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60" r:id="rId4"/>
    <p:sldId id="259" r:id="rId5"/>
  </p:sldIdLst>
  <p:sldSz cx="9601200" cy="128016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082"/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5031"/>
  </p:normalViewPr>
  <p:slideViewPr>
    <p:cSldViewPr snapToGrid="0">
      <p:cViewPr varScale="1">
        <p:scale>
          <a:sx n="56" d="100"/>
          <a:sy n="56" d="100"/>
        </p:scale>
        <p:origin x="205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095078"/>
            <a:ext cx="8161020" cy="4456853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6723804"/>
            <a:ext cx="7200900" cy="3090756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F1CE1-7BAD-4046-BF56-17FC8F798721}" type="datetimeFigureOut">
              <a:rPr kumimoji="1" lang="ja-JP" altLang="en-US" smtClean="0"/>
              <a:t>2026/2/12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7BF91-B786-9E40-88F5-8C8C52A1A2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2348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F1CE1-7BAD-4046-BF56-17FC8F798721}" type="datetimeFigureOut">
              <a:rPr kumimoji="1" lang="ja-JP" altLang="en-US" smtClean="0"/>
              <a:t>2026/2/12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7BF91-B786-9E40-88F5-8C8C52A1A2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713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59" y="681567"/>
            <a:ext cx="2070259" cy="10848764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083" y="681567"/>
            <a:ext cx="6090761" cy="10848764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F1CE1-7BAD-4046-BF56-17FC8F798721}" type="datetimeFigureOut">
              <a:rPr kumimoji="1" lang="ja-JP" altLang="en-US" smtClean="0"/>
              <a:t>2026/2/12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7BF91-B786-9E40-88F5-8C8C52A1A2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5843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F1CE1-7BAD-4046-BF56-17FC8F798721}" type="datetimeFigureOut">
              <a:rPr kumimoji="1" lang="ja-JP" altLang="en-US" smtClean="0"/>
              <a:t>2026/2/12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7BF91-B786-9E40-88F5-8C8C52A1A2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2831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82" y="3191514"/>
            <a:ext cx="8281035" cy="5325109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82" y="8567000"/>
            <a:ext cx="8281035" cy="28003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82000"/>
                  </a:schemeClr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82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F1CE1-7BAD-4046-BF56-17FC8F798721}" type="datetimeFigureOut">
              <a:rPr kumimoji="1" lang="ja-JP" altLang="en-US" smtClean="0"/>
              <a:t>2026/2/12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7BF91-B786-9E40-88F5-8C8C52A1A2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4648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083" y="3407833"/>
            <a:ext cx="4080510" cy="81224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608" y="3407833"/>
            <a:ext cx="4080510" cy="81224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F1CE1-7BAD-4046-BF56-17FC8F798721}" type="datetimeFigureOut">
              <a:rPr kumimoji="1" lang="ja-JP" altLang="en-US" smtClean="0"/>
              <a:t>2026/2/12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7BF91-B786-9E40-88F5-8C8C52A1A2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0059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681570"/>
            <a:ext cx="8281035" cy="2474384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334" y="3138171"/>
            <a:ext cx="4061757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34" y="4676140"/>
            <a:ext cx="4061757" cy="68778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608" y="3138171"/>
            <a:ext cx="4081761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608" y="4676140"/>
            <a:ext cx="4081761" cy="68778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F1CE1-7BAD-4046-BF56-17FC8F798721}" type="datetimeFigureOut">
              <a:rPr kumimoji="1" lang="ja-JP" altLang="en-US" smtClean="0"/>
              <a:t>2026/2/12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7BF91-B786-9E40-88F5-8C8C52A1A2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4730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F1CE1-7BAD-4046-BF56-17FC8F798721}" type="datetimeFigureOut">
              <a:rPr kumimoji="1" lang="ja-JP" altLang="en-US" smtClean="0"/>
              <a:t>2026/2/12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7BF91-B786-9E40-88F5-8C8C52A1A2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35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F1CE1-7BAD-4046-BF56-17FC8F798721}" type="datetimeFigureOut">
              <a:rPr kumimoji="1" lang="ja-JP" altLang="en-US" smtClean="0"/>
              <a:t>2026/2/12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7BF91-B786-9E40-88F5-8C8C52A1A2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8528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60" y="1843196"/>
            <a:ext cx="4860608" cy="9097433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F1CE1-7BAD-4046-BF56-17FC8F798721}" type="datetimeFigureOut">
              <a:rPr kumimoji="1" lang="ja-JP" altLang="en-US" smtClean="0"/>
              <a:t>2026/2/12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7BF91-B786-9E40-88F5-8C8C52A1A2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9153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760" y="1843196"/>
            <a:ext cx="4860608" cy="9097433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F1CE1-7BAD-4046-BF56-17FC8F798721}" type="datetimeFigureOut">
              <a:rPr kumimoji="1" lang="ja-JP" altLang="en-US" smtClean="0"/>
              <a:t>2026/2/12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7BF91-B786-9E40-88F5-8C8C52A1A2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6695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83" y="681570"/>
            <a:ext cx="8281035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83" y="3407833"/>
            <a:ext cx="8281035" cy="8122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EF1CE1-7BAD-4046-BF56-17FC8F798721}" type="datetimeFigureOut">
              <a:rPr kumimoji="1" lang="ja-JP" altLang="en-US" smtClean="0"/>
              <a:t>2026/2/12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C7BF91-B786-9E40-88F5-8C8C52A1A2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209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kumimoji="1"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kumimoji="1"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コンテンツ プレースホルダー 4" descr="グラフィカル ユーザー インターフェイス, テキスト&#10;&#10;自動的に生成された説明" hidden="1">
            <a:extLst>
              <a:ext uri="{FF2B5EF4-FFF2-40B4-BE49-F238E27FC236}">
                <a16:creationId xmlns:a16="http://schemas.microsoft.com/office/drawing/2014/main" id="{C98EFE38-3159-C678-8FB3-4FDE3672C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rcRect l="15177" t="20672" r="52787" b="24063"/>
          <a:stretch/>
        </p:blipFill>
        <p:spPr>
          <a:xfrm>
            <a:off x="221080" y="1463259"/>
            <a:ext cx="9159040" cy="9875080"/>
          </a:xfrm>
        </p:spPr>
      </p:pic>
      <p:grpSp>
        <p:nvGrpSpPr>
          <p:cNvPr id="903" name="グループ化 902">
            <a:extLst>
              <a:ext uri="{FF2B5EF4-FFF2-40B4-BE49-F238E27FC236}">
                <a16:creationId xmlns:a16="http://schemas.microsoft.com/office/drawing/2014/main" id="{EABF3F30-FFE9-434C-CE26-10F683EB9C56}"/>
              </a:ext>
            </a:extLst>
          </p:cNvPr>
          <p:cNvGrpSpPr/>
          <p:nvPr/>
        </p:nvGrpSpPr>
        <p:grpSpPr>
          <a:xfrm>
            <a:off x="310442" y="2972164"/>
            <a:ext cx="8754514" cy="9787732"/>
            <a:chOff x="310442" y="1606484"/>
            <a:chExt cx="8754514" cy="9787732"/>
          </a:xfrm>
        </p:grpSpPr>
        <p:sp>
          <p:nvSpPr>
            <p:cNvPr id="2" name="フリーフォーム 1">
              <a:extLst>
                <a:ext uri="{FF2B5EF4-FFF2-40B4-BE49-F238E27FC236}">
                  <a16:creationId xmlns:a16="http://schemas.microsoft.com/office/drawing/2014/main" id="{A7AD96B0-0AE3-FDD9-577C-05A7292F0BE4}"/>
                </a:ext>
              </a:extLst>
            </p:cNvPr>
            <p:cNvSpPr/>
            <p:nvPr/>
          </p:nvSpPr>
          <p:spPr>
            <a:xfrm>
              <a:off x="4558956" y="3411784"/>
              <a:ext cx="671673" cy="166498"/>
            </a:xfrm>
            <a:custGeom>
              <a:avLst/>
              <a:gdLst>
                <a:gd name="connsiteX0" fmla="*/ 3900 w 671673"/>
                <a:gd name="connsiteY0" fmla="*/ 163520 h 166498"/>
                <a:gd name="connsiteX1" fmla="*/ 255360 w 671673"/>
                <a:gd name="connsiteY1" fmla="*/ 35504 h 166498"/>
                <a:gd name="connsiteX2" fmla="*/ 451956 w 671673"/>
                <a:gd name="connsiteY2" fmla="*/ 12644 h 166498"/>
                <a:gd name="connsiteX3" fmla="*/ 438240 w 671673"/>
                <a:gd name="connsiteY3" fmla="*/ 3500 h 166498"/>
                <a:gd name="connsiteX4" fmla="*/ 671412 w 671673"/>
                <a:gd name="connsiteY4" fmla="*/ 72080 h 166498"/>
                <a:gd name="connsiteX5" fmla="*/ 479388 w 671673"/>
                <a:gd name="connsiteY5" fmla="*/ 8072 h 166498"/>
                <a:gd name="connsiteX6" fmla="*/ 255360 w 671673"/>
                <a:gd name="connsiteY6" fmla="*/ 49220 h 166498"/>
                <a:gd name="connsiteX7" fmla="*/ 415380 w 671673"/>
                <a:gd name="connsiteY7" fmla="*/ 17216 h 166498"/>
                <a:gd name="connsiteX8" fmla="*/ 200496 w 671673"/>
                <a:gd name="connsiteY8" fmla="*/ 62936 h 166498"/>
                <a:gd name="connsiteX9" fmla="*/ 218784 w 671673"/>
                <a:gd name="connsiteY9" fmla="*/ 62936 h 166498"/>
                <a:gd name="connsiteX10" fmla="*/ 81624 w 671673"/>
                <a:gd name="connsiteY10" fmla="*/ 140660 h 166498"/>
                <a:gd name="connsiteX11" fmla="*/ 99912 w 671673"/>
                <a:gd name="connsiteY11" fmla="*/ 126944 h 166498"/>
                <a:gd name="connsiteX12" fmla="*/ 3900 w 671673"/>
                <a:gd name="connsiteY12" fmla="*/ 163520 h 166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1673" h="166498">
                  <a:moveTo>
                    <a:pt x="3900" y="163520"/>
                  </a:moveTo>
                  <a:cubicBezTo>
                    <a:pt x="29808" y="148280"/>
                    <a:pt x="180684" y="60650"/>
                    <a:pt x="255360" y="35504"/>
                  </a:cubicBezTo>
                  <a:cubicBezTo>
                    <a:pt x="330036" y="10358"/>
                    <a:pt x="451956" y="12644"/>
                    <a:pt x="451956" y="12644"/>
                  </a:cubicBezTo>
                  <a:cubicBezTo>
                    <a:pt x="482436" y="7310"/>
                    <a:pt x="401664" y="-6406"/>
                    <a:pt x="438240" y="3500"/>
                  </a:cubicBezTo>
                  <a:cubicBezTo>
                    <a:pt x="474816" y="13406"/>
                    <a:pt x="664554" y="71318"/>
                    <a:pt x="671412" y="72080"/>
                  </a:cubicBezTo>
                  <a:cubicBezTo>
                    <a:pt x="678270" y="72842"/>
                    <a:pt x="548730" y="11882"/>
                    <a:pt x="479388" y="8072"/>
                  </a:cubicBezTo>
                  <a:cubicBezTo>
                    <a:pt x="410046" y="4262"/>
                    <a:pt x="266028" y="47696"/>
                    <a:pt x="255360" y="49220"/>
                  </a:cubicBezTo>
                  <a:cubicBezTo>
                    <a:pt x="244692" y="50744"/>
                    <a:pt x="424524" y="14930"/>
                    <a:pt x="415380" y="17216"/>
                  </a:cubicBezTo>
                  <a:cubicBezTo>
                    <a:pt x="406236" y="19502"/>
                    <a:pt x="200496" y="62936"/>
                    <a:pt x="200496" y="62936"/>
                  </a:cubicBezTo>
                  <a:cubicBezTo>
                    <a:pt x="167730" y="70556"/>
                    <a:pt x="238596" y="49982"/>
                    <a:pt x="218784" y="62936"/>
                  </a:cubicBezTo>
                  <a:cubicBezTo>
                    <a:pt x="198972" y="75890"/>
                    <a:pt x="81624" y="140660"/>
                    <a:pt x="81624" y="140660"/>
                  </a:cubicBezTo>
                  <a:cubicBezTo>
                    <a:pt x="61812" y="151328"/>
                    <a:pt x="110580" y="123134"/>
                    <a:pt x="99912" y="126944"/>
                  </a:cubicBezTo>
                  <a:cubicBezTo>
                    <a:pt x="89244" y="130754"/>
                    <a:pt x="-22008" y="178760"/>
                    <a:pt x="3900" y="1635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フリーフォーム 2">
              <a:extLst>
                <a:ext uri="{FF2B5EF4-FFF2-40B4-BE49-F238E27FC236}">
                  <a16:creationId xmlns:a16="http://schemas.microsoft.com/office/drawing/2014/main" id="{BC7893E7-5A7B-6F75-0D87-CD753AFEB6B6}"/>
                </a:ext>
              </a:extLst>
            </p:cNvPr>
            <p:cNvSpPr/>
            <p:nvPr/>
          </p:nvSpPr>
          <p:spPr>
            <a:xfrm>
              <a:off x="4923617" y="3483784"/>
              <a:ext cx="462779" cy="170205"/>
            </a:xfrm>
            <a:custGeom>
              <a:avLst/>
              <a:gdLst>
                <a:gd name="connsiteX0" fmla="*/ 427 w 462779"/>
                <a:gd name="connsiteY0" fmla="*/ 80 h 170205"/>
                <a:gd name="connsiteX1" fmla="*/ 389047 w 462779"/>
                <a:gd name="connsiteY1" fmla="*/ 68660 h 170205"/>
                <a:gd name="connsiteX2" fmla="*/ 443911 w 462779"/>
                <a:gd name="connsiteY2" fmla="*/ 100664 h 170205"/>
                <a:gd name="connsiteX3" fmla="*/ 421051 w 462779"/>
                <a:gd name="connsiteY3" fmla="*/ 73232 h 170205"/>
                <a:gd name="connsiteX4" fmla="*/ 457627 w 462779"/>
                <a:gd name="connsiteY4" fmla="*/ 169244 h 170205"/>
                <a:gd name="connsiteX5" fmla="*/ 448483 w 462779"/>
                <a:gd name="connsiteY5" fmla="*/ 118952 h 170205"/>
                <a:gd name="connsiteX6" fmla="*/ 329611 w 462779"/>
                <a:gd name="connsiteY6" fmla="*/ 59516 h 170205"/>
                <a:gd name="connsiteX7" fmla="*/ 256459 w 462779"/>
                <a:gd name="connsiteY7" fmla="*/ 54944 h 170205"/>
                <a:gd name="connsiteX8" fmla="*/ 311323 w 462779"/>
                <a:gd name="connsiteY8" fmla="*/ 54944 h 170205"/>
                <a:gd name="connsiteX9" fmla="*/ 427 w 462779"/>
                <a:gd name="connsiteY9" fmla="*/ 80 h 17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779" h="170205">
                  <a:moveTo>
                    <a:pt x="427" y="80"/>
                  </a:moveTo>
                  <a:cubicBezTo>
                    <a:pt x="13381" y="2366"/>
                    <a:pt x="315133" y="51896"/>
                    <a:pt x="389047" y="68660"/>
                  </a:cubicBezTo>
                  <a:cubicBezTo>
                    <a:pt x="462961" y="85424"/>
                    <a:pt x="443911" y="100664"/>
                    <a:pt x="443911" y="100664"/>
                  </a:cubicBezTo>
                  <a:cubicBezTo>
                    <a:pt x="449245" y="101426"/>
                    <a:pt x="418765" y="61802"/>
                    <a:pt x="421051" y="73232"/>
                  </a:cubicBezTo>
                  <a:cubicBezTo>
                    <a:pt x="423337" y="84662"/>
                    <a:pt x="453055" y="161624"/>
                    <a:pt x="457627" y="169244"/>
                  </a:cubicBezTo>
                  <a:cubicBezTo>
                    <a:pt x="462199" y="176864"/>
                    <a:pt x="469819" y="137240"/>
                    <a:pt x="448483" y="118952"/>
                  </a:cubicBezTo>
                  <a:cubicBezTo>
                    <a:pt x="427147" y="100664"/>
                    <a:pt x="361615" y="70184"/>
                    <a:pt x="329611" y="59516"/>
                  </a:cubicBezTo>
                  <a:cubicBezTo>
                    <a:pt x="297607" y="48848"/>
                    <a:pt x="259507" y="55706"/>
                    <a:pt x="256459" y="54944"/>
                  </a:cubicBezTo>
                  <a:cubicBezTo>
                    <a:pt x="253411" y="54182"/>
                    <a:pt x="349423" y="64850"/>
                    <a:pt x="311323" y="54944"/>
                  </a:cubicBezTo>
                  <a:cubicBezTo>
                    <a:pt x="273223" y="45038"/>
                    <a:pt x="-12527" y="-2206"/>
                    <a:pt x="427" y="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フリーフォーム 3">
              <a:extLst>
                <a:ext uri="{FF2B5EF4-FFF2-40B4-BE49-F238E27FC236}">
                  <a16:creationId xmlns:a16="http://schemas.microsoft.com/office/drawing/2014/main" id="{DBA6EC19-9BA1-484F-57BE-27041F12EF75}"/>
                </a:ext>
              </a:extLst>
            </p:cNvPr>
            <p:cNvSpPr/>
            <p:nvPr/>
          </p:nvSpPr>
          <p:spPr>
            <a:xfrm>
              <a:off x="4975100" y="3463825"/>
              <a:ext cx="291758" cy="79847"/>
            </a:xfrm>
            <a:custGeom>
              <a:avLst/>
              <a:gdLst>
                <a:gd name="connsiteX0" fmla="*/ 125 w 291758"/>
                <a:gd name="connsiteY0" fmla="*/ 100 h 79847"/>
                <a:gd name="connsiteX1" fmla="*/ 273175 w 291758"/>
                <a:gd name="connsiteY1" fmla="*/ 76300 h 79847"/>
                <a:gd name="connsiteX2" fmla="*/ 238250 w 291758"/>
                <a:gd name="connsiteY2" fmla="*/ 60425 h 79847"/>
                <a:gd name="connsiteX3" fmla="*/ 125 w 291758"/>
                <a:gd name="connsiteY3" fmla="*/ 100 h 7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1758" h="79847">
                  <a:moveTo>
                    <a:pt x="125" y="100"/>
                  </a:moveTo>
                  <a:cubicBezTo>
                    <a:pt x="5946" y="2746"/>
                    <a:pt x="233488" y="66246"/>
                    <a:pt x="273175" y="76300"/>
                  </a:cubicBezTo>
                  <a:cubicBezTo>
                    <a:pt x="312862" y="86354"/>
                    <a:pt x="283229" y="73125"/>
                    <a:pt x="238250" y="60425"/>
                  </a:cubicBezTo>
                  <a:cubicBezTo>
                    <a:pt x="193271" y="47725"/>
                    <a:pt x="-5696" y="-2546"/>
                    <a:pt x="125" y="1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フリーフォーム 4">
              <a:extLst>
                <a:ext uri="{FF2B5EF4-FFF2-40B4-BE49-F238E27FC236}">
                  <a16:creationId xmlns:a16="http://schemas.microsoft.com/office/drawing/2014/main" id="{8845EEDA-A1C1-4C8F-8668-BAD102675B47}"/>
                </a:ext>
              </a:extLst>
            </p:cNvPr>
            <p:cNvSpPr/>
            <p:nvPr/>
          </p:nvSpPr>
          <p:spPr>
            <a:xfrm>
              <a:off x="4471076" y="3474156"/>
              <a:ext cx="739709" cy="324271"/>
            </a:xfrm>
            <a:custGeom>
              <a:avLst/>
              <a:gdLst>
                <a:gd name="connsiteX0" fmla="*/ 2499 w 739709"/>
                <a:gd name="connsiteY0" fmla="*/ 323144 h 324271"/>
                <a:gd name="connsiteX1" fmla="*/ 319999 w 739709"/>
                <a:gd name="connsiteY1" fmla="*/ 56444 h 324271"/>
                <a:gd name="connsiteX2" fmla="*/ 275549 w 739709"/>
                <a:gd name="connsiteY2" fmla="*/ 100894 h 324271"/>
                <a:gd name="connsiteX3" fmla="*/ 364449 w 739709"/>
                <a:gd name="connsiteY3" fmla="*/ 53269 h 324271"/>
                <a:gd name="connsiteX4" fmla="*/ 507324 w 739709"/>
                <a:gd name="connsiteY4" fmla="*/ 50094 h 324271"/>
                <a:gd name="connsiteX5" fmla="*/ 472399 w 739709"/>
                <a:gd name="connsiteY5" fmla="*/ 21519 h 324271"/>
                <a:gd name="connsiteX6" fmla="*/ 615274 w 739709"/>
                <a:gd name="connsiteY6" fmla="*/ 69144 h 324271"/>
                <a:gd name="connsiteX7" fmla="*/ 589874 w 739709"/>
                <a:gd name="connsiteY7" fmla="*/ 40569 h 324271"/>
                <a:gd name="connsiteX8" fmla="*/ 735924 w 739709"/>
                <a:gd name="connsiteY8" fmla="*/ 107244 h 324271"/>
                <a:gd name="connsiteX9" fmla="*/ 678774 w 739709"/>
                <a:gd name="connsiteY9" fmla="*/ 78669 h 324271"/>
                <a:gd name="connsiteX10" fmla="*/ 488274 w 739709"/>
                <a:gd name="connsiteY10" fmla="*/ 2469 h 324271"/>
                <a:gd name="connsiteX11" fmla="*/ 408899 w 739709"/>
                <a:gd name="connsiteY11" fmla="*/ 24694 h 324271"/>
                <a:gd name="connsiteX12" fmla="*/ 240624 w 739709"/>
                <a:gd name="connsiteY12" fmla="*/ 85019 h 324271"/>
                <a:gd name="connsiteX13" fmla="*/ 253324 w 739709"/>
                <a:gd name="connsiteY13" fmla="*/ 72319 h 324271"/>
                <a:gd name="connsiteX14" fmla="*/ 148549 w 739709"/>
                <a:gd name="connsiteY14" fmla="*/ 161219 h 324271"/>
                <a:gd name="connsiteX15" fmla="*/ 212049 w 739709"/>
                <a:gd name="connsiteY15" fmla="*/ 91369 h 324271"/>
                <a:gd name="connsiteX16" fmla="*/ 107274 w 739709"/>
                <a:gd name="connsiteY16" fmla="*/ 186619 h 324271"/>
                <a:gd name="connsiteX17" fmla="*/ 167599 w 739709"/>
                <a:gd name="connsiteY17" fmla="*/ 135819 h 324271"/>
                <a:gd name="connsiteX18" fmla="*/ 85049 w 739709"/>
                <a:gd name="connsiteY18" fmla="*/ 224719 h 324271"/>
                <a:gd name="connsiteX19" fmla="*/ 167599 w 739709"/>
                <a:gd name="connsiteY19" fmla="*/ 154869 h 324271"/>
                <a:gd name="connsiteX20" fmla="*/ 2499 w 739709"/>
                <a:gd name="connsiteY20" fmla="*/ 323144 h 324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39709" h="324271">
                  <a:moveTo>
                    <a:pt x="2499" y="323144"/>
                  </a:moveTo>
                  <a:cubicBezTo>
                    <a:pt x="27899" y="306740"/>
                    <a:pt x="274491" y="93486"/>
                    <a:pt x="319999" y="56444"/>
                  </a:cubicBezTo>
                  <a:cubicBezTo>
                    <a:pt x="365507" y="19402"/>
                    <a:pt x="268141" y="101423"/>
                    <a:pt x="275549" y="100894"/>
                  </a:cubicBezTo>
                  <a:cubicBezTo>
                    <a:pt x="282957" y="100365"/>
                    <a:pt x="325820" y="61736"/>
                    <a:pt x="364449" y="53269"/>
                  </a:cubicBezTo>
                  <a:cubicBezTo>
                    <a:pt x="403078" y="44802"/>
                    <a:pt x="489332" y="55386"/>
                    <a:pt x="507324" y="50094"/>
                  </a:cubicBezTo>
                  <a:cubicBezTo>
                    <a:pt x="525316" y="44802"/>
                    <a:pt x="454407" y="18344"/>
                    <a:pt x="472399" y="21519"/>
                  </a:cubicBezTo>
                  <a:cubicBezTo>
                    <a:pt x="490391" y="24694"/>
                    <a:pt x="595695" y="65969"/>
                    <a:pt x="615274" y="69144"/>
                  </a:cubicBezTo>
                  <a:cubicBezTo>
                    <a:pt x="634853" y="72319"/>
                    <a:pt x="569766" y="34219"/>
                    <a:pt x="589874" y="40569"/>
                  </a:cubicBezTo>
                  <a:cubicBezTo>
                    <a:pt x="609982" y="46919"/>
                    <a:pt x="721107" y="100894"/>
                    <a:pt x="735924" y="107244"/>
                  </a:cubicBezTo>
                  <a:cubicBezTo>
                    <a:pt x="750741" y="113594"/>
                    <a:pt x="720049" y="96131"/>
                    <a:pt x="678774" y="78669"/>
                  </a:cubicBezTo>
                  <a:cubicBezTo>
                    <a:pt x="637499" y="61206"/>
                    <a:pt x="533253" y="11465"/>
                    <a:pt x="488274" y="2469"/>
                  </a:cubicBezTo>
                  <a:cubicBezTo>
                    <a:pt x="443295" y="-6527"/>
                    <a:pt x="450174" y="10936"/>
                    <a:pt x="408899" y="24694"/>
                  </a:cubicBezTo>
                  <a:cubicBezTo>
                    <a:pt x="367624" y="38452"/>
                    <a:pt x="240624" y="85019"/>
                    <a:pt x="240624" y="85019"/>
                  </a:cubicBezTo>
                  <a:cubicBezTo>
                    <a:pt x="214695" y="92956"/>
                    <a:pt x="268670" y="59619"/>
                    <a:pt x="253324" y="72319"/>
                  </a:cubicBezTo>
                  <a:cubicBezTo>
                    <a:pt x="237978" y="85019"/>
                    <a:pt x="155428" y="158044"/>
                    <a:pt x="148549" y="161219"/>
                  </a:cubicBezTo>
                  <a:cubicBezTo>
                    <a:pt x="141670" y="164394"/>
                    <a:pt x="218928" y="87136"/>
                    <a:pt x="212049" y="91369"/>
                  </a:cubicBezTo>
                  <a:cubicBezTo>
                    <a:pt x="205170" y="95602"/>
                    <a:pt x="114682" y="179211"/>
                    <a:pt x="107274" y="186619"/>
                  </a:cubicBezTo>
                  <a:cubicBezTo>
                    <a:pt x="99866" y="194027"/>
                    <a:pt x="171303" y="129469"/>
                    <a:pt x="167599" y="135819"/>
                  </a:cubicBezTo>
                  <a:cubicBezTo>
                    <a:pt x="163895" y="142169"/>
                    <a:pt x="85049" y="221544"/>
                    <a:pt x="85049" y="224719"/>
                  </a:cubicBezTo>
                  <a:cubicBezTo>
                    <a:pt x="85049" y="227894"/>
                    <a:pt x="181886" y="137936"/>
                    <a:pt x="167599" y="154869"/>
                  </a:cubicBezTo>
                  <a:cubicBezTo>
                    <a:pt x="153312" y="171802"/>
                    <a:pt x="-22901" y="339548"/>
                    <a:pt x="2499" y="3231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フリーフォーム 5">
              <a:extLst>
                <a:ext uri="{FF2B5EF4-FFF2-40B4-BE49-F238E27FC236}">
                  <a16:creationId xmlns:a16="http://schemas.microsoft.com/office/drawing/2014/main" id="{A7F264D1-6A1B-3D71-86B1-8BEC8FF0953D}"/>
                </a:ext>
              </a:extLst>
            </p:cNvPr>
            <p:cNvSpPr/>
            <p:nvPr/>
          </p:nvSpPr>
          <p:spPr>
            <a:xfrm>
              <a:off x="5018435" y="3498774"/>
              <a:ext cx="367355" cy="95827"/>
            </a:xfrm>
            <a:custGeom>
              <a:avLst/>
              <a:gdLst>
                <a:gd name="connsiteX0" fmla="*/ 1240 w 367355"/>
                <a:gd name="connsiteY0" fmla="*/ 76 h 95827"/>
                <a:gd name="connsiteX1" fmla="*/ 252065 w 367355"/>
                <a:gd name="connsiteY1" fmla="*/ 57226 h 95827"/>
                <a:gd name="connsiteX2" fmla="*/ 118715 w 367355"/>
                <a:gd name="connsiteY2" fmla="*/ 44526 h 95827"/>
                <a:gd name="connsiteX3" fmla="*/ 366365 w 367355"/>
                <a:gd name="connsiteY3" fmla="*/ 95326 h 95827"/>
                <a:gd name="connsiteX4" fmla="*/ 201265 w 367355"/>
                <a:gd name="connsiteY4" fmla="*/ 69926 h 95827"/>
                <a:gd name="connsiteX5" fmla="*/ 93315 w 367355"/>
                <a:gd name="connsiteY5" fmla="*/ 60401 h 95827"/>
                <a:gd name="connsiteX6" fmla="*/ 185390 w 367355"/>
                <a:gd name="connsiteY6" fmla="*/ 57226 h 95827"/>
                <a:gd name="connsiteX7" fmla="*/ 93315 w 367355"/>
                <a:gd name="connsiteY7" fmla="*/ 25476 h 95827"/>
                <a:gd name="connsiteX8" fmla="*/ 153640 w 367355"/>
                <a:gd name="connsiteY8" fmla="*/ 44526 h 95827"/>
                <a:gd name="connsiteX9" fmla="*/ 1240 w 367355"/>
                <a:gd name="connsiteY9" fmla="*/ 76 h 9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7355" h="95827">
                  <a:moveTo>
                    <a:pt x="1240" y="76"/>
                  </a:moveTo>
                  <a:cubicBezTo>
                    <a:pt x="17644" y="2193"/>
                    <a:pt x="232486" y="49818"/>
                    <a:pt x="252065" y="57226"/>
                  </a:cubicBezTo>
                  <a:cubicBezTo>
                    <a:pt x="271644" y="64634"/>
                    <a:pt x="99665" y="38176"/>
                    <a:pt x="118715" y="44526"/>
                  </a:cubicBezTo>
                  <a:cubicBezTo>
                    <a:pt x="137765" y="50876"/>
                    <a:pt x="352607" y="91093"/>
                    <a:pt x="366365" y="95326"/>
                  </a:cubicBezTo>
                  <a:cubicBezTo>
                    <a:pt x="380123" y="99559"/>
                    <a:pt x="246773" y="75747"/>
                    <a:pt x="201265" y="69926"/>
                  </a:cubicBezTo>
                  <a:cubicBezTo>
                    <a:pt x="155757" y="64105"/>
                    <a:pt x="95961" y="62518"/>
                    <a:pt x="93315" y="60401"/>
                  </a:cubicBezTo>
                  <a:cubicBezTo>
                    <a:pt x="90669" y="58284"/>
                    <a:pt x="185390" y="63047"/>
                    <a:pt x="185390" y="57226"/>
                  </a:cubicBezTo>
                  <a:cubicBezTo>
                    <a:pt x="185390" y="51405"/>
                    <a:pt x="98607" y="27593"/>
                    <a:pt x="93315" y="25476"/>
                  </a:cubicBezTo>
                  <a:cubicBezTo>
                    <a:pt x="88023" y="23359"/>
                    <a:pt x="171102" y="48759"/>
                    <a:pt x="153640" y="44526"/>
                  </a:cubicBezTo>
                  <a:cubicBezTo>
                    <a:pt x="136178" y="40293"/>
                    <a:pt x="-15164" y="-2041"/>
                    <a:pt x="1240" y="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フリーフォーム 6">
              <a:extLst>
                <a:ext uri="{FF2B5EF4-FFF2-40B4-BE49-F238E27FC236}">
                  <a16:creationId xmlns:a16="http://schemas.microsoft.com/office/drawing/2014/main" id="{9D840C55-A421-5881-718A-4EBA08B42A10}"/>
                </a:ext>
              </a:extLst>
            </p:cNvPr>
            <p:cNvSpPr/>
            <p:nvPr/>
          </p:nvSpPr>
          <p:spPr>
            <a:xfrm>
              <a:off x="4498575" y="3527425"/>
              <a:ext cx="333775" cy="301845"/>
            </a:xfrm>
            <a:custGeom>
              <a:avLst/>
              <a:gdLst>
                <a:gd name="connsiteX0" fmla="*/ 333775 w 333775"/>
                <a:gd name="connsiteY0" fmla="*/ 0 h 301845"/>
                <a:gd name="connsiteX1" fmla="*/ 146450 w 333775"/>
                <a:gd name="connsiteY1" fmla="*/ 142875 h 301845"/>
                <a:gd name="connsiteX2" fmla="*/ 197250 w 333775"/>
                <a:gd name="connsiteY2" fmla="*/ 117475 h 301845"/>
                <a:gd name="connsiteX3" fmla="*/ 178200 w 333775"/>
                <a:gd name="connsiteY3" fmla="*/ 152400 h 301845"/>
                <a:gd name="connsiteX4" fmla="*/ 206775 w 333775"/>
                <a:gd name="connsiteY4" fmla="*/ 158750 h 301845"/>
                <a:gd name="connsiteX5" fmla="*/ 95650 w 333775"/>
                <a:gd name="connsiteY5" fmla="*/ 228600 h 301845"/>
                <a:gd name="connsiteX6" fmla="*/ 400 w 333775"/>
                <a:gd name="connsiteY6" fmla="*/ 301625 h 301845"/>
                <a:gd name="connsiteX7" fmla="*/ 67075 w 333775"/>
                <a:gd name="connsiteY7" fmla="*/ 247650 h 301845"/>
                <a:gd name="connsiteX8" fmla="*/ 197250 w 333775"/>
                <a:gd name="connsiteY8" fmla="*/ 149225 h 301845"/>
                <a:gd name="connsiteX9" fmla="*/ 171850 w 333775"/>
                <a:gd name="connsiteY9" fmla="*/ 158750 h 301845"/>
                <a:gd name="connsiteX10" fmla="*/ 181375 w 333775"/>
                <a:gd name="connsiteY10" fmla="*/ 95250 h 301845"/>
                <a:gd name="connsiteX11" fmla="*/ 143275 w 333775"/>
                <a:gd name="connsiteY11" fmla="*/ 114300 h 301845"/>
                <a:gd name="connsiteX12" fmla="*/ 333775 w 333775"/>
                <a:gd name="connsiteY12" fmla="*/ 0 h 301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3775" h="301845">
                  <a:moveTo>
                    <a:pt x="333775" y="0"/>
                  </a:moveTo>
                  <a:cubicBezTo>
                    <a:pt x="251489" y="61648"/>
                    <a:pt x="169204" y="123296"/>
                    <a:pt x="146450" y="142875"/>
                  </a:cubicBezTo>
                  <a:cubicBezTo>
                    <a:pt x="123696" y="162454"/>
                    <a:pt x="191958" y="115888"/>
                    <a:pt x="197250" y="117475"/>
                  </a:cubicBezTo>
                  <a:cubicBezTo>
                    <a:pt x="202542" y="119062"/>
                    <a:pt x="176613" y="145521"/>
                    <a:pt x="178200" y="152400"/>
                  </a:cubicBezTo>
                  <a:cubicBezTo>
                    <a:pt x="179787" y="159279"/>
                    <a:pt x="220533" y="146050"/>
                    <a:pt x="206775" y="158750"/>
                  </a:cubicBezTo>
                  <a:cubicBezTo>
                    <a:pt x="193017" y="171450"/>
                    <a:pt x="130046" y="204788"/>
                    <a:pt x="95650" y="228600"/>
                  </a:cubicBezTo>
                  <a:cubicBezTo>
                    <a:pt x="61254" y="252413"/>
                    <a:pt x="5162" y="298450"/>
                    <a:pt x="400" y="301625"/>
                  </a:cubicBezTo>
                  <a:cubicBezTo>
                    <a:pt x="-4362" y="304800"/>
                    <a:pt x="34267" y="273050"/>
                    <a:pt x="67075" y="247650"/>
                  </a:cubicBezTo>
                  <a:cubicBezTo>
                    <a:pt x="99883" y="222250"/>
                    <a:pt x="179788" y="164042"/>
                    <a:pt x="197250" y="149225"/>
                  </a:cubicBezTo>
                  <a:cubicBezTo>
                    <a:pt x="214712" y="134408"/>
                    <a:pt x="174496" y="167746"/>
                    <a:pt x="171850" y="158750"/>
                  </a:cubicBezTo>
                  <a:cubicBezTo>
                    <a:pt x="169204" y="149754"/>
                    <a:pt x="186137" y="102658"/>
                    <a:pt x="181375" y="95250"/>
                  </a:cubicBezTo>
                  <a:cubicBezTo>
                    <a:pt x="176612" y="87842"/>
                    <a:pt x="143275" y="114300"/>
                    <a:pt x="143275" y="114300"/>
                  </a:cubicBezTo>
                  <a:lnTo>
                    <a:pt x="3337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フリーフォーム 8">
              <a:extLst>
                <a:ext uri="{FF2B5EF4-FFF2-40B4-BE49-F238E27FC236}">
                  <a16:creationId xmlns:a16="http://schemas.microsoft.com/office/drawing/2014/main" id="{B4DE3BA7-8E4F-315E-E61C-566D0BADBA0B}"/>
                </a:ext>
              </a:extLst>
            </p:cNvPr>
            <p:cNvSpPr/>
            <p:nvPr/>
          </p:nvSpPr>
          <p:spPr>
            <a:xfrm>
              <a:off x="4920641" y="3505906"/>
              <a:ext cx="429535" cy="155127"/>
            </a:xfrm>
            <a:custGeom>
              <a:avLst/>
              <a:gdLst>
                <a:gd name="connsiteX0" fmla="*/ 6959 w 429535"/>
                <a:gd name="connsiteY0" fmla="*/ 2469 h 155127"/>
                <a:gd name="connsiteX1" fmla="*/ 83159 w 429535"/>
                <a:gd name="connsiteY1" fmla="*/ 11994 h 155127"/>
                <a:gd name="connsiteX2" fmla="*/ 222859 w 429535"/>
                <a:gd name="connsiteY2" fmla="*/ 56444 h 155127"/>
                <a:gd name="connsiteX3" fmla="*/ 260959 w 429535"/>
                <a:gd name="connsiteY3" fmla="*/ 88194 h 155127"/>
                <a:gd name="connsiteX4" fmla="*/ 251434 w 429535"/>
                <a:gd name="connsiteY4" fmla="*/ 69144 h 155127"/>
                <a:gd name="connsiteX5" fmla="*/ 241909 w 429535"/>
                <a:gd name="connsiteY5" fmla="*/ 116769 h 155127"/>
                <a:gd name="connsiteX6" fmla="*/ 206984 w 429535"/>
                <a:gd name="connsiteY6" fmla="*/ 123119 h 155127"/>
                <a:gd name="connsiteX7" fmla="*/ 54584 w 429535"/>
                <a:gd name="connsiteY7" fmla="*/ 154869 h 155127"/>
                <a:gd name="connsiteX8" fmla="*/ 197459 w 429535"/>
                <a:gd name="connsiteY8" fmla="*/ 138994 h 155127"/>
                <a:gd name="connsiteX9" fmla="*/ 429234 w 429535"/>
                <a:gd name="connsiteY9" fmla="*/ 110419 h 155127"/>
                <a:gd name="connsiteX10" fmla="*/ 248259 w 429535"/>
                <a:gd name="connsiteY10" fmla="*/ 129469 h 155127"/>
                <a:gd name="connsiteX11" fmla="*/ 327634 w 429535"/>
                <a:gd name="connsiteY11" fmla="*/ 104069 h 155127"/>
                <a:gd name="connsiteX12" fmla="*/ 245084 w 429535"/>
                <a:gd name="connsiteY12" fmla="*/ 113594 h 155127"/>
                <a:gd name="connsiteX13" fmla="*/ 251434 w 429535"/>
                <a:gd name="connsiteY13" fmla="*/ 72319 h 155127"/>
                <a:gd name="connsiteX14" fmla="*/ 194284 w 429535"/>
                <a:gd name="connsiteY14" fmla="*/ 50094 h 155127"/>
                <a:gd name="connsiteX15" fmla="*/ 257784 w 429535"/>
                <a:gd name="connsiteY15" fmla="*/ 50094 h 155127"/>
                <a:gd name="connsiteX16" fmla="*/ 6959 w 429535"/>
                <a:gd name="connsiteY16" fmla="*/ 2469 h 155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9535" h="155127">
                  <a:moveTo>
                    <a:pt x="6959" y="2469"/>
                  </a:moveTo>
                  <a:cubicBezTo>
                    <a:pt x="-22145" y="-3881"/>
                    <a:pt x="47176" y="2998"/>
                    <a:pt x="83159" y="11994"/>
                  </a:cubicBezTo>
                  <a:cubicBezTo>
                    <a:pt x="119142" y="20990"/>
                    <a:pt x="193226" y="43744"/>
                    <a:pt x="222859" y="56444"/>
                  </a:cubicBezTo>
                  <a:cubicBezTo>
                    <a:pt x="252492" y="69144"/>
                    <a:pt x="256197" y="86077"/>
                    <a:pt x="260959" y="88194"/>
                  </a:cubicBezTo>
                  <a:cubicBezTo>
                    <a:pt x="265721" y="90311"/>
                    <a:pt x="254609" y="64382"/>
                    <a:pt x="251434" y="69144"/>
                  </a:cubicBezTo>
                  <a:cubicBezTo>
                    <a:pt x="248259" y="73906"/>
                    <a:pt x="249317" y="107773"/>
                    <a:pt x="241909" y="116769"/>
                  </a:cubicBezTo>
                  <a:cubicBezTo>
                    <a:pt x="234501" y="125765"/>
                    <a:pt x="206984" y="123119"/>
                    <a:pt x="206984" y="123119"/>
                  </a:cubicBezTo>
                  <a:cubicBezTo>
                    <a:pt x="175763" y="129469"/>
                    <a:pt x="56172" y="152223"/>
                    <a:pt x="54584" y="154869"/>
                  </a:cubicBezTo>
                  <a:cubicBezTo>
                    <a:pt x="52997" y="157515"/>
                    <a:pt x="197459" y="138994"/>
                    <a:pt x="197459" y="138994"/>
                  </a:cubicBezTo>
                  <a:lnTo>
                    <a:pt x="429234" y="110419"/>
                  </a:lnTo>
                  <a:cubicBezTo>
                    <a:pt x="437701" y="108832"/>
                    <a:pt x="265192" y="130527"/>
                    <a:pt x="248259" y="129469"/>
                  </a:cubicBezTo>
                  <a:cubicBezTo>
                    <a:pt x="231326" y="128411"/>
                    <a:pt x="328163" y="106715"/>
                    <a:pt x="327634" y="104069"/>
                  </a:cubicBezTo>
                  <a:cubicBezTo>
                    <a:pt x="327105" y="101423"/>
                    <a:pt x="257784" y="118886"/>
                    <a:pt x="245084" y="113594"/>
                  </a:cubicBezTo>
                  <a:cubicBezTo>
                    <a:pt x="232384" y="108302"/>
                    <a:pt x="259901" y="82902"/>
                    <a:pt x="251434" y="72319"/>
                  </a:cubicBezTo>
                  <a:cubicBezTo>
                    <a:pt x="242967" y="61736"/>
                    <a:pt x="193226" y="53798"/>
                    <a:pt x="194284" y="50094"/>
                  </a:cubicBezTo>
                  <a:cubicBezTo>
                    <a:pt x="195342" y="46390"/>
                    <a:pt x="281597" y="58032"/>
                    <a:pt x="257784" y="50094"/>
                  </a:cubicBezTo>
                  <a:cubicBezTo>
                    <a:pt x="233972" y="42157"/>
                    <a:pt x="36063" y="8819"/>
                    <a:pt x="6959" y="24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フリーフォーム 9">
              <a:extLst>
                <a:ext uri="{FF2B5EF4-FFF2-40B4-BE49-F238E27FC236}">
                  <a16:creationId xmlns:a16="http://schemas.microsoft.com/office/drawing/2014/main" id="{311CEE5A-D124-C742-1314-5E2CE049751D}"/>
                </a:ext>
              </a:extLst>
            </p:cNvPr>
            <p:cNvSpPr/>
            <p:nvPr/>
          </p:nvSpPr>
          <p:spPr>
            <a:xfrm>
              <a:off x="4539840" y="3654413"/>
              <a:ext cx="521113" cy="136539"/>
            </a:xfrm>
            <a:custGeom>
              <a:avLst/>
              <a:gdLst>
                <a:gd name="connsiteX0" fmla="*/ 410 w 521113"/>
                <a:gd name="connsiteY0" fmla="*/ 136537 h 136539"/>
                <a:gd name="connsiteX1" fmla="*/ 171860 w 521113"/>
                <a:gd name="connsiteY1" fmla="*/ 47637 h 136539"/>
                <a:gd name="connsiteX2" fmla="*/ 368710 w 521113"/>
                <a:gd name="connsiteY2" fmla="*/ 15887 h 136539"/>
                <a:gd name="connsiteX3" fmla="*/ 273460 w 521113"/>
                <a:gd name="connsiteY3" fmla="*/ 22237 h 136539"/>
                <a:gd name="connsiteX4" fmla="*/ 521110 w 521113"/>
                <a:gd name="connsiteY4" fmla="*/ 12 h 136539"/>
                <a:gd name="connsiteX5" fmla="*/ 267110 w 521113"/>
                <a:gd name="connsiteY5" fmla="*/ 19062 h 136539"/>
                <a:gd name="connsiteX6" fmla="*/ 203610 w 521113"/>
                <a:gd name="connsiteY6" fmla="*/ 22237 h 136539"/>
                <a:gd name="connsiteX7" fmla="*/ 140110 w 521113"/>
                <a:gd name="connsiteY7" fmla="*/ 53987 h 136539"/>
                <a:gd name="connsiteX8" fmla="*/ 194085 w 521113"/>
                <a:gd name="connsiteY8" fmla="*/ 34937 h 136539"/>
                <a:gd name="connsiteX9" fmla="*/ 121060 w 521113"/>
                <a:gd name="connsiteY9" fmla="*/ 60337 h 136539"/>
                <a:gd name="connsiteX10" fmla="*/ 124235 w 521113"/>
                <a:gd name="connsiteY10" fmla="*/ 50812 h 136539"/>
                <a:gd name="connsiteX11" fmla="*/ 410 w 521113"/>
                <a:gd name="connsiteY11" fmla="*/ 136537 h 13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1113" h="136539">
                  <a:moveTo>
                    <a:pt x="410" y="136537"/>
                  </a:moveTo>
                  <a:cubicBezTo>
                    <a:pt x="8348" y="136008"/>
                    <a:pt x="110477" y="67745"/>
                    <a:pt x="171860" y="47637"/>
                  </a:cubicBezTo>
                  <a:cubicBezTo>
                    <a:pt x="233243" y="27529"/>
                    <a:pt x="351777" y="20120"/>
                    <a:pt x="368710" y="15887"/>
                  </a:cubicBezTo>
                  <a:cubicBezTo>
                    <a:pt x="385643" y="11654"/>
                    <a:pt x="248060" y="24883"/>
                    <a:pt x="273460" y="22237"/>
                  </a:cubicBezTo>
                  <a:cubicBezTo>
                    <a:pt x="298860" y="19591"/>
                    <a:pt x="522168" y="541"/>
                    <a:pt x="521110" y="12"/>
                  </a:cubicBezTo>
                  <a:cubicBezTo>
                    <a:pt x="520052" y="-517"/>
                    <a:pt x="320027" y="15358"/>
                    <a:pt x="267110" y="19062"/>
                  </a:cubicBezTo>
                  <a:cubicBezTo>
                    <a:pt x="214193" y="22766"/>
                    <a:pt x="224777" y="16416"/>
                    <a:pt x="203610" y="22237"/>
                  </a:cubicBezTo>
                  <a:cubicBezTo>
                    <a:pt x="182443" y="28058"/>
                    <a:pt x="141698" y="51870"/>
                    <a:pt x="140110" y="53987"/>
                  </a:cubicBezTo>
                  <a:cubicBezTo>
                    <a:pt x="138522" y="56104"/>
                    <a:pt x="197260" y="33879"/>
                    <a:pt x="194085" y="34937"/>
                  </a:cubicBezTo>
                  <a:cubicBezTo>
                    <a:pt x="190910" y="35995"/>
                    <a:pt x="121060" y="60337"/>
                    <a:pt x="121060" y="60337"/>
                  </a:cubicBezTo>
                  <a:cubicBezTo>
                    <a:pt x="109418" y="62983"/>
                    <a:pt x="146460" y="36524"/>
                    <a:pt x="124235" y="50812"/>
                  </a:cubicBezTo>
                  <a:cubicBezTo>
                    <a:pt x="102010" y="65100"/>
                    <a:pt x="-7528" y="137066"/>
                    <a:pt x="410" y="1365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フリーフォーム 10">
              <a:extLst>
                <a:ext uri="{FF2B5EF4-FFF2-40B4-BE49-F238E27FC236}">
                  <a16:creationId xmlns:a16="http://schemas.microsoft.com/office/drawing/2014/main" id="{7B05C2EF-5E1E-FC1C-41E9-10C4354D5CBA}"/>
                </a:ext>
              </a:extLst>
            </p:cNvPr>
            <p:cNvSpPr/>
            <p:nvPr/>
          </p:nvSpPr>
          <p:spPr>
            <a:xfrm>
              <a:off x="5076825" y="3517900"/>
              <a:ext cx="276352" cy="101621"/>
            </a:xfrm>
            <a:custGeom>
              <a:avLst/>
              <a:gdLst>
                <a:gd name="connsiteX0" fmla="*/ 0 w 276352"/>
                <a:gd name="connsiteY0" fmla="*/ 0 h 101621"/>
                <a:gd name="connsiteX1" fmla="*/ 158750 w 276352"/>
                <a:gd name="connsiteY1" fmla="*/ 79375 h 101621"/>
                <a:gd name="connsiteX2" fmla="*/ 190500 w 276352"/>
                <a:gd name="connsiteY2" fmla="*/ 88900 h 101621"/>
                <a:gd name="connsiteX3" fmla="*/ 130175 w 276352"/>
                <a:gd name="connsiteY3" fmla="*/ 101600 h 101621"/>
                <a:gd name="connsiteX4" fmla="*/ 276225 w 276352"/>
                <a:gd name="connsiteY4" fmla="*/ 92075 h 101621"/>
                <a:gd name="connsiteX5" fmla="*/ 155575 w 276352"/>
                <a:gd name="connsiteY5" fmla="*/ 98425 h 101621"/>
                <a:gd name="connsiteX6" fmla="*/ 139700 w 276352"/>
                <a:gd name="connsiteY6" fmla="*/ 57150 h 101621"/>
                <a:gd name="connsiteX7" fmla="*/ 171450 w 276352"/>
                <a:gd name="connsiteY7" fmla="*/ 63500 h 101621"/>
                <a:gd name="connsiteX8" fmla="*/ 0 w 276352"/>
                <a:gd name="connsiteY8" fmla="*/ 0 h 10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352" h="101621">
                  <a:moveTo>
                    <a:pt x="0" y="0"/>
                  </a:moveTo>
                  <a:lnTo>
                    <a:pt x="158750" y="79375"/>
                  </a:lnTo>
                  <a:cubicBezTo>
                    <a:pt x="190500" y="94192"/>
                    <a:pt x="195262" y="85196"/>
                    <a:pt x="190500" y="88900"/>
                  </a:cubicBezTo>
                  <a:cubicBezTo>
                    <a:pt x="185738" y="92604"/>
                    <a:pt x="115888" y="101071"/>
                    <a:pt x="130175" y="101600"/>
                  </a:cubicBezTo>
                  <a:cubicBezTo>
                    <a:pt x="144463" y="102129"/>
                    <a:pt x="271992" y="92604"/>
                    <a:pt x="276225" y="92075"/>
                  </a:cubicBezTo>
                  <a:cubicBezTo>
                    <a:pt x="280458" y="91546"/>
                    <a:pt x="178329" y="104246"/>
                    <a:pt x="155575" y="98425"/>
                  </a:cubicBezTo>
                  <a:cubicBezTo>
                    <a:pt x="132821" y="92604"/>
                    <a:pt x="137054" y="62971"/>
                    <a:pt x="139700" y="57150"/>
                  </a:cubicBezTo>
                  <a:cubicBezTo>
                    <a:pt x="142346" y="51329"/>
                    <a:pt x="171450" y="63500"/>
                    <a:pt x="171450" y="635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フリーフォーム 11">
              <a:extLst>
                <a:ext uri="{FF2B5EF4-FFF2-40B4-BE49-F238E27FC236}">
                  <a16:creationId xmlns:a16="http://schemas.microsoft.com/office/drawing/2014/main" id="{FD7297C9-4E2D-25E3-5BC2-0E918876C38A}"/>
                </a:ext>
              </a:extLst>
            </p:cNvPr>
            <p:cNvSpPr/>
            <p:nvPr/>
          </p:nvSpPr>
          <p:spPr>
            <a:xfrm>
              <a:off x="4666395" y="3510130"/>
              <a:ext cx="537745" cy="185852"/>
            </a:xfrm>
            <a:custGeom>
              <a:avLst/>
              <a:gdLst>
                <a:gd name="connsiteX0" fmla="*/ 118330 w 537745"/>
                <a:gd name="connsiteY0" fmla="*/ 23645 h 185852"/>
                <a:gd name="connsiteX1" fmla="*/ 89755 w 537745"/>
                <a:gd name="connsiteY1" fmla="*/ 134770 h 185852"/>
                <a:gd name="connsiteX2" fmla="*/ 102455 w 537745"/>
                <a:gd name="connsiteY2" fmla="*/ 156995 h 185852"/>
                <a:gd name="connsiteX3" fmla="*/ 219930 w 537745"/>
                <a:gd name="connsiteY3" fmla="*/ 150645 h 185852"/>
                <a:gd name="connsiteX4" fmla="*/ 4030 w 537745"/>
                <a:gd name="connsiteY4" fmla="*/ 185570 h 185852"/>
                <a:gd name="connsiteX5" fmla="*/ 445355 w 537745"/>
                <a:gd name="connsiteY5" fmla="*/ 128420 h 185852"/>
                <a:gd name="connsiteX6" fmla="*/ 381855 w 537745"/>
                <a:gd name="connsiteY6" fmla="*/ 134770 h 185852"/>
                <a:gd name="connsiteX7" fmla="*/ 419955 w 537745"/>
                <a:gd name="connsiteY7" fmla="*/ 90320 h 185852"/>
                <a:gd name="connsiteX8" fmla="*/ 439005 w 537745"/>
                <a:gd name="connsiteY8" fmla="*/ 55395 h 185852"/>
                <a:gd name="connsiteX9" fmla="*/ 537430 w 537745"/>
                <a:gd name="connsiteY9" fmla="*/ 83970 h 185852"/>
                <a:gd name="connsiteX10" fmla="*/ 464405 w 537745"/>
                <a:gd name="connsiteY10" fmla="*/ 39520 h 185852"/>
                <a:gd name="connsiteX11" fmla="*/ 308830 w 537745"/>
                <a:gd name="connsiteY11" fmla="*/ 4595 h 185852"/>
                <a:gd name="connsiteX12" fmla="*/ 245330 w 537745"/>
                <a:gd name="connsiteY12" fmla="*/ 1420 h 185852"/>
                <a:gd name="connsiteX13" fmla="*/ 118330 w 537745"/>
                <a:gd name="connsiteY13" fmla="*/ 23645 h 185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745" h="185852">
                  <a:moveTo>
                    <a:pt x="118330" y="23645"/>
                  </a:moveTo>
                  <a:cubicBezTo>
                    <a:pt x="92401" y="45870"/>
                    <a:pt x="92401" y="112545"/>
                    <a:pt x="89755" y="134770"/>
                  </a:cubicBezTo>
                  <a:cubicBezTo>
                    <a:pt x="87109" y="156995"/>
                    <a:pt x="80759" y="154349"/>
                    <a:pt x="102455" y="156995"/>
                  </a:cubicBezTo>
                  <a:cubicBezTo>
                    <a:pt x="124151" y="159641"/>
                    <a:pt x="236334" y="145882"/>
                    <a:pt x="219930" y="150645"/>
                  </a:cubicBezTo>
                  <a:cubicBezTo>
                    <a:pt x="203526" y="155408"/>
                    <a:pt x="-33541" y="189274"/>
                    <a:pt x="4030" y="185570"/>
                  </a:cubicBezTo>
                  <a:cubicBezTo>
                    <a:pt x="41601" y="181866"/>
                    <a:pt x="382384" y="136887"/>
                    <a:pt x="445355" y="128420"/>
                  </a:cubicBezTo>
                  <a:cubicBezTo>
                    <a:pt x="508326" y="119953"/>
                    <a:pt x="386088" y="141120"/>
                    <a:pt x="381855" y="134770"/>
                  </a:cubicBezTo>
                  <a:cubicBezTo>
                    <a:pt x="377622" y="128420"/>
                    <a:pt x="410430" y="103549"/>
                    <a:pt x="419955" y="90320"/>
                  </a:cubicBezTo>
                  <a:cubicBezTo>
                    <a:pt x="429480" y="77091"/>
                    <a:pt x="419426" y="56453"/>
                    <a:pt x="439005" y="55395"/>
                  </a:cubicBezTo>
                  <a:cubicBezTo>
                    <a:pt x="458584" y="54337"/>
                    <a:pt x="533197" y="86616"/>
                    <a:pt x="537430" y="83970"/>
                  </a:cubicBezTo>
                  <a:cubicBezTo>
                    <a:pt x="541663" y="81324"/>
                    <a:pt x="502505" y="52749"/>
                    <a:pt x="464405" y="39520"/>
                  </a:cubicBezTo>
                  <a:cubicBezTo>
                    <a:pt x="426305" y="26291"/>
                    <a:pt x="345342" y="10945"/>
                    <a:pt x="308830" y="4595"/>
                  </a:cubicBezTo>
                  <a:cubicBezTo>
                    <a:pt x="272318" y="-1755"/>
                    <a:pt x="279726" y="-168"/>
                    <a:pt x="245330" y="1420"/>
                  </a:cubicBezTo>
                  <a:cubicBezTo>
                    <a:pt x="210934" y="3007"/>
                    <a:pt x="144259" y="1420"/>
                    <a:pt x="118330" y="23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フリーフォーム 12">
              <a:extLst>
                <a:ext uri="{FF2B5EF4-FFF2-40B4-BE49-F238E27FC236}">
                  <a16:creationId xmlns:a16="http://schemas.microsoft.com/office/drawing/2014/main" id="{2CF3590C-BE56-DA36-F424-96C8936B9C06}"/>
                </a:ext>
              </a:extLst>
            </p:cNvPr>
            <p:cNvSpPr/>
            <p:nvPr/>
          </p:nvSpPr>
          <p:spPr>
            <a:xfrm>
              <a:off x="4714547" y="3453263"/>
              <a:ext cx="422697" cy="100057"/>
            </a:xfrm>
            <a:custGeom>
              <a:avLst/>
              <a:gdLst>
                <a:gd name="connsiteX0" fmla="*/ 328 w 422697"/>
                <a:gd name="connsiteY0" fmla="*/ 99562 h 100057"/>
                <a:gd name="connsiteX1" fmla="*/ 232103 w 422697"/>
                <a:gd name="connsiteY1" fmla="*/ 4312 h 100057"/>
                <a:gd name="connsiteX2" fmla="*/ 213053 w 422697"/>
                <a:gd name="connsiteY2" fmla="*/ 17012 h 100057"/>
                <a:gd name="connsiteX3" fmla="*/ 327353 w 422697"/>
                <a:gd name="connsiteY3" fmla="*/ 23362 h 100057"/>
                <a:gd name="connsiteX4" fmla="*/ 298778 w 422697"/>
                <a:gd name="connsiteY4" fmla="*/ 23362 h 100057"/>
                <a:gd name="connsiteX5" fmla="*/ 422603 w 422697"/>
                <a:gd name="connsiteY5" fmla="*/ 90037 h 100057"/>
                <a:gd name="connsiteX6" fmla="*/ 317828 w 422697"/>
                <a:gd name="connsiteY6" fmla="*/ 36062 h 100057"/>
                <a:gd name="connsiteX7" fmla="*/ 238453 w 422697"/>
                <a:gd name="connsiteY7" fmla="*/ 29712 h 100057"/>
                <a:gd name="connsiteX8" fmla="*/ 152728 w 422697"/>
                <a:gd name="connsiteY8" fmla="*/ 58287 h 100057"/>
                <a:gd name="connsiteX9" fmla="*/ 181303 w 422697"/>
                <a:gd name="connsiteY9" fmla="*/ 42412 h 100057"/>
                <a:gd name="connsiteX10" fmla="*/ 328 w 422697"/>
                <a:gd name="connsiteY10" fmla="*/ 99562 h 10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2697" h="100057">
                  <a:moveTo>
                    <a:pt x="328" y="99562"/>
                  </a:moveTo>
                  <a:cubicBezTo>
                    <a:pt x="8795" y="93212"/>
                    <a:pt x="232103" y="4312"/>
                    <a:pt x="232103" y="4312"/>
                  </a:cubicBezTo>
                  <a:cubicBezTo>
                    <a:pt x="267557" y="-9446"/>
                    <a:pt x="197178" y="13837"/>
                    <a:pt x="213053" y="17012"/>
                  </a:cubicBezTo>
                  <a:cubicBezTo>
                    <a:pt x="228928" y="20187"/>
                    <a:pt x="313066" y="22304"/>
                    <a:pt x="327353" y="23362"/>
                  </a:cubicBezTo>
                  <a:cubicBezTo>
                    <a:pt x="341640" y="24420"/>
                    <a:pt x="282903" y="12249"/>
                    <a:pt x="298778" y="23362"/>
                  </a:cubicBezTo>
                  <a:cubicBezTo>
                    <a:pt x="314653" y="34474"/>
                    <a:pt x="419428" y="87920"/>
                    <a:pt x="422603" y="90037"/>
                  </a:cubicBezTo>
                  <a:cubicBezTo>
                    <a:pt x="425778" y="92154"/>
                    <a:pt x="348520" y="46116"/>
                    <a:pt x="317828" y="36062"/>
                  </a:cubicBezTo>
                  <a:cubicBezTo>
                    <a:pt x="287136" y="26008"/>
                    <a:pt x="265970" y="26008"/>
                    <a:pt x="238453" y="29712"/>
                  </a:cubicBezTo>
                  <a:cubicBezTo>
                    <a:pt x="210936" y="33416"/>
                    <a:pt x="162253" y="56170"/>
                    <a:pt x="152728" y="58287"/>
                  </a:cubicBezTo>
                  <a:cubicBezTo>
                    <a:pt x="143203" y="60404"/>
                    <a:pt x="213053" y="35533"/>
                    <a:pt x="181303" y="42412"/>
                  </a:cubicBezTo>
                  <a:cubicBezTo>
                    <a:pt x="149553" y="49291"/>
                    <a:pt x="-8139" y="105912"/>
                    <a:pt x="328" y="995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円/楕円 13">
              <a:extLst>
                <a:ext uri="{FF2B5EF4-FFF2-40B4-BE49-F238E27FC236}">
                  <a16:creationId xmlns:a16="http://schemas.microsoft.com/office/drawing/2014/main" id="{39700372-314A-4EFA-4667-DA31B4435F5A}"/>
                </a:ext>
              </a:extLst>
            </p:cNvPr>
            <p:cNvSpPr/>
            <p:nvPr/>
          </p:nvSpPr>
          <p:spPr>
            <a:xfrm>
              <a:off x="5009869" y="3552873"/>
              <a:ext cx="57150" cy="571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月 14">
              <a:extLst>
                <a:ext uri="{FF2B5EF4-FFF2-40B4-BE49-F238E27FC236}">
                  <a16:creationId xmlns:a16="http://schemas.microsoft.com/office/drawing/2014/main" id="{9595EFE1-266A-AF0C-6F90-5F8ACD32D285}"/>
                </a:ext>
              </a:extLst>
            </p:cNvPr>
            <p:cNvSpPr/>
            <p:nvPr/>
          </p:nvSpPr>
          <p:spPr>
            <a:xfrm rot="717516">
              <a:off x="4792496" y="3553500"/>
              <a:ext cx="80837" cy="89642"/>
            </a:xfrm>
            <a:prstGeom prst="mo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フリーフォーム 15">
              <a:extLst>
                <a:ext uri="{FF2B5EF4-FFF2-40B4-BE49-F238E27FC236}">
                  <a16:creationId xmlns:a16="http://schemas.microsoft.com/office/drawing/2014/main" id="{45772250-C977-D907-E3D7-3A421A0405E1}"/>
                </a:ext>
              </a:extLst>
            </p:cNvPr>
            <p:cNvSpPr/>
            <p:nvPr/>
          </p:nvSpPr>
          <p:spPr>
            <a:xfrm>
              <a:off x="4697919" y="3399681"/>
              <a:ext cx="531144" cy="89656"/>
            </a:xfrm>
            <a:custGeom>
              <a:avLst/>
              <a:gdLst>
                <a:gd name="connsiteX0" fmla="*/ 1081 w 531144"/>
                <a:gd name="connsiteY0" fmla="*/ 89644 h 89656"/>
                <a:gd name="connsiteX1" fmla="*/ 509081 w 531144"/>
                <a:gd name="connsiteY1" fmla="*/ 3919 h 89656"/>
                <a:gd name="connsiteX2" fmla="*/ 442406 w 531144"/>
                <a:gd name="connsiteY2" fmla="*/ 13444 h 89656"/>
                <a:gd name="connsiteX3" fmla="*/ 467806 w 531144"/>
                <a:gd name="connsiteY3" fmla="*/ 3919 h 89656"/>
                <a:gd name="connsiteX4" fmla="*/ 274131 w 531144"/>
                <a:gd name="connsiteY4" fmla="*/ 22969 h 89656"/>
                <a:gd name="connsiteX5" fmla="*/ 372556 w 531144"/>
                <a:gd name="connsiteY5" fmla="*/ 10269 h 89656"/>
                <a:gd name="connsiteX6" fmla="*/ 1081 w 531144"/>
                <a:gd name="connsiteY6" fmla="*/ 89644 h 89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144" h="89656">
                  <a:moveTo>
                    <a:pt x="1081" y="89644"/>
                  </a:moveTo>
                  <a:cubicBezTo>
                    <a:pt x="23835" y="88586"/>
                    <a:pt x="435527" y="16619"/>
                    <a:pt x="509081" y="3919"/>
                  </a:cubicBezTo>
                  <a:cubicBezTo>
                    <a:pt x="582635" y="-8781"/>
                    <a:pt x="449285" y="13444"/>
                    <a:pt x="442406" y="13444"/>
                  </a:cubicBezTo>
                  <a:cubicBezTo>
                    <a:pt x="435527" y="13444"/>
                    <a:pt x="495852" y="2332"/>
                    <a:pt x="467806" y="3919"/>
                  </a:cubicBezTo>
                  <a:cubicBezTo>
                    <a:pt x="439760" y="5506"/>
                    <a:pt x="290006" y="21911"/>
                    <a:pt x="274131" y="22969"/>
                  </a:cubicBezTo>
                  <a:cubicBezTo>
                    <a:pt x="258256" y="24027"/>
                    <a:pt x="423356" y="-2431"/>
                    <a:pt x="372556" y="10269"/>
                  </a:cubicBezTo>
                  <a:cubicBezTo>
                    <a:pt x="321756" y="22969"/>
                    <a:pt x="-21673" y="90702"/>
                    <a:pt x="1081" y="896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フリーフォーム 16">
              <a:extLst>
                <a:ext uri="{FF2B5EF4-FFF2-40B4-BE49-F238E27FC236}">
                  <a16:creationId xmlns:a16="http://schemas.microsoft.com/office/drawing/2014/main" id="{39909881-CA7D-3D75-0AC9-3CEC18FD0B0A}"/>
                </a:ext>
              </a:extLst>
            </p:cNvPr>
            <p:cNvSpPr/>
            <p:nvPr/>
          </p:nvSpPr>
          <p:spPr>
            <a:xfrm>
              <a:off x="4805297" y="3308186"/>
              <a:ext cx="536493" cy="69646"/>
            </a:xfrm>
            <a:custGeom>
              <a:avLst/>
              <a:gdLst>
                <a:gd name="connsiteX0" fmla="*/ 417578 w 536493"/>
                <a:gd name="connsiteY0" fmla="*/ 9689 h 69646"/>
                <a:gd name="connsiteX1" fmla="*/ 23878 w 536493"/>
                <a:gd name="connsiteY1" fmla="*/ 66839 h 69646"/>
                <a:gd name="connsiteX2" fmla="*/ 68328 w 536493"/>
                <a:gd name="connsiteY2" fmla="*/ 60489 h 69646"/>
                <a:gd name="connsiteX3" fmla="*/ 271528 w 536493"/>
                <a:gd name="connsiteY3" fmla="*/ 57314 h 69646"/>
                <a:gd name="connsiteX4" fmla="*/ 147703 w 536493"/>
                <a:gd name="connsiteY4" fmla="*/ 54139 h 69646"/>
                <a:gd name="connsiteX5" fmla="*/ 61978 w 536493"/>
                <a:gd name="connsiteY5" fmla="*/ 54139 h 69646"/>
                <a:gd name="connsiteX6" fmla="*/ 176278 w 536493"/>
                <a:gd name="connsiteY6" fmla="*/ 38264 h 69646"/>
                <a:gd name="connsiteX7" fmla="*/ 93728 w 536493"/>
                <a:gd name="connsiteY7" fmla="*/ 38264 h 69646"/>
                <a:gd name="connsiteX8" fmla="*/ 516003 w 536493"/>
                <a:gd name="connsiteY8" fmla="*/ 3339 h 69646"/>
                <a:gd name="connsiteX9" fmla="*/ 417578 w 536493"/>
                <a:gd name="connsiteY9" fmla="*/ 9689 h 69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6493" h="69646">
                  <a:moveTo>
                    <a:pt x="417578" y="9689"/>
                  </a:moveTo>
                  <a:cubicBezTo>
                    <a:pt x="335557" y="20272"/>
                    <a:pt x="82086" y="58372"/>
                    <a:pt x="23878" y="66839"/>
                  </a:cubicBezTo>
                  <a:cubicBezTo>
                    <a:pt x="-34330" y="75306"/>
                    <a:pt x="27053" y="62076"/>
                    <a:pt x="68328" y="60489"/>
                  </a:cubicBezTo>
                  <a:cubicBezTo>
                    <a:pt x="109603" y="58902"/>
                    <a:pt x="258299" y="58372"/>
                    <a:pt x="271528" y="57314"/>
                  </a:cubicBezTo>
                  <a:cubicBezTo>
                    <a:pt x="284757" y="56256"/>
                    <a:pt x="182628" y="54668"/>
                    <a:pt x="147703" y="54139"/>
                  </a:cubicBezTo>
                  <a:cubicBezTo>
                    <a:pt x="112778" y="53610"/>
                    <a:pt x="57216" y="56785"/>
                    <a:pt x="61978" y="54139"/>
                  </a:cubicBezTo>
                  <a:cubicBezTo>
                    <a:pt x="66740" y="51493"/>
                    <a:pt x="170986" y="40910"/>
                    <a:pt x="176278" y="38264"/>
                  </a:cubicBezTo>
                  <a:cubicBezTo>
                    <a:pt x="181570" y="35618"/>
                    <a:pt x="37107" y="44085"/>
                    <a:pt x="93728" y="38264"/>
                  </a:cubicBezTo>
                  <a:cubicBezTo>
                    <a:pt x="150349" y="32443"/>
                    <a:pt x="458324" y="9160"/>
                    <a:pt x="516003" y="3339"/>
                  </a:cubicBezTo>
                  <a:cubicBezTo>
                    <a:pt x="573682" y="-2482"/>
                    <a:pt x="499599" y="-894"/>
                    <a:pt x="417578" y="96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フリーフォーム 17">
              <a:extLst>
                <a:ext uri="{FF2B5EF4-FFF2-40B4-BE49-F238E27FC236}">
                  <a16:creationId xmlns:a16="http://schemas.microsoft.com/office/drawing/2014/main" id="{A445D7B2-289E-0C74-B180-3C75B7DE202A}"/>
                </a:ext>
              </a:extLst>
            </p:cNvPr>
            <p:cNvSpPr/>
            <p:nvPr/>
          </p:nvSpPr>
          <p:spPr>
            <a:xfrm>
              <a:off x="4629940" y="3317297"/>
              <a:ext cx="190055" cy="177158"/>
            </a:xfrm>
            <a:custGeom>
              <a:avLst/>
              <a:gdLst>
                <a:gd name="connsiteX0" fmla="*/ 189710 w 190055"/>
                <a:gd name="connsiteY0" fmla="*/ 578 h 177158"/>
                <a:gd name="connsiteX1" fmla="*/ 2385 w 190055"/>
                <a:gd name="connsiteY1" fmla="*/ 175203 h 177158"/>
                <a:gd name="connsiteX2" fmla="*/ 81760 w 190055"/>
                <a:gd name="connsiteY2" fmla="*/ 95828 h 177158"/>
                <a:gd name="connsiteX3" fmla="*/ 50010 w 190055"/>
                <a:gd name="connsiteY3" fmla="*/ 118053 h 177158"/>
                <a:gd name="connsiteX4" fmla="*/ 189710 w 190055"/>
                <a:gd name="connsiteY4" fmla="*/ 578 h 177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55" h="177158">
                  <a:moveTo>
                    <a:pt x="189710" y="578"/>
                  </a:moveTo>
                  <a:cubicBezTo>
                    <a:pt x="181773" y="10103"/>
                    <a:pt x="20377" y="159328"/>
                    <a:pt x="2385" y="175203"/>
                  </a:cubicBezTo>
                  <a:cubicBezTo>
                    <a:pt x="-15607" y="191078"/>
                    <a:pt x="73823" y="105353"/>
                    <a:pt x="81760" y="95828"/>
                  </a:cubicBezTo>
                  <a:cubicBezTo>
                    <a:pt x="89697" y="86303"/>
                    <a:pt x="33606" y="133928"/>
                    <a:pt x="50010" y="118053"/>
                  </a:cubicBezTo>
                  <a:cubicBezTo>
                    <a:pt x="66414" y="102178"/>
                    <a:pt x="197647" y="-8947"/>
                    <a:pt x="189710" y="5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フリーフォーム 18">
              <a:extLst>
                <a:ext uri="{FF2B5EF4-FFF2-40B4-BE49-F238E27FC236}">
                  <a16:creationId xmlns:a16="http://schemas.microsoft.com/office/drawing/2014/main" id="{79AEB2B9-60D3-0899-334E-CD779845C357}"/>
                </a:ext>
              </a:extLst>
            </p:cNvPr>
            <p:cNvSpPr/>
            <p:nvPr/>
          </p:nvSpPr>
          <p:spPr>
            <a:xfrm>
              <a:off x="4563575" y="3416285"/>
              <a:ext cx="71928" cy="222265"/>
            </a:xfrm>
            <a:custGeom>
              <a:avLst/>
              <a:gdLst>
                <a:gd name="connsiteX0" fmla="*/ 71925 w 71928"/>
                <a:gd name="connsiteY0" fmla="*/ 15 h 222265"/>
                <a:gd name="connsiteX1" fmla="*/ 8425 w 71928"/>
                <a:gd name="connsiteY1" fmla="*/ 146065 h 222265"/>
                <a:gd name="connsiteX2" fmla="*/ 8425 w 71928"/>
                <a:gd name="connsiteY2" fmla="*/ 222265 h 222265"/>
                <a:gd name="connsiteX3" fmla="*/ 8425 w 71928"/>
                <a:gd name="connsiteY3" fmla="*/ 117490 h 222265"/>
                <a:gd name="connsiteX4" fmla="*/ 5250 w 71928"/>
                <a:gd name="connsiteY4" fmla="*/ 136540 h 222265"/>
                <a:gd name="connsiteX5" fmla="*/ 71925 w 71928"/>
                <a:gd name="connsiteY5" fmla="*/ 15 h 22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928" h="222265">
                  <a:moveTo>
                    <a:pt x="71925" y="15"/>
                  </a:moveTo>
                  <a:cubicBezTo>
                    <a:pt x="72454" y="1602"/>
                    <a:pt x="19008" y="109023"/>
                    <a:pt x="8425" y="146065"/>
                  </a:cubicBezTo>
                  <a:cubicBezTo>
                    <a:pt x="-2158" y="183107"/>
                    <a:pt x="8425" y="222265"/>
                    <a:pt x="8425" y="222265"/>
                  </a:cubicBezTo>
                  <a:cubicBezTo>
                    <a:pt x="8425" y="217503"/>
                    <a:pt x="8954" y="131778"/>
                    <a:pt x="8425" y="117490"/>
                  </a:cubicBezTo>
                  <a:cubicBezTo>
                    <a:pt x="7896" y="103203"/>
                    <a:pt x="-7979" y="157178"/>
                    <a:pt x="5250" y="136540"/>
                  </a:cubicBezTo>
                  <a:cubicBezTo>
                    <a:pt x="18479" y="115902"/>
                    <a:pt x="71396" y="-1572"/>
                    <a:pt x="71925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フリーフォーム 19">
              <a:extLst>
                <a:ext uri="{FF2B5EF4-FFF2-40B4-BE49-F238E27FC236}">
                  <a16:creationId xmlns:a16="http://schemas.microsoft.com/office/drawing/2014/main" id="{8ACD7203-32CF-3D93-A700-18D5FF9A747D}"/>
                </a:ext>
              </a:extLst>
            </p:cNvPr>
            <p:cNvSpPr/>
            <p:nvPr/>
          </p:nvSpPr>
          <p:spPr>
            <a:xfrm>
              <a:off x="4444907" y="3546440"/>
              <a:ext cx="231872" cy="302311"/>
            </a:xfrm>
            <a:custGeom>
              <a:avLst/>
              <a:gdLst>
                <a:gd name="connsiteX0" fmla="*/ 231868 w 231872"/>
                <a:gd name="connsiteY0" fmla="*/ 35 h 302311"/>
                <a:gd name="connsiteX1" fmla="*/ 31843 w 231872"/>
                <a:gd name="connsiteY1" fmla="*/ 181010 h 302311"/>
                <a:gd name="connsiteX2" fmla="*/ 93 w 231872"/>
                <a:gd name="connsiteY2" fmla="*/ 250860 h 302311"/>
                <a:gd name="connsiteX3" fmla="*/ 22318 w 231872"/>
                <a:gd name="connsiteY3" fmla="*/ 193710 h 302311"/>
                <a:gd name="connsiteX4" fmla="*/ 28668 w 231872"/>
                <a:gd name="connsiteY4" fmla="*/ 301660 h 302311"/>
                <a:gd name="connsiteX5" fmla="*/ 6443 w 231872"/>
                <a:gd name="connsiteY5" fmla="*/ 133385 h 302311"/>
                <a:gd name="connsiteX6" fmla="*/ 9618 w 231872"/>
                <a:gd name="connsiteY6" fmla="*/ 215935 h 302311"/>
                <a:gd name="connsiteX7" fmla="*/ 66768 w 231872"/>
                <a:gd name="connsiteY7" fmla="*/ 136560 h 302311"/>
                <a:gd name="connsiteX8" fmla="*/ 38193 w 231872"/>
                <a:gd name="connsiteY8" fmla="*/ 165135 h 302311"/>
                <a:gd name="connsiteX9" fmla="*/ 231868 w 231872"/>
                <a:gd name="connsiteY9" fmla="*/ 35 h 302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1872" h="302311">
                  <a:moveTo>
                    <a:pt x="231868" y="35"/>
                  </a:moveTo>
                  <a:cubicBezTo>
                    <a:pt x="230810" y="2681"/>
                    <a:pt x="70472" y="139206"/>
                    <a:pt x="31843" y="181010"/>
                  </a:cubicBezTo>
                  <a:cubicBezTo>
                    <a:pt x="-6786" y="222814"/>
                    <a:pt x="1681" y="248743"/>
                    <a:pt x="93" y="250860"/>
                  </a:cubicBezTo>
                  <a:cubicBezTo>
                    <a:pt x="-1495" y="252977"/>
                    <a:pt x="17555" y="185243"/>
                    <a:pt x="22318" y="193710"/>
                  </a:cubicBezTo>
                  <a:cubicBezTo>
                    <a:pt x="27081" y="202177"/>
                    <a:pt x="31314" y="311714"/>
                    <a:pt x="28668" y="301660"/>
                  </a:cubicBezTo>
                  <a:cubicBezTo>
                    <a:pt x="26022" y="291606"/>
                    <a:pt x="9618" y="147672"/>
                    <a:pt x="6443" y="133385"/>
                  </a:cubicBezTo>
                  <a:cubicBezTo>
                    <a:pt x="3268" y="119098"/>
                    <a:pt x="-436" y="215406"/>
                    <a:pt x="9618" y="215935"/>
                  </a:cubicBezTo>
                  <a:cubicBezTo>
                    <a:pt x="19672" y="216464"/>
                    <a:pt x="62005" y="145027"/>
                    <a:pt x="66768" y="136560"/>
                  </a:cubicBezTo>
                  <a:cubicBezTo>
                    <a:pt x="71531" y="128093"/>
                    <a:pt x="12793" y="186302"/>
                    <a:pt x="38193" y="165135"/>
                  </a:cubicBezTo>
                  <a:cubicBezTo>
                    <a:pt x="63593" y="143968"/>
                    <a:pt x="232926" y="-2611"/>
                    <a:pt x="231868" y="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フリーフォーム 20">
              <a:extLst>
                <a:ext uri="{FF2B5EF4-FFF2-40B4-BE49-F238E27FC236}">
                  <a16:creationId xmlns:a16="http://schemas.microsoft.com/office/drawing/2014/main" id="{7B207C4F-5837-F432-1BA0-B5A8C2B6E6D3}"/>
                </a:ext>
              </a:extLst>
            </p:cNvPr>
            <p:cNvSpPr/>
            <p:nvPr/>
          </p:nvSpPr>
          <p:spPr>
            <a:xfrm>
              <a:off x="5127244" y="3552223"/>
              <a:ext cx="229244" cy="61463"/>
            </a:xfrm>
            <a:custGeom>
              <a:avLst/>
              <a:gdLst>
                <a:gd name="connsiteX0" fmla="*/ 381 w 229244"/>
                <a:gd name="connsiteY0" fmla="*/ 602 h 61463"/>
                <a:gd name="connsiteX1" fmla="*/ 152781 w 229244"/>
                <a:gd name="connsiteY1" fmla="*/ 54577 h 61463"/>
                <a:gd name="connsiteX2" fmla="*/ 51181 w 229244"/>
                <a:gd name="connsiteY2" fmla="*/ 38702 h 61463"/>
                <a:gd name="connsiteX3" fmla="*/ 22606 w 229244"/>
                <a:gd name="connsiteY3" fmla="*/ 60927 h 61463"/>
                <a:gd name="connsiteX4" fmla="*/ 82931 w 229244"/>
                <a:gd name="connsiteY4" fmla="*/ 54577 h 61463"/>
                <a:gd name="connsiteX5" fmla="*/ 228981 w 229244"/>
                <a:gd name="connsiteY5" fmla="*/ 54577 h 61463"/>
                <a:gd name="connsiteX6" fmla="*/ 121031 w 229244"/>
                <a:gd name="connsiteY6" fmla="*/ 35527 h 61463"/>
                <a:gd name="connsiteX7" fmla="*/ 206756 w 229244"/>
                <a:gd name="connsiteY7" fmla="*/ 26002 h 61463"/>
                <a:gd name="connsiteX8" fmla="*/ 381 w 229244"/>
                <a:gd name="connsiteY8" fmla="*/ 602 h 61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244" h="61463">
                  <a:moveTo>
                    <a:pt x="381" y="602"/>
                  </a:moveTo>
                  <a:cubicBezTo>
                    <a:pt x="-8615" y="5364"/>
                    <a:pt x="144314" y="48227"/>
                    <a:pt x="152781" y="54577"/>
                  </a:cubicBezTo>
                  <a:cubicBezTo>
                    <a:pt x="161248" y="60927"/>
                    <a:pt x="72877" y="37644"/>
                    <a:pt x="51181" y="38702"/>
                  </a:cubicBezTo>
                  <a:cubicBezTo>
                    <a:pt x="29485" y="39760"/>
                    <a:pt x="17314" y="58281"/>
                    <a:pt x="22606" y="60927"/>
                  </a:cubicBezTo>
                  <a:cubicBezTo>
                    <a:pt x="27898" y="63573"/>
                    <a:pt x="48535" y="55635"/>
                    <a:pt x="82931" y="54577"/>
                  </a:cubicBezTo>
                  <a:cubicBezTo>
                    <a:pt x="117327" y="53519"/>
                    <a:pt x="222631" y="57752"/>
                    <a:pt x="228981" y="54577"/>
                  </a:cubicBezTo>
                  <a:cubicBezTo>
                    <a:pt x="235331" y="51402"/>
                    <a:pt x="124735" y="40289"/>
                    <a:pt x="121031" y="35527"/>
                  </a:cubicBezTo>
                  <a:cubicBezTo>
                    <a:pt x="117327" y="30765"/>
                    <a:pt x="225277" y="31294"/>
                    <a:pt x="206756" y="26002"/>
                  </a:cubicBezTo>
                  <a:cubicBezTo>
                    <a:pt x="188235" y="20710"/>
                    <a:pt x="9377" y="-4160"/>
                    <a:pt x="381" y="6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フリーフォーム 21">
              <a:extLst>
                <a:ext uri="{FF2B5EF4-FFF2-40B4-BE49-F238E27FC236}">
                  <a16:creationId xmlns:a16="http://schemas.microsoft.com/office/drawing/2014/main" id="{1ECCEE07-DE6E-B40F-546D-9AA154F2748D}"/>
                </a:ext>
              </a:extLst>
            </p:cNvPr>
            <p:cNvSpPr/>
            <p:nvPr/>
          </p:nvSpPr>
          <p:spPr>
            <a:xfrm>
              <a:off x="4651036" y="3615733"/>
              <a:ext cx="732423" cy="191092"/>
            </a:xfrm>
            <a:custGeom>
              <a:avLst/>
              <a:gdLst>
                <a:gd name="connsiteX0" fmla="*/ 730589 w 732423"/>
                <a:gd name="connsiteY0" fmla="*/ 592 h 191092"/>
                <a:gd name="connsiteX1" fmla="*/ 565489 w 732423"/>
                <a:gd name="connsiteY1" fmla="*/ 29167 h 191092"/>
                <a:gd name="connsiteX2" fmla="*/ 387689 w 732423"/>
                <a:gd name="connsiteY2" fmla="*/ 83142 h 191092"/>
                <a:gd name="connsiteX3" fmla="*/ 644864 w 732423"/>
                <a:gd name="connsiteY3" fmla="*/ 592 h 191092"/>
                <a:gd name="connsiteX4" fmla="*/ 286089 w 732423"/>
                <a:gd name="connsiteY4" fmla="*/ 48217 h 191092"/>
                <a:gd name="connsiteX5" fmla="*/ 213064 w 732423"/>
                <a:gd name="connsiteY5" fmla="*/ 89492 h 191092"/>
                <a:gd name="connsiteX6" fmla="*/ 244814 w 732423"/>
                <a:gd name="connsiteY6" fmla="*/ 57742 h 191092"/>
                <a:gd name="connsiteX7" fmla="*/ 146389 w 732423"/>
                <a:gd name="connsiteY7" fmla="*/ 79967 h 191092"/>
                <a:gd name="connsiteX8" fmla="*/ 117814 w 732423"/>
                <a:gd name="connsiteY8" fmla="*/ 124417 h 191092"/>
                <a:gd name="connsiteX9" fmla="*/ 140039 w 732423"/>
                <a:gd name="connsiteY9" fmla="*/ 70442 h 191092"/>
                <a:gd name="connsiteX10" fmla="*/ 70189 w 732423"/>
                <a:gd name="connsiteY10" fmla="*/ 92667 h 191092"/>
                <a:gd name="connsiteX11" fmla="*/ 339 w 732423"/>
                <a:gd name="connsiteY11" fmla="*/ 191092 h 191092"/>
                <a:gd name="connsiteX12" fmla="*/ 44789 w 732423"/>
                <a:gd name="connsiteY12" fmla="*/ 92667 h 191092"/>
                <a:gd name="connsiteX13" fmla="*/ 73364 w 732423"/>
                <a:gd name="connsiteY13" fmla="*/ 86317 h 191092"/>
                <a:gd name="connsiteX14" fmla="*/ 44789 w 732423"/>
                <a:gd name="connsiteY14" fmla="*/ 99017 h 191092"/>
                <a:gd name="connsiteX15" fmla="*/ 346414 w 732423"/>
                <a:gd name="connsiteY15" fmla="*/ 38692 h 191092"/>
                <a:gd name="connsiteX16" fmla="*/ 117814 w 732423"/>
                <a:gd name="connsiteY16" fmla="*/ 51392 h 191092"/>
                <a:gd name="connsiteX17" fmla="*/ 492464 w 732423"/>
                <a:gd name="connsiteY17" fmla="*/ 10117 h 191092"/>
                <a:gd name="connsiteX18" fmla="*/ 454364 w 732423"/>
                <a:gd name="connsiteY18" fmla="*/ 29167 h 191092"/>
                <a:gd name="connsiteX19" fmla="*/ 730589 w 732423"/>
                <a:gd name="connsiteY19" fmla="*/ 592 h 191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32423" h="191092">
                  <a:moveTo>
                    <a:pt x="730589" y="592"/>
                  </a:moveTo>
                  <a:cubicBezTo>
                    <a:pt x="749110" y="592"/>
                    <a:pt x="622639" y="15409"/>
                    <a:pt x="565489" y="29167"/>
                  </a:cubicBezTo>
                  <a:cubicBezTo>
                    <a:pt x="508339" y="42925"/>
                    <a:pt x="374460" y="87904"/>
                    <a:pt x="387689" y="83142"/>
                  </a:cubicBezTo>
                  <a:cubicBezTo>
                    <a:pt x="400918" y="78380"/>
                    <a:pt x="661797" y="6413"/>
                    <a:pt x="644864" y="592"/>
                  </a:cubicBezTo>
                  <a:cubicBezTo>
                    <a:pt x="627931" y="-5229"/>
                    <a:pt x="358056" y="33400"/>
                    <a:pt x="286089" y="48217"/>
                  </a:cubicBezTo>
                  <a:cubicBezTo>
                    <a:pt x="214122" y="63034"/>
                    <a:pt x="219943" y="87905"/>
                    <a:pt x="213064" y="89492"/>
                  </a:cubicBezTo>
                  <a:cubicBezTo>
                    <a:pt x="206185" y="91079"/>
                    <a:pt x="255926" y="59329"/>
                    <a:pt x="244814" y="57742"/>
                  </a:cubicBezTo>
                  <a:cubicBezTo>
                    <a:pt x="233702" y="56155"/>
                    <a:pt x="167556" y="68855"/>
                    <a:pt x="146389" y="79967"/>
                  </a:cubicBezTo>
                  <a:cubicBezTo>
                    <a:pt x="125222" y="91080"/>
                    <a:pt x="118872" y="126005"/>
                    <a:pt x="117814" y="124417"/>
                  </a:cubicBezTo>
                  <a:cubicBezTo>
                    <a:pt x="116756" y="122829"/>
                    <a:pt x="147976" y="75734"/>
                    <a:pt x="140039" y="70442"/>
                  </a:cubicBezTo>
                  <a:cubicBezTo>
                    <a:pt x="132102" y="65150"/>
                    <a:pt x="93472" y="72559"/>
                    <a:pt x="70189" y="92667"/>
                  </a:cubicBezTo>
                  <a:cubicBezTo>
                    <a:pt x="46906" y="112775"/>
                    <a:pt x="4572" y="191092"/>
                    <a:pt x="339" y="191092"/>
                  </a:cubicBezTo>
                  <a:cubicBezTo>
                    <a:pt x="-3894" y="191092"/>
                    <a:pt x="32618" y="110129"/>
                    <a:pt x="44789" y="92667"/>
                  </a:cubicBezTo>
                  <a:cubicBezTo>
                    <a:pt x="56960" y="75205"/>
                    <a:pt x="73364" y="85259"/>
                    <a:pt x="73364" y="86317"/>
                  </a:cubicBezTo>
                  <a:cubicBezTo>
                    <a:pt x="73364" y="87375"/>
                    <a:pt x="-719" y="106954"/>
                    <a:pt x="44789" y="99017"/>
                  </a:cubicBezTo>
                  <a:cubicBezTo>
                    <a:pt x="90297" y="91080"/>
                    <a:pt x="334243" y="46629"/>
                    <a:pt x="346414" y="38692"/>
                  </a:cubicBezTo>
                  <a:cubicBezTo>
                    <a:pt x="358585" y="30755"/>
                    <a:pt x="93472" y="56154"/>
                    <a:pt x="117814" y="51392"/>
                  </a:cubicBezTo>
                  <a:cubicBezTo>
                    <a:pt x="142156" y="46630"/>
                    <a:pt x="436372" y="13821"/>
                    <a:pt x="492464" y="10117"/>
                  </a:cubicBezTo>
                  <a:cubicBezTo>
                    <a:pt x="548556" y="6413"/>
                    <a:pt x="418910" y="28638"/>
                    <a:pt x="454364" y="29167"/>
                  </a:cubicBezTo>
                  <a:cubicBezTo>
                    <a:pt x="489818" y="29696"/>
                    <a:pt x="712068" y="592"/>
                    <a:pt x="730589" y="5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フリーフォーム 22">
              <a:extLst>
                <a:ext uri="{FF2B5EF4-FFF2-40B4-BE49-F238E27FC236}">
                  <a16:creationId xmlns:a16="http://schemas.microsoft.com/office/drawing/2014/main" id="{9970E587-80E7-C913-8896-207AC353625B}"/>
                </a:ext>
              </a:extLst>
            </p:cNvPr>
            <p:cNvSpPr/>
            <p:nvPr/>
          </p:nvSpPr>
          <p:spPr>
            <a:xfrm>
              <a:off x="4816276" y="3692152"/>
              <a:ext cx="340089" cy="38499"/>
            </a:xfrm>
            <a:custGeom>
              <a:avLst/>
              <a:gdLst>
                <a:gd name="connsiteX0" fmla="*/ 199 w 340089"/>
                <a:gd name="connsiteY0" fmla="*/ 38473 h 38499"/>
                <a:gd name="connsiteX1" fmla="*/ 304999 w 340089"/>
                <a:gd name="connsiteY1" fmla="*/ 373 h 38499"/>
                <a:gd name="connsiteX2" fmla="*/ 216099 w 340089"/>
                <a:gd name="connsiteY2" fmla="*/ 19423 h 38499"/>
                <a:gd name="connsiteX3" fmla="*/ 339924 w 340089"/>
                <a:gd name="connsiteY3" fmla="*/ 25773 h 38499"/>
                <a:gd name="connsiteX4" fmla="*/ 184349 w 340089"/>
                <a:gd name="connsiteY4" fmla="*/ 13073 h 38499"/>
                <a:gd name="connsiteX5" fmla="*/ 257374 w 340089"/>
                <a:gd name="connsiteY5" fmla="*/ 6723 h 38499"/>
                <a:gd name="connsiteX6" fmla="*/ 199 w 340089"/>
                <a:gd name="connsiteY6" fmla="*/ 38473 h 3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0089" h="38499">
                  <a:moveTo>
                    <a:pt x="199" y="38473"/>
                  </a:moveTo>
                  <a:lnTo>
                    <a:pt x="304999" y="373"/>
                  </a:lnTo>
                  <a:cubicBezTo>
                    <a:pt x="340982" y="-2802"/>
                    <a:pt x="210278" y="15190"/>
                    <a:pt x="216099" y="19423"/>
                  </a:cubicBezTo>
                  <a:cubicBezTo>
                    <a:pt x="221920" y="23656"/>
                    <a:pt x="345215" y="26831"/>
                    <a:pt x="339924" y="25773"/>
                  </a:cubicBezTo>
                  <a:cubicBezTo>
                    <a:pt x="334633" y="24715"/>
                    <a:pt x="198107" y="16248"/>
                    <a:pt x="184349" y="13073"/>
                  </a:cubicBezTo>
                  <a:cubicBezTo>
                    <a:pt x="170591" y="9898"/>
                    <a:pt x="290711" y="5136"/>
                    <a:pt x="257374" y="6723"/>
                  </a:cubicBezTo>
                  <a:cubicBezTo>
                    <a:pt x="224037" y="8310"/>
                    <a:pt x="-7738" y="39531"/>
                    <a:pt x="199" y="384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フリーフォーム 23">
              <a:extLst>
                <a:ext uri="{FF2B5EF4-FFF2-40B4-BE49-F238E27FC236}">
                  <a16:creationId xmlns:a16="http://schemas.microsoft.com/office/drawing/2014/main" id="{12575B70-0A36-D3D7-F18C-4CCD2B237BBC}"/>
                </a:ext>
              </a:extLst>
            </p:cNvPr>
            <p:cNvSpPr/>
            <p:nvPr/>
          </p:nvSpPr>
          <p:spPr>
            <a:xfrm>
              <a:off x="4566772" y="3720001"/>
              <a:ext cx="608935" cy="119027"/>
            </a:xfrm>
            <a:custGeom>
              <a:avLst/>
              <a:gdLst>
                <a:gd name="connsiteX0" fmla="*/ 2053 w 608935"/>
                <a:gd name="connsiteY0" fmla="*/ 118574 h 119027"/>
                <a:gd name="connsiteX1" fmla="*/ 303678 w 608935"/>
                <a:gd name="connsiteY1" fmla="*/ 4274 h 119027"/>
                <a:gd name="connsiteX2" fmla="*/ 208428 w 608935"/>
                <a:gd name="connsiteY2" fmla="*/ 23324 h 119027"/>
                <a:gd name="connsiteX3" fmla="*/ 176678 w 608935"/>
                <a:gd name="connsiteY3" fmla="*/ 13799 h 119027"/>
                <a:gd name="connsiteX4" fmla="*/ 351303 w 608935"/>
                <a:gd name="connsiteY4" fmla="*/ 26499 h 119027"/>
                <a:gd name="connsiteX5" fmla="*/ 598953 w 608935"/>
                <a:gd name="connsiteY5" fmla="*/ 10624 h 119027"/>
                <a:gd name="connsiteX6" fmla="*/ 564028 w 608935"/>
                <a:gd name="connsiteY6" fmla="*/ 20149 h 119027"/>
                <a:gd name="connsiteX7" fmla="*/ 373528 w 608935"/>
                <a:gd name="connsiteY7" fmla="*/ 64599 h 119027"/>
                <a:gd name="connsiteX8" fmla="*/ 554503 w 608935"/>
                <a:gd name="connsiteY8" fmla="*/ 10624 h 119027"/>
                <a:gd name="connsiteX9" fmla="*/ 332253 w 608935"/>
                <a:gd name="connsiteY9" fmla="*/ 23324 h 119027"/>
                <a:gd name="connsiteX10" fmla="*/ 262403 w 608935"/>
                <a:gd name="connsiteY10" fmla="*/ 39199 h 119027"/>
                <a:gd name="connsiteX11" fmla="*/ 284628 w 608935"/>
                <a:gd name="connsiteY11" fmla="*/ 20149 h 119027"/>
                <a:gd name="connsiteX12" fmla="*/ 148103 w 608935"/>
                <a:gd name="connsiteY12" fmla="*/ 58249 h 119027"/>
                <a:gd name="connsiteX13" fmla="*/ 240178 w 608935"/>
                <a:gd name="connsiteY13" fmla="*/ 32849 h 119027"/>
                <a:gd name="connsiteX14" fmla="*/ 290978 w 608935"/>
                <a:gd name="connsiteY14" fmla="*/ 48724 h 119027"/>
                <a:gd name="connsiteX15" fmla="*/ 208428 w 608935"/>
                <a:gd name="connsiteY15" fmla="*/ 39199 h 119027"/>
                <a:gd name="connsiteX16" fmla="*/ 106828 w 608935"/>
                <a:gd name="connsiteY16" fmla="*/ 80474 h 119027"/>
                <a:gd name="connsiteX17" fmla="*/ 167153 w 608935"/>
                <a:gd name="connsiteY17" fmla="*/ 45549 h 119027"/>
                <a:gd name="connsiteX18" fmla="*/ 2053 w 608935"/>
                <a:gd name="connsiteY18" fmla="*/ 118574 h 11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08935" h="119027">
                  <a:moveTo>
                    <a:pt x="2053" y="118574"/>
                  </a:moveTo>
                  <a:cubicBezTo>
                    <a:pt x="24807" y="111695"/>
                    <a:pt x="269282" y="20149"/>
                    <a:pt x="303678" y="4274"/>
                  </a:cubicBezTo>
                  <a:cubicBezTo>
                    <a:pt x="338074" y="-11601"/>
                    <a:pt x="229595" y="21737"/>
                    <a:pt x="208428" y="23324"/>
                  </a:cubicBezTo>
                  <a:cubicBezTo>
                    <a:pt x="187261" y="24911"/>
                    <a:pt x="152866" y="13270"/>
                    <a:pt x="176678" y="13799"/>
                  </a:cubicBezTo>
                  <a:cubicBezTo>
                    <a:pt x="200490" y="14328"/>
                    <a:pt x="280924" y="27028"/>
                    <a:pt x="351303" y="26499"/>
                  </a:cubicBezTo>
                  <a:cubicBezTo>
                    <a:pt x="421682" y="25970"/>
                    <a:pt x="563499" y="11682"/>
                    <a:pt x="598953" y="10624"/>
                  </a:cubicBezTo>
                  <a:cubicBezTo>
                    <a:pt x="634407" y="9566"/>
                    <a:pt x="564028" y="20149"/>
                    <a:pt x="564028" y="20149"/>
                  </a:cubicBezTo>
                  <a:cubicBezTo>
                    <a:pt x="526457" y="29145"/>
                    <a:pt x="375115" y="66186"/>
                    <a:pt x="373528" y="64599"/>
                  </a:cubicBezTo>
                  <a:cubicBezTo>
                    <a:pt x="371941" y="63012"/>
                    <a:pt x="561382" y="17503"/>
                    <a:pt x="554503" y="10624"/>
                  </a:cubicBezTo>
                  <a:cubicBezTo>
                    <a:pt x="547624" y="3745"/>
                    <a:pt x="380936" y="18561"/>
                    <a:pt x="332253" y="23324"/>
                  </a:cubicBezTo>
                  <a:cubicBezTo>
                    <a:pt x="283570" y="28086"/>
                    <a:pt x="270341" y="39728"/>
                    <a:pt x="262403" y="39199"/>
                  </a:cubicBezTo>
                  <a:cubicBezTo>
                    <a:pt x="254466" y="38670"/>
                    <a:pt x="303678" y="16974"/>
                    <a:pt x="284628" y="20149"/>
                  </a:cubicBezTo>
                  <a:cubicBezTo>
                    <a:pt x="265578" y="23324"/>
                    <a:pt x="148103" y="58249"/>
                    <a:pt x="148103" y="58249"/>
                  </a:cubicBezTo>
                  <a:cubicBezTo>
                    <a:pt x="140695" y="60366"/>
                    <a:pt x="216365" y="34437"/>
                    <a:pt x="240178" y="32849"/>
                  </a:cubicBezTo>
                  <a:cubicBezTo>
                    <a:pt x="263991" y="31261"/>
                    <a:pt x="296269" y="47666"/>
                    <a:pt x="290978" y="48724"/>
                  </a:cubicBezTo>
                  <a:cubicBezTo>
                    <a:pt x="285687" y="49782"/>
                    <a:pt x="239120" y="33907"/>
                    <a:pt x="208428" y="39199"/>
                  </a:cubicBezTo>
                  <a:cubicBezTo>
                    <a:pt x="177736" y="44491"/>
                    <a:pt x="113707" y="79416"/>
                    <a:pt x="106828" y="80474"/>
                  </a:cubicBezTo>
                  <a:cubicBezTo>
                    <a:pt x="99949" y="81532"/>
                    <a:pt x="181441" y="39199"/>
                    <a:pt x="167153" y="45549"/>
                  </a:cubicBezTo>
                  <a:cubicBezTo>
                    <a:pt x="152865" y="51899"/>
                    <a:pt x="-20701" y="125453"/>
                    <a:pt x="2053" y="1185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フリーフォーム 24">
              <a:extLst>
                <a:ext uri="{FF2B5EF4-FFF2-40B4-BE49-F238E27FC236}">
                  <a16:creationId xmlns:a16="http://schemas.microsoft.com/office/drawing/2014/main" id="{2E596BF3-E372-BF40-117F-0EE3157CFE88}"/>
                </a:ext>
              </a:extLst>
            </p:cNvPr>
            <p:cNvSpPr/>
            <p:nvPr/>
          </p:nvSpPr>
          <p:spPr>
            <a:xfrm>
              <a:off x="5503185" y="2927347"/>
              <a:ext cx="62607" cy="246733"/>
            </a:xfrm>
            <a:custGeom>
              <a:avLst/>
              <a:gdLst>
                <a:gd name="connsiteX0" fmla="*/ 62590 w 62607"/>
                <a:gd name="connsiteY0" fmla="*/ 3 h 246733"/>
                <a:gd name="connsiteX1" fmla="*/ 8615 w 62607"/>
                <a:gd name="connsiteY1" fmla="*/ 238128 h 246733"/>
                <a:gd name="connsiteX2" fmla="*/ 11790 w 62607"/>
                <a:gd name="connsiteY2" fmla="*/ 92078 h 246733"/>
                <a:gd name="connsiteX3" fmla="*/ 2265 w 62607"/>
                <a:gd name="connsiteY3" fmla="*/ 241303 h 246733"/>
                <a:gd name="connsiteX4" fmla="*/ 11790 w 62607"/>
                <a:gd name="connsiteY4" fmla="*/ 149228 h 246733"/>
                <a:gd name="connsiteX5" fmla="*/ 2265 w 62607"/>
                <a:gd name="connsiteY5" fmla="*/ 244478 h 246733"/>
                <a:gd name="connsiteX6" fmla="*/ 62590 w 62607"/>
                <a:gd name="connsiteY6" fmla="*/ 3 h 24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07" h="246733">
                  <a:moveTo>
                    <a:pt x="62590" y="3"/>
                  </a:moveTo>
                  <a:cubicBezTo>
                    <a:pt x="63648" y="-1055"/>
                    <a:pt x="17082" y="222782"/>
                    <a:pt x="8615" y="238128"/>
                  </a:cubicBezTo>
                  <a:cubicBezTo>
                    <a:pt x="148" y="253474"/>
                    <a:pt x="12848" y="91549"/>
                    <a:pt x="11790" y="92078"/>
                  </a:cubicBezTo>
                  <a:cubicBezTo>
                    <a:pt x="10732" y="92607"/>
                    <a:pt x="2265" y="231778"/>
                    <a:pt x="2265" y="241303"/>
                  </a:cubicBezTo>
                  <a:cubicBezTo>
                    <a:pt x="2265" y="250828"/>
                    <a:pt x="11790" y="148699"/>
                    <a:pt x="11790" y="149228"/>
                  </a:cubicBezTo>
                  <a:cubicBezTo>
                    <a:pt x="11790" y="149757"/>
                    <a:pt x="-6202" y="264057"/>
                    <a:pt x="2265" y="244478"/>
                  </a:cubicBezTo>
                  <a:cubicBezTo>
                    <a:pt x="10732" y="224899"/>
                    <a:pt x="61532" y="1061"/>
                    <a:pt x="6259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フリーフォーム 25">
              <a:extLst>
                <a:ext uri="{FF2B5EF4-FFF2-40B4-BE49-F238E27FC236}">
                  <a16:creationId xmlns:a16="http://schemas.microsoft.com/office/drawing/2014/main" id="{680EDEB3-D729-32F9-7F81-AD8D49B91392}"/>
                </a:ext>
              </a:extLst>
            </p:cNvPr>
            <p:cNvSpPr/>
            <p:nvPr/>
          </p:nvSpPr>
          <p:spPr>
            <a:xfrm>
              <a:off x="5368305" y="2974154"/>
              <a:ext cx="127965" cy="230036"/>
            </a:xfrm>
            <a:custGeom>
              <a:avLst/>
              <a:gdLst>
                <a:gd name="connsiteX0" fmla="*/ 620 w 127965"/>
                <a:gd name="connsiteY0" fmla="*/ 229421 h 230036"/>
                <a:gd name="connsiteX1" fmla="*/ 124445 w 127965"/>
                <a:gd name="connsiteY1" fmla="*/ 7171 h 230036"/>
                <a:gd name="connsiteX2" fmla="*/ 95870 w 127965"/>
                <a:gd name="connsiteY2" fmla="*/ 57971 h 230036"/>
                <a:gd name="connsiteX3" fmla="*/ 114920 w 127965"/>
                <a:gd name="connsiteY3" fmla="*/ 92896 h 230036"/>
                <a:gd name="connsiteX4" fmla="*/ 105395 w 127965"/>
                <a:gd name="connsiteY4" fmla="*/ 57971 h 230036"/>
                <a:gd name="connsiteX5" fmla="*/ 29195 w 127965"/>
                <a:gd name="connsiteY5" fmla="*/ 181796 h 230036"/>
                <a:gd name="connsiteX6" fmla="*/ 73645 w 127965"/>
                <a:gd name="connsiteY6" fmla="*/ 77021 h 230036"/>
                <a:gd name="connsiteX7" fmla="*/ 620 w 127965"/>
                <a:gd name="connsiteY7" fmla="*/ 229421 h 23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7965" h="230036">
                  <a:moveTo>
                    <a:pt x="620" y="229421"/>
                  </a:moveTo>
                  <a:cubicBezTo>
                    <a:pt x="9087" y="217779"/>
                    <a:pt x="108570" y="35746"/>
                    <a:pt x="124445" y="7171"/>
                  </a:cubicBezTo>
                  <a:cubicBezTo>
                    <a:pt x="140320" y="-21404"/>
                    <a:pt x="97457" y="43684"/>
                    <a:pt x="95870" y="57971"/>
                  </a:cubicBezTo>
                  <a:cubicBezTo>
                    <a:pt x="94283" y="72258"/>
                    <a:pt x="113333" y="92896"/>
                    <a:pt x="114920" y="92896"/>
                  </a:cubicBezTo>
                  <a:cubicBezTo>
                    <a:pt x="116507" y="92896"/>
                    <a:pt x="119682" y="43154"/>
                    <a:pt x="105395" y="57971"/>
                  </a:cubicBezTo>
                  <a:cubicBezTo>
                    <a:pt x="91108" y="72788"/>
                    <a:pt x="34487" y="178621"/>
                    <a:pt x="29195" y="181796"/>
                  </a:cubicBezTo>
                  <a:cubicBezTo>
                    <a:pt x="23903" y="184971"/>
                    <a:pt x="74174" y="70142"/>
                    <a:pt x="73645" y="77021"/>
                  </a:cubicBezTo>
                  <a:cubicBezTo>
                    <a:pt x="73116" y="83900"/>
                    <a:pt x="-7847" y="241063"/>
                    <a:pt x="620" y="2294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フリーフォーム 26">
              <a:extLst>
                <a:ext uri="{FF2B5EF4-FFF2-40B4-BE49-F238E27FC236}">
                  <a16:creationId xmlns:a16="http://schemas.microsoft.com/office/drawing/2014/main" id="{093B88FE-2F4E-980C-9898-155E3C4B935C}"/>
                </a:ext>
              </a:extLst>
            </p:cNvPr>
            <p:cNvSpPr/>
            <p:nvPr/>
          </p:nvSpPr>
          <p:spPr>
            <a:xfrm>
              <a:off x="5333834" y="2978148"/>
              <a:ext cx="162304" cy="191223"/>
            </a:xfrm>
            <a:custGeom>
              <a:avLst/>
              <a:gdLst>
                <a:gd name="connsiteX0" fmla="*/ 166 w 162304"/>
                <a:gd name="connsiteY0" fmla="*/ 2 h 191223"/>
                <a:gd name="connsiteX1" fmla="*/ 63666 w 162304"/>
                <a:gd name="connsiteY1" fmla="*/ 98427 h 191223"/>
                <a:gd name="connsiteX2" fmla="*/ 47791 w 162304"/>
                <a:gd name="connsiteY2" fmla="*/ 66677 h 191223"/>
                <a:gd name="connsiteX3" fmla="*/ 95416 w 162304"/>
                <a:gd name="connsiteY3" fmla="*/ 114302 h 191223"/>
                <a:gd name="connsiteX4" fmla="*/ 82716 w 162304"/>
                <a:gd name="connsiteY4" fmla="*/ 73027 h 191223"/>
                <a:gd name="connsiteX5" fmla="*/ 162091 w 162304"/>
                <a:gd name="connsiteY5" fmla="*/ 190502 h 191223"/>
                <a:gd name="connsiteX6" fmla="*/ 104941 w 162304"/>
                <a:gd name="connsiteY6" fmla="*/ 120652 h 191223"/>
                <a:gd name="connsiteX7" fmla="*/ 70016 w 162304"/>
                <a:gd name="connsiteY7" fmla="*/ 82552 h 191223"/>
                <a:gd name="connsiteX8" fmla="*/ 79541 w 162304"/>
                <a:gd name="connsiteY8" fmla="*/ 117477 h 191223"/>
                <a:gd name="connsiteX9" fmla="*/ 16041 w 162304"/>
                <a:gd name="connsiteY9" fmla="*/ 47627 h 191223"/>
                <a:gd name="connsiteX10" fmla="*/ 85891 w 162304"/>
                <a:gd name="connsiteY10" fmla="*/ 101602 h 191223"/>
                <a:gd name="connsiteX11" fmla="*/ 166 w 162304"/>
                <a:gd name="connsiteY11" fmla="*/ 2 h 191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2304" h="191223">
                  <a:moveTo>
                    <a:pt x="166" y="2"/>
                  </a:moveTo>
                  <a:cubicBezTo>
                    <a:pt x="-3538" y="-527"/>
                    <a:pt x="55729" y="87315"/>
                    <a:pt x="63666" y="98427"/>
                  </a:cubicBezTo>
                  <a:cubicBezTo>
                    <a:pt x="71604" y="109540"/>
                    <a:pt x="42499" y="64031"/>
                    <a:pt x="47791" y="66677"/>
                  </a:cubicBezTo>
                  <a:cubicBezTo>
                    <a:pt x="53083" y="69323"/>
                    <a:pt x="89595" y="113244"/>
                    <a:pt x="95416" y="114302"/>
                  </a:cubicBezTo>
                  <a:cubicBezTo>
                    <a:pt x="101237" y="115360"/>
                    <a:pt x="71604" y="60327"/>
                    <a:pt x="82716" y="73027"/>
                  </a:cubicBezTo>
                  <a:cubicBezTo>
                    <a:pt x="93828" y="85727"/>
                    <a:pt x="158387" y="182565"/>
                    <a:pt x="162091" y="190502"/>
                  </a:cubicBezTo>
                  <a:cubicBezTo>
                    <a:pt x="165795" y="198439"/>
                    <a:pt x="120287" y="138644"/>
                    <a:pt x="104941" y="120652"/>
                  </a:cubicBezTo>
                  <a:cubicBezTo>
                    <a:pt x="89595" y="102660"/>
                    <a:pt x="74249" y="83081"/>
                    <a:pt x="70016" y="82552"/>
                  </a:cubicBezTo>
                  <a:cubicBezTo>
                    <a:pt x="65783" y="82023"/>
                    <a:pt x="88537" y="123298"/>
                    <a:pt x="79541" y="117477"/>
                  </a:cubicBezTo>
                  <a:cubicBezTo>
                    <a:pt x="70545" y="111656"/>
                    <a:pt x="14983" y="50273"/>
                    <a:pt x="16041" y="47627"/>
                  </a:cubicBezTo>
                  <a:cubicBezTo>
                    <a:pt x="17099" y="44981"/>
                    <a:pt x="88537" y="106894"/>
                    <a:pt x="85891" y="101602"/>
                  </a:cubicBezTo>
                  <a:cubicBezTo>
                    <a:pt x="83245" y="96310"/>
                    <a:pt x="3870" y="531"/>
                    <a:pt x="16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フリーフォーム 27">
              <a:extLst>
                <a:ext uri="{FF2B5EF4-FFF2-40B4-BE49-F238E27FC236}">
                  <a16:creationId xmlns:a16="http://schemas.microsoft.com/office/drawing/2014/main" id="{3B44E0CB-B203-4873-2FEF-181FA848BF7A}"/>
                </a:ext>
              </a:extLst>
            </p:cNvPr>
            <p:cNvSpPr/>
            <p:nvPr/>
          </p:nvSpPr>
          <p:spPr>
            <a:xfrm>
              <a:off x="5299041" y="2990714"/>
              <a:ext cx="76608" cy="224193"/>
            </a:xfrm>
            <a:custGeom>
              <a:avLst/>
              <a:gdLst>
                <a:gd name="connsiteX0" fmla="*/ 12734 w 76608"/>
                <a:gd name="connsiteY0" fmla="*/ 136 h 224193"/>
                <a:gd name="connsiteX1" fmla="*/ 19084 w 76608"/>
                <a:gd name="connsiteY1" fmla="*/ 158886 h 224193"/>
                <a:gd name="connsiteX2" fmla="*/ 9559 w 76608"/>
                <a:gd name="connsiteY2" fmla="*/ 120786 h 224193"/>
                <a:gd name="connsiteX3" fmla="*/ 76234 w 76608"/>
                <a:gd name="connsiteY3" fmla="*/ 222386 h 224193"/>
                <a:gd name="connsiteX4" fmla="*/ 34959 w 76608"/>
                <a:gd name="connsiteY4" fmla="*/ 181111 h 224193"/>
                <a:gd name="connsiteX5" fmla="*/ 34 w 76608"/>
                <a:gd name="connsiteY5" fmla="*/ 120786 h 224193"/>
                <a:gd name="connsiteX6" fmla="*/ 41309 w 76608"/>
                <a:gd name="connsiteY6" fmla="*/ 152536 h 224193"/>
                <a:gd name="connsiteX7" fmla="*/ 9559 w 76608"/>
                <a:gd name="connsiteY7" fmla="*/ 98561 h 224193"/>
                <a:gd name="connsiteX8" fmla="*/ 9559 w 76608"/>
                <a:gd name="connsiteY8" fmla="*/ 130311 h 224193"/>
                <a:gd name="connsiteX9" fmla="*/ 12734 w 76608"/>
                <a:gd name="connsiteY9" fmla="*/ 136 h 22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608" h="224193">
                  <a:moveTo>
                    <a:pt x="12734" y="136"/>
                  </a:moveTo>
                  <a:cubicBezTo>
                    <a:pt x="14321" y="4898"/>
                    <a:pt x="19613" y="138778"/>
                    <a:pt x="19084" y="158886"/>
                  </a:cubicBezTo>
                  <a:cubicBezTo>
                    <a:pt x="18555" y="178994"/>
                    <a:pt x="34" y="110203"/>
                    <a:pt x="9559" y="120786"/>
                  </a:cubicBezTo>
                  <a:cubicBezTo>
                    <a:pt x="19084" y="131369"/>
                    <a:pt x="72001" y="212332"/>
                    <a:pt x="76234" y="222386"/>
                  </a:cubicBezTo>
                  <a:cubicBezTo>
                    <a:pt x="80467" y="232440"/>
                    <a:pt x="47659" y="198044"/>
                    <a:pt x="34959" y="181111"/>
                  </a:cubicBezTo>
                  <a:cubicBezTo>
                    <a:pt x="22259" y="164178"/>
                    <a:pt x="-1024" y="125548"/>
                    <a:pt x="34" y="120786"/>
                  </a:cubicBezTo>
                  <a:cubicBezTo>
                    <a:pt x="1092" y="116024"/>
                    <a:pt x="39722" y="156240"/>
                    <a:pt x="41309" y="152536"/>
                  </a:cubicBezTo>
                  <a:cubicBezTo>
                    <a:pt x="42896" y="148832"/>
                    <a:pt x="14851" y="102265"/>
                    <a:pt x="9559" y="98561"/>
                  </a:cubicBezTo>
                  <a:cubicBezTo>
                    <a:pt x="4267" y="94857"/>
                    <a:pt x="11146" y="144069"/>
                    <a:pt x="9559" y="130311"/>
                  </a:cubicBezTo>
                  <a:cubicBezTo>
                    <a:pt x="7972" y="116553"/>
                    <a:pt x="11147" y="-4626"/>
                    <a:pt x="12734" y="1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フリーフォーム 28">
              <a:extLst>
                <a:ext uri="{FF2B5EF4-FFF2-40B4-BE49-F238E27FC236}">
                  <a16:creationId xmlns:a16="http://schemas.microsoft.com/office/drawing/2014/main" id="{1D3AFE15-5296-CE5C-5011-AF7B005EF012}"/>
                </a:ext>
              </a:extLst>
            </p:cNvPr>
            <p:cNvSpPr/>
            <p:nvPr/>
          </p:nvSpPr>
          <p:spPr>
            <a:xfrm>
              <a:off x="4930660" y="3007455"/>
              <a:ext cx="426219" cy="216824"/>
            </a:xfrm>
            <a:custGeom>
              <a:avLst/>
              <a:gdLst>
                <a:gd name="connsiteX0" fmla="*/ 181090 w 426219"/>
                <a:gd name="connsiteY0" fmla="*/ 27845 h 216824"/>
                <a:gd name="connsiteX1" fmla="*/ 323965 w 426219"/>
                <a:gd name="connsiteY1" fmla="*/ 69120 h 216824"/>
                <a:gd name="connsiteX2" fmla="*/ 425565 w 426219"/>
                <a:gd name="connsiteY2" fmla="*/ 215170 h 216824"/>
                <a:gd name="connsiteX3" fmla="*/ 365240 w 426219"/>
                <a:gd name="connsiteY3" fmla="*/ 138970 h 216824"/>
                <a:gd name="connsiteX4" fmla="*/ 317615 w 426219"/>
                <a:gd name="connsiteY4" fmla="*/ 2445 h 216824"/>
                <a:gd name="connsiteX5" fmla="*/ 327140 w 426219"/>
                <a:gd name="connsiteY5" fmla="*/ 50070 h 216824"/>
                <a:gd name="connsiteX6" fmla="*/ 295390 w 426219"/>
                <a:gd name="connsiteY6" fmla="*/ 34195 h 216824"/>
                <a:gd name="connsiteX7" fmla="*/ 346190 w 426219"/>
                <a:gd name="connsiteY7" fmla="*/ 100870 h 216824"/>
                <a:gd name="connsiteX8" fmla="*/ 115 w 426219"/>
                <a:gd name="connsiteY8" fmla="*/ 59595 h 216824"/>
                <a:gd name="connsiteX9" fmla="*/ 387465 w 426219"/>
                <a:gd name="connsiteY9" fmla="*/ 97695 h 216824"/>
                <a:gd name="connsiteX10" fmla="*/ 181090 w 426219"/>
                <a:gd name="connsiteY10" fmla="*/ 27845 h 2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6219" h="216824">
                  <a:moveTo>
                    <a:pt x="181090" y="27845"/>
                  </a:moveTo>
                  <a:cubicBezTo>
                    <a:pt x="170507" y="23082"/>
                    <a:pt x="283219" y="37899"/>
                    <a:pt x="323965" y="69120"/>
                  </a:cubicBezTo>
                  <a:cubicBezTo>
                    <a:pt x="364711" y="100341"/>
                    <a:pt x="418686" y="203528"/>
                    <a:pt x="425565" y="215170"/>
                  </a:cubicBezTo>
                  <a:cubicBezTo>
                    <a:pt x="432444" y="226812"/>
                    <a:pt x="383232" y="174424"/>
                    <a:pt x="365240" y="138970"/>
                  </a:cubicBezTo>
                  <a:cubicBezTo>
                    <a:pt x="347248" y="103516"/>
                    <a:pt x="323965" y="17262"/>
                    <a:pt x="317615" y="2445"/>
                  </a:cubicBezTo>
                  <a:cubicBezTo>
                    <a:pt x="311265" y="-12372"/>
                    <a:pt x="330844" y="44778"/>
                    <a:pt x="327140" y="50070"/>
                  </a:cubicBezTo>
                  <a:cubicBezTo>
                    <a:pt x="323436" y="55362"/>
                    <a:pt x="292215" y="25728"/>
                    <a:pt x="295390" y="34195"/>
                  </a:cubicBezTo>
                  <a:cubicBezTo>
                    <a:pt x="298565" y="42662"/>
                    <a:pt x="395403" y="96637"/>
                    <a:pt x="346190" y="100870"/>
                  </a:cubicBezTo>
                  <a:cubicBezTo>
                    <a:pt x="296978" y="105103"/>
                    <a:pt x="-6764" y="60124"/>
                    <a:pt x="115" y="59595"/>
                  </a:cubicBezTo>
                  <a:cubicBezTo>
                    <a:pt x="6994" y="59066"/>
                    <a:pt x="358890" y="104045"/>
                    <a:pt x="387465" y="97695"/>
                  </a:cubicBezTo>
                  <a:cubicBezTo>
                    <a:pt x="416040" y="91345"/>
                    <a:pt x="191673" y="32608"/>
                    <a:pt x="181090" y="278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フリーフォーム 29">
              <a:extLst>
                <a:ext uri="{FF2B5EF4-FFF2-40B4-BE49-F238E27FC236}">
                  <a16:creationId xmlns:a16="http://schemas.microsoft.com/office/drawing/2014/main" id="{1CC7D61E-1D9A-89C8-3128-924D6B0104E6}"/>
                </a:ext>
              </a:extLst>
            </p:cNvPr>
            <p:cNvSpPr/>
            <p:nvPr/>
          </p:nvSpPr>
          <p:spPr>
            <a:xfrm>
              <a:off x="5051012" y="3019152"/>
              <a:ext cx="205723" cy="186220"/>
            </a:xfrm>
            <a:custGeom>
              <a:avLst/>
              <a:gdLst>
                <a:gd name="connsiteX0" fmla="*/ 413 w 205723"/>
                <a:gd name="connsiteY0" fmla="*/ 273 h 186220"/>
                <a:gd name="connsiteX1" fmla="*/ 121063 w 205723"/>
                <a:gd name="connsiteY1" fmla="*/ 98698 h 186220"/>
                <a:gd name="connsiteX2" fmla="*/ 203613 w 205723"/>
                <a:gd name="connsiteY2" fmla="*/ 184423 h 186220"/>
                <a:gd name="connsiteX3" fmla="*/ 175038 w 205723"/>
                <a:gd name="connsiteY3" fmla="*/ 152673 h 186220"/>
                <a:gd name="connsiteX4" fmla="*/ 108363 w 205723"/>
                <a:gd name="connsiteY4" fmla="*/ 101873 h 186220"/>
                <a:gd name="connsiteX5" fmla="*/ 165513 w 205723"/>
                <a:gd name="connsiteY5" fmla="*/ 130448 h 186220"/>
                <a:gd name="connsiteX6" fmla="*/ 413 w 205723"/>
                <a:gd name="connsiteY6" fmla="*/ 273 h 18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723" h="186220">
                  <a:moveTo>
                    <a:pt x="413" y="273"/>
                  </a:moveTo>
                  <a:cubicBezTo>
                    <a:pt x="-6995" y="-5019"/>
                    <a:pt x="87196" y="68006"/>
                    <a:pt x="121063" y="98698"/>
                  </a:cubicBezTo>
                  <a:cubicBezTo>
                    <a:pt x="154930" y="129390"/>
                    <a:pt x="194617" y="175427"/>
                    <a:pt x="203613" y="184423"/>
                  </a:cubicBezTo>
                  <a:cubicBezTo>
                    <a:pt x="212609" y="193419"/>
                    <a:pt x="190913" y="166431"/>
                    <a:pt x="175038" y="152673"/>
                  </a:cubicBezTo>
                  <a:cubicBezTo>
                    <a:pt x="159163" y="138915"/>
                    <a:pt x="109950" y="105577"/>
                    <a:pt x="108363" y="101873"/>
                  </a:cubicBezTo>
                  <a:cubicBezTo>
                    <a:pt x="106776" y="98169"/>
                    <a:pt x="183505" y="147381"/>
                    <a:pt x="165513" y="130448"/>
                  </a:cubicBezTo>
                  <a:cubicBezTo>
                    <a:pt x="147521" y="113515"/>
                    <a:pt x="7821" y="5565"/>
                    <a:pt x="413" y="2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フリーフォーム 31">
              <a:extLst>
                <a:ext uri="{FF2B5EF4-FFF2-40B4-BE49-F238E27FC236}">
                  <a16:creationId xmlns:a16="http://schemas.microsoft.com/office/drawing/2014/main" id="{2CB13894-3501-FAD5-C12E-1D1C5F51C3D9}"/>
                </a:ext>
              </a:extLst>
            </p:cNvPr>
            <p:cNvSpPr/>
            <p:nvPr/>
          </p:nvSpPr>
          <p:spPr>
            <a:xfrm>
              <a:off x="5173700" y="3028739"/>
              <a:ext cx="191814" cy="178985"/>
            </a:xfrm>
            <a:custGeom>
              <a:avLst/>
              <a:gdLst>
                <a:gd name="connsiteX0" fmla="*/ 52350 w 191814"/>
                <a:gd name="connsiteY0" fmla="*/ 211 h 178985"/>
                <a:gd name="connsiteX1" fmla="*/ 46000 w 191814"/>
                <a:gd name="connsiteY1" fmla="*/ 76411 h 178985"/>
                <a:gd name="connsiteX2" fmla="*/ 182525 w 191814"/>
                <a:gd name="connsiteY2" fmla="*/ 174836 h 178985"/>
                <a:gd name="connsiteX3" fmla="*/ 160300 w 191814"/>
                <a:gd name="connsiteY3" fmla="*/ 152611 h 178985"/>
                <a:gd name="connsiteX4" fmla="*/ 4725 w 191814"/>
                <a:gd name="connsiteY4" fmla="*/ 79586 h 178985"/>
                <a:gd name="connsiteX5" fmla="*/ 39650 w 191814"/>
                <a:gd name="connsiteY5" fmla="*/ 89111 h 178985"/>
                <a:gd name="connsiteX6" fmla="*/ 33300 w 191814"/>
                <a:gd name="connsiteY6" fmla="*/ 54186 h 178985"/>
                <a:gd name="connsiteX7" fmla="*/ 52350 w 191814"/>
                <a:gd name="connsiteY7" fmla="*/ 211 h 178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814" h="178985">
                  <a:moveTo>
                    <a:pt x="52350" y="211"/>
                  </a:moveTo>
                  <a:cubicBezTo>
                    <a:pt x="54467" y="3915"/>
                    <a:pt x="24304" y="47307"/>
                    <a:pt x="46000" y="76411"/>
                  </a:cubicBezTo>
                  <a:cubicBezTo>
                    <a:pt x="67696" y="105515"/>
                    <a:pt x="182525" y="174836"/>
                    <a:pt x="182525" y="174836"/>
                  </a:cubicBezTo>
                  <a:cubicBezTo>
                    <a:pt x="201575" y="187536"/>
                    <a:pt x="189933" y="168486"/>
                    <a:pt x="160300" y="152611"/>
                  </a:cubicBezTo>
                  <a:cubicBezTo>
                    <a:pt x="130667" y="136736"/>
                    <a:pt x="24833" y="90169"/>
                    <a:pt x="4725" y="79586"/>
                  </a:cubicBezTo>
                  <a:cubicBezTo>
                    <a:pt x="-15383" y="69003"/>
                    <a:pt x="34888" y="93344"/>
                    <a:pt x="39650" y="89111"/>
                  </a:cubicBezTo>
                  <a:cubicBezTo>
                    <a:pt x="44412" y="84878"/>
                    <a:pt x="33829" y="65828"/>
                    <a:pt x="33300" y="54186"/>
                  </a:cubicBezTo>
                  <a:cubicBezTo>
                    <a:pt x="32771" y="42544"/>
                    <a:pt x="50233" y="-3493"/>
                    <a:pt x="5235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フリーフォーム 32">
              <a:extLst>
                <a:ext uri="{FF2B5EF4-FFF2-40B4-BE49-F238E27FC236}">
                  <a16:creationId xmlns:a16="http://schemas.microsoft.com/office/drawing/2014/main" id="{A233D691-6477-6EC8-C27E-CF87AFF2D937}"/>
                </a:ext>
              </a:extLst>
            </p:cNvPr>
            <p:cNvSpPr/>
            <p:nvPr/>
          </p:nvSpPr>
          <p:spPr>
            <a:xfrm>
              <a:off x="4841828" y="3028824"/>
              <a:ext cx="286451" cy="198460"/>
            </a:xfrm>
            <a:custGeom>
              <a:avLst/>
              <a:gdLst>
                <a:gd name="connsiteX0" fmla="*/ 212772 w 286451"/>
                <a:gd name="connsiteY0" fmla="*/ 126 h 198460"/>
                <a:gd name="connsiteX1" fmla="*/ 6397 w 286451"/>
                <a:gd name="connsiteY1" fmla="*/ 79501 h 198460"/>
                <a:gd name="connsiteX2" fmla="*/ 107997 w 286451"/>
                <a:gd name="connsiteY2" fmla="*/ 44576 h 198460"/>
                <a:gd name="connsiteX3" fmla="*/ 196897 w 286451"/>
                <a:gd name="connsiteY3" fmla="*/ 114426 h 198460"/>
                <a:gd name="connsiteX4" fmla="*/ 206422 w 286451"/>
                <a:gd name="connsiteY4" fmla="*/ 104901 h 198460"/>
                <a:gd name="connsiteX5" fmla="*/ 285797 w 286451"/>
                <a:gd name="connsiteY5" fmla="*/ 196976 h 198460"/>
                <a:gd name="connsiteX6" fmla="*/ 244522 w 286451"/>
                <a:gd name="connsiteY6" fmla="*/ 155701 h 198460"/>
                <a:gd name="connsiteX7" fmla="*/ 250872 w 286451"/>
                <a:gd name="connsiteY7" fmla="*/ 76326 h 198460"/>
                <a:gd name="connsiteX8" fmla="*/ 234997 w 286451"/>
                <a:gd name="connsiteY8" fmla="*/ 130301 h 198460"/>
                <a:gd name="connsiteX9" fmla="*/ 165147 w 286451"/>
                <a:gd name="connsiteY9" fmla="*/ 82676 h 198460"/>
                <a:gd name="connsiteX10" fmla="*/ 95297 w 286451"/>
                <a:gd name="connsiteY10" fmla="*/ 22351 h 198460"/>
                <a:gd name="connsiteX11" fmla="*/ 47 w 286451"/>
                <a:gd name="connsiteY11" fmla="*/ 12826 h 198460"/>
                <a:gd name="connsiteX12" fmla="*/ 107997 w 286451"/>
                <a:gd name="connsiteY12" fmla="*/ 25526 h 198460"/>
                <a:gd name="connsiteX13" fmla="*/ 19097 w 286451"/>
                <a:gd name="connsiteY13" fmla="*/ 60451 h 198460"/>
                <a:gd name="connsiteX14" fmla="*/ 212772 w 286451"/>
                <a:gd name="connsiteY14" fmla="*/ 126 h 198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6451" h="198460">
                  <a:moveTo>
                    <a:pt x="212772" y="126"/>
                  </a:moveTo>
                  <a:cubicBezTo>
                    <a:pt x="210655" y="3301"/>
                    <a:pt x="23859" y="72093"/>
                    <a:pt x="6397" y="79501"/>
                  </a:cubicBezTo>
                  <a:cubicBezTo>
                    <a:pt x="-11065" y="86909"/>
                    <a:pt x="76247" y="38755"/>
                    <a:pt x="107997" y="44576"/>
                  </a:cubicBezTo>
                  <a:cubicBezTo>
                    <a:pt x="139747" y="50397"/>
                    <a:pt x="180493" y="104372"/>
                    <a:pt x="196897" y="114426"/>
                  </a:cubicBezTo>
                  <a:cubicBezTo>
                    <a:pt x="213301" y="124480"/>
                    <a:pt x="191605" y="91143"/>
                    <a:pt x="206422" y="104901"/>
                  </a:cubicBezTo>
                  <a:cubicBezTo>
                    <a:pt x="221239" y="118659"/>
                    <a:pt x="279447" y="188509"/>
                    <a:pt x="285797" y="196976"/>
                  </a:cubicBezTo>
                  <a:cubicBezTo>
                    <a:pt x="292147" y="205443"/>
                    <a:pt x="250343" y="175809"/>
                    <a:pt x="244522" y="155701"/>
                  </a:cubicBezTo>
                  <a:cubicBezTo>
                    <a:pt x="238701" y="135593"/>
                    <a:pt x="252459" y="80559"/>
                    <a:pt x="250872" y="76326"/>
                  </a:cubicBezTo>
                  <a:cubicBezTo>
                    <a:pt x="249285" y="72093"/>
                    <a:pt x="249284" y="129243"/>
                    <a:pt x="234997" y="130301"/>
                  </a:cubicBezTo>
                  <a:cubicBezTo>
                    <a:pt x="220710" y="131359"/>
                    <a:pt x="188430" y="100668"/>
                    <a:pt x="165147" y="82676"/>
                  </a:cubicBezTo>
                  <a:cubicBezTo>
                    <a:pt x="141864" y="64684"/>
                    <a:pt x="122814" y="33993"/>
                    <a:pt x="95297" y="22351"/>
                  </a:cubicBezTo>
                  <a:cubicBezTo>
                    <a:pt x="67780" y="10709"/>
                    <a:pt x="-2070" y="12297"/>
                    <a:pt x="47" y="12826"/>
                  </a:cubicBezTo>
                  <a:cubicBezTo>
                    <a:pt x="2164" y="13355"/>
                    <a:pt x="104822" y="17588"/>
                    <a:pt x="107997" y="25526"/>
                  </a:cubicBezTo>
                  <a:cubicBezTo>
                    <a:pt x="111172" y="33464"/>
                    <a:pt x="6926" y="66272"/>
                    <a:pt x="19097" y="60451"/>
                  </a:cubicBezTo>
                  <a:cubicBezTo>
                    <a:pt x="31268" y="54630"/>
                    <a:pt x="214889" y="-3049"/>
                    <a:pt x="212772" y="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フリーフォーム 33">
              <a:extLst>
                <a:ext uri="{FF2B5EF4-FFF2-40B4-BE49-F238E27FC236}">
                  <a16:creationId xmlns:a16="http://schemas.microsoft.com/office/drawing/2014/main" id="{E50F9466-4FC1-E418-80E4-4424FBA40267}"/>
                </a:ext>
              </a:extLst>
            </p:cNvPr>
            <p:cNvSpPr/>
            <p:nvPr/>
          </p:nvSpPr>
          <p:spPr>
            <a:xfrm>
              <a:off x="4757748" y="3032012"/>
              <a:ext cx="430456" cy="184277"/>
            </a:xfrm>
            <a:custGeom>
              <a:avLst/>
              <a:gdLst>
                <a:gd name="connsiteX0" fmla="*/ 325427 w 430456"/>
                <a:gd name="connsiteY0" fmla="*/ 113 h 184277"/>
                <a:gd name="connsiteX1" fmla="*/ 261927 w 430456"/>
                <a:gd name="connsiteY1" fmla="*/ 120763 h 184277"/>
                <a:gd name="connsiteX2" fmla="*/ 290502 w 430456"/>
                <a:gd name="connsiteY2" fmla="*/ 133463 h 184277"/>
                <a:gd name="connsiteX3" fmla="*/ 338127 w 430456"/>
                <a:gd name="connsiteY3" fmla="*/ 111238 h 184277"/>
                <a:gd name="connsiteX4" fmla="*/ 430202 w 430456"/>
                <a:gd name="connsiteY4" fmla="*/ 184263 h 184277"/>
                <a:gd name="connsiteX5" fmla="*/ 363527 w 430456"/>
                <a:gd name="connsiteY5" fmla="*/ 117588 h 184277"/>
                <a:gd name="connsiteX6" fmla="*/ 303202 w 430456"/>
                <a:gd name="connsiteY6" fmla="*/ 120763 h 184277"/>
                <a:gd name="connsiteX7" fmla="*/ 325427 w 430456"/>
                <a:gd name="connsiteY7" fmla="*/ 117588 h 184277"/>
                <a:gd name="connsiteX8" fmla="*/ 201602 w 430456"/>
                <a:gd name="connsiteY8" fmla="*/ 184263 h 184277"/>
                <a:gd name="connsiteX9" fmla="*/ 284152 w 430456"/>
                <a:gd name="connsiteY9" fmla="*/ 117588 h 184277"/>
                <a:gd name="connsiteX10" fmla="*/ 163502 w 430456"/>
                <a:gd name="connsiteY10" fmla="*/ 98538 h 184277"/>
                <a:gd name="connsiteX11" fmla="*/ 1577 w 430456"/>
                <a:gd name="connsiteY11" fmla="*/ 79488 h 184277"/>
                <a:gd name="connsiteX12" fmla="*/ 268277 w 430456"/>
                <a:gd name="connsiteY12" fmla="*/ 108063 h 184277"/>
                <a:gd name="connsiteX13" fmla="*/ 252402 w 430456"/>
                <a:gd name="connsiteY13" fmla="*/ 101713 h 184277"/>
                <a:gd name="connsiteX14" fmla="*/ 252402 w 430456"/>
                <a:gd name="connsiteY14" fmla="*/ 98538 h 184277"/>
                <a:gd name="connsiteX15" fmla="*/ 325427 w 430456"/>
                <a:gd name="connsiteY15" fmla="*/ 113 h 18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0456" h="184277">
                  <a:moveTo>
                    <a:pt x="325427" y="113"/>
                  </a:moveTo>
                  <a:cubicBezTo>
                    <a:pt x="327014" y="3817"/>
                    <a:pt x="267748" y="98538"/>
                    <a:pt x="261927" y="120763"/>
                  </a:cubicBezTo>
                  <a:cubicBezTo>
                    <a:pt x="256106" y="142988"/>
                    <a:pt x="277802" y="135050"/>
                    <a:pt x="290502" y="133463"/>
                  </a:cubicBezTo>
                  <a:cubicBezTo>
                    <a:pt x="303202" y="131876"/>
                    <a:pt x="314844" y="102771"/>
                    <a:pt x="338127" y="111238"/>
                  </a:cubicBezTo>
                  <a:cubicBezTo>
                    <a:pt x="361410" y="119705"/>
                    <a:pt x="425969" y="183205"/>
                    <a:pt x="430202" y="184263"/>
                  </a:cubicBezTo>
                  <a:cubicBezTo>
                    <a:pt x="434435" y="185321"/>
                    <a:pt x="384694" y="128171"/>
                    <a:pt x="363527" y="117588"/>
                  </a:cubicBezTo>
                  <a:cubicBezTo>
                    <a:pt x="342360" y="107005"/>
                    <a:pt x="309552" y="120763"/>
                    <a:pt x="303202" y="120763"/>
                  </a:cubicBezTo>
                  <a:cubicBezTo>
                    <a:pt x="296852" y="120763"/>
                    <a:pt x="342360" y="107005"/>
                    <a:pt x="325427" y="117588"/>
                  </a:cubicBezTo>
                  <a:cubicBezTo>
                    <a:pt x="308494" y="128171"/>
                    <a:pt x="208481" y="184263"/>
                    <a:pt x="201602" y="184263"/>
                  </a:cubicBezTo>
                  <a:cubicBezTo>
                    <a:pt x="194723" y="184263"/>
                    <a:pt x="290502" y="131876"/>
                    <a:pt x="284152" y="117588"/>
                  </a:cubicBezTo>
                  <a:cubicBezTo>
                    <a:pt x="277802" y="103300"/>
                    <a:pt x="210598" y="104888"/>
                    <a:pt x="163502" y="98538"/>
                  </a:cubicBezTo>
                  <a:cubicBezTo>
                    <a:pt x="116406" y="92188"/>
                    <a:pt x="-15885" y="77901"/>
                    <a:pt x="1577" y="79488"/>
                  </a:cubicBezTo>
                  <a:cubicBezTo>
                    <a:pt x="19039" y="81075"/>
                    <a:pt x="226473" y="104359"/>
                    <a:pt x="268277" y="108063"/>
                  </a:cubicBezTo>
                  <a:cubicBezTo>
                    <a:pt x="310081" y="111767"/>
                    <a:pt x="255048" y="103301"/>
                    <a:pt x="252402" y="101713"/>
                  </a:cubicBezTo>
                  <a:cubicBezTo>
                    <a:pt x="249756" y="100126"/>
                    <a:pt x="242348" y="112296"/>
                    <a:pt x="252402" y="98538"/>
                  </a:cubicBezTo>
                  <a:cubicBezTo>
                    <a:pt x="262456" y="84780"/>
                    <a:pt x="323840" y="-3591"/>
                    <a:pt x="325427" y="1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フリーフォーム 34">
              <a:extLst>
                <a:ext uri="{FF2B5EF4-FFF2-40B4-BE49-F238E27FC236}">
                  <a16:creationId xmlns:a16="http://schemas.microsoft.com/office/drawing/2014/main" id="{1298C03D-4A17-2C1A-5177-D5DF79DF76D4}"/>
                </a:ext>
              </a:extLst>
            </p:cNvPr>
            <p:cNvSpPr/>
            <p:nvPr/>
          </p:nvSpPr>
          <p:spPr>
            <a:xfrm>
              <a:off x="4787798" y="3044825"/>
              <a:ext cx="279509" cy="174638"/>
            </a:xfrm>
            <a:custGeom>
              <a:avLst/>
              <a:gdLst>
                <a:gd name="connsiteX0" fmla="*/ 102 w 279509"/>
                <a:gd name="connsiteY0" fmla="*/ 34925 h 174638"/>
                <a:gd name="connsiteX1" fmla="*/ 158852 w 279509"/>
                <a:gd name="connsiteY1" fmla="*/ 85725 h 174638"/>
                <a:gd name="connsiteX2" fmla="*/ 235052 w 279509"/>
                <a:gd name="connsiteY2" fmla="*/ 133350 h 174638"/>
                <a:gd name="connsiteX3" fmla="*/ 171552 w 279509"/>
                <a:gd name="connsiteY3" fmla="*/ 92075 h 174638"/>
                <a:gd name="connsiteX4" fmla="*/ 95352 w 279509"/>
                <a:gd name="connsiteY4" fmla="*/ 98425 h 174638"/>
                <a:gd name="connsiteX5" fmla="*/ 190602 w 279509"/>
                <a:gd name="connsiteY5" fmla="*/ 174625 h 174638"/>
                <a:gd name="connsiteX6" fmla="*/ 85827 w 279509"/>
                <a:gd name="connsiteY6" fmla="*/ 92075 h 174638"/>
                <a:gd name="connsiteX7" fmla="*/ 142977 w 279509"/>
                <a:gd name="connsiteY7" fmla="*/ 66675 h 174638"/>
                <a:gd name="connsiteX8" fmla="*/ 279502 w 279509"/>
                <a:gd name="connsiteY8" fmla="*/ 0 h 174638"/>
                <a:gd name="connsiteX9" fmla="*/ 136627 w 279509"/>
                <a:gd name="connsiteY9" fmla="*/ 66675 h 174638"/>
                <a:gd name="connsiteX10" fmla="*/ 102 w 279509"/>
                <a:gd name="connsiteY10" fmla="*/ 34925 h 17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509" h="174638">
                  <a:moveTo>
                    <a:pt x="102" y="34925"/>
                  </a:moveTo>
                  <a:cubicBezTo>
                    <a:pt x="3806" y="38100"/>
                    <a:pt x="119694" y="69321"/>
                    <a:pt x="158852" y="85725"/>
                  </a:cubicBezTo>
                  <a:cubicBezTo>
                    <a:pt x="198010" y="102129"/>
                    <a:pt x="232935" y="132292"/>
                    <a:pt x="235052" y="133350"/>
                  </a:cubicBezTo>
                  <a:cubicBezTo>
                    <a:pt x="237169" y="134408"/>
                    <a:pt x="194835" y="97896"/>
                    <a:pt x="171552" y="92075"/>
                  </a:cubicBezTo>
                  <a:cubicBezTo>
                    <a:pt x="148269" y="86254"/>
                    <a:pt x="92177" y="84667"/>
                    <a:pt x="95352" y="98425"/>
                  </a:cubicBezTo>
                  <a:cubicBezTo>
                    <a:pt x="98527" y="112183"/>
                    <a:pt x="192190" y="175683"/>
                    <a:pt x="190602" y="174625"/>
                  </a:cubicBezTo>
                  <a:cubicBezTo>
                    <a:pt x="189014" y="173567"/>
                    <a:pt x="93765" y="110067"/>
                    <a:pt x="85827" y="92075"/>
                  </a:cubicBezTo>
                  <a:cubicBezTo>
                    <a:pt x="77890" y="74083"/>
                    <a:pt x="110698" y="82021"/>
                    <a:pt x="142977" y="66675"/>
                  </a:cubicBezTo>
                  <a:cubicBezTo>
                    <a:pt x="175256" y="51329"/>
                    <a:pt x="280560" y="0"/>
                    <a:pt x="279502" y="0"/>
                  </a:cubicBezTo>
                  <a:cubicBezTo>
                    <a:pt x="278444" y="0"/>
                    <a:pt x="178960" y="59796"/>
                    <a:pt x="136627" y="66675"/>
                  </a:cubicBezTo>
                  <a:cubicBezTo>
                    <a:pt x="94294" y="73554"/>
                    <a:pt x="-3602" y="31750"/>
                    <a:pt x="102" y="349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フリーフォーム 35">
              <a:extLst>
                <a:ext uri="{FF2B5EF4-FFF2-40B4-BE49-F238E27FC236}">
                  <a16:creationId xmlns:a16="http://schemas.microsoft.com/office/drawing/2014/main" id="{BCCC0DA0-4661-C17B-9E9D-DE78CA75FF19}"/>
                </a:ext>
              </a:extLst>
            </p:cNvPr>
            <p:cNvSpPr/>
            <p:nvPr/>
          </p:nvSpPr>
          <p:spPr>
            <a:xfrm>
              <a:off x="4629150" y="3073111"/>
              <a:ext cx="318096" cy="139159"/>
            </a:xfrm>
            <a:custGeom>
              <a:avLst/>
              <a:gdLst>
                <a:gd name="connsiteX0" fmla="*/ 184150 w 318096"/>
                <a:gd name="connsiteY0" fmla="*/ 289 h 139159"/>
                <a:gd name="connsiteX1" fmla="*/ 95250 w 318096"/>
                <a:gd name="connsiteY1" fmla="*/ 73314 h 139159"/>
                <a:gd name="connsiteX2" fmla="*/ 139700 w 318096"/>
                <a:gd name="connsiteY2" fmla="*/ 57439 h 139159"/>
                <a:gd name="connsiteX3" fmla="*/ 263525 w 318096"/>
                <a:gd name="connsiteY3" fmla="*/ 111414 h 139159"/>
                <a:gd name="connsiteX4" fmla="*/ 314325 w 318096"/>
                <a:gd name="connsiteY4" fmla="*/ 136814 h 139159"/>
                <a:gd name="connsiteX5" fmla="*/ 168275 w 318096"/>
                <a:gd name="connsiteY5" fmla="*/ 54264 h 139159"/>
                <a:gd name="connsiteX6" fmla="*/ 222250 w 318096"/>
                <a:gd name="connsiteY6" fmla="*/ 57439 h 139159"/>
                <a:gd name="connsiteX7" fmla="*/ 60325 w 318096"/>
                <a:gd name="connsiteY7" fmla="*/ 82839 h 139159"/>
                <a:gd name="connsiteX8" fmla="*/ 0 w 318096"/>
                <a:gd name="connsiteY8" fmla="*/ 86014 h 139159"/>
                <a:gd name="connsiteX9" fmla="*/ 107950 w 318096"/>
                <a:gd name="connsiteY9" fmla="*/ 79664 h 139159"/>
                <a:gd name="connsiteX10" fmla="*/ 53975 w 318096"/>
                <a:gd name="connsiteY10" fmla="*/ 105064 h 139159"/>
                <a:gd name="connsiteX11" fmla="*/ 184150 w 318096"/>
                <a:gd name="connsiteY11" fmla="*/ 289 h 139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96" h="139159">
                  <a:moveTo>
                    <a:pt x="184150" y="289"/>
                  </a:moveTo>
                  <a:cubicBezTo>
                    <a:pt x="191029" y="-5003"/>
                    <a:pt x="102658" y="63789"/>
                    <a:pt x="95250" y="73314"/>
                  </a:cubicBezTo>
                  <a:cubicBezTo>
                    <a:pt x="87842" y="82839"/>
                    <a:pt x="111654" y="51089"/>
                    <a:pt x="139700" y="57439"/>
                  </a:cubicBezTo>
                  <a:cubicBezTo>
                    <a:pt x="167746" y="63789"/>
                    <a:pt x="234421" y="98185"/>
                    <a:pt x="263525" y="111414"/>
                  </a:cubicBezTo>
                  <a:cubicBezTo>
                    <a:pt x="292629" y="124643"/>
                    <a:pt x="330200" y="146339"/>
                    <a:pt x="314325" y="136814"/>
                  </a:cubicBezTo>
                  <a:cubicBezTo>
                    <a:pt x="298450" y="127289"/>
                    <a:pt x="183621" y="67493"/>
                    <a:pt x="168275" y="54264"/>
                  </a:cubicBezTo>
                  <a:cubicBezTo>
                    <a:pt x="152929" y="41035"/>
                    <a:pt x="240242" y="52677"/>
                    <a:pt x="222250" y="57439"/>
                  </a:cubicBezTo>
                  <a:cubicBezTo>
                    <a:pt x="204258" y="62202"/>
                    <a:pt x="97367" y="78077"/>
                    <a:pt x="60325" y="82839"/>
                  </a:cubicBezTo>
                  <a:cubicBezTo>
                    <a:pt x="23283" y="87601"/>
                    <a:pt x="0" y="86014"/>
                    <a:pt x="0" y="86014"/>
                  </a:cubicBezTo>
                  <a:cubicBezTo>
                    <a:pt x="7937" y="85485"/>
                    <a:pt x="98954" y="76489"/>
                    <a:pt x="107950" y="79664"/>
                  </a:cubicBezTo>
                  <a:cubicBezTo>
                    <a:pt x="116946" y="82839"/>
                    <a:pt x="41275" y="117764"/>
                    <a:pt x="53975" y="105064"/>
                  </a:cubicBezTo>
                  <a:cubicBezTo>
                    <a:pt x="66675" y="92364"/>
                    <a:pt x="177271" y="5581"/>
                    <a:pt x="184150" y="2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フリーフォーム 36">
              <a:extLst>
                <a:ext uri="{FF2B5EF4-FFF2-40B4-BE49-F238E27FC236}">
                  <a16:creationId xmlns:a16="http://schemas.microsoft.com/office/drawing/2014/main" id="{A97A0847-F812-EBFA-8433-D8F20763D05D}"/>
                </a:ext>
              </a:extLst>
            </p:cNvPr>
            <p:cNvSpPr/>
            <p:nvPr/>
          </p:nvSpPr>
          <p:spPr>
            <a:xfrm>
              <a:off x="4478960" y="3069763"/>
              <a:ext cx="325080" cy="119392"/>
            </a:xfrm>
            <a:custGeom>
              <a:avLst/>
              <a:gdLst>
                <a:gd name="connsiteX0" fmla="*/ 321640 w 325080"/>
                <a:gd name="connsiteY0" fmla="*/ 462 h 119392"/>
                <a:gd name="connsiteX1" fmla="*/ 248615 w 325080"/>
                <a:gd name="connsiteY1" fmla="*/ 38562 h 119392"/>
                <a:gd name="connsiteX2" fmla="*/ 137490 w 325080"/>
                <a:gd name="connsiteY2" fmla="*/ 57612 h 119392"/>
                <a:gd name="connsiteX3" fmla="*/ 965 w 325080"/>
                <a:gd name="connsiteY3" fmla="*/ 111587 h 119392"/>
                <a:gd name="connsiteX4" fmla="*/ 80340 w 325080"/>
                <a:gd name="connsiteY4" fmla="*/ 76662 h 119392"/>
                <a:gd name="connsiteX5" fmla="*/ 153365 w 325080"/>
                <a:gd name="connsiteY5" fmla="*/ 60787 h 119392"/>
                <a:gd name="connsiteX6" fmla="*/ 121615 w 325080"/>
                <a:gd name="connsiteY6" fmla="*/ 32212 h 119392"/>
                <a:gd name="connsiteX7" fmla="*/ 153365 w 325080"/>
                <a:gd name="connsiteY7" fmla="*/ 41737 h 119392"/>
                <a:gd name="connsiteX8" fmla="*/ 121615 w 325080"/>
                <a:gd name="connsiteY8" fmla="*/ 83012 h 119392"/>
                <a:gd name="connsiteX9" fmla="*/ 102565 w 325080"/>
                <a:gd name="connsiteY9" fmla="*/ 117937 h 119392"/>
                <a:gd name="connsiteX10" fmla="*/ 175590 w 325080"/>
                <a:gd name="connsiteY10" fmla="*/ 32212 h 119392"/>
                <a:gd name="connsiteX11" fmla="*/ 137490 w 325080"/>
                <a:gd name="connsiteY11" fmla="*/ 67137 h 119392"/>
                <a:gd name="connsiteX12" fmla="*/ 321640 w 325080"/>
                <a:gd name="connsiteY12" fmla="*/ 462 h 119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5080" h="119392">
                  <a:moveTo>
                    <a:pt x="321640" y="462"/>
                  </a:moveTo>
                  <a:cubicBezTo>
                    <a:pt x="340161" y="-4301"/>
                    <a:pt x="279307" y="29037"/>
                    <a:pt x="248615" y="38562"/>
                  </a:cubicBezTo>
                  <a:cubicBezTo>
                    <a:pt x="217923" y="48087"/>
                    <a:pt x="178765" y="45441"/>
                    <a:pt x="137490" y="57612"/>
                  </a:cubicBezTo>
                  <a:cubicBezTo>
                    <a:pt x="96215" y="69783"/>
                    <a:pt x="10490" y="108412"/>
                    <a:pt x="965" y="111587"/>
                  </a:cubicBezTo>
                  <a:cubicBezTo>
                    <a:pt x="-8560" y="114762"/>
                    <a:pt x="54940" y="85129"/>
                    <a:pt x="80340" y="76662"/>
                  </a:cubicBezTo>
                  <a:cubicBezTo>
                    <a:pt x="105740" y="68195"/>
                    <a:pt x="146486" y="68195"/>
                    <a:pt x="153365" y="60787"/>
                  </a:cubicBezTo>
                  <a:cubicBezTo>
                    <a:pt x="160244" y="53379"/>
                    <a:pt x="121615" y="35387"/>
                    <a:pt x="121615" y="32212"/>
                  </a:cubicBezTo>
                  <a:cubicBezTo>
                    <a:pt x="121615" y="29037"/>
                    <a:pt x="153365" y="33270"/>
                    <a:pt x="153365" y="41737"/>
                  </a:cubicBezTo>
                  <a:cubicBezTo>
                    <a:pt x="153365" y="50204"/>
                    <a:pt x="130082" y="70312"/>
                    <a:pt x="121615" y="83012"/>
                  </a:cubicBezTo>
                  <a:cubicBezTo>
                    <a:pt x="113148" y="95712"/>
                    <a:pt x="93569" y="126404"/>
                    <a:pt x="102565" y="117937"/>
                  </a:cubicBezTo>
                  <a:cubicBezTo>
                    <a:pt x="111561" y="109470"/>
                    <a:pt x="169769" y="40679"/>
                    <a:pt x="175590" y="32212"/>
                  </a:cubicBezTo>
                  <a:cubicBezTo>
                    <a:pt x="181411" y="23745"/>
                    <a:pt x="120028" y="68724"/>
                    <a:pt x="137490" y="67137"/>
                  </a:cubicBezTo>
                  <a:cubicBezTo>
                    <a:pt x="154952" y="65550"/>
                    <a:pt x="303119" y="5225"/>
                    <a:pt x="321640" y="4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フリーフォーム 37">
              <a:extLst>
                <a:ext uri="{FF2B5EF4-FFF2-40B4-BE49-F238E27FC236}">
                  <a16:creationId xmlns:a16="http://schemas.microsoft.com/office/drawing/2014/main" id="{E8C7DC6A-8433-8674-34ED-455061067A10}"/>
                </a:ext>
              </a:extLst>
            </p:cNvPr>
            <p:cNvSpPr/>
            <p:nvPr/>
          </p:nvSpPr>
          <p:spPr>
            <a:xfrm>
              <a:off x="4456697" y="3155502"/>
              <a:ext cx="509354" cy="124304"/>
            </a:xfrm>
            <a:custGeom>
              <a:avLst/>
              <a:gdLst>
                <a:gd name="connsiteX0" fmla="*/ 1003 w 509354"/>
                <a:gd name="connsiteY0" fmla="*/ 124273 h 124304"/>
                <a:gd name="connsiteX1" fmla="*/ 226428 w 509354"/>
                <a:gd name="connsiteY1" fmla="*/ 44898 h 124304"/>
                <a:gd name="connsiteX2" fmla="*/ 131178 w 509354"/>
                <a:gd name="connsiteY2" fmla="*/ 48073 h 124304"/>
                <a:gd name="connsiteX3" fmla="*/ 264528 w 509354"/>
                <a:gd name="connsiteY3" fmla="*/ 48073 h 124304"/>
                <a:gd name="connsiteX4" fmla="*/ 334378 w 509354"/>
                <a:gd name="connsiteY4" fmla="*/ 48073 h 124304"/>
                <a:gd name="connsiteX5" fmla="*/ 324853 w 509354"/>
                <a:gd name="connsiteY5" fmla="*/ 25848 h 124304"/>
                <a:gd name="connsiteX6" fmla="*/ 509003 w 509354"/>
                <a:gd name="connsiteY6" fmla="*/ 89348 h 124304"/>
                <a:gd name="connsiteX7" fmla="*/ 366128 w 509354"/>
                <a:gd name="connsiteY7" fmla="*/ 44898 h 124304"/>
                <a:gd name="connsiteX8" fmla="*/ 185153 w 509354"/>
                <a:gd name="connsiteY8" fmla="*/ 448 h 124304"/>
                <a:gd name="connsiteX9" fmla="*/ 353428 w 509354"/>
                <a:gd name="connsiteY9" fmla="*/ 73473 h 124304"/>
                <a:gd name="connsiteX10" fmla="*/ 235953 w 509354"/>
                <a:gd name="connsiteY10" fmla="*/ 48073 h 124304"/>
                <a:gd name="connsiteX11" fmla="*/ 178803 w 509354"/>
                <a:gd name="connsiteY11" fmla="*/ 92523 h 124304"/>
                <a:gd name="connsiteX12" fmla="*/ 191503 w 509354"/>
                <a:gd name="connsiteY12" fmla="*/ 38548 h 124304"/>
                <a:gd name="connsiteX13" fmla="*/ 162928 w 509354"/>
                <a:gd name="connsiteY13" fmla="*/ 60773 h 124304"/>
                <a:gd name="connsiteX14" fmla="*/ 96253 w 509354"/>
                <a:gd name="connsiteY14" fmla="*/ 54423 h 124304"/>
                <a:gd name="connsiteX15" fmla="*/ 140703 w 509354"/>
                <a:gd name="connsiteY15" fmla="*/ 54423 h 124304"/>
                <a:gd name="connsiteX16" fmla="*/ 1003 w 509354"/>
                <a:gd name="connsiteY16" fmla="*/ 124273 h 12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09354" h="124304">
                  <a:moveTo>
                    <a:pt x="1003" y="124273"/>
                  </a:moveTo>
                  <a:cubicBezTo>
                    <a:pt x="15290" y="122686"/>
                    <a:pt x="204732" y="57598"/>
                    <a:pt x="226428" y="44898"/>
                  </a:cubicBezTo>
                  <a:cubicBezTo>
                    <a:pt x="248124" y="32198"/>
                    <a:pt x="124828" y="47544"/>
                    <a:pt x="131178" y="48073"/>
                  </a:cubicBezTo>
                  <a:cubicBezTo>
                    <a:pt x="137528" y="48602"/>
                    <a:pt x="264528" y="48073"/>
                    <a:pt x="264528" y="48073"/>
                  </a:cubicBezTo>
                  <a:cubicBezTo>
                    <a:pt x="298395" y="48073"/>
                    <a:pt x="324324" y="51777"/>
                    <a:pt x="334378" y="48073"/>
                  </a:cubicBezTo>
                  <a:cubicBezTo>
                    <a:pt x="344432" y="44369"/>
                    <a:pt x="295749" y="18969"/>
                    <a:pt x="324853" y="25848"/>
                  </a:cubicBezTo>
                  <a:cubicBezTo>
                    <a:pt x="353957" y="32727"/>
                    <a:pt x="502124" y="86173"/>
                    <a:pt x="509003" y="89348"/>
                  </a:cubicBezTo>
                  <a:cubicBezTo>
                    <a:pt x="515882" y="92523"/>
                    <a:pt x="420103" y="59715"/>
                    <a:pt x="366128" y="44898"/>
                  </a:cubicBezTo>
                  <a:cubicBezTo>
                    <a:pt x="312153" y="30081"/>
                    <a:pt x="187270" y="-4314"/>
                    <a:pt x="185153" y="448"/>
                  </a:cubicBezTo>
                  <a:cubicBezTo>
                    <a:pt x="183036" y="5210"/>
                    <a:pt x="344961" y="65535"/>
                    <a:pt x="353428" y="73473"/>
                  </a:cubicBezTo>
                  <a:cubicBezTo>
                    <a:pt x="361895" y="81410"/>
                    <a:pt x="265057" y="44898"/>
                    <a:pt x="235953" y="48073"/>
                  </a:cubicBezTo>
                  <a:cubicBezTo>
                    <a:pt x="206849" y="51248"/>
                    <a:pt x="186211" y="94110"/>
                    <a:pt x="178803" y="92523"/>
                  </a:cubicBezTo>
                  <a:cubicBezTo>
                    <a:pt x="171395" y="90936"/>
                    <a:pt x="194149" y="43840"/>
                    <a:pt x="191503" y="38548"/>
                  </a:cubicBezTo>
                  <a:cubicBezTo>
                    <a:pt x="188857" y="33256"/>
                    <a:pt x="178803" y="58127"/>
                    <a:pt x="162928" y="60773"/>
                  </a:cubicBezTo>
                  <a:cubicBezTo>
                    <a:pt x="147053" y="63419"/>
                    <a:pt x="99957" y="55481"/>
                    <a:pt x="96253" y="54423"/>
                  </a:cubicBezTo>
                  <a:cubicBezTo>
                    <a:pt x="92549" y="53365"/>
                    <a:pt x="151815" y="41723"/>
                    <a:pt x="140703" y="54423"/>
                  </a:cubicBezTo>
                  <a:cubicBezTo>
                    <a:pt x="129591" y="67123"/>
                    <a:pt x="-13284" y="125860"/>
                    <a:pt x="1003" y="1242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フリーフォーム 30">
              <a:extLst>
                <a:ext uri="{FF2B5EF4-FFF2-40B4-BE49-F238E27FC236}">
                  <a16:creationId xmlns:a16="http://schemas.microsoft.com/office/drawing/2014/main" id="{44B5DD5A-3749-0492-3B2C-FDB3234071BB}"/>
                </a:ext>
              </a:extLst>
            </p:cNvPr>
            <p:cNvSpPr/>
            <p:nvPr/>
          </p:nvSpPr>
          <p:spPr>
            <a:xfrm>
              <a:off x="6162455" y="3384074"/>
              <a:ext cx="188230" cy="194608"/>
            </a:xfrm>
            <a:custGeom>
              <a:avLst/>
              <a:gdLst>
                <a:gd name="connsiteX0" fmla="*/ 120870 w 188230"/>
                <a:gd name="connsiteY0" fmla="*/ 476 h 194608"/>
                <a:gd name="connsiteX1" fmla="*/ 19270 w 188230"/>
                <a:gd name="connsiteY1" fmla="*/ 156051 h 194608"/>
                <a:gd name="connsiteX2" fmla="*/ 38320 w 188230"/>
                <a:gd name="connsiteY2" fmla="*/ 124301 h 194608"/>
                <a:gd name="connsiteX3" fmla="*/ 220 w 188230"/>
                <a:gd name="connsiteY3" fmla="*/ 194151 h 194608"/>
                <a:gd name="connsiteX4" fmla="*/ 31970 w 188230"/>
                <a:gd name="connsiteY4" fmla="*/ 146526 h 194608"/>
                <a:gd name="connsiteX5" fmla="*/ 187545 w 188230"/>
                <a:gd name="connsiteY5" fmla="*/ 476 h 194608"/>
                <a:gd name="connsiteX6" fmla="*/ 89120 w 188230"/>
                <a:gd name="connsiteY6" fmla="*/ 98901 h 194608"/>
                <a:gd name="connsiteX7" fmla="*/ 95470 w 188230"/>
                <a:gd name="connsiteY7" fmla="*/ 76676 h 194608"/>
                <a:gd name="connsiteX8" fmla="*/ 70070 w 188230"/>
                <a:gd name="connsiteY8" fmla="*/ 102076 h 194608"/>
                <a:gd name="connsiteX9" fmla="*/ 79595 w 188230"/>
                <a:gd name="connsiteY9" fmla="*/ 79851 h 194608"/>
                <a:gd name="connsiteX10" fmla="*/ 35145 w 188230"/>
                <a:gd name="connsiteY10" fmla="*/ 124301 h 194608"/>
                <a:gd name="connsiteX11" fmla="*/ 44670 w 188230"/>
                <a:gd name="connsiteY11" fmla="*/ 95726 h 194608"/>
                <a:gd name="connsiteX12" fmla="*/ 16095 w 188230"/>
                <a:gd name="connsiteY12" fmla="*/ 143351 h 194608"/>
                <a:gd name="connsiteX13" fmla="*/ 120870 w 188230"/>
                <a:gd name="connsiteY13" fmla="*/ 476 h 194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8230" h="194608">
                  <a:moveTo>
                    <a:pt x="120870" y="476"/>
                  </a:moveTo>
                  <a:cubicBezTo>
                    <a:pt x="121399" y="2593"/>
                    <a:pt x="33028" y="135413"/>
                    <a:pt x="19270" y="156051"/>
                  </a:cubicBezTo>
                  <a:cubicBezTo>
                    <a:pt x="5512" y="176689"/>
                    <a:pt x="41495" y="117951"/>
                    <a:pt x="38320" y="124301"/>
                  </a:cubicBezTo>
                  <a:cubicBezTo>
                    <a:pt x="35145" y="130651"/>
                    <a:pt x="1278" y="190447"/>
                    <a:pt x="220" y="194151"/>
                  </a:cubicBezTo>
                  <a:cubicBezTo>
                    <a:pt x="-838" y="197855"/>
                    <a:pt x="749" y="178805"/>
                    <a:pt x="31970" y="146526"/>
                  </a:cubicBezTo>
                  <a:cubicBezTo>
                    <a:pt x="63191" y="114247"/>
                    <a:pt x="178020" y="8413"/>
                    <a:pt x="187545" y="476"/>
                  </a:cubicBezTo>
                  <a:cubicBezTo>
                    <a:pt x="197070" y="-7461"/>
                    <a:pt x="104466" y="86201"/>
                    <a:pt x="89120" y="98901"/>
                  </a:cubicBezTo>
                  <a:cubicBezTo>
                    <a:pt x="73774" y="111601"/>
                    <a:pt x="98645" y="76147"/>
                    <a:pt x="95470" y="76676"/>
                  </a:cubicBezTo>
                  <a:cubicBezTo>
                    <a:pt x="92295" y="77205"/>
                    <a:pt x="72716" y="101547"/>
                    <a:pt x="70070" y="102076"/>
                  </a:cubicBezTo>
                  <a:cubicBezTo>
                    <a:pt x="67424" y="102605"/>
                    <a:pt x="85416" y="76147"/>
                    <a:pt x="79595" y="79851"/>
                  </a:cubicBezTo>
                  <a:cubicBezTo>
                    <a:pt x="73774" y="83555"/>
                    <a:pt x="40966" y="121655"/>
                    <a:pt x="35145" y="124301"/>
                  </a:cubicBezTo>
                  <a:cubicBezTo>
                    <a:pt x="29324" y="126947"/>
                    <a:pt x="47845" y="92551"/>
                    <a:pt x="44670" y="95726"/>
                  </a:cubicBezTo>
                  <a:cubicBezTo>
                    <a:pt x="41495" y="98901"/>
                    <a:pt x="5512" y="155522"/>
                    <a:pt x="16095" y="143351"/>
                  </a:cubicBezTo>
                  <a:cubicBezTo>
                    <a:pt x="26678" y="131180"/>
                    <a:pt x="120341" y="-1641"/>
                    <a:pt x="120870" y="4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フリーフォーム 38">
              <a:extLst>
                <a:ext uri="{FF2B5EF4-FFF2-40B4-BE49-F238E27FC236}">
                  <a16:creationId xmlns:a16="http://schemas.microsoft.com/office/drawing/2014/main" id="{33406B30-7F4F-A2FF-A958-05CCE0C84B35}"/>
                </a:ext>
              </a:extLst>
            </p:cNvPr>
            <p:cNvSpPr/>
            <p:nvPr/>
          </p:nvSpPr>
          <p:spPr>
            <a:xfrm>
              <a:off x="6232525" y="3346062"/>
              <a:ext cx="365162" cy="114688"/>
            </a:xfrm>
            <a:custGeom>
              <a:avLst/>
              <a:gdLst>
                <a:gd name="connsiteX0" fmla="*/ 0 w 365162"/>
                <a:gd name="connsiteY0" fmla="*/ 114688 h 114688"/>
                <a:gd name="connsiteX1" fmla="*/ 346075 w 365162"/>
                <a:gd name="connsiteY1" fmla="*/ 3563 h 114688"/>
                <a:gd name="connsiteX2" fmla="*/ 304800 w 365162"/>
                <a:gd name="connsiteY2" fmla="*/ 32138 h 114688"/>
                <a:gd name="connsiteX3" fmla="*/ 174625 w 365162"/>
                <a:gd name="connsiteY3" fmla="*/ 79763 h 114688"/>
                <a:gd name="connsiteX4" fmla="*/ 301625 w 365162"/>
                <a:gd name="connsiteY4" fmla="*/ 19438 h 114688"/>
                <a:gd name="connsiteX5" fmla="*/ 225425 w 365162"/>
                <a:gd name="connsiteY5" fmla="*/ 48013 h 114688"/>
                <a:gd name="connsiteX6" fmla="*/ 276225 w 365162"/>
                <a:gd name="connsiteY6" fmla="*/ 19438 h 114688"/>
                <a:gd name="connsiteX7" fmla="*/ 136525 w 365162"/>
                <a:gd name="connsiteY7" fmla="*/ 82938 h 114688"/>
                <a:gd name="connsiteX8" fmla="*/ 234950 w 365162"/>
                <a:gd name="connsiteY8" fmla="*/ 51188 h 114688"/>
                <a:gd name="connsiteX9" fmla="*/ 0 w 365162"/>
                <a:gd name="connsiteY9" fmla="*/ 114688 h 11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5162" h="114688">
                  <a:moveTo>
                    <a:pt x="0" y="114688"/>
                  </a:moveTo>
                  <a:lnTo>
                    <a:pt x="346075" y="3563"/>
                  </a:lnTo>
                  <a:cubicBezTo>
                    <a:pt x="396875" y="-10195"/>
                    <a:pt x="333375" y="19438"/>
                    <a:pt x="304800" y="32138"/>
                  </a:cubicBezTo>
                  <a:cubicBezTo>
                    <a:pt x="276225" y="44838"/>
                    <a:pt x="175154" y="81880"/>
                    <a:pt x="174625" y="79763"/>
                  </a:cubicBezTo>
                  <a:cubicBezTo>
                    <a:pt x="174096" y="77646"/>
                    <a:pt x="293158" y="24730"/>
                    <a:pt x="301625" y="19438"/>
                  </a:cubicBezTo>
                  <a:cubicBezTo>
                    <a:pt x="310092" y="14146"/>
                    <a:pt x="229658" y="48013"/>
                    <a:pt x="225425" y="48013"/>
                  </a:cubicBezTo>
                  <a:cubicBezTo>
                    <a:pt x="221192" y="48013"/>
                    <a:pt x="291042" y="13617"/>
                    <a:pt x="276225" y="19438"/>
                  </a:cubicBezTo>
                  <a:cubicBezTo>
                    <a:pt x="261408" y="25259"/>
                    <a:pt x="143404" y="77646"/>
                    <a:pt x="136525" y="82938"/>
                  </a:cubicBezTo>
                  <a:cubicBezTo>
                    <a:pt x="129646" y="88230"/>
                    <a:pt x="234950" y="51188"/>
                    <a:pt x="234950" y="51188"/>
                  </a:cubicBezTo>
                  <a:lnTo>
                    <a:pt x="0" y="1146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フリーフォーム 39">
              <a:extLst>
                <a:ext uri="{FF2B5EF4-FFF2-40B4-BE49-F238E27FC236}">
                  <a16:creationId xmlns:a16="http://schemas.microsoft.com/office/drawing/2014/main" id="{99C7C78F-80CC-C632-6EC4-CD62BF86C016}"/>
                </a:ext>
              </a:extLst>
            </p:cNvPr>
            <p:cNvSpPr/>
            <p:nvPr/>
          </p:nvSpPr>
          <p:spPr>
            <a:xfrm>
              <a:off x="6468889" y="3336285"/>
              <a:ext cx="357372" cy="162720"/>
            </a:xfrm>
            <a:custGeom>
              <a:avLst/>
              <a:gdLst>
                <a:gd name="connsiteX0" fmla="*/ 150986 w 357372"/>
                <a:gd name="connsiteY0" fmla="*/ 48265 h 162720"/>
                <a:gd name="connsiteX1" fmla="*/ 249411 w 357372"/>
                <a:gd name="connsiteY1" fmla="*/ 64140 h 162720"/>
                <a:gd name="connsiteX2" fmla="*/ 319261 w 357372"/>
                <a:gd name="connsiteY2" fmla="*/ 121290 h 162720"/>
                <a:gd name="connsiteX3" fmla="*/ 319261 w 357372"/>
                <a:gd name="connsiteY3" fmla="*/ 95890 h 162720"/>
                <a:gd name="connsiteX4" fmla="*/ 357361 w 357372"/>
                <a:gd name="connsiteY4" fmla="*/ 162565 h 162720"/>
                <a:gd name="connsiteX5" fmla="*/ 322436 w 357372"/>
                <a:gd name="connsiteY5" fmla="*/ 111765 h 162720"/>
                <a:gd name="connsiteX6" fmla="*/ 249411 w 357372"/>
                <a:gd name="connsiteY6" fmla="*/ 32390 h 162720"/>
                <a:gd name="connsiteX7" fmla="*/ 265286 w 357372"/>
                <a:gd name="connsiteY7" fmla="*/ 41915 h 162720"/>
                <a:gd name="connsiteX8" fmla="*/ 220836 w 357372"/>
                <a:gd name="connsiteY8" fmla="*/ 22865 h 162720"/>
                <a:gd name="connsiteX9" fmla="*/ 265286 w 357372"/>
                <a:gd name="connsiteY9" fmla="*/ 48265 h 162720"/>
                <a:gd name="connsiteX10" fmla="*/ 8111 w 357372"/>
                <a:gd name="connsiteY10" fmla="*/ 3815 h 162720"/>
                <a:gd name="connsiteX11" fmla="*/ 68436 w 357372"/>
                <a:gd name="connsiteY11" fmla="*/ 3815 h 162720"/>
                <a:gd name="connsiteX12" fmla="*/ 109711 w 357372"/>
                <a:gd name="connsiteY12" fmla="*/ 16515 h 162720"/>
                <a:gd name="connsiteX13" fmla="*/ 106536 w 357372"/>
                <a:gd name="connsiteY13" fmla="*/ 6990 h 162720"/>
                <a:gd name="connsiteX14" fmla="*/ 150986 w 357372"/>
                <a:gd name="connsiteY14" fmla="*/ 48265 h 16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7372" h="162720">
                  <a:moveTo>
                    <a:pt x="150986" y="48265"/>
                  </a:moveTo>
                  <a:cubicBezTo>
                    <a:pt x="174799" y="57790"/>
                    <a:pt x="221365" y="51969"/>
                    <a:pt x="249411" y="64140"/>
                  </a:cubicBezTo>
                  <a:cubicBezTo>
                    <a:pt x="277457" y="76311"/>
                    <a:pt x="307619" y="115998"/>
                    <a:pt x="319261" y="121290"/>
                  </a:cubicBezTo>
                  <a:cubicBezTo>
                    <a:pt x="330903" y="126582"/>
                    <a:pt x="312911" y="89011"/>
                    <a:pt x="319261" y="95890"/>
                  </a:cubicBezTo>
                  <a:cubicBezTo>
                    <a:pt x="325611" y="102769"/>
                    <a:pt x="356832" y="159919"/>
                    <a:pt x="357361" y="162565"/>
                  </a:cubicBezTo>
                  <a:cubicBezTo>
                    <a:pt x="357890" y="165211"/>
                    <a:pt x="340428" y="133461"/>
                    <a:pt x="322436" y="111765"/>
                  </a:cubicBezTo>
                  <a:cubicBezTo>
                    <a:pt x="304444" y="90069"/>
                    <a:pt x="249411" y="32390"/>
                    <a:pt x="249411" y="32390"/>
                  </a:cubicBezTo>
                  <a:cubicBezTo>
                    <a:pt x="239886" y="20748"/>
                    <a:pt x="270048" y="43502"/>
                    <a:pt x="265286" y="41915"/>
                  </a:cubicBezTo>
                  <a:cubicBezTo>
                    <a:pt x="260524" y="40328"/>
                    <a:pt x="220836" y="21807"/>
                    <a:pt x="220836" y="22865"/>
                  </a:cubicBezTo>
                  <a:cubicBezTo>
                    <a:pt x="220836" y="23923"/>
                    <a:pt x="300740" y="51440"/>
                    <a:pt x="265286" y="48265"/>
                  </a:cubicBezTo>
                  <a:cubicBezTo>
                    <a:pt x="229832" y="45090"/>
                    <a:pt x="40919" y="11223"/>
                    <a:pt x="8111" y="3815"/>
                  </a:cubicBezTo>
                  <a:cubicBezTo>
                    <a:pt x="-24697" y="-3593"/>
                    <a:pt x="51503" y="1698"/>
                    <a:pt x="68436" y="3815"/>
                  </a:cubicBezTo>
                  <a:cubicBezTo>
                    <a:pt x="85369" y="5932"/>
                    <a:pt x="109711" y="16515"/>
                    <a:pt x="109711" y="16515"/>
                  </a:cubicBezTo>
                  <a:cubicBezTo>
                    <a:pt x="116061" y="17044"/>
                    <a:pt x="93836" y="2227"/>
                    <a:pt x="106536" y="6990"/>
                  </a:cubicBezTo>
                  <a:cubicBezTo>
                    <a:pt x="119236" y="11753"/>
                    <a:pt x="127173" y="38740"/>
                    <a:pt x="150986" y="482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フリーフォーム 40">
              <a:extLst>
                <a:ext uri="{FF2B5EF4-FFF2-40B4-BE49-F238E27FC236}">
                  <a16:creationId xmlns:a16="http://schemas.microsoft.com/office/drawing/2014/main" id="{1E8C3E4F-0907-47E1-10C0-FC29D0B52A0A}"/>
                </a:ext>
              </a:extLst>
            </p:cNvPr>
            <p:cNvSpPr/>
            <p:nvPr/>
          </p:nvSpPr>
          <p:spPr>
            <a:xfrm>
              <a:off x="6759498" y="3396902"/>
              <a:ext cx="238228" cy="153777"/>
            </a:xfrm>
            <a:custGeom>
              <a:avLst/>
              <a:gdLst>
                <a:gd name="connsiteX0" fmla="*/ 77 w 238228"/>
                <a:gd name="connsiteY0" fmla="*/ 348 h 153777"/>
                <a:gd name="connsiteX1" fmla="*/ 108027 w 238228"/>
                <a:gd name="connsiteY1" fmla="*/ 57498 h 153777"/>
                <a:gd name="connsiteX2" fmla="*/ 92152 w 238228"/>
                <a:gd name="connsiteY2" fmla="*/ 35273 h 153777"/>
                <a:gd name="connsiteX3" fmla="*/ 152477 w 238228"/>
                <a:gd name="connsiteY3" fmla="*/ 92423 h 153777"/>
                <a:gd name="connsiteX4" fmla="*/ 158827 w 238228"/>
                <a:gd name="connsiteY4" fmla="*/ 73373 h 153777"/>
                <a:gd name="connsiteX5" fmla="*/ 238202 w 238228"/>
                <a:gd name="connsiteY5" fmla="*/ 143223 h 153777"/>
                <a:gd name="connsiteX6" fmla="*/ 168352 w 238228"/>
                <a:gd name="connsiteY6" fmla="*/ 47973 h 153777"/>
                <a:gd name="connsiteX7" fmla="*/ 231852 w 238228"/>
                <a:gd name="connsiteY7" fmla="*/ 152748 h 153777"/>
                <a:gd name="connsiteX8" fmla="*/ 168352 w 238228"/>
                <a:gd name="connsiteY8" fmla="*/ 98773 h 153777"/>
                <a:gd name="connsiteX9" fmla="*/ 95327 w 238228"/>
                <a:gd name="connsiteY9" fmla="*/ 54323 h 153777"/>
                <a:gd name="connsiteX10" fmla="*/ 127077 w 238228"/>
                <a:gd name="connsiteY10" fmla="*/ 89248 h 153777"/>
                <a:gd name="connsiteX11" fmla="*/ 77 w 238228"/>
                <a:gd name="connsiteY11" fmla="*/ 348 h 15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8228" h="153777">
                  <a:moveTo>
                    <a:pt x="77" y="348"/>
                  </a:moveTo>
                  <a:cubicBezTo>
                    <a:pt x="-3098" y="-4944"/>
                    <a:pt x="92681" y="51677"/>
                    <a:pt x="108027" y="57498"/>
                  </a:cubicBezTo>
                  <a:cubicBezTo>
                    <a:pt x="123373" y="63319"/>
                    <a:pt x="84744" y="29452"/>
                    <a:pt x="92152" y="35273"/>
                  </a:cubicBezTo>
                  <a:cubicBezTo>
                    <a:pt x="99560" y="41094"/>
                    <a:pt x="141365" y="86073"/>
                    <a:pt x="152477" y="92423"/>
                  </a:cubicBezTo>
                  <a:cubicBezTo>
                    <a:pt x="163589" y="98773"/>
                    <a:pt x="144539" y="64906"/>
                    <a:pt x="158827" y="73373"/>
                  </a:cubicBezTo>
                  <a:cubicBezTo>
                    <a:pt x="173115" y="81840"/>
                    <a:pt x="236615" y="147456"/>
                    <a:pt x="238202" y="143223"/>
                  </a:cubicBezTo>
                  <a:cubicBezTo>
                    <a:pt x="239789" y="138990"/>
                    <a:pt x="169410" y="46385"/>
                    <a:pt x="168352" y="47973"/>
                  </a:cubicBezTo>
                  <a:cubicBezTo>
                    <a:pt x="167294" y="49561"/>
                    <a:pt x="231852" y="144281"/>
                    <a:pt x="231852" y="152748"/>
                  </a:cubicBezTo>
                  <a:cubicBezTo>
                    <a:pt x="231852" y="161215"/>
                    <a:pt x="191106" y="115177"/>
                    <a:pt x="168352" y="98773"/>
                  </a:cubicBezTo>
                  <a:cubicBezTo>
                    <a:pt x="145598" y="82369"/>
                    <a:pt x="102206" y="55910"/>
                    <a:pt x="95327" y="54323"/>
                  </a:cubicBezTo>
                  <a:cubicBezTo>
                    <a:pt x="88448" y="52736"/>
                    <a:pt x="137660" y="96127"/>
                    <a:pt x="127077" y="89248"/>
                  </a:cubicBezTo>
                  <a:cubicBezTo>
                    <a:pt x="116494" y="82369"/>
                    <a:pt x="3252" y="5640"/>
                    <a:pt x="77" y="3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フリーフォーム 41">
              <a:extLst>
                <a:ext uri="{FF2B5EF4-FFF2-40B4-BE49-F238E27FC236}">
                  <a16:creationId xmlns:a16="http://schemas.microsoft.com/office/drawing/2014/main" id="{AAC18328-B762-ABEA-16D2-0208F1F217A7}"/>
                </a:ext>
              </a:extLst>
            </p:cNvPr>
            <p:cNvSpPr/>
            <p:nvPr/>
          </p:nvSpPr>
          <p:spPr>
            <a:xfrm>
              <a:off x="6588107" y="3336859"/>
              <a:ext cx="302174" cy="117713"/>
            </a:xfrm>
            <a:custGeom>
              <a:avLst/>
              <a:gdLst>
                <a:gd name="connsiteX0" fmla="*/ 18 w 302174"/>
                <a:gd name="connsiteY0" fmla="*/ 66 h 117713"/>
                <a:gd name="connsiteX1" fmla="*/ 219093 w 302174"/>
                <a:gd name="connsiteY1" fmla="*/ 66741 h 117713"/>
                <a:gd name="connsiteX2" fmla="*/ 301643 w 302174"/>
                <a:gd name="connsiteY2" fmla="*/ 117541 h 117713"/>
                <a:gd name="connsiteX3" fmla="*/ 250843 w 302174"/>
                <a:gd name="connsiteY3" fmla="*/ 82616 h 117713"/>
                <a:gd name="connsiteX4" fmla="*/ 177818 w 302174"/>
                <a:gd name="connsiteY4" fmla="*/ 63566 h 117713"/>
                <a:gd name="connsiteX5" fmla="*/ 206393 w 302174"/>
                <a:gd name="connsiteY5" fmla="*/ 79441 h 117713"/>
                <a:gd name="connsiteX6" fmla="*/ 18 w 302174"/>
                <a:gd name="connsiteY6" fmla="*/ 66 h 11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174" h="117713">
                  <a:moveTo>
                    <a:pt x="18" y="66"/>
                  </a:moveTo>
                  <a:cubicBezTo>
                    <a:pt x="2135" y="-2051"/>
                    <a:pt x="168822" y="47162"/>
                    <a:pt x="219093" y="66741"/>
                  </a:cubicBezTo>
                  <a:cubicBezTo>
                    <a:pt x="269364" y="86320"/>
                    <a:pt x="296351" y="114895"/>
                    <a:pt x="301643" y="117541"/>
                  </a:cubicBezTo>
                  <a:cubicBezTo>
                    <a:pt x="306935" y="120187"/>
                    <a:pt x="271481" y="91612"/>
                    <a:pt x="250843" y="82616"/>
                  </a:cubicBezTo>
                  <a:cubicBezTo>
                    <a:pt x="230206" y="73620"/>
                    <a:pt x="185226" y="64095"/>
                    <a:pt x="177818" y="63566"/>
                  </a:cubicBezTo>
                  <a:cubicBezTo>
                    <a:pt x="170410" y="63037"/>
                    <a:pt x="232322" y="86849"/>
                    <a:pt x="206393" y="79441"/>
                  </a:cubicBezTo>
                  <a:cubicBezTo>
                    <a:pt x="180464" y="72033"/>
                    <a:pt x="-2099" y="2183"/>
                    <a:pt x="18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フリーフォーム 42">
              <a:extLst>
                <a:ext uri="{FF2B5EF4-FFF2-40B4-BE49-F238E27FC236}">
                  <a16:creationId xmlns:a16="http://schemas.microsoft.com/office/drawing/2014/main" id="{96D58E37-7882-10B6-2A01-2BFE38A2DDD5}"/>
                </a:ext>
              </a:extLst>
            </p:cNvPr>
            <p:cNvSpPr/>
            <p:nvPr/>
          </p:nvSpPr>
          <p:spPr>
            <a:xfrm>
              <a:off x="6172013" y="3365498"/>
              <a:ext cx="314585" cy="254391"/>
            </a:xfrm>
            <a:custGeom>
              <a:avLst/>
              <a:gdLst>
                <a:gd name="connsiteX0" fmla="*/ 314512 w 314585"/>
                <a:gd name="connsiteY0" fmla="*/ 2 h 254391"/>
                <a:gd name="connsiteX1" fmla="*/ 203387 w 314585"/>
                <a:gd name="connsiteY1" fmla="*/ 133352 h 254391"/>
                <a:gd name="connsiteX2" fmla="*/ 228787 w 314585"/>
                <a:gd name="connsiteY2" fmla="*/ 177802 h 254391"/>
                <a:gd name="connsiteX3" fmla="*/ 177987 w 314585"/>
                <a:gd name="connsiteY3" fmla="*/ 171452 h 254391"/>
                <a:gd name="connsiteX4" fmla="*/ 108137 w 314585"/>
                <a:gd name="connsiteY4" fmla="*/ 180977 h 254391"/>
                <a:gd name="connsiteX5" fmla="*/ 41462 w 314585"/>
                <a:gd name="connsiteY5" fmla="*/ 206377 h 254391"/>
                <a:gd name="connsiteX6" fmla="*/ 187 w 314585"/>
                <a:gd name="connsiteY6" fmla="*/ 254002 h 254391"/>
                <a:gd name="connsiteX7" fmla="*/ 57337 w 314585"/>
                <a:gd name="connsiteY7" fmla="*/ 177802 h 254391"/>
                <a:gd name="connsiteX8" fmla="*/ 41462 w 314585"/>
                <a:gd name="connsiteY8" fmla="*/ 190502 h 254391"/>
                <a:gd name="connsiteX9" fmla="*/ 177987 w 314585"/>
                <a:gd name="connsiteY9" fmla="*/ 136527 h 254391"/>
                <a:gd name="connsiteX10" fmla="*/ 139887 w 314585"/>
                <a:gd name="connsiteY10" fmla="*/ 152402 h 254391"/>
                <a:gd name="connsiteX11" fmla="*/ 177987 w 314585"/>
                <a:gd name="connsiteY11" fmla="*/ 155577 h 254391"/>
                <a:gd name="connsiteX12" fmla="*/ 184337 w 314585"/>
                <a:gd name="connsiteY12" fmla="*/ 117477 h 254391"/>
                <a:gd name="connsiteX13" fmla="*/ 155762 w 314585"/>
                <a:gd name="connsiteY13" fmla="*/ 155577 h 254391"/>
                <a:gd name="connsiteX14" fmla="*/ 209737 w 314585"/>
                <a:gd name="connsiteY14" fmla="*/ 104777 h 254391"/>
                <a:gd name="connsiteX15" fmla="*/ 184337 w 314585"/>
                <a:gd name="connsiteY15" fmla="*/ 136527 h 254391"/>
                <a:gd name="connsiteX16" fmla="*/ 314512 w 314585"/>
                <a:gd name="connsiteY16" fmla="*/ 2 h 25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4585" h="254391">
                  <a:moveTo>
                    <a:pt x="314512" y="2"/>
                  </a:moveTo>
                  <a:cubicBezTo>
                    <a:pt x="317687" y="-527"/>
                    <a:pt x="217675" y="103719"/>
                    <a:pt x="203387" y="133352"/>
                  </a:cubicBezTo>
                  <a:cubicBezTo>
                    <a:pt x="189099" y="162985"/>
                    <a:pt x="233020" y="171452"/>
                    <a:pt x="228787" y="177802"/>
                  </a:cubicBezTo>
                  <a:cubicBezTo>
                    <a:pt x="224554" y="184152"/>
                    <a:pt x="198095" y="170923"/>
                    <a:pt x="177987" y="171452"/>
                  </a:cubicBezTo>
                  <a:cubicBezTo>
                    <a:pt x="157879" y="171981"/>
                    <a:pt x="130891" y="175156"/>
                    <a:pt x="108137" y="180977"/>
                  </a:cubicBezTo>
                  <a:cubicBezTo>
                    <a:pt x="85383" y="186798"/>
                    <a:pt x="59454" y="194206"/>
                    <a:pt x="41462" y="206377"/>
                  </a:cubicBezTo>
                  <a:cubicBezTo>
                    <a:pt x="23470" y="218548"/>
                    <a:pt x="-2459" y="258764"/>
                    <a:pt x="187" y="254002"/>
                  </a:cubicBezTo>
                  <a:cubicBezTo>
                    <a:pt x="2833" y="249240"/>
                    <a:pt x="57337" y="177802"/>
                    <a:pt x="57337" y="177802"/>
                  </a:cubicBezTo>
                  <a:cubicBezTo>
                    <a:pt x="64216" y="167219"/>
                    <a:pt x="21354" y="197381"/>
                    <a:pt x="41462" y="190502"/>
                  </a:cubicBezTo>
                  <a:cubicBezTo>
                    <a:pt x="61570" y="183623"/>
                    <a:pt x="161583" y="142877"/>
                    <a:pt x="177987" y="136527"/>
                  </a:cubicBezTo>
                  <a:cubicBezTo>
                    <a:pt x="194391" y="130177"/>
                    <a:pt x="139887" y="149227"/>
                    <a:pt x="139887" y="152402"/>
                  </a:cubicBezTo>
                  <a:cubicBezTo>
                    <a:pt x="139887" y="155577"/>
                    <a:pt x="170579" y="161398"/>
                    <a:pt x="177987" y="155577"/>
                  </a:cubicBezTo>
                  <a:cubicBezTo>
                    <a:pt x="185395" y="149756"/>
                    <a:pt x="188041" y="117477"/>
                    <a:pt x="184337" y="117477"/>
                  </a:cubicBezTo>
                  <a:cubicBezTo>
                    <a:pt x="180633" y="117477"/>
                    <a:pt x="151529" y="157694"/>
                    <a:pt x="155762" y="155577"/>
                  </a:cubicBezTo>
                  <a:cubicBezTo>
                    <a:pt x="159995" y="153460"/>
                    <a:pt x="204975" y="107952"/>
                    <a:pt x="209737" y="104777"/>
                  </a:cubicBezTo>
                  <a:cubicBezTo>
                    <a:pt x="214499" y="101602"/>
                    <a:pt x="166875" y="151344"/>
                    <a:pt x="184337" y="136527"/>
                  </a:cubicBezTo>
                  <a:cubicBezTo>
                    <a:pt x="201799" y="121710"/>
                    <a:pt x="311337" y="531"/>
                    <a:pt x="314512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フリーフォーム 43">
              <a:extLst>
                <a:ext uri="{FF2B5EF4-FFF2-40B4-BE49-F238E27FC236}">
                  <a16:creationId xmlns:a16="http://schemas.microsoft.com/office/drawing/2014/main" id="{13633D91-B801-F7CC-6A7C-4B9E136AAFD6}"/>
                </a:ext>
              </a:extLst>
            </p:cNvPr>
            <p:cNvSpPr/>
            <p:nvPr/>
          </p:nvSpPr>
          <p:spPr>
            <a:xfrm>
              <a:off x="6154931" y="3393776"/>
              <a:ext cx="77606" cy="216199"/>
            </a:xfrm>
            <a:custGeom>
              <a:avLst/>
              <a:gdLst>
                <a:gd name="connsiteX0" fmla="*/ 77594 w 77606"/>
                <a:gd name="connsiteY0" fmla="*/ 299 h 216199"/>
                <a:gd name="connsiteX1" fmla="*/ 1394 w 77606"/>
                <a:gd name="connsiteY1" fmla="*/ 213024 h 216199"/>
                <a:gd name="connsiteX2" fmla="*/ 26794 w 77606"/>
                <a:gd name="connsiteY2" fmla="*/ 130474 h 216199"/>
                <a:gd name="connsiteX3" fmla="*/ 7744 w 77606"/>
                <a:gd name="connsiteY3" fmla="*/ 165399 h 216199"/>
                <a:gd name="connsiteX4" fmla="*/ 77594 w 77606"/>
                <a:gd name="connsiteY4" fmla="*/ 299 h 21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06" h="216199">
                  <a:moveTo>
                    <a:pt x="77594" y="299"/>
                  </a:moveTo>
                  <a:cubicBezTo>
                    <a:pt x="76536" y="8236"/>
                    <a:pt x="9861" y="191328"/>
                    <a:pt x="1394" y="213024"/>
                  </a:cubicBezTo>
                  <a:cubicBezTo>
                    <a:pt x="-7073" y="234720"/>
                    <a:pt x="25736" y="138411"/>
                    <a:pt x="26794" y="130474"/>
                  </a:cubicBezTo>
                  <a:cubicBezTo>
                    <a:pt x="27852" y="122537"/>
                    <a:pt x="2452" y="186036"/>
                    <a:pt x="7744" y="165399"/>
                  </a:cubicBezTo>
                  <a:cubicBezTo>
                    <a:pt x="13036" y="144762"/>
                    <a:pt x="78652" y="-7638"/>
                    <a:pt x="77594" y="2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フリーフォーム 44">
              <a:extLst>
                <a:ext uri="{FF2B5EF4-FFF2-40B4-BE49-F238E27FC236}">
                  <a16:creationId xmlns:a16="http://schemas.microsoft.com/office/drawing/2014/main" id="{3F6C2136-3F59-AC10-F06A-0F3E88C8C2B9}"/>
                </a:ext>
              </a:extLst>
            </p:cNvPr>
            <p:cNvSpPr/>
            <p:nvPr/>
          </p:nvSpPr>
          <p:spPr>
            <a:xfrm>
              <a:off x="6255963" y="3508138"/>
              <a:ext cx="687928" cy="67473"/>
            </a:xfrm>
            <a:custGeom>
              <a:avLst/>
              <a:gdLst>
                <a:gd name="connsiteX0" fmla="*/ 1962 w 687928"/>
                <a:gd name="connsiteY0" fmla="*/ 51037 h 67473"/>
                <a:gd name="connsiteX1" fmla="*/ 325812 w 687928"/>
                <a:gd name="connsiteY1" fmla="*/ 237 h 67473"/>
                <a:gd name="connsiteX2" fmla="*/ 217862 w 687928"/>
                <a:gd name="connsiteY2" fmla="*/ 31987 h 67473"/>
                <a:gd name="connsiteX3" fmla="*/ 189287 w 687928"/>
                <a:gd name="connsiteY3" fmla="*/ 31987 h 67473"/>
                <a:gd name="connsiteX4" fmla="*/ 379787 w 687928"/>
                <a:gd name="connsiteY4" fmla="*/ 16112 h 67473"/>
                <a:gd name="connsiteX5" fmla="*/ 551237 w 687928"/>
                <a:gd name="connsiteY5" fmla="*/ 41512 h 67473"/>
                <a:gd name="connsiteX6" fmla="*/ 541712 w 687928"/>
                <a:gd name="connsiteY6" fmla="*/ 35162 h 67473"/>
                <a:gd name="connsiteX7" fmla="*/ 684587 w 687928"/>
                <a:gd name="connsiteY7" fmla="*/ 66912 h 67473"/>
                <a:gd name="connsiteX8" fmla="*/ 627437 w 687928"/>
                <a:gd name="connsiteY8" fmla="*/ 54212 h 67473"/>
                <a:gd name="connsiteX9" fmla="*/ 459162 w 687928"/>
                <a:gd name="connsiteY9" fmla="*/ 38337 h 67473"/>
                <a:gd name="connsiteX10" fmla="*/ 484562 w 687928"/>
                <a:gd name="connsiteY10" fmla="*/ 35162 h 67473"/>
                <a:gd name="connsiteX11" fmla="*/ 328987 w 687928"/>
                <a:gd name="connsiteY11" fmla="*/ 35162 h 67473"/>
                <a:gd name="connsiteX12" fmla="*/ 376612 w 687928"/>
                <a:gd name="connsiteY12" fmla="*/ 25637 h 67473"/>
                <a:gd name="connsiteX13" fmla="*/ 189287 w 687928"/>
                <a:gd name="connsiteY13" fmla="*/ 25637 h 67473"/>
                <a:gd name="connsiteX14" fmla="*/ 154362 w 687928"/>
                <a:gd name="connsiteY14" fmla="*/ 41512 h 67473"/>
                <a:gd name="connsiteX15" fmla="*/ 189287 w 687928"/>
                <a:gd name="connsiteY15" fmla="*/ 31987 h 67473"/>
                <a:gd name="connsiteX16" fmla="*/ 1962 w 687928"/>
                <a:gd name="connsiteY16" fmla="*/ 51037 h 67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7928" h="67473">
                  <a:moveTo>
                    <a:pt x="1962" y="51037"/>
                  </a:moveTo>
                  <a:cubicBezTo>
                    <a:pt x="24716" y="45745"/>
                    <a:pt x="289829" y="3412"/>
                    <a:pt x="325812" y="237"/>
                  </a:cubicBezTo>
                  <a:cubicBezTo>
                    <a:pt x="361795" y="-2938"/>
                    <a:pt x="240616" y="26695"/>
                    <a:pt x="217862" y="31987"/>
                  </a:cubicBezTo>
                  <a:cubicBezTo>
                    <a:pt x="195108" y="37279"/>
                    <a:pt x="162300" y="34633"/>
                    <a:pt x="189287" y="31987"/>
                  </a:cubicBezTo>
                  <a:cubicBezTo>
                    <a:pt x="216275" y="29341"/>
                    <a:pt x="319462" y="14525"/>
                    <a:pt x="379787" y="16112"/>
                  </a:cubicBezTo>
                  <a:cubicBezTo>
                    <a:pt x="440112" y="17699"/>
                    <a:pt x="524249" y="38337"/>
                    <a:pt x="551237" y="41512"/>
                  </a:cubicBezTo>
                  <a:cubicBezTo>
                    <a:pt x="578225" y="44687"/>
                    <a:pt x="519487" y="30929"/>
                    <a:pt x="541712" y="35162"/>
                  </a:cubicBezTo>
                  <a:cubicBezTo>
                    <a:pt x="563937" y="39395"/>
                    <a:pt x="684587" y="66912"/>
                    <a:pt x="684587" y="66912"/>
                  </a:cubicBezTo>
                  <a:cubicBezTo>
                    <a:pt x="698874" y="70087"/>
                    <a:pt x="665008" y="58974"/>
                    <a:pt x="627437" y="54212"/>
                  </a:cubicBezTo>
                  <a:cubicBezTo>
                    <a:pt x="589866" y="49450"/>
                    <a:pt x="482975" y="41512"/>
                    <a:pt x="459162" y="38337"/>
                  </a:cubicBezTo>
                  <a:cubicBezTo>
                    <a:pt x="435350" y="35162"/>
                    <a:pt x="506258" y="35691"/>
                    <a:pt x="484562" y="35162"/>
                  </a:cubicBezTo>
                  <a:cubicBezTo>
                    <a:pt x="462866" y="34633"/>
                    <a:pt x="346979" y="36749"/>
                    <a:pt x="328987" y="35162"/>
                  </a:cubicBezTo>
                  <a:cubicBezTo>
                    <a:pt x="310995" y="33574"/>
                    <a:pt x="399895" y="27224"/>
                    <a:pt x="376612" y="25637"/>
                  </a:cubicBezTo>
                  <a:cubicBezTo>
                    <a:pt x="353329" y="24049"/>
                    <a:pt x="226329" y="22991"/>
                    <a:pt x="189287" y="25637"/>
                  </a:cubicBezTo>
                  <a:cubicBezTo>
                    <a:pt x="152245" y="28283"/>
                    <a:pt x="154362" y="40454"/>
                    <a:pt x="154362" y="41512"/>
                  </a:cubicBezTo>
                  <a:cubicBezTo>
                    <a:pt x="154362" y="42570"/>
                    <a:pt x="217333" y="28283"/>
                    <a:pt x="189287" y="31987"/>
                  </a:cubicBezTo>
                  <a:cubicBezTo>
                    <a:pt x="161241" y="35691"/>
                    <a:pt x="-20792" y="56329"/>
                    <a:pt x="1962" y="510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フリーフォーム 45">
              <a:extLst>
                <a:ext uri="{FF2B5EF4-FFF2-40B4-BE49-F238E27FC236}">
                  <a16:creationId xmlns:a16="http://schemas.microsoft.com/office/drawing/2014/main" id="{42941BDB-FB79-01A6-3780-3A28340A5AF3}"/>
                </a:ext>
              </a:extLst>
            </p:cNvPr>
            <p:cNvSpPr/>
            <p:nvPr/>
          </p:nvSpPr>
          <p:spPr>
            <a:xfrm>
              <a:off x="6784814" y="3390776"/>
              <a:ext cx="347048" cy="268620"/>
            </a:xfrm>
            <a:custGeom>
              <a:avLst/>
              <a:gdLst>
                <a:gd name="connsiteX0" fmla="*/ 161 w 347048"/>
                <a:gd name="connsiteY0" fmla="*/ 124 h 268620"/>
                <a:gd name="connsiteX1" fmla="*/ 228761 w 347048"/>
                <a:gd name="connsiteY1" fmla="*/ 136649 h 268620"/>
                <a:gd name="connsiteX2" fmla="*/ 212886 w 347048"/>
                <a:gd name="connsiteY2" fmla="*/ 108074 h 268620"/>
                <a:gd name="connsiteX3" fmla="*/ 317661 w 347048"/>
                <a:gd name="connsiteY3" fmla="*/ 203324 h 268620"/>
                <a:gd name="connsiteX4" fmla="*/ 279561 w 347048"/>
                <a:gd name="connsiteY4" fmla="*/ 165224 h 268620"/>
                <a:gd name="connsiteX5" fmla="*/ 346236 w 347048"/>
                <a:gd name="connsiteY5" fmla="*/ 241424 h 268620"/>
                <a:gd name="connsiteX6" fmla="*/ 314486 w 347048"/>
                <a:gd name="connsiteY6" fmla="*/ 203324 h 268620"/>
                <a:gd name="connsiteX7" fmla="*/ 282736 w 347048"/>
                <a:gd name="connsiteY7" fmla="*/ 247774 h 268620"/>
                <a:gd name="connsiteX8" fmla="*/ 190661 w 347048"/>
                <a:gd name="connsiteY8" fmla="*/ 212849 h 268620"/>
                <a:gd name="connsiteX9" fmla="*/ 200186 w 347048"/>
                <a:gd name="connsiteY9" fmla="*/ 231899 h 268620"/>
                <a:gd name="connsiteX10" fmla="*/ 76361 w 347048"/>
                <a:gd name="connsiteY10" fmla="*/ 235074 h 268620"/>
                <a:gd name="connsiteX11" fmla="*/ 158911 w 347048"/>
                <a:gd name="connsiteY11" fmla="*/ 225549 h 268620"/>
                <a:gd name="connsiteX12" fmla="*/ 282736 w 347048"/>
                <a:gd name="connsiteY12" fmla="*/ 260474 h 268620"/>
                <a:gd name="connsiteX13" fmla="*/ 301786 w 347048"/>
                <a:gd name="connsiteY13" fmla="*/ 266824 h 268620"/>
                <a:gd name="connsiteX14" fmla="*/ 295436 w 347048"/>
                <a:gd name="connsiteY14" fmla="*/ 235074 h 268620"/>
                <a:gd name="connsiteX15" fmla="*/ 209711 w 347048"/>
                <a:gd name="connsiteY15" fmla="*/ 181099 h 268620"/>
                <a:gd name="connsiteX16" fmla="*/ 301786 w 347048"/>
                <a:gd name="connsiteY16" fmla="*/ 247774 h 268620"/>
                <a:gd name="connsiteX17" fmla="*/ 308136 w 347048"/>
                <a:gd name="connsiteY17" fmla="*/ 193799 h 268620"/>
                <a:gd name="connsiteX18" fmla="*/ 244636 w 347048"/>
                <a:gd name="connsiteY18" fmla="*/ 155699 h 268620"/>
                <a:gd name="connsiteX19" fmla="*/ 92236 w 347048"/>
                <a:gd name="connsiteY19" fmla="*/ 101724 h 268620"/>
                <a:gd name="connsiteX20" fmla="*/ 241461 w 347048"/>
                <a:gd name="connsiteY20" fmla="*/ 130299 h 268620"/>
                <a:gd name="connsiteX21" fmla="*/ 123986 w 347048"/>
                <a:gd name="connsiteY21" fmla="*/ 79499 h 268620"/>
                <a:gd name="connsiteX22" fmla="*/ 190661 w 347048"/>
                <a:gd name="connsiteY22" fmla="*/ 111249 h 268620"/>
                <a:gd name="connsiteX23" fmla="*/ 161 w 347048"/>
                <a:gd name="connsiteY23" fmla="*/ 124 h 26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7048" h="268620">
                  <a:moveTo>
                    <a:pt x="161" y="124"/>
                  </a:moveTo>
                  <a:cubicBezTo>
                    <a:pt x="6511" y="4357"/>
                    <a:pt x="193307" y="118657"/>
                    <a:pt x="228761" y="136649"/>
                  </a:cubicBezTo>
                  <a:cubicBezTo>
                    <a:pt x="264215" y="154641"/>
                    <a:pt x="198070" y="96962"/>
                    <a:pt x="212886" y="108074"/>
                  </a:cubicBezTo>
                  <a:cubicBezTo>
                    <a:pt x="227702" y="119186"/>
                    <a:pt x="306549" y="193799"/>
                    <a:pt x="317661" y="203324"/>
                  </a:cubicBezTo>
                  <a:cubicBezTo>
                    <a:pt x="328774" y="212849"/>
                    <a:pt x="274799" y="158874"/>
                    <a:pt x="279561" y="165224"/>
                  </a:cubicBezTo>
                  <a:cubicBezTo>
                    <a:pt x="284323" y="171574"/>
                    <a:pt x="340415" y="235074"/>
                    <a:pt x="346236" y="241424"/>
                  </a:cubicBezTo>
                  <a:cubicBezTo>
                    <a:pt x="352057" y="247774"/>
                    <a:pt x="325069" y="202266"/>
                    <a:pt x="314486" y="203324"/>
                  </a:cubicBezTo>
                  <a:cubicBezTo>
                    <a:pt x="303903" y="204382"/>
                    <a:pt x="303373" y="246187"/>
                    <a:pt x="282736" y="247774"/>
                  </a:cubicBezTo>
                  <a:cubicBezTo>
                    <a:pt x="262099" y="249361"/>
                    <a:pt x="190661" y="212849"/>
                    <a:pt x="190661" y="212849"/>
                  </a:cubicBezTo>
                  <a:cubicBezTo>
                    <a:pt x="176903" y="210203"/>
                    <a:pt x="219236" y="228195"/>
                    <a:pt x="200186" y="231899"/>
                  </a:cubicBezTo>
                  <a:cubicBezTo>
                    <a:pt x="181136" y="235603"/>
                    <a:pt x="83240" y="236132"/>
                    <a:pt x="76361" y="235074"/>
                  </a:cubicBezTo>
                  <a:cubicBezTo>
                    <a:pt x="69482" y="234016"/>
                    <a:pt x="124515" y="221316"/>
                    <a:pt x="158911" y="225549"/>
                  </a:cubicBezTo>
                  <a:cubicBezTo>
                    <a:pt x="193307" y="229782"/>
                    <a:pt x="258924" y="253595"/>
                    <a:pt x="282736" y="260474"/>
                  </a:cubicBezTo>
                  <a:cubicBezTo>
                    <a:pt x="306548" y="267353"/>
                    <a:pt x="299669" y="271057"/>
                    <a:pt x="301786" y="266824"/>
                  </a:cubicBezTo>
                  <a:cubicBezTo>
                    <a:pt x="303903" y="262591"/>
                    <a:pt x="310782" y="249362"/>
                    <a:pt x="295436" y="235074"/>
                  </a:cubicBezTo>
                  <a:cubicBezTo>
                    <a:pt x="280090" y="220787"/>
                    <a:pt x="208653" y="178982"/>
                    <a:pt x="209711" y="181099"/>
                  </a:cubicBezTo>
                  <a:cubicBezTo>
                    <a:pt x="210769" y="183216"/>
                    <a:pt x="285382" y="245657"/>
                    <a:pt x="301786" y="247774"/>
                  </a:cubicBezTo>
                  <a:cubicBezTo>
                    <a:pt x="318190" y="249891"/>
                    <a:pt x="317661" y="209145"/>
                    <a:pt x="308136" y="193799"/>
                  </a:cubicBezTo>
                  <a:cubicBezTo>
                    <a:pt x="298611" y="178453"/>
                    <a:pt x="280619" y="171045"/>
                    <a:pt x="244636" y="155699"/>
                  </a:cubicBezTo>
                  <a:cubicBezTo>
                    <a:pt x="208653" y="140353"/>
                    <a:pt x="92765" y="105957"/>
                    <a:pt x="92236" y="101724"/>
                  </a:cubicBezTo>
                  <a:cubicBezTo>
                    <a:pt x="91707" y="97491"/>
                    <a:pt x="236169" y="134003"/>
                    <a:pt x="241461" y="130299"/>
                  </a:cubicBezTo>
                  <a:cubicBezTo>
                    <a:pt x="246753" y="126595"/>
                    <a:pt x="132453" y="82674"/>
                    <a:pt x="123986" y="79499"/>
                  </a:cubicBezTo>
                  <a:cubicBezTo>
                    <a:pt x="115519" y="76324"/>
                    <a:pt x="204948" y="121303"/>
                    <a:pt x="190661" y="111249"/>
                  </a:cubicBezTo>
                  <a:cubicBezTo>
                    <a:pt x="176374" y="101195"/>
                    <a:pt x="-6189" y="-4109"/>
                    <a:pt x="161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フリーフォーム 46">
              <a:extLst>
                <a:ext uri="{FF2B5EF4-FFF2-40B4-BE49-F238E27FC236}">
                  <a16:creationId xmlns:a16="http://schemas.microsoft.com/office/drawing/2014/main" id="{929202B0-AAF4-9995-6278-136773DBBD44}"/>
                </a:ext>
              </a:extLst>
            </p:cNvPr>
            <p:cNvSpPr/>
            <p:nvPr/>
          </p:nvSpPr>
          <p:spPr>
            <a:xfrm>
              <a:off x="6721475" y="3378136"/>
              <a:ext cx="307375" cy="222514"/>
            </a:xfrm>
            <a:custGeom>
              <a:avLst/>
              <a:gdLst>
                <a:gd name="connsiteX0" fmla="*/ 0 w 307375"/>
                <a:gd name="connsiteY0" fmla="*/ 64 h 222514"/>
                <a:gd name="connsiteX1" fmla="*/ 174625 w 307375"/>
                <a:gd name="connsiteY1" fmla="*/ 142939 h 222514"/>
                <a:gd name="connsiteX2" fmla="*/ 238125 w 307375"/>
                <a:gd name="connsiteY2" fmla="*/ 193739 h 222514"/>
                <a:gd name="connsiteX3" fmla="*/ 203200 w 307375"/>
                <a:gd name="connsiteY3" fmla="*/ 177864 h 222514"/>
                <a:gd name="connsiteX4" fmla="*/ 19050 w 307375"/>
                <a:gd name="connsiteY4" fmla="*/ 139764 h 222514"/>
                <a:gd name="connsiteX5" fmla="*/ 161925 w 307375"/>
                <a:gd name="connsiteY5" fmla="*/ 174689 h 222514"/>
                <a:gd name="connsiteX6" fmla="*/ 304800 w 307375"/>
                <a:gd name="connsiteY6" fmla="*/ 222314 h 222514"/>
                <a:gd name="connsiteX7" fmla="*/ 244475 w 307375"/>
                <a:gd name="connsiteY7" fmla="*/ 187389 h 222514"/>
                <a:gd name="connsiteX8" fmla="*/ 127000 w 307375"/>
                <a:gd name="connsiteY8" fmla="*/ 88964 h 222514"/>
                <a:gd name="connsiteX9" fmla="*/ 174625 w 307375"/>
                <a:gd name="connsiteY9" fmla="*/ 123889 h 222514"/>
                <a:gd name="connsiteX10" fmla="*/ 0 w 307375"/>
                <a:gd name="connsiteY10" fmla="*/ 64 h 222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7375" h="222514">
                  <a:moveTo>
                    <a:pt x="0" y="64"/>
                  </a:moveTo>
                  <a:cubicBezTo>
                    <a:pt x="0" y="3239"/>
                    <a:pt x="134938" y="110660"/>
                    <a:pt x="174625" y="142939"/>
                  </a:cubicBezTo>
                  <a:cubicBezTo>
                    <a:pt x="214312" y="175218"/>
                    <a:pt x="233363" y="187918"/>
                    <a:pt x="238125" y="193739"/>
                  </a:cubicBezTo>
                  <a:cubicBezTo>
                    <a:pt x="242887" y="199560"/>
                    <a:pt x="239712" y="186860"/>
                    <a:pt x="203200" y="177864"/>
                  </a:cubicBezTo>
                  <a:cubicBezTo>
                    <a:pt x="166688" y="168868"/>
                    <a:pt x="25929" y="140293"/>
                    <a:pt x="19050" y="139764"/>
                  </a:cubicBezTo>
                  <a:cubicBezTo>
                    <a:pt x="12171" y="139235"/>
                    <a:pt x="114300" y="160931"/>
                    <a:pt x="161925" y="174689"/>
                  </a:cubicBezTo>
                  <a:cubicBezTo>
                    <a:pt x="209550" y="188447"/>
                    <a:pt x="291042" y="220197"/>
                    <a:pt x="304800" y="222314"/>
                  </a:cubicBezTo>
                  <a:cubicBezTo>
                    <a:pt x="318558" y="224431"/>
                    <a:pt x="274108" y="209614"/>
                    <a:pt x="244475" y="187389"/>
                  </a:cubicBezTo>
                  <a:cubicBezTo>
                    <a:pt x="214842" y="165164"/>
                    <a:pt x="138642" y="99547"/>
                    <a:pt x="127000" y="88964"/>
                  </a:cubicBezTo>
                  <a:cubicBezTo>
                    <a:pt x="115358" y="78381"/>
                    <a:pt x="192087" y="135531"/>
                    <a:pt x="174625" y="123889"/>
                  </a:cubicBezTo>
                  <a:cubicBezTo>
                    <a:pt x="157163" y="112247"/>
                    <a:pt x="0" y="-3111"/>
                    <a:pt x="0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フリーフォーム 47">
              <a:extLst>
                <a:ext uri="{FF2B5EF4-FFF2-40B4-BE49-F238E27FC236}">
                  <a16:creationId xmlns:a16="http://schemas.microsoft.com/office/drawing/2014/main" id="{89FBD929-2E6F-8708-F58D-FD15FBC46B2E}"/>
                </a:ext>
              </a:extLst>
            </p:cNvPr>
            <p:cNvSpPr/>
            <p:nvPr/>
          </p:nvSpPr>
          <p:spPr>
            <a:xfrm>
              <a:off x="6317817" y="3326105"/>
              <a:ext cx="531574" cy="84073"/>
            </a:xfrm>
            <a:custGeom>
              <a:avLst/>
              <a:gdLst>
                <a:gd name="connsiteX0" fmla="*/ 3608 w 531574"/>
                <a:gd name="connsiteY0" fmla="*/ 67970 h 84073"/>
                <a:gd name="connsiteX1" fmla="*/ 362383 w 531574"/>
                <a:gd name="connsiteY1" fmla="*/ 4470 h 84073"/>
                <a:gd name="connsiteX2" fmla="*/ 349683 w 531574"/>
                <a:gd name="connsiteY2" fmla="*/ 13995 h 84073"/>
                <a:gd name="connsiteX3" fmla="*/ 530658 w 531574"/>
                <a:gd name="connsiteY3" fmla="*/ 83845 h 84073"/>
                <a:gd name="connsiteX4" fmla="*/ 413183 w 531574"/>
                <a:gd name="connsiteY4" fmla="*/ 36220 h 84073"/>
                <a:gd name="connsiteX5" fmla="*/ 263958 w 531574"/>
                <a:gd name="connsiteY5" fmla="*/ 29870 h 84073"/>
                <a:gd name="connsiteX6" fmla="*/ 95683 w 531574"/>
                <a:gd name="connsiteY6" fmla="*/ 48920 h 84073"/>
                <a:gd name="connsiteX7" fmla="*/ 235383 w 531574"/>
                <a:gd name="connsiteY7" fmla="*/ 33045 h 84073"/>
                <a:gd name="connsiteX8" fmla="*/ 184583 w 531574"/>
                <a:gd name="connsiteY8" fmla="*/ 45745 h 84073"/>
                <a:gd name="connsiteX9" fmla="*/ 114733 w 531574"/>
                <a:gd name="connsiteY9" fmla="*/ 55270 h 84073"/>
                <a:gd name="connsiteX10" fmla="*/ 171883 w 531574"/>
                <a:gd name="connsiteY10" fmla="*/ 42570 h 84073"/>
                <a:gd name="connsiteX11" fmla="*/ 3608 w 531574"/>
                <a:gd name="connsiteY11" fmla="*/ 67970 h 8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1574" h="84073">
                  <a:moveTo>
                    <a:pt x="3608" y="67970"/>
                  </a:moveTo>
                  <a:cubicBezTo>
                    <a:pt x="35358" y="61620"/>
                    <a:pt x="362383" y="4470"/>
                    <a:pt x="362383" y="4470"/>
                  </a:cubicBezTo>
                  <a:cubicBezTo>
                    <a:pt x="420062" y="-4526"/>
                    <a:pt x="321637" y="766"/>
                    <a:pt x="349683" y="13995"/>
                  </a:cubicBezTo>
                  <a:cubicBezTo>
                    <a:pt x="377729" y="27224"/>
                    <a:pt x="520075" y="80141"/>
                    <a:pt x="530658" y="83845"/>
                  </a:cubicBezTo>
                  <a:cubicBezTo>
                    <a:pt x="541241" y="87549"/>
                    <a:pt x="457633" y="45216"/>
                    <a:pt x="413183" y="36220"/>
                  </a:cubicBezTo>
                  <a:cubicBezTo>
                    <a:pt x="368733" y="27224"/>
                    <a:pt x="316875" y="27753"/>
                    <a:pt x="263958" y="29870"/>
                  </a:cubicBezTo>
                  <a:cubicBezTo>
                    <a:pt x="211041" y="31987"/>
                    <a:pt x="95683" y="48920"/>
                    <a:pt x="95683" y="48920"/>
                  </a:cubicBezTo>
                  <a:lnTo>
                    <a:pt x="235383" y="33045"/>
                  </a:lnTo>
                  <a:cubicBezTo>
                    <a:pt x="250200" y="32516"/>
                    <a:pt x="204691" y="42041"/>
                    <a:pt x="184583" y="45745"/>
                  </a:cubicBezTo>
                  <a:cubicBezTo>
                    <a:pt x="164475" y="49449"/>
                    <a:pt x="116850" y="55799"/>
                    <a:pt x="114733" y="55270"/>
                  </a:cubicBezTo>
                  <a:cubicBezTo>
                    <a:pt x="112616" y="54741"/>
                    <a:pt x="184054" y="40453"/>
                    <a:pt x="171883" y="42570"/>
                  </a:cubicBezTo>
                  <a:cubicBezTo>
                    <a:pt x="159712" y="44687"/>
                    <a:pt x="-28142" y="74320"/>
                    <a:pt x="3608" y="679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フリーフォーム 48">
              <a:extLst>
                <a:ext uri="{FF2B5EF4-FFF2-40B4-BE49-F238E27FC236}">
                  <a16:creationId xmlns:a16="http://schemas.microsoft.com/office/drawing/2014/main" id="{FB4B104B-7939-89EE-B331-80EF4A59D928}"/>
                </a:ext>
              </a:extLst>
            </p:cNvPr>
            <p:cNvSpPr/>
            <p:nvPr/>
          </p:nvSpPr>
          <p:spPr>
            <a:xfrm>
              <a:off x="6178314" y="3395586"/>
              <a:ext cx="216151" cy="169943"/>
            </a:xfrm>
            <a:custGeom>
              <a:avLst/>
              <a:gdLst>
                <a:gd name="connsiteX0" fmla="*/ 216136 w 216151"/>
                <a:gd name="connsiteY0" fmla="*/ 1664 h 169943"/>
                <a:gd name="connsiteX1" fmla="*/ 155811 w 216151"/>
                <a:gd name="connsiteY1" fmla="*/ 52464 h 169943"/>
                <a:gd name="connsiteX2" fmla="*/ 158986 w 216151"/>
                <a:gd name="connsiteY2" fmla="*/ 87389 h 169943"/>
                <a:gd name="connsiteX3" fmla="*/ 203436 w 216151"/>
                <a:gd name="connsiteY3" fmla="*/ 128664 h 169943"/>
                <a:gd name="connsiteX4" fmla="*/ 120886 w 216151"/>
                <a:gd name="connsiteY4" fmla="*/ 103264 h 169943"/>
                <a:gd name="connsiteX5" fmla="*/ 54211 w 216151"/>
                <a:gd name="connsiteY5" fmla="*/ 135014 h 169943"/>
                <a:gd name="connsiteX6" fmla="*/ 89136 w 216151"/>
                <a:gd name="connsiteY6" fmla="*/ 112789 h 169943"/>
                <a:gd name="connsiteX7" fmla="*/ 236 w 216151"/>
                <a:gd name="connsiteY7" fmla="*/ 169939 h 169943"/>
                <a:gd name="connsiteX8" fmla="*/ 120886 w 216151"/>
                <a:gd name="connsiteY8" fmla="*/ 109614 h 169943"/>
                <a:gd name="connsiteX9" fmla="*/ 76436 w 216151"/>
                <a:gd name="connsiteY9" fmla="*/ 84214 h 169943"/>
                <a:gd name="connsiteX10" fmla="*/ 149461 w 216151"/>
                <a:gd name="connsiteY10" fmla="*/ 119139 h 169943"/>
                <a:gd name="connsiteX11" fmla="*/ 216136 w 216151"/>
                <a:gd name="connsiteY11" fmla="*/ 1664 h 169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151" h="169943">
                  <a:moveTo>
                    <a:pt x="216136" y="1664"/>
                  </a:moveTo>
                  <a:cubicBezTo>
                    <a:pt x="217194" y="-9448"/>
                    <a:pt x="165336" y="38177"/>
                    <a:pt x="155811" y="52464"/>
                  </a:cubicBezTo>
                  <a:cubicBezTo>
                    <a:pt x="146286" y="66751"/>
                    <a:pt x="151049" y="74689"/>
                    <a:pt x="158986" y="87389"/>
                  </a:cubicBezTo>
                  <a:cubicBezTo>
                    <a:pt x="166923" y="100089"/>
                    <a:pt x="209786" y="126018"/>
                    <a:pt x="203436" y="128664"/>
                  </a:cubicBezTo>
                  <a:cubicBezTo>
                    <a:pt x="197086" y="131310"/>
                    <a:pt x="145757" y="102206"/>
                    <a:pt x="120886" y="103264"/>
                  </a:cubicBezTo>
                  <a:cubicBezTo>
                    <a:pt x="96015" y="104322"/>
                    <a:pt x="59503" y="133427"/>
                    <a:pt x="54211" y="135014"/>
                  </a:cubicBezTo>
                  <a:cubicBezTo>
                    <a:pt x="48919" y="136601"/>
                    <a:pt x="89136" y="112789"/>
                    <a:pt x="89136" y="112789"/>
                  </a:cubicBezTo>
                  <a:cubicBezTo>
                    <a:pt x="80140" y="118610"/>
                    <a:pt x="-5056" y="170468"/>
                    <a:pt x="236" y="169939"/>
                  </a:cubicBezTo>
                  <a:cubicBezTo>
                    <a:pt x="5528" y="169410"/>
                    <a:pt x="108186" y="123902"/>
                    <a:pt x="120886" y="109614"/>
                  </a:cubicBezTo>
                  <a:cubicBezTo>
                    <a:pt x="133586" y="95327"/>
                    <a:pt x="71674" y="82627"/>
                    <a:pt x="76436" y="84214"/>
                  </a:cubicBezTo>
                  <a:cubicBezTo>
                    <a:pt x="81198" y="85801"/>
                    <a:pt x="126707" y="124960"/>
                    <a:pt x="149461" y="119139"/>
                  </a:cubicBezTo>
                  <a:cubicBezTo>
                    <a:pt x="172215" y="113318"/>
                    <a:pt x="215078" y="12776"/>
                    <a:pt x="216136" y="16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フリーフォーム 49">
              <a:extLst>
                <a:ext uri="{FF2B5EF4-FFF2-40B4-BE49-F238E27FC236}">
                  <a16:creationId xmlns:a16="http://schemas.microsoft.com/office/drawing/2014/main" id="{EC18AC58-7BB6-7802-2636-363844885274}"/>
                </a:ext>
              </a:extLst>
            </p:cNvPr>
            <p:cNvSpPr/>
            <p:nvPr/>
          </p:nvSpPr>
          <p:spPr>
            <a:xfrm>
              <a:off x="6189642" y="3308329"/>
              <a:ext cx="338822" cy="168853"/>
            </a:xfrm>
            <a:custGeom>
              <a:avLst/>
              <a:gdLst>
                <a:gd name="connsiteX0" fmla="*/ 1608 w 338822"/>
                <a:gd name="connsiteY0" fmla="*/ 168296 h 168853"/>
                <a:gd name="connsiteX1" fmla="*/ 239733 w 338822"/>
                <a:gd name="connsiteY1" fmla="*/ 6371 h 168853"/>
                <a:gd name="connsiteX2" fmla="*/ 176233 w 338822"/>
                <a:gd name="connsiteY2" fmla="*/ 41296 h 168853"/>
                <a:gd name="connsiteX3" fmla="*/ 261958 w 338822"/>
                <a:gd name="connsiteY3" fmla="*/ 15896 h 168853"/>
                <a:gd name="connsiteX4" fmla="*/ 338158 w 338822"/>
                <a:gd name="connsiteY4" fmla="*/ 21 h 168853"/>
                <a:gd name="connsiteX5" fmla="*/ 287358 w 338822"/>
                <a:gd name="connsiteY5" fmla="*/ 19071 h 168853"/>
                <a:gd name="connsiteX6" fmla="*/ 103208 w 338822"/>
                <a:gd name="connsiteY6" fmla="*/ 76221 h 168853"/>
                <a:gd name="connsiteX7" fmla="*/ 131783 w 338822"/>
                <a:gd name="connsiteY7" fmla="*/ 60346 h 168853"/>
                <a:gd name="connsiteX8" fmla="*/ 1608 w 338822"/>
                <a:gd name="connsiteY8" fmla="*/ 168296 h 168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822" h="168853">
                  <a:moveTo>
                    <a:pt x="1608" y="168296"/>
                  </a:moveTo>
                  <a:cubicBezTo>
                    <a:pt x="19600" y="159300"/>
                    <a:pt x="210629" y="27538"/>
                    <a:pt x="239733" y="6371"/>
                  </a:cubicBezTo>
                  <a:cubicBezTo>
                    <a:pt x="268837" y="-14796"/>
                    <a:pt x="172529" y="39709"/>
                    <a:pt x="176233" y="41296"/>
                  </a:cubicBezTo>
                  <a:cubicBezTo>
                    <a:pt x="179937" y="42883"/>
                    <a:pt x="234971" y="22775"/>
                    <a:pt x="261958" y="15896"/>
                  </a:cubicBezTo>
                  <a:cubicBezTo>
                    <a:pt x="288945" y="9017"/>
                    <a:pt x="333925" y="-508"/>
                    <a:pt x="338158" y="21"/>
                  </a:cubicBezTo>
                  <a:cubicBezTo>
                    <a:pt x="342391" y="550"/>
                    <a:pt x="326516" y="6371"/>
                    <a:pt x="287358" y="19071"/>
                  </a:cubicBezTo>
                  <a:cubicBezTo>
                    <a:pt x="248200" y="31771"/>
                    <a:pt x="129137" y="69342"/>
                    <a:pt x="103208" y="76221"/>
                  </a:cubicBezTo>
                  <a:cubicBezTo>
                    <a:pt x="77279" y="83100"/>
                    <a:pt x="141308" y="46059"/>
                    <a:pt x="131783" y="60346"/>
                  </a:cubicBezTo>
                  <a:cubicBezTo>
                    <a:pt x="122258" y="74633"/>
                    <a:pt x="-16384" y="177292"/>
                    <a:pt x="1608" y="1682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フリーフォーム 50">
              <a:extLst>
                <a:ext uri="{FF2B5EF4-FFF2-40B4-BE49-F238E27FC236}">
                  <a16:creationId xmlns:a16="http://schemas.microsoft.com/office/drawing/2014/main" id="{F1654D45-2255-FF77-E2B4-95769325E7B9}"/>
                </a:ext>
              </a:extLst>
            </p:cNvPr>
            <p:cNvSpPr/>
            <p:nvPr/>
          </p:nvSpPr>
          <p:spPr>
            <a:xfrm>
              <a:off x="6407139" y="3282232"/>
              <a:ext cx="560677" cy="125858"/>
            </a:xfrm>
            <a:custGeom>
              <a:avLst/>
              <a:gdLst>
                <a:gd name="connsiteX0" fmla="*/ 11 w 560677"/>
                <a:gd name="connsiteY0" fmla="*/ 76918 h 125858"/>
                <a:gd name="connsiteX1" fmla="*/ 219086 w 560677"/>
                <a:gd name="connsiteY1" fmla="*/ 26118 h 125858"/>
                <a:gd name="connsiteX2" fmla="*/ 412761 w 560677"/>
                <a:gd name="connsiteY2" fmla="*/ 67393 h 125858"/>
                <a:gd name="connsiteX3" fmla="*/ 368311 w 560677"/>
                <a:gd name="connsiteY3" fmla="*/ 41993 h 125858"/>
                <a:gd name="connsiteX4" fmla="*/ 558811 w 560677"/>
                <a:gd name="connsiteY4" fmla="*/ 124543 h 125858"/>
                <a:gd name="connsiteX5" fmla="*/ 454036 w 560677"/>
                <a:gd name="connsiteY5" fmla="*/ 86443 h 125858"/>
                <a:gd name="connsiteX6" fmla="*/ 269886 w 560677"/>
                <a:gd name="connsiteY6" fmla="*/ 3893 h 125858"/>
                <a:gd name="connsiteX7" fmla="*/ 276236 w 560677"/>
                <a:gd name="connsiteY7" fmla="*/ 13418 h 125858"/>
                <a:gd name="connsiteX8" fmla="*/ 209561 w 560677"/>
                <a:gd name="connsiteY8" fmla="*/ 13418 h 125858"/>
                <a:gd name="connsiteX9" fmla="*/ 11 w 560677"/>
                <a:gd name="connsiteY9" fmla="*/ 76918 h 125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0677" h="125858">
                  <a:moveTo>
                    <a:pt x="11" y="76918"/>
                  </a:moveTo>
                  <a:cubicBezTo>
                    <a:pt x="1599" y="79035"/>
                    <a:pt x="150294" y="27706"/>
                    <a:pt x="219086" y="26118"/>
                  </a:cubicBezTo>
                  <a:cubicBezTo>
                    <a:pt x="287878" y="24530"/>
                    <a:pt x="387890" y="64747"/>
                    <a:pt x="412761" y="67393"/>
                  </a:cubicBezTo>
                  <a:cubicBezTo>
                    <a:pt x="437632" y="70039"/>
                    <a:pt x="343969" y="32468"/>
                    <a:pt x="368311" y="41993"/>
                  </a:cubicBezTo>
                  <a:cubicBezTo>
                    <a:pt x="392653" y="51518"/>
                    <a:pt x="544524" y="117135"/>
                    <a:pt x="558811" y="124543"/>
                  </a:cubicBezTo>
                  <a:cubicBezTo>
                    <a:pt x="573098" y="131951"/>
                    <a:pt x="502190" y="106551"/>
                    <a:pt x="454036" y="86443"/>
                  </a:cubicBezTo>
                  <a:cubicBezTo>
                    <a:pt x="405882" y="66335"/>
                    <a:pt x="269886" y="3893"/>
                    <a:pt x="269886" y="3893"/>
                  </a:cubicBezTo>
                  <a:cubicBezTo>
                    <a:pt x="240253" y="-8278"/>
                    <a:pt x="286290" y="11831"/>
                    <a:pt x="276236" y="13418"/>
                  </a:cubicBezTo>
                  <a:cubicBezTo>
                    <a:pt x="266182" y="15005"/>
                    <a:pt x="254540" y="5480"/>
                    <a:pt x="209561" y="13418"/>
                  </a:cubicBezTo>
                  <a:cubicBezTo>
                    <a:pt x="164582" y="21356"/>
                    <a:pt x="-1577" y="74801"/>
                    <a:pt x="11" y="769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フリーフォーム 51">
              <a:extLst>
                <a:ext uri="{FF2B5EF4-FFF2-40B4-BE49-F238E27FC236}">
                  <a16:creationId xmlns:a16="http://schemas.microsoft.com/office/drawing/2014/main" id="{5037885A-6061-6C57-D732-136205D2CF2C}"/>
                </a:ext>
              </a:extLst>
            </p:cNvPr>
            <p:cNvSpPr/>
            <p:nvPr/>
          </p:nvSpPr>
          <p:spPr>
            <a:xfrm>
              <a:off x="6294109" y="3356457"/>
              <a:ext cx="523521" cy="168293"/>
            </a:xfrm>
            <a:custGeom>
              <a:avLst/>
              <a:gdLst>
                <a:gd name="connsiteX0" fmla="*/ 1916 w 523521"/>
                <a:gd name="connsiteY0" fmla="*/ 110643 h 168293"/>
                <a:gd name="connsiteX1" fmla="*/ 259091 w 523521"/>
                <a:gd name="connsiteY1" fmla="*/ 5868 h 168293"/>
                <a:gd name="connsiteX2" fmla="*/ 351166 w 523521"/>
                <a:gd name="connsiteY2" fmla="*/ 18568 h 168293"/>
                <a:gd name="connsiteX3" fmla="*/ 494041 w 523521"/>
                <a:gd name="connsiteY3" fmla="*/ 63018 h 168293"/>
                <a:gd name="connsiteX4" fmla="*/ 516266 w 523521"/>
                <a:gd name="connsiteY4" fmla="*/ 82068 h 168293"/>
                <a:gd name="connsiteX5" fmla="*/ 516266 w 523521"/>
                <a:gd name="connsiteY5" fmla="*/ 91593 h 168293"/>
                <a:gd name="connsiteX6" fmla="*/ 430541 w 523521"/>
                <a:gd name="connsiteY6" fmla="*/ 155093 h 168293"/>
                <a:gd name="connsiteX7" fmla="*/ 230516 w 523521"/>
                <a:gd name="connsiteY7" fmla="*/ 167793 h 168293"/>
                <a:gd name="connsiteX8" fmla="*/ 135266 w 523521"/>
                <a:gd name="connsiteY8" fmla="*/ 161443 h 168293"/>
                <a:gd name="connsiteX9" fmla="*/ 109866 w 523521"/>
                <a:gd name="connsiteY9" fmla="*/ 123343 h 168293"/>
                <a:gd name="connsiteX10" fmla="*/ 138441 w 523521"/>
                <a:gd name="connsiteY10" fmla="*/ 72543 h 168293"/>
                <a:gd name="connsiteX11" fmla="*/ 1916 w 523521"/>
                <a:gd name="connsiteY11" fmla="*/ 110643 h 168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3521" h="168293">
                  <a:moveTo>
                    <a:pt x="1916" y="110643"/>
                  </a:moveTo>
                  <a:cubicBezTo>
                    <a:pt x="22024" y="99531"/>
                    <a:pt x="200883" y="21214"/>
                    <a:pt x="259091" y="5868"/>
                  </a:cubicBezTo>
                  <a:cubicBezTo>
                    <a:pt x="317299" y="-9478"/>
                    <a:pt x="312008" y="9043"/>
                    <a:pt x="351166" y="18568"/>
                  </a:cubicBezTo>
                  <a:cubicBezTo>
                    <a:pt x="390324" y="28093"/>
                    <a:pt x="466524" y="52435"/>
                    <a:pt x="494041" y="63018"/>
                  </a:cubicBezTo>
                  <a:cubicBezTo>
                    <a:pt x="521558" y="73601"/>
                    <a:pt x="516266" y="82068"/>
                    <a:pt x="516266" y="82068"/>
                  </a:cubicBezTo>
                  <a:cubicBezTo>
                    <a:pt x="519970" y="86830"/>
                    <a:pt x="530553" y="79422"/>
                    <a:pt x="516266" y="91593"/>
                  </a:cubicBezTo>
                  <a:cubicBezTo>
                    <a:pt x="501979" y="103764"/>
                    <a:pt x="478166" y="142393"/>
                    <a:pt x="430541" y="155093"/>
                  </a:cubicBezTo>
                  <a:cubicBezTo>
                    <a:pt x="382916" y="167793"/>
                    <a:pt x="279728" y="166735"/>
                    <a:pt x="230516" y="167793"/>
                  </a:cubicBezTo>
                  <a:cubicBezTo>
                    <a:pt x="181304" y="168851"/>
                    <a:pt x="155374" y="168851"/>
                    <a:pt x="135266" y="161443"/>
                  </a:cubicBezTo>
                  <a:cubicBezTo>
                    <a:pt x="115158" y="154035"/>
                    <a:pt x="109337" y="138160"/>
                    <a:pt x="109866" y="123343"/>
                  </a:cubicBezTo>
                  <a:cubicBezTo>
                    <a:pt x="110395" y="108526"/>
                    <a:pt x="150612" y="75718"/>
                    <a:pt x="138441" y="72543"/>
                  </a:cubicBezTo>
                  <a:cubicBezTo>
                    <a:pt x="126270" y="69368"/>
                    <a:pt x="-18192" y="121755"/>
                    <a:pt x="1916" y="1106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円/楕円 52">
              <a:extLst>
                <a:ext uri="{FF2B5EF4-FFF2-40B4-BE49-F238E27FC236}">
                  <a16:creationId xmlns:a16="http://schemas.microsoft.com/office/drawing/2014/main" id="{C698897C-C6C6-96A4-208D-58A9750E29D8}"/>
                </a:ext>
              </a:extLst>
            </p:cNvPr>
            <p:cNvSpPr/>
            <p:nvPr/>
          </p:nvSpPr>
          <p:spPr>
            <a:xfrm>
              <a:off x="6460654" y="3421063"/>
              <a:ext cx="79375" cy="793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円/楕円 53">
              <a:extLst>
                <a:ext uri="{FF2B5EF4-FFF2-40B4-BE49-F238E27FC236}">
                  <a16:creationId xmlns:a16="http://schemas.microsoft.com/office/drawing/2014/main" id="{ED5E86F1-D63F-1129-60EF-2375B48AE7C3}"/>
                </a:ext>
              </a:extLst>
            </p:cNvPr>
            <p:cNvSpPr/>
            <p:nvPr/>
          </p:nvSpPr>
          <p:spPr>
            <a:xfrm>
              <a:off x="6651016" y="3420419"/>
              <a:ext cx="56263" cy="562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フリーフォーム 54">
              <a:extLst>
                <a:ext uri="{FF2B5EF4-FFF2-40B4-BE49-F238E27FC236}">
                  <a16:creationId xmlns:a16="http://schemas.microsoft.com/office/drawing/2014/main" id="{3F0CBBBE-454A-57CA-3D16-A1B09F3241C4}"/>
                </a:ext>
              </a:extLst>
            </p:cNvPr>
            <p:cNvSpPr/>
            <p:nvPr/>
          </p:nvSpPr>
          <p:spPr>
            <a:xfrm>
              <a:off x="6021299" y="2920999"/>
              <a:ext cx="97250" cy="205982"/>
            </a:xfrm>
            <a:custGeom>
              <a:avLst/>
              <a:gdLst>
                <a:gd name="connsiteX0" fmla="*/ 1676 w 97250"/>
                <a:gd name="connsiteY0" fmla="*/ 203201 h 205982"/>
                <a:gd name="connsiteX1" fmla="*/ 1676 w 97250"/>
                <a:gd name="connsiteY1" fmla="*/ 47626 h 205982"/>
                <a:gd name="connsiteX2" fmla="*/ 8026 w 97250"/>
                <a:gd name="connsiteY2" fmla="*/ 92076 h 205982"/>
                <a:gd name="connsiteX3" fmla="*/ 8026 w 97250"/>
                <a:gd name="connsiteY3" fmla="*/ 123826 h 205982"/>
                <a:gd name="connsiteX4" fmla="*/ 39776 w 97250"/>
                <a:gd name="connsiteY4" fmla="*/ 98426 h 205982"/>
                <a:gd name="connsiteX5" fmla="*/ 52476 w 97250"/>
                <a:gd name="connsiteY5" fmla="*/ 158751 h 205982"/>
                <a:gd name="connsiteX6" fmla="*/ 55651 w 97250"/>
                <a:gd name="connsiteY6" fmla="*/ 120651 h 205982"/>
                <a:gd name="connsiteX7" fmla="*/ 74701 w 97250"/>
                <a:gd name="connsiteY7" fmla="*/ 203201 h 205982"/>
                <a:gd name="connsiteX8" fmla="*/ 96926 w 97250"/>
                <a:gd name="connsiteY8" fmla="*/ 1 h 205982"/>
                <a:gd name="connsiteX9" fmla="*/ 84226 w 97250"/>
                <a:gd name="connsiteY9" fmla="*/ 200026 h 205982"/>
                <a:gd name="connsiteX10" fmla="*/ 36601 w 97250"/>
                <a:gd name="connsiteY10" fmla="*/ 101601 h 205982"/>
                <a:gd name="connsiteX11" fmla="*/ 23901 w 97250"/>
                <a:gd name="connsiteY11" fmla="*/ 142876 h 205982"/>
                <a:gd name="connsiteX12" fmla="*/ 20726 w 97250"/>
                <a:gd name="connsiteY12" fmla="*/ 104776 h 205982"/>
                <a:gd name="connsiteX13" fmla="*/ 1676 w 97250"/>
                <a:gd name="connsiteY13" fmla="*/ 203201 h 205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7250" h="205982">
                  <a:moveTo>
                    <a:pt x="1676" y="203201"/>
                  </a:moveTo>
                  <a:cubicBezTo>
                    <a:pt x="-1499" y="193676"/>
                    <a:pt x="618" y="66147"/>
                    <a:pt x="1676" y="47626"/>
                  </a:cubicBezTo>
                  <a:cubicBezTo>
                    <a:pt x="2734" y="29105"/>
                    <a:pt x="6968" y="79376"/>
                    <a:pt x="8026" y="92076"/>
                  </a:cubicBezTo>
                  <a:cubicBezTo>
                    <a:pt x="9084" y="104776"/>
                    <a:pt x="2735" y="122768"/>
                    <a:pt x="8026" y="123826"/>
                  </a:cubicBezTo>
                  <a:cubicBezTo>
                    <a:pt x="13317" y="124884"/>
                    <a:pt x="32368" y="92605"/>
                    <a:pt x="39776" y="98426"/>
                  </a:cubicBezTo>
                  <a:cubicBezTo>
                    <a:pt x="47184" y="104247"/>
                    <a:pt x="49830" y="155047"/>
                    <a:pt x="52476" y="158751"/>
                  </a:cubicBezTo>
                  <a:cubicBezTo>
                    <a:pt x="55122" y="162455"/>
                    <a:pt x="51947" y="113243"/>
                    <a:pt x="55651" y="120651"/>
                  </a:cubicBezTo>
                  <a:cubicBezTo>
                    <a:pt x="59355" y="128059"/>
                    <a:pt x="67822" y="223309"/>
                    <a:pt x="74701" y="203201"/>
                  </a:cubicBezTo>
                  <a:cubicBezTo>
                    <a:pt x="81580" y="183093"/>
                    <a:pt x="95339" y="530"/>
                    <a:pt x="96926" y="1"/>
                  </a:cubicBezTo>
                  <a:cubicBezTo>
                    <a:pt x="98513" y="-528"/>
                    <a:pt x="94280" y="183093"/>
                    <a:pt x="84226" y="200026"/>
                  </a:cubicBezTo>
                  <a:cubicBezTo>
                    <a:pt x="74172" y="216959"/>
                    <a:pt x="46655" y="111126"/>
                    <a:pt x="36601" y="101601"/>
                  </a:cubicBezTo>
                  <a:cubicBezTo>
                    <a:pt x="26547" y="92076"/>
                    <a:pt x="26547" y="142347"/>
                    <a:pt x="23901" y="142876"/>
                  </a:cubicBezTo>
                  <a:cubicBezTo>
                    <a:pt x="21255" y="143405"/>
                    <a:pt x="23901" y="97368"/>
                    <a:pt x="20726" y="104776"/>
                  </a:cubicBezTo>
                  <a:cubicBezTo>
                    <a:pt x="17551" y="112184"/>
                    <a:pt x="4851" y="212726"/>
                    <a:pt x="1676" y="2032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フリーフォーム 55">
              <a:extLst>
                <a:ext uri="{FF2B5EF4-FFF2-40B4-BE49-F238E27FC236}">
                  <a16:creationId xmlns:a16="http://schemas.microsoft.com/office/drawing/2014/main" id="{15172DDF-0DA8-04FC-2F22-6F0D1A065811}"/>
                </a:ext>
              </a:extLst>
            </p:cNvPr>
            <p:cNvSpPr/>
            <p:nvPr/>
          </p:nvSpPr>
          <p:spPr>
            <a:xfrm>
              <a:off x="6118217" y="2942189"/>
              <a:ext cx="104980" cy="185239"/>
            </a:xfrm>
            <a:custGeom>
              <a:avLst/>
              <a:gdLst>
                <a:gd name="connsiteX0" fmla="*/ 8 w 104980"/>
                <a:gd name="connsiteY0" fmla="*/ 185186 h 185239"/>
                <a:gd name="connsiteX1" fmla="*/ 41283 w 104980"/>
                <a:gd name="connsiteY1" fmla="*/ 61361 h 185239"/>
                <a:gd name="connsiteX2" fmla="*/ 104783 w 104980"/>
                <a:gd name="connsiteY2" fmla="*/ 1036 h 185239"/>
                <a:gd name="connsiteX3" fmla="*/ 60333 w 104980"/>
                <a:gd name="connsiteY3" fmla="*/ 26436 h 185239"/>
                <a:gd name="connsiteX4" fmla="*/ 34933 w 104980"/>
                <a:gd name="connsiteY4" fmla="*/ 67711 h 185239"/>
                <a:gd name="connsiteX5" fmla="*/ 44458 w 104980"/>
                <a:gd name="connsiteY5" fmla="*/ 45486 h 185239"/>
                <a:gd name="connsiteX6" fmla="*/ 8 w 104980"/>
                <a:gd name="connsiteY6" fmla="*/ 185186 h 18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980" h="185239">
                  <a:moveTo>
                    <a:pt x="8" y="185186"/>
                  </a:moveTo>
                  <a:cubicBezTo>
                    <a:pt x="-521" y="187832"/>
                    <a:pt x="23821" y="92053"/>
                    <a:pt x="41283" y="61361"/>
                  </a:cubicBezTo>
                  <a:cubicBezTo>
                    <a:pt x="58746" y="30669"/>
                    <a:pt x="101608" y="6857"/>
                    <a:pt x="104783" y="1036"/>
                  </a:cubicBezTo>
                  <a:cubicBezTo>
                    <a:pt x="107958" y="-4785"/>
                    <a:pt x="71975" y="15323"/>
                    <a:pt x="60333" y="26436"/>
                  </a:cubicBezTo>
                  <a:cubicBezTo>
                    <a:pt x="48691" y="37548"/>
                    <a:pt x="37579" y="64536"/>
                    <a:pt x="34933" y="67711"/>
                  </a:cubicBezTo>
                  <a:cubicBezTo>
                    <a:pt x="32287" y="70886"/>
                    <a:pt x="48162" y="22203"/>
                    <a:pt x="44458" y="45486"/>
                  </a:cubicBezTo>
                  <a:cubicBezTo>
                    <a:pt x="40754" y="68769"/>
                    <a:pt x="537" y="182540"/>
                    <a:pt x="8" y="1851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フリーフォーム 56">
              <a:extLst>
                <a:ext uri="{FF2B5EF4-FFF2-40B4-BE49-F238E27FC236}">
                  <a16:creationId xmlns:a16="http://schemas.microsoft.com/office/drawing/2014/main" id="{06DB6756-9313-8C15-15B4-AD146C63007C}"/>
                </a:ext>
              </a:extLst>
            </p:cNvPr>
            <p:cNvSpPr/>
            <p:nvPr/>
          </p:nvSpPr>
          <p:spPr>
            <a:xfrm>
              <a:off x="6118086" y="2989869"/>
              <a:ext cx="515080" cy="137591"/>
            </a:xfrm>
            <a:custGeom>
              <a:avLst/>
              <a:gdLst>
                <a:gd name="connsiteX0" fmla="*/ 139 w 515080"/>
                <a:gd name="connsiteY0" fmla="*/ 137506 h 137591"/>
                <a:gd name="connsiteX1" fmla="*/ 117614 w 515080"/>
                <a:gd name="connsiteY1" fmla="*/ 58131 h 137591"/>
                <a:gd name="connsiteX2" fmla="*/ 416064 w 515080"/>
                <a:gd name="connsiteY2" fmla="*/ 981 h 137591"/>
                <a:gd name="connsiteX3" fmla="*/ 289064 w 515080"/>
                <a:gd name="connsiteY3" fmla="*/ 23206 h 137591"/>
                <a:gd name="connsiteX4" fmla="*/ 225564 w 515080"/>
                <a:gd name="connsiteY4" fmla="*/ 39081 h 137591"/>
                <a:gd name="connsiteX5" fmla="*/ 314464 w 515080"/>
                <a:gd name="connsiteY5" fmla="*/ 32731 h 137591"/>
                <a:gd name="connsiteX6" fmla="*/ 514489 w 515080"/>
                <a:gd name="connsiteY6" fmla="*/ 26381 h 137591"/>
                <a:gd name="connsiteX7" fmla="*/ 244614 w 515080"/>
                <a:gd name="connsiteY7" fmla="*/ 45431 h 137591"/>
                <a:gd name="connsiteX8" fmla="*/ 73164 w 515080"/>
                <a:gd name="connsiteY8" fmla="*/ 26381 h 137591"/>
                <a:gd name="connsiteX9" fmla="*/ 136664 w 515080"/>
                <a:gd name="connsiteY9" fmla="*/ 42256 h 137591"/>
                <a:gd name="connsiteX10" fmla="*/ 139 w 515080"/>
                <a:gd name="connsiteY10" fmla="*/ 137506 h 137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5080" h="137591">
                  <a:moveTo>
                    <a:pt x="139" y="137506"/>
                  </a:moveTo>
                  <a:cubicBezTo>
                    <a:pt x="-3036" y="140152"/>
                    <a:pt x="48293" y="80885"/>
                    <a:pt x="117614" y="58131"/>
                  </a:cubicBezTo>
                  <a:cubicBezTo>
                    <a:pt x="186935" y="35377"/>
                    <a:pt x="387489" y="6802"/>
                    <a:pt x="416064" y="981"/>
                  </a:cubicBezTo>
                  <a:cubicBezTo>
                    <a:pt x="444639" y="-4840"/>
                    <a:pt x="320814" y="16856"/>
                    <a:pt x="289064" y="23206"/>
                  </a:cubicBezTo>
                  <a:cubicBezTo>
                    <a:pt x="257314" y="29556"/>
                    <a:pt x="221331" y="37494"/>
                    <a:pt x="225564" y="39081"/>
                  </a:cubicBezTo>
                  <a:cubicBezTo>
                    <a:pt x="229797" y="40668"/>
                    <a:pt x="266310" y="34848"/>
                    <a:pt x="314464" y="32731"/>
                  </a:cubicBezTo>
                  <a:cubicBezTo>
                    <a:pt x="362618" y="30614"/>
                    <a:pt x="526131" y="24264"/>
                    <a:pt x="514489" y="26381"/>
                  </a:cubicBezTo>
                  <a:cubicBezTo>
                    <a:pt x="502847" y="28498"/>
                    <a:pt x="318168" y="45431"/>
                    <a:pt x="244614" y="45431"/>
                  </a:cubicBezTo>
                  <a:cubicBezTo>
                    <a:pt x="171060" y="45431"/>
                    <a:pt x="91156" y="26910"/>
                    <a:pt x="73164" y="26381"/>
                  </a:cubicBezTo>
                  <a:cubicBezTo>
                    <a:pt x="55172" y="25852"/>
                    <a:pt x="149364" y="22677"/>
                    <a:pt x="136664" y="42256"/>
                  </a:cubicBezTo>
                  <a:cubicBezTo>
                    <a:pt x="123964" y="61835"/>
                    <a:pt x="3314" y="134860"/>
                    <a:pt x="139" y="1375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フリーフォーム 57">
              <a:extLst>
                <a:ext uri="{FF2B5EF4-FFF2-40B4-BE49-F238E27FC236}">
                  <a16:creationId xmlns:a16="http://schemas.microsoft.com/office/drawing/2014/main" id="{97B93239-A66C-B82D-0926-4CDD4FDF9398}"/>
                </a:ext>
              </a:extLst>
            </p:cNvPr>
            <p:cNvSpPr/>
            <p:nvPr/>
          </p:nvSpPr>
          <p:spPr>
            <a:xfrm>
              <a:off x="6099406" y="2901332"/>
              <a:ext cx="280984" cy="95872"/>
            </a:xfrm>
            <a:custGeom>
              <a:avLst/>
              <a:gdLst>
                <a:gd name="connsiteX0" fmla="*/ 6119 w 280984"/>
                <a:gd name="connsiteY0" fmla="*/ 95868 h 95872"/>
                <a:gd name="connsiteX1" fmla="*/ 133119 w 280984"/>
                <a:gd name="connsiteY1" fmla="*/ 35543 h 95872"/>
                <a:gd name="connsiteX2" fmla="*/ 279169 w 280984"/>
                <a:gd name="connsiteY2" fmla="*/ 35543 h 95872"/>
                <a:gd name="connsiteX3" fmla="*/ 202969 w 280984"/>
                <a:gd name="connsiteY3" fmla="*/ 35543 h 95872"/>
                <a:gd name="connsiteX4" fmla="*/ 31519 w 280984"/>
                <a:gd name="connsiteY4" fmla="*/ 10143 h 95872"/>
                <a:gd name="connsiteX5" fmla="*/ 6119 w 280984"/>
                <a:gd name="connsiteY5" fmla="*/ 618 h 95872"/>
                <a:gd name="connsiteX6" fmla="*/ 104544 w 280984"/>
                <a:gd name="connsiteY6" fmla="*/ 26018 h 95872"/>
                <a:gd name="connsiteX7" fmla="*/ 101369 w 280984"/>
                <a:gd name="connsiteY7" fmla="*/ 32368 h 95872"/>
                <a:gd name="connsiteX8" fmla="*/ 6119 w 280984"/>
                <a:gd name="connsiteY8" fmla="*/ 95868 h 95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984" h="95872">
                  <a:moveTo>
                    <a:pt x="6119" y="95868"/>
                  </a:moveTo>
                  <a:cubicBezTo>
                    <a:pt x="11411" y="96397"/>
                    <a:pt x="87611" y="45597"/>
                    <a:pt x="133119" y="35543"/>
                  </a:cubicBezTo>
                  <a:cubicBezTo>
                    <a:pt x="178627" y="25489"/>
                    <a:pt x="279169" y="35543"/>
                    <a:pt x="279169" y="35543"/>
                  </a:cubicBezTo>
                  <a:cubicBezTo>
                    <a:pt x="290811" y="35543"/>
                    <a:pt x="244244" y="39776"/>
                    <a:pt x="202969" y="35543"/>
                  </a:cubicBezTo>
                  <a:cubicBezTo>
                    <a:pt x="161694" y="31310"/>
                    <a:pt x="64327" y="15964"/>
                    <a:pt x="31519" y="10143"/>
                  </a:cubicBezTo>
                  <a:cubicBezTo>
                    <a:pt x="-1289" y="4322"/>
                    <a:pt x="-6052" y="-2028"/>
                    <a:pt x="6119" y="618"/>
                  </a:cubicBezTo>
                  <a:cubicBezTo>
                    <a:pt x="18290" y="3264"/>
                    <a:pt x="104544" y="26018"/>
                    <a:pt x="104544" y="26018"/>
                  </a:cubicBezTo>
                  <a:cubicBezTo>
                    <a:pt x="120419" y="31310"/>
                    <a:pt x="115127" y="24430"/>
                    <a:pt x="101369" y="32368"/>
                  </a:cubicBezTo>
                  <a:cubicBezTo>
                    <a:pt x="87611" y="40305"/>
                    <a:pt x="827" y="95339"/>
                    <a:pt x="6119" y="958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フリーフォーム 58">
              <a:extLst>
                <a:ext uri="{FF2B5EF4-FFF2-40B4-BE49-F238E27FC236}">
                  <a16:creationId xmlns:a16="http://schemas.microsoft.com/office/drawing/2014/main" id="{9FD94089-B606-558D-8E97-CBA566A4C95C}"/>
                </a:ext>
              </a:extLst>
            </p:cNvPr>
            <p:cNvSpPr/>
            <p:nvPr/>
          </p:nvSpPr>
          <p:spPr>
            <a:xfrm>
              <a:off x="6108651" y="3063828"/>
              <a:ext cx="431866" cy="73264"/>
            </a:xfrm>
            <a:custGeom>
              <a:avLst/>
              <a:gdLst>
                <a:gd name="connsiteX0" fmla="*/ 49 w 431866"/>
                <a:gd name="connsiteY0" fmla="*/ 73072 h 73264"/>
                <a:gd name="connsiteX1" fmla="*/ 247699 w 431866"/>
                <a:gd name="connsiteY1" fmla="*/ 25447 h 73264"/>
                <a:gd name="connsiteX2" fmla="*/ 130224 w 431866"/>
                <a:gd name="connsiteY2" fmla="*/ 47 h 73264"/>
                <a:gd name="connsiteX3" fmla="*/ 346124 w 431866"/>
                <a:gd name="connsiteY3" fmla="*/ 19097 h 73264"/>
                <a:gd name="connsiteX4" fmla="*/ 273099 w 431866"/>
                <a:gd name="connsiteY4" fmla="*/ 19097 h 73264"/>
                <a:gd name="connsiteX5" fmla="*/ 431849 w 431866"/>
                <a:gd name="connsiteY5" fmla="*/ 28622 h 73264"/>
                <a:gd name="connsiteX6" fmla="*/ 282624 w 431866"/>
                <a:gd name="connsiteY6" fmla="*/ 12747 h 73264"/>
                <a:gd name="connsiteX7" fmla="*/ 165149 w 431866"/>
                <a:gd name="connsiteY7" fmla="*/ 22272 h 73264"/>
                <a:gd name="connsiteX8" fmla="*/ 225474 w 431866"/>
                <a:gd name="connsiteY8" fmla="*/ 41322 h 73264"/>
                <a:gd name="connsiteX9" fmla="*/ 49 w 431866"/>
                <a:gd name="connsiteY9" fmla="*/ 73072 h 73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1866" h="73264">
                  <a:moveTo>
                    <a:pt x="49" y="73072"/>
                  </a:moveTo>
                  <a:cubicBezTo>
                    <a:pt x="3753" y="70426"/>
                    <a:pt x="226003" y="37618"/>
                    <a:pt x="247699" y="25447"/>
                  </a:cubicBezTo>
                  <a:cubicBezTo>
                    <a:pt x="269395" y="13276"/>
                    <a:pt x="113820" y="1105"/>
                    <a:pt x="130224" y="47"/>
                  </a:cubicBezTo>
                  <a:cubicBezTo>
                    <a:pt x="146628" y="-1011"/>
                    <a:pt x="322312" y="15922"/>
                    <a:pt x="346124" y="19097"/>
                  </a:cubicBezTo>
                  <a:cubicBezTo>
                    <a:pt x="369937" y="22272"/>
                    <a:pt x="258812" y="17510"/>
                    <a:pt x="273099" y="19097"/>
                  </a:cubicBezTo>
                  <a:cubicBezTo>
                    <a:pt x="287386" y="20684"/>
                    <a:pt x="430261" y="29680"/>
                    <a:pt x="431849" y="28622"/>
                  </a:cubicBezTo>
                  <a:cubicBezTo>
                    <a:pt x="433437" y="27564"/>
                    <a:pt x="327074" y="13805"/>
                    <a:pt x="282624" y="12747"/>
                  </a:cubicBezTo>
                  <a:cubicBezTo>
                    <a:pt x="238174" y="11689"/>
                    <a:pt x="174674" y="17509"/>
                    <a:pt x="165149" y="22272"/>
                  </a:cubicBezTo>
                  <a:cubicBezTo>
                    <a:pt x="155624" y="27035"/>
                    <a:pt x="248757" y="32326"/>
                    <a:pt x="225474" y="41322"/>
                  </a:cubicBezTo>
                  <a:cubicBezTo>
                    <a:pt x="202191" y="50318"/>
                    <a:pt x="-3655" y="75718"/>
                    <a:pt x="49" y="730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フリーフォーム 59">
              <a:extLst>
                <a:ext uri="{FF2B5EF4-FFF2-40B4-BE49-F238E27FC236}">
                  <a16:creationId xmlns:a16="http://schemas.microsoft.com/office/drawing/2014/main" id="{D184E9CA-1626-51DF-1DEA-EAE472BB0C93}"/>
                </a:ext>
              </a:extLst>
            </p:cNvPr>
            <p:cNvSpPr/>
            <p:nvPr/>
          </p:nvSpPr>
          <p:spPr>
            <a:xfrm>
              <a:off x="6164967" y="2920516"/>
              <a:ext cx="474880" cy="112202"/>
            </a:xfrm>
            <a:custGeom>
              <a:avLst/>
              <a:gdLst>
                <a:gd name="connsiteX0" fmla="*/ 883 w 474880"/>
                <a:gd name="connsiteY0" fmla="*/ 111609 h 112202"/>
                <a:gd name="connsiteX1" fmla="*/ 267583 w 474880"/>
                <a:gd name="connsiteY1" fmla="*/ 13184 h 112202"/>
                <a:gd name="connsiteX2" fmla="*/ 467608 w 474880"/>
                <a:gd name="connsiteY2" fmla="*/ 13184 h 112202"/>
                <a:gd name="connsiteX3" fmla="*/ 4058 w 474880"/>
                <a:gd name="connsiteY3" fmla="*/ 484 h 112202"/>
                <a:gd name="connsiteX4" fmla="*/ 273933 w 474880"/>
                <a:gd name="connsiteY4" fmla="*/ 3659 h 112202"/>
                <a:gd name="connsiteX5" fmla="*/ 213608 w 474880"/>
                <a:gd name="connsiteY5" fmla="*/ 13184 h 112202"/>
                <a:gd name="connsiteX6" fmla="*/ 162808 w 474880"/>
                <a:gd name="connsiteY6" fmla="*/ 32234 h 112202"/>
                <a:gd name="connsiteX7" fmla="*/ 77083 w 474880"/>
                <a:gd name="connsiteY7" fmla="*/ 32234 h 112202"/>
                <a:gd name="connsiteX8" fmla="*/ 121533 w 474880"/>
                <a:gd name="connsiteY8" fmla="*/ 32234 h 112202"/>
                <a:gd name="connsiteX9" fmla="*/ 191383 w 474880"/>
                <a:gd name="connsiteY9" fmla="*/ 25884 h 112202"/>
                <a:gd name="connsiteX10" fmla="*/ 105658 w 474880"/>
                <a:gd name="connsiteY10" fmla="*/ 51284 h 112202"/>
                <a:gd name="connsiteX11" fmla="*/ 178683 w 474880"/>
                <a:gd name="connsiteY11" fmla="*/ 54459 h 112202"/>
                <a:gd name="connsiteX12" fmla="*/ 883 w 474880"/>
                <a:gd name="connsiteY12" fmla="*/ 111609 h 112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4880" h="112202">
                  <a:moveTo>
                    <a:pt x="883" y="111609"/>
                  </a:moveTo>
                  <a:cubicBezTo>
                    <a:pt x="15700" y="104730"/>
                    <a:pt x="189796" y="29588"/>
                    <a:pt x="267583" y="13184"/>
                  </a:cubicBezTo>
                  <a:cubicBezTo>
                    <a:pt x="345371" y="-3220"/>
                    <a:pt x="511529" y="15301"/>
                    <a:pt x="467608" y="13184"/>
                  </a:cubicBezTo>
                  <a:cubicBezTo>
                    <a:pt x="423687" y="11067"/>
                    <a:pt x="36337" y="2071"/>
                    <a:pt x="4058" y="484"/>
                  </a:cubicBezTo>
                  <a:cubicBezTo>
                    <a:pt x="-28221" y="-1103"/>
                    <a:pt x="239008" y="1542"/>
                    <a:pt x="273933" y="3659"/>
                  </a:cubicBezTo>
                  <a:cubicBezTo>
                    <a:pt x="308858" y="5776"/>
                    <a:pt x="232129" y="8421"/>
                    <a:pt x="213608" y="13184"/>
                  </a:cubicBezTo>
                  <a:cubicBezTo>
                    <a:pt x="195087" y="17947"/>
                    <a:pt x="185562" y="29059"/>
                    <a:pt x="162808" y="32234"/>
                  </a:cubicBezTo>
                  <a:cubicBezTo>
                    <a:pt x="140054" y="35409"/>
                    <a:pt x="77083" y="32234"/>
                    <a:pt x="77083" y="32234"/>
                  </a:cubicBezTo>
                  <a:cubicBezTo>
                    <a:pt x="70204" y="32234"/>
                    <a:pt x="102483" y="33292"/>
                    <a:pt x="121533" y="32234"/>
                  </a:cubicBezTo>
                  <a:cubicBezTo>
                    <a:pt x="140583" y="31176"/>
                    <a:pt x="194029" y="22709"/>
                    <a:pt x="191383" y="25884"/>
                  </a:cubicBezTo>
                  <a:cubicBezTo>
                    <a:pt x="188737" y="29059"/>
                    <a:pt x="107775" y="46522"/>
                    <a:pt x="105658" y="51284"/>
                  </a:cubicBezTo>
                  <a:cubicBezTo>
                    <a:pt x="103541" y="56046"/>
                    <a:pt x="195087" y="45463"/>
                    <a:pt x="178683" y="54459"/>
                  </a:cubicBezTo>
                  <a:cubicBezTo>
                    <a:pt x="162279" y="63455"/>
                    <a:pt x="-13934" y="118488"/>
                    <a:pt x="883" y="1116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フリーフォーム 60">
              <a:extLst>
                <a:ext uri="{FF2B5EF4-FFF2-40B4-BE49-F238E27FC236}">
                  <a16:creationId xmlns:a16="http://schemas.microsoft.com/office/drawing/2014/main" id="{8A6C4D84-9370-4074-B942-D710D5385F33}"/>
                </a:ext>
              </a:extLst>
            </p:cNvPr>
            <p:cNvSpPr/>
            <p:nvPr/>
          </p:nvSpPr>
          <p:spPr>
            <a:xfrm>
              <a:off x="6289389" y="2964749"/>
              <a:ext cx="485375" cy="93049"/>
            </a:xfrm>
            <a:custGeom>
              <a:avLst/>
              <a:gdLst>
                <a:gd name="connsiteX0" fmla="*/ 286 w 485375"/>
                <a:gd name="connsiteY0" fmla="*/ 73726 h 93049"/>
                <a:gd name="connsiteX1" fmla="*/ 193961 w 485375"/>
                <a:gd name="connsiteY1" fmla="*/ 29276 h 93049"/>
                <a:gd name="connsiteX2" fmla="*/ 476536 w 485375"/>
                <a:gd name="connsiteY2" fmla="*/ 86426 h 93049"/>
                <a:gd name="connsiteX3" fmla="*/ 400336 w 485375"/>
                <a:gd name="connsiteY3" fmla="*/ 83251 h 93049"/>
                <a:gd name="connsiteX4" fmla="*/ 260636 w 485375"/>
                <a:gd name="connsiteY4" fmla="*/ 92776 h 93049"/>
                <a:gd name="connsiteX5" fmla="*/ 470186 w 485375"/>
                <a:gd name="connsiteY5" fmla="*/ 86426 h 93049"/>
                <a:gd name="connsiteX6" fmla="*/ 314611 w 485375"/>
                <a:gd name="connsiteY6" fmla="*/ 48326 h 93049"/>
                <a:gd name="connsiteX7" fmla="*/ 133636 w 485375"/>
                <a:gd name="connsiteY7" fmla="*/ 701 h 93049"/>
                <a:gd name="connsiteX8" fmla="*/ 149511 w 485375"/>
                <a:gd name="connsiteY8" fmla="*/ 22926 h 93049"/>
                <a:gd name="connsiteX9" fmla="*/ 286 w 485375"/>
                <a:gd name="connsiteY9" fmla="*/ 73726 h 93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5375" h="93049">
                  <a:moveTo>
                    <a:pt x="286" y="73726"/>
                  </a:moveTo>
                  <a:cubicBezTo>
                    <a:pt x="7694" y="74784"/>
                    <a:pt x="114586" y="27159"/>
                    <a:pt x="193961" y="29276"/>
                  </a:cubicBezTo>
                  <a:cubicBezTo>
                    <a:pt x="273336" y="31393"/>
                    <a:pt x="442140" y="77430"/>
                    <a:pt x="476536" y="86426"/>
                  </a:cubicBezTo>
                  <a:cubicBezTo>
                    <a:pt x="510932" y="95422"/>
                    <a:pt x="436319" y="82193"/>
                    <a:pt x="400336" y="83251"/>
                  </a:cubicBezTo>
                  <a:cubicBezTo>
                    <a:pt x="364353" y="84309"/>
                    <a:pt x="248994" y="92247"/>
                    <a:pt x="260636" y="92776"/>
                  </a:cubicBezTo>
                  <a:cubicBezTo>
                    <a:pt x="272278" y="93305"/>
                    <a:pt x="461190" y="93834"/>
                    <a:pt x="470186" y="86426"/>
                  </a:cubicBezTo>
                  <a:cubicBezTo>
                    <a:pt x="479182" y="79018"/>
                    <a:pt x="314611" y="48326"/>
                    <a:pt x="314611" y="48326"/>
                  </a:cubicBezTo>
                  <a:cubicBezTo>
                    <a:pt x="258519" y="34038"/>
                    <a:pt x="161153" y="4934"/>
                    <a:pt x="133636" y="701"/>
                  </a:cubicBezTo>
                  <a:cubicBezTo>
                    <a:pt x="106119" y="-3532"/>
                    <a:pt x="167503" y="12343"/>
                    <a:pt x="149511" y="22926"/>
                  </a:cubicBezTo>
                  <a:cubicBezTo>
                    <a:pt x="131519" y="33509"/>
                    <a:pt x="-7122" y="72668"/>
                    <a:pt x="286" y="737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フリーフォーム 61">
              <a:extLst>
                <a:ext uri="{FF2B5EF4-FFF2-40B4-BE49-F238E27FC236}">
                  <a16:creationId xmlns:a16="http://schemas.microsoft.com/office/drawing/2014/main" id="{D1A5A476-4500-23D4-42D9-9803CD4D595B}"/>
                </a:ext>
              </a:extLst>
            </p:cNvPr>
            <p:cNvSpPr/>
            <p:nvPr/>
          </p:nvSpPr>
          <p:spPr>
            <a:xfrm>
              <a:off x="6377668" y="2930248"/>
              <a:ext cx="485237" cy="121476"/>
            </a:xfrm>
            <a:custGeom>
              <a:avLst/>
              <a:gdLst>
                <a:gd name="connsiteX0" fmla="*/ 4082 w 485237"/>
                <a:gd name="connsiteY0" fmla="*/ 120927 h 121476"/>
                <a:gd name="connsiteX1" fmla="*/ 286657 w 485237"/>
                <a:gd name="connsiteY1" fmla="*/ 6627 h 121476"/>
                <a:gd name="connsiteX2" fmla="*/ 483507 w 485237"/>
                <a:gd name="connsiteY2" fmla="*/ 12977 h 121476"/>
                <a:gd name="connsiteX3" fmla="*/ 375557 w 485237"/>
                <a:gd name="connsiteY3" fmla="*/ 6627 h 121476"/>
                <a:gd name="connsiteX4" fmla="*/ 251732 w 485237"/>
                <a:gd name="connsiteY4" fmla="*/ 9802 h 121476"/>
                <a:gd name="connsiteX5" fmla="*/ 270782 w 485237"/>
                <a:gd name="connsiteY5" fmla="*/ 16152 h 121476"/>
                <a:gd name="connsiteX6" fmla="*/ 251732 w 485237"/>
                <a:gd name="connsiteY6" fmla="*/ 25677 h 121476"/>
                <a:gd name="connsiteX7" fmla="*/ 480332 w 485237"/>
                <a:gd name="connsiteY7" fmla="*/ 38377 h 121476"/>
                <a:gd name="connsiteX8" fmla="*/ 235857 w 485237"/>
                <a:gd name="connsiteY8" fmla="*/ 38377 h 121476"/>
                <a:gd name="connsiteX9" fmla="*/ 39007 w 485237"/>
                <a:gd name="connsiteY9" fmla="*/ 51077 h 121476"/>
                <a:gd name="connsiteX10" fmla="*/ 112032 w 485237"/>
                <a:gd name="connsiteY10" fmla="*/ 51077 h 121476"/>
                <a:gd name="connsiteX11" fmla="*/ 4082 w 485237"/>
                <a:gd name="connsiteY11" fmla="*/ 120927 h 12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5237" h="121476">
                  <a:moveTo>
                    <a:pt x="4082" y="120927"/>
                  </a:moveTo>
                  <a:cubicBezTo>
                    <a:pt x="33186" y="113519"/>
                    <a:pt x="206753" y="24619"/>
                    <a:pt x="286657" y="6627"/>
                  </a:cubicBezTo>
                  <a:cubicBezTo>
                    <a:pt x="366561" y="-11365"/>
                    <a:pt x="468690" y="12977"/>
                    <a:pt x="483507" y="12977"/>
                  </a:cubicBezTo>
                  <a:cubicBezTo>
                    <a:pt x="498324" y="12977"/>
                    <a:pt x="414186" y="7156"/>
                    <a:pt x="375557" y="6627"/>
                  </a:cubicBezTo>
                  <a:cubicBezTo>
                    <a:pt x="336928" y="6098"/>
                    <a:pt x="269194" y="8215"/>
                    <a:pt x="251732" y="9802"/>
                  </a:cubicBezTo>
                  <a:cubicBezTo>
                    <a:pt x="234270" y="11389"/>
                    <a:pt x="270782" y="13506"/>
                    <a:pt x="270782" y="16152"/>
                  </a:cubicBezTo>
                  <a:cubicBezTo>
                    <a:pt x="270782" y="18798"/>
                    <a:pt x="216807" y="21973"/>
                    <a:pt x="251732" y="25677"/>
                  </a:cubicBezTo>
                  <a:cubicBezTo>
                    <a:pt x="286657" y="29381"/>
                    <a:pt x="482978" y="36260"/>
                    <a:pt x="480332" y="38377"/>
                  </a:cubicBezTo>
                  <a:cubicBezTo>
                    <a:pt x="477686" y="40494"/>
                    <a:pt x="309411" y="36260"/>
                    <a:pt x="235857" y="38377"/>
                  </a:cubicBezTo>
                  <a:cubicBezTo>
                    <a:pt x="162303" y="40494"/>
                    <a:pt x="59644" y="48960"/>
                    <a:pt x="39007" y="51077"/>
                  </a:cubicBezTo>
                  <a:cubicBezTo>
                    <a:pt x="18370" y="53194"/>
                    <a:pt x="113090" y="43669"/>
                    <a:pt x="112032" y="51077"/>
                  </a:cubicBezTo>
                  <a:cubicBezTo>
                    <a:pt x="110974" y="58485"/>
                    <a:pt x="-25022" y="128335"/>
                    <a:pt x="4082" y="1209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フリーフォーム 62">
              <a:extLst>
                <a:ext uri="{FF2B5EF4-FFF2-40B4-BE49-F238E27FC236}">
                  <a16:creationId xmlns:a16="http://schemas.microsoft.com/office/drawing/2014/main" id="{8BC1C1A0-FCF1-B48A-BC4A-3D2C3B29ED6C}"/>
                </a:ext>
              </a:extLst>
            </p:cNvPr>
            <p:cNvSpPr/>
            <p:nvPr/>
          </p:nvSpPr>
          <p:spPr>
            <a:xfrm>
              <a:off x="6451351" y="2920935"/>
              <a:ext cx="555875" cy="157181"/>
            </a:xfrm>
            <a:custGeom>
              <a:avLst/>
              <a:gdLst>
                <a:gd name="connsiteX0" fmla="*/ 9774 w 555875"/>
                <a:gd name="connsiteY0" fmla="*/ 155640 h 157181"/>
                <a:gd name="connsiteX1" fmla="*/ 419349 w 555875"/>
                <a:gd name="connsiteY1" fmla="*/ 47690 h 157181"/>
                <a:gd name="connsiteX2" fmla="*/ 362199 w 555875"/>
                <a:gd name="connsiteY2" fmla="*/ 66740 h 157181"/>
                <a:gd name="connsiteX3" fmla="*/ 555874 w 555875"/>
                <a:gd name="connsiteY3" fmla="*/ 54040 h 157181"/>
                <a:gd name="connsiteX4" fmla="*/ 365374 w 555875"/>
                <a:gd name="connsiteY4" fmla="*/ 79440 h 157181"/>
                <a:gd name="connsiteX5" fmla="*/ 390774 w 555875"/>
                <a:gd name="connsiteY5" fmla="*/ 98490 h 157181"/>
                <a:gd name="connsiteX6" fmla="*/ 447924 w 555875"/>
                <a:gd name="connsiteY6" fmla="*/ 92140 h 157181"/>
                <a:gd name="connsiteX7" fmla="*/ 409824 w 555875"/>
                <a:gd name="connsiteY7" fmla="*/ 95315 h 157181"/>
                <a:gd name="connsiteX8" fmla="*/ 362199 w 555875"/>
                <a:gd name="connsiteY8" fmla="*/ 63565 h 157181"/>
                <a:gd name="connsiteX9" fmla="*/ 181224 w 555875"/>
                <a:gd name="connsiteY9" fmla="*/ 117540 h 157181"/>
                <a:gd name="connsiteX10" fmla="*/ 301874 w 555875"/>
                <a:gd name="connsiteY10" fmla="*/ 63565 h 157181"/>
                <a:gd name="connsiteX11" fmla="*/ 184399 w 555875"/>
                <a:gd name="connsiteY11" fmla="*/ 85790 h 157181"/>
                <a:gd name="connsiteX12" fmla="*/ 6599 w 555875"/>
                <a:gd name="connsiteY12" fmla="*/ 65 h 157181"/>
                <a:gd name="connsiteX13" fmla="*/ 203449 w 555875"/>
                <a:gd name="connsiteY13" fmla="*/ 101665 h 157181"/>
                <a:gd name="connsiteX14" fmla="*/ 133599 w 555875"/>
                <a:gd name="connsiteY14" fmla="*/ 111190 h 157181"/>
                <a:gd name="connsiteX15" fmla="*/ 9774 w 555875"/>
                <a:gd name="connsiteY15" fmla="*/ 155640 h 157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55875" h="157181">
                  <a:moveTo>
                    <a:pt x="9774" y="155640"/>
                  </a:moveTo>
                  <a:cubicBezTo>
                    <a:pt x="57399" y="145057"/>
                    <a:pt x="360611" y="62507"/>
                    <a:pt x="419349" y="47690"/>
                  </a:cubicBezTo>
                  <a:cubicBezTo>
                    <a:pt x="478087" y="32873"/>
                    <a:pt x="339445" y="65682"/>
                    <a:pt x="362199" y="66740"/>
                  </a:cubicBezTo>
                  <a:cubicBezTo>
                    <a:pt x="384953" y="67798"/>
                    <a:pt x="555345" y="51923"/>
                    <a:pt x="555874" y="54040"/>
                  </a:cubicBezTo>
                  <a:cubicBezTo>
                    <a:pt x="556403" y="56157"/>
                    <a:pt x="392891" y="72032"/>
                    <a:pt x="365374" y="79440"/>
                  </a:cubicBezTo>
                  <a:cubicBezTo>
                    <a:pt x="337857" y="86848"/>
                    <a:pt x="377016" y="96373"/>
                    <a:pt x="390774" y="98490"/>
                  </a:cubicBezTo>
                  <a:cubicBezTo>
                    <a:pt x="404532" y="100607"/>
                    <a:pt x="444749" y="92669"/>
                    <a:pt x="447924" y="92140"/>
                  </a:cubicBezTo>
                  <a:cubicBezTo>
                    <a:pt x="451099" y="91611"/>
                    <a:pt x="424112" y="100078"/>
                    <a:pt x="409824" y="95315"/>
                  </a:cubicBezTo>
                  <a:cubicBezTo>
                    <a:pt x="395536" y="90552"/>
                    <a:pt x="400299" y="59861"/>
                    <a:pt x="362199" y="63565"/>
                  </a:cubicBezTo>
                  <a:cubicBezTo>
                    <a:pt x="324099" y="67269"/>
                    <a:pt x="191278" y="117540"/>
                    <a:pt x="181224" y="117540"/>
                  </a:cubicBezTo>
                  <a:cubicBezTo>
                    <a:pt x="171170" y="117540"/>
                    <a:pt x="301345" y="68857"/>
                    <a:pt x="301874" y="63565"/>
                  </a:cubicBezTo>
                  <a:cubicBezTo>
                    <a:pt x="302403" y="58273"/>
                    <a:pt x="233611" y="96373"/>
                    <a:pt x="184399" y="85790"/>
                  </a:cubicBezTo>
                  <a:cubicBezTo>
                    <a:pt x="135187" y="75207"/>
                    <a:pt x="3424" y="-2581"/>
                    <a:pt x="6599" y="65"/>
                  </a:cubicBezTo>
                  <a:cubicBezTo>
                    <a:pt x="9774" y="2711"/>
                    <a:pt x="182282" y="83144"/>
                    <a:pt x="203449" y="101665"/>
                  </a:cubicBezTo>
                  <a:cubicBezTo>
                    <a:pt x="224616" y="120186"/>
                    <a:pt x="164820" y="103253"/>
                    <a:pt x="133599" y="111190"/>
                  </a:cubicBezTo>
                  <a:cubicBezTo>
                    <a:pt x="102378" y="119127"/>
                    <a:pt x="-37851" y="166223"/>
                    <a:pt x="9774" y="1556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フリーフォーム 63">
              <a:extLst>
                <a:ext uri="{FF2B5EF4-FFF2-40B4-BE49-F238E27FC236}">
                  <a16:creationId xmlns:a16="http://schemas.microsoft.com/office/drawing/2014/main" id="{F78BB03A-4159-B792-A5E3-4B2E9AD7EAD7}"/>
                </a:ext>
              </a:extLst>
            </p:cNvPr>
            <p:cNvSpPr/>
            <p:nvPr/>
          </p:nvSpPr>
          <p:spPr>
            <a:xfrm>
              <a:off x="6629078" y="3014617"/>
              <a:ext cx="349753" cy="58971"/>
            </a:xfrm>
            <a:custGeom>
              <a:avLst/>
              <a:gdLst>
                <a:gd name="connsiteX0" fmla="*/ 41597 w 349753"/>
                <a:gd name="connsiteY0" fmla="*/ 58783 h 58971"/>
                <a:gd name="connsiteX1" fmla="*/ 133672 w 349753"/>
                <a:gd name="connsiteY1" fmla="*/ 42908 h 58971"/>
                <a:gd name="connsiteX2" fmla="*/ 216222 w 349753"/>
                <a:gd name="connsiteY2" fmla="*/ 49258 h 58971"/>
                <a:gd name="connsiteX3" fmla="*/ 203522 w 349753"/>
                <a:gd name="connsiteY3" fmla="*/ 14333 h 58971"/>
                <a:gd name="connsiteX4" fmla="*/ 349572 w 349753"/>
                <a:gd name="connsiteY4" fmla="*/ 52433 h 58971"/>
                <a:gd name="connsiteX5" fmla="*/ 235272 w 349753"/>
                <a:gd name="connsiteY5" fmla="*/ 4808 h 58971"/>
                <a:gd name="connsiteX6" fmla="*/ 305122 w 349753"/>
                <a:gd name="connsiteY6" fmla="*/ 1633 h 58971"/>
                <a:gd name="connsiteX7" fmla="*/ 203522 w 349753"/>
                <a:gd name="connsiteY7" fmla="*/ 4808 h 58971"/>
                <a:gd name="connsiteX8" fmla="*/ 322 w 349753"/>
                <a:gd name="connsiteY8" fmla="*/ 4808 h 58971"/>
                <a:gd name="connsiteX9" fmla="*/ 254322 w 349753"/>
                <a:gd name="connsiteY9" fmla="*/ 11158 h 58971"/>
                <a:gd name="connsiteX10" fmla="*/ 203522 w 349753"/>
                <a:gd name="connsiteY10" fmla="*/ 30208 h 58971"/>
                <a:gd name="connsiteX11" fmla="*/ 41597 w 349753"/>
                <a:gd name="connsiteY11" fmla="*/ 58783 h 58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9753" h="58971">
                  <a:moveTo>
                    <a:pt x="41597" y="58783"/>
                  </a:moveTo>
                  <a:cubicBezTo>
                    <a:pt x="29955" y="60900"/>
                    <a:pt x="104568" y="44495"/>
                    <a:pt x="133672" y="42908"/>
                  </a:cubicBezTo>
                  <a:cubicBezTo>
                    <a:pt x="162776" y="41321"/>
                    <a:pt x="204580" y="54020"/>
                    <a:pt x="216222" y="49258"/>
                  </a:cubicBezTo>
                  <a:cubicBezTo>
                    <a:pt x="227864" y="44496"/>
                    <a:pt x="181297" y="13804"/>
                    <a:pt x="203522" y="14333"/>
                  </a:cubicBezTo>
                  <a:cubicBezTo>
                    <a:pt x="225747" y="14862"/>
                    <a:pt x="344280" y="54020"/>
                    <a:pt x="349572" y="52433"/>
                  </a:cubicBezTo>
                  <a:cubicBezTo>
                    <a:pt x="354864" y="50846"/>
                    <a:pt x="242680" y="13275"/>
                    <a:pt x="235272" y="4808"/>
                  </a:cubicBezTo>
                  <a:cubicBezTo>
                    <a:pt x="227864" y="-3659"/>
                    <a:pt x="310414" y="1633"/>
                    <a:pt x="305122" y="1633"/>
                  </a:cubicBezTo>
                  <a:cubicBezTo>
                    <a:pt x="299830" y="1633"/>
                    <a:pt x="254322" y="4279"/>
                    <a:pt x="203522" y="4808"/>
                  </a:cubicBezTo>
                  <a:cubicBezTo>
                    <a:pt x="152722" y="5337"/>
                    <a:pt x="-8145" y="3750"/>
                    <a:pt x="322" y="4808"/>
                  </a:cubicBezTo>
                  <a:cubicBezTo>
                    <a:pt x="8789" y="5866"/>
                    <a:pt x="220455" y="6925"/>
                    <a:pt x="254322" y="11158"/>
                  </a:cubicBezTo>
                  <a:cubicBezTo>
                    <a:pt x="288189" y="15391"/>
                    <a:pt x="235272" y="25446"/>
                    <a:pt x="203522" y="30208"/>
                  </a:cubicBezTo>
                  <a:cubicBezTo>
                    <a:pt x="171772" y="34970"/>
                    <a:pt x="53239" y="56666"/>
                    <a:pt x="41597" y="587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フリーフォーム 64">
              <a:extLst>
                <a:ext uri="{FF2B5EF4-FFF2-40B4-BE49-F238E27FC236}">
                  <a16:creationId xmlns:a16="http://schemas.microsoft.com/office/drawing/2014/main" id="{D80A8F5A-327F-3826-6488-02FE95240D7E}"/>
                </a:ext>
              </a:extLst>
            </p:cNvPr>
            <p:cNvSpPr/>
            <p:nvPr/>
          </p:nvSpPr>
          <p:spPr>
            <a:xfrm>
              <a:off x="6186573" y="3542268"/>
              <a:ext cx="658738" cy="68650"/>
            </a:xfrm>
            <a:custGeom>
              <a:avLst/>
              <a:gdLst>
                <a:gd name="connsiteX0" fmla="*/ 176127 w 658738"/>
                <a:gd name="connsiteY0" fmla="*/ 1032 h 68650"/>
                <a:gd name="connsiteX1" fmla="*/ 7852 w 658738"/>
                <a:gd name="connsiteY1" fmla="*/ 67707 h 68650"/>
                <a:gd name="connsiteX2" fmla="*/ 65002 w 658738"/>
                <a:gd name="connsiteY2" fmla="*/ 39132 h 68650"/>
                <a:gd name="connsiteX3" fmla="*/ 319002 w 658738"/>
                <a:gd name="connsiteY3" fmla="*/ 23257 h 68650"/>
                <a:gd name="connsiteX4" fmla="*/ 293602 w 658738"/>
                <a:gd name="connsiteY4" fmla="*/ 35957 h 68650"/>
                <a:gd name="connsiteX5" fmla="*/ 658727 w 658738"/>
                <a:gd name="connsiteY5" fmla="*/ 35957 h 68650"/>
                <a:gd name="connsiteX6" fmla="*/ 306302 w 658738"/>
                <a:gd name="connsiteY6" fmla="*/ 29607 h 68650"/>
                <a:gd name="connsiteX7" fmla="*/ 344402 w 658738"/>
                <a:gd name="connsiteY7" fmla="*/ 16907 h 68650"/>
                <a:gd name="connsiteX8" fmla="*/ 11027 w 658738"/>
                <a:gd name="connsiteY8" fmla="*/ 29607 h 68650"/>
                <a:gd name="connsiteX9" fmla="*/ 87227 w 658738"/>
                <a:gd name="connsiteY9" fmla="*/ 26432 h 68650"/>
                <a:gd name="connsiteX10" fmla="*/ 176127 w 658738"/>
                <a:gd name="connsiteY10" fmla="*/ 1032 h 6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8738" h="68650">
                  <a:moveTo>
                    <a:pt x="176127" y="1032"/>
                  </a:moveTo>
                  <a:cubicBezTo>
                    <a:pt x="162898" y="7911"/>
                    <a:pt x="26373" y="61357"/>
                    <a:pt x="7852" y="67707"/>
                  </a:cubicBezTo>
                  <a:cubicBezTo>
                    <a:pt x="-10669" y="74057"/>
                    <a:pt x="13144" y="46540"/>
                    <a:pt x="65002" y="39132"/>
                  </a:cubicBezTo>
                  <a:cubicBezTo>
                    <a:pt x="116860" y="31724"/>
                    <a:pt x="280902" y="23786"/>
                    <a:pt x="319002" y="23257"/>
                  </a:cubicBezTo>
                  <a:cubicBezTo>
                    <a:pt x="357102" y="22728"/>
                    <a:pt x="236981" y="33840"/>
                    <a:pt x="293602" y="35957"/>
                  </a:cubicBezTo>
                  <a:cubicBezTo>
                    <a:pt x="350223" y="38074"/>
                    <a:pt x="656610" y="37015"/>
                    <a:pt x="658727" y="35957"/>
                  </a:cubicBezTo>
                  <a:cubicBezTo>
                    <a:pt x="660844" y="34899"/>
                    <a:pt x="358689" y="32782"/>
                    <a:pt x="306302" y="29607"/>
                  </a:cubicBezTo>
                  <a:cubicBezTo>
                    <a:pt x="253915" y="26432"/>
                    <a:pt x="393614" y="16907"/>
                    <a:pt x="344402" y="16907"/>
                  </a:cubicBezTo>
                  <a:cubicBezTo>
                    <a:pt x="295190" y="16907"/>
                    <a:pt x="11027" y="29607"/>
                    <a:pt x="11027" y="29607"/>
                  </a:cubicBezTo>
                  <a:cubicBezTo>
                    <a:pt x="-31835" y="31194"/>
                    <a:pt x="62356" y="29078"/>
                    <a:pt x="87227" y="26432"/>
                  </a:cubicBezTo>
                  <a:cubicBezTo>
                    <a:pt x="112098" y="23786"/>
                    <a:pt x="189356" y="-5847"/>
                    <a:pt x="176127" y="10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フリーフォーム 65">
              <a:extLst>
                <a:ext uri="{FF2B5EF4-FFF2-40B4-BE49-F238E27FC236}">
                  <a16:creationId xmlns:a16="http://schemas.microsoft.com/office/drawing/2014/main" id="{F0059CA5-143A-EBF7-31D3-E2DE2CC6A1E1}"/>
                </a:ext>
              </a:extLst>
            </p:cNvPr>
            <p:cNvSpPr/>
            <p:nvPr/>
          </p:nvSpPr>
          <p:spPr>
            <a:xfrm>
              <a:off x="6495888" y="3549529"/>
              <a:ext cx="496543" cy="86427"/>
            </a:xfrm>
            <a:custGeom>
              <a:avLst/>
              <a:gdLst>
                <a:gd name="connsiteX0" fmla="*/ 162 w 496543"/>
                <a:gd name="connsiteY0" fmla="*/ 57271 h 86427"/>
                <a:gd name="connsiteX1" fmla="*/ 362112 w 496543"/>
                <a:gd name="connsiteY1" fmla="*/ 63621 h 86427"/>
                <a:gd name="connsiteX2" fmla="*/ 279562 w 496543"/>
                <a:gd name="connsiteY2" fmla="*/ 50921 h 86427"/>
                <a:gd name="connsiteX3" fmla="*/ 397037 w 496543"/>
                <a:gd name="connsiteY3" fmla="*/ 54096 h 86427"/>
                <a:gd name="connsiteX4" fmla="*/ 346237 w 496543"/>
                <a:gd name="connsiteY4" fmla="*/ 121 h 86427"/>
                <a:gd name="connsiteX5" fmla="*/ 412912 w 496543"/>
                <a:gd name="connsiteY5" fmla="*/ 60446 h 86427"/>
                <a:gd name="connsiteX6" fmla="*/ 454187 w 496543"/>
                <a:gd name="connsiteY6" fmla="*/ 66796 h 86427"/>
                <a:gd name="connsiteX7" fmla="*/ 403387 w 496543"/>
                <a:gd name="connsiteY7" fmla="*/ 121 h 86427"/>
                <a:gd name="connsiteX8" fmla="*/ 495462 w 496543"/>
                <a:gd name="connsiteY8" fmla="*/ 85846 h 86427"/>
                <a:gd name="connsiteX9" fmla="*/ 447837 w 496543"/>
                <a:gd name="connsiteY9" fmla="*/ 38221 h 86427"/>
                <a:gd name="connsiteX10" fmla="*/ 358937 w 496543"/>
                <a:gd name="connsiteY10" fmla="*/ 47746 h 86427"/>
                <a:gd name="connsiteX11" fmla="*/ 241462 w 496543"/>
                <a:gd name="connsiteY11" fmla="*/ 44571 h 86427"/>
                <a:gd name="connsiteX12" fmla="*/ 314487 w 496543"/>
                <a:gd name="connsiteY12" fmla="*/ 69971 h 86427"/>
                <a:gd name="connsiteX13" fmla="*/ 162 w 496543"/>
                <a:gd name="connsiteY13" fmla="*/ 57271 h 8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543" h="86427">
                  <a:moveTo>
                    <a:pt x="162" y="57271"/>
                  </a:moveTo>
                  <a:cubicBezTo>
                    <a:pt x="8099" y="56213"/>
                    <a:pt x="315545" y="64679"/>
                    <a:pt x="362112" y="63621"/>
                  </a:cubicBezTo>
                  <a:cubicBezTo>
                    <a:pt x="408679" y="62563"/>
                    <a:pt x="273741" y="52508"/>
                    <a:pt x="279562" y="50921"/>
                  </a:cubicBezTo>
                  <a:cubicBezTo>
                    <a:pt x="285383" y="49333"/>
                    <a:pt x="385925" y="62563"/>
                    <a:pt x="397037" y="54096"/>
                  </a:cubicBezTo>
                  <a:cubicBezTo>
                    <a:pt x="408149" y="45629"/>
                    <a:pt x="343591" y="-937"/>
                    <a:pt x="346237" y="121"/>
                  </a:cubicBezTo>
                  <a:cubicBezTo>
                    <a:pt x="348883" y="1179"/>
                    <a:pt x="394921" y="49334"/>
                    <a:pt x="412912" y="60446"/>
                  </a:cubicBezTo>
                  <a:cubicBezTo>
                    <a:pt x="430903" y="71558"/>
                    <a:pt x="455774" y="76850"/>
                    <a:pt x="454187" y="66796"/>
                  </a:cubicBezTo>
                  <a:cubicBezTo>
                    <a:pt x="452600" y="56742"/>
                    <a:pt x="396508" y="-3054"/>
                    <a:pt x="403387" y="121"/>
                  </a:cubicBezTo>
                  <a:cubicBezTo>
                    <a:pt x="410266" y="3296"/>
                    <a:pt x="488054" y="79496"/>
                    <a:pt x="495462" y="85846"/>
                  </a:cubicBezTo>
                  <a:cubicBezTo>
                    <a:pt x="502870" y="92196"/>
                    <a:pt x="470591" y="44571"/>
                    <a:pt x="447837" y="38221"/>
                  </a:cubicBezTo>
                  <a:cubicBezTo>
                    <a:pt x="425083" y="31871"/>
                    <a:pt x="393333" y="46688"/>
                    <a:pt x="358937" y="47746"/>
                  </a:cubicBezTo>
                  <a:cubicBezTo>
                    <a:pt x="324541" y="48804"/>
                    <a:pt x="248870" y="40867"/>
                    <a:pt x="241462" y="44571"/>
                  </a:cubicBezTo>
                  <a:cubicBezTo>
                    <a:pt x="234054" y="48275"/>
                    <a:pt x="352058" y="66267"/>
                    <a:pt x="314487" y="69971"/>
                  </a:cubicBezTo>
                  <a:cubicBezTo>
                    <a:pt x="276916" y="73675"/>
                    <a:pt x="-7775" y="58329"/>
                    <a:pt x="162" y="572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フリーフォーム 66">
              <a:extLst>
                <a:ext uri="{FF2B5EF4-FFF2-40B4-BE49-F238E27FC236}">
                  <a16:creationId xmlns:a16="http://schemas.microsoft.com/office/drawing/2014/main" id="{DBB906F1-AB10-D368-D95A-110EE24C019F}"/>
                </a:ext>
              </a:extLst>
            </p:cNvPr>
            <p:cNvSpPr/>
            <p:nvPr/>
          </p:nvSpPr>
          <p:spPr>
            <a:xfrm>
              <a:off x="6406802" y="3628918"/>
              <a:ext cx="506129" cy="41418"/>
            </a:xfrm>
            <a:custGeom>
              <a:avLst/>
              <a:gdLst>
                <a:gd name="connsiteX0" fmla="*/ 348 w 506129"/>
                <a:gd name="connsiteY0" fmla="*/ 107 h 41418"/>
                <a:gd name="connsiteX1" fmla="*/ 482948 w 506129"/>
                <a:gd name="connsiteY1" fmla="*/ 19157 h 41418"/>
                <a:gd name="connsiteX2" fmla="*/ 416273 w 506129"/>
                <a:gd name="connsiteY2" fmla="*/ 25507 h 41418"/>
                <a:gd name="connsiteX3" fmla="*/ 298798 w 506129"/>
                <a:gd name="connsiteY3" fmla="*/ 41382 h 41418"/>
                <a:gd name="connsiteX4" fmla="*/ 403573 w 506129"/>
                <a:gd name="connsiteY4" fmla="*/ 28682 h 41418"/>
                <a:gd name="connsiteX5" fmla="*/ 348 w 506129"/>
                <a:gd name="connsiteY5" fmla="*/ 107 h 41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6129" h="41418">
                  <a:moveTo>
                    <a:pt x="348" y="107"/>
                  </a:moveTo>
                  <a:cubicBezTo>
                    <a:pt x="13577" y="-1480"/>
                    <a:pt x="413627" y="14924"/>
                    <a:pt x="482948" y="19157"/>
                  </a:cubicBezTo>
                  <a:cubicBezTo>
                    <a:pt x="552269" y="23390"/>
                    <a:pt x="446965" y="21803"/>
                    <a:pt x="416273" y="25507"/>
                  </a:cubicBezTo>
                  <a:cubicBezTo>
                    <a:pt x="385581" y="29211"/>
                    <a:pt x="300915" y="40853"/>
                    <a:pt x="298798" y="41382"/>
                  </a:cubicBezTo>
                  <a:cubicBezTo>
                    <a:pt x="296681" y="41911"/>
                    <a:pt x="452785" y="36619"/>
                    <a:pt x="403573" y="28682"/>
                  </a:cubicBezTo>
                  <a:cubicBezTo>
                    <a:pt x="354361" y="20745"/>
                    <a:pt x="-12881" y="1694"/>
                    <a:pt x="348" y="1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フリーフォーム 67">
              <a:extLst>
                <a:ext uri="{FF2B5EF4-FFF2-40B4-BE49-F238E27FC236}">
                  <a16:creationId xmlns:a16="http://schemas.microsoft.com/office/drawing/2014/main" id="{2AB604D1-D832-1668-B10B-D2809B639FFC}"/>
                </a:ext>
              </a:extLst>
            </p:cNvPr>
            <p:cNvSpPr/>
            <p:nvPr/>
          </p:nvSpPr>
          <p:spPr>
            <a:xfrm>
              <a:off x="5594319" y="2774862"/>
              <a:ext cx="31795" cy="285917"/>
            </a:xfrm>
            <a:custGeom>
              <a:avLst/>
              <a:gdLst>
                <a:gd name="connsiteX0" fmla="*/ 19081 w 31795"/>
                <a:gd name="connsiteY0" fmla="*/ 88 h 285917"/>
                <a:gd name="connsiteX1" fmla="*/ 15906 w 31795"/>
                <a:gd name="connsiteY1" fmla="*/ 238213 h 285917"/>
                <a:gd name="connsiteX2" fmla="*/ 31781 w 31795"/>
                <a:gd name="connsiteY2" fmla="*/ 206463 h 285917"/>
                <a:gd name="connsiteX3" fmla="*/ 12731 w 31795"/>
                <a:gd name="connsiteY3" fmla="*/ 285838 h 285917"/>
                <a:gd name="connsiteX4" fmla="*/ 31 w 31795"/>
                <a:gd name="connsiteY4" fmla="*/ 222338 h 285917"/>
                <a:gd name="connsiteX5" fmla="*/ 9556 w 31795"/>
                <a:gd name="connsiteY5" fmla="*/ 276313 h 285917"/>
                <a:gd name="connsiteX6" fmla="*/ 22256 w 31795"/>
                <a:gd name="connsiteY6" fmla="*/ 162013 h 285917"/>
                <a:gd name="connsiteX7" fmla="*/ 9556 w 31795"/>
                <a:gd name="connsiteY7" fmla="*/ 209638 h 285917"/>
                <a:gd name="connsiteX8" fmla="*/ 19081 w 31795"/>
                <a:gd name="connsiteY8" fmla="*/ 88 h 285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795" h="285917">
                  <a:moveTo>
                    <a:pt x="19081" y="88"/>
                  </a:moveTo>
                  <a:cubicBezTo>
                    <a:pt x="20139" y="4850"/>
                    <a:pt x="13789" y="203817"/>
                    <a:pt x="15906" y="238213"/>
                  </a:cubicBezTo>
                  <a:cubicBezTo>
                    <a:pt x="18023" y="272609"/>
                    <a:pt x="32310" y="198526"/>
                    <a:pt x="31781" y="206463"/>
                  </a:cubicBezTo>
                  <a:cubicBezTo>
                    <a:pt x="31252" y="214401"/>
                    <a:pt x="18023" y="283192"/>
                    <a:pt x="12731" y="285838"/>
                  </a:cubicBezTo>
                  <a:cubicBezTo>
                    <a:pt x="7439" y="288484"/>
                    <a:pt x="560" y="223925"/>
                    <a:pt x="31" y="222338"/>
                  </a:cubicBezTo>
                  <a:cubicBezTo>
                    <a:pt x="-498" y="220751"/>
                    <a:pt x="5852" y="286367"/>
                    <a:pt x="9556" y="276313"/>
                  </a:cubicBezTo>
                  <a:cubicBezTo>
                    <a:pt x="13260" y="266259"/>
                    <a:pt x="22256" y="173125"/>
                    <a:pt x="22256" y="162013"/>
                  </a:cubicBezTo>
                  <a:cubicBezTo>
                    <a:pt x="22256" y="150901"/>
                    <a:pt x="8498" y="236096"/>
                    <a:pt x="9556" y="209638"/>
                  </a:cubicBezTo>
                  <a:cubicBezTo>
                    <a:pt x="10614" y="183180"/>
                    <a:pt x="18023" y="-4674"/>
                    <a:pt x="19081" y="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フリーフォーム 68">
              <a:extLst>
                <a:ext uri="{FF2B5EF4-FFF2-40B4-BE49-F238E27FC236}">
                  <a16:creationId xmlns:a16="http://schemas.microsoft.com/office/drawing/2014/main" id="{0E553DA6-576F-CA5E-87B2-E2B8AD587E19}"/>
                </a:ext>
              </a:extLst>
            </p:cNvPr>
            <p:cNvSpPr/>
            <p:nvPr/>
          </p:nvSpPr>
          <p:spPr>
            <a:xfrm>
              <a:off x="5416538" y="2816182"/>
              <a:ext cx="31940" cy="225886"/>
            </a:xfrm>
            <a:custGeom>
              <a:avLst/>
              <a:gdLst>
                <a:gd name="connsiteX0" fmla="*/ 12 w 31940"/>
                <a:gd name="connsiteY0" fmla="*/ 43 h 225886"/>
                <a:gd name="connsiteX1" fmla="*/ 19062 w 31940"/>
                <a:gd name="connsiteY1" fmla="*/ 95293 h 225886"/>
                <a:gd name="connsiteX2" fmla="*/ 19062 w 31940"/>
                <a:gd name="connsiteY2" fmla="*/ 127043 h 225886"/>
                <a:gd name="connsiteX3" fmla="*/ 15887 w 31940"/>
                <a:gd name="connsiteY3" fmla="*/ 104818 h 225886"/>
                <a:gd name="connsiteX4" fmla="*/ 12712 w 31940"/>
                <a:gd name="connsiteY4" fmla="*/ 225468 h 225886"/>
                <a:gd name="connsiteX5" fmla="*/ 15887 w 31940"/>
                <a:gd name="connsiteY5" fmla="*/ 142918 h 225886"/>
                <a:gd name="connsiteX6" fmla="*/ 31762 w 31940"/>
                <a:gd name="connsiteY6" fmla="*/ 98468 h 225886"/>
                <a:gd name="connsiteX7" fmla="*/ 22237 w 31940"/>
                <a:gd name="connsiteY7" fmla="*/ 107993 h 225886"/>
                <a:gd name="connsiteX8" fmla="*/ 12 w 31940"/>
                <a:gd name="connsiteY8" fmla="*/ 43 h 225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940" h="225886">
                  <a:moveTo>
                    <a:pt x="12" y="43"/>
                  </a:moveTo>
                  <a:cubicBezTo>
                    <a:pt x="-517" y="-2074"/>
                    <a:pt x="15887" y="74126"/>
                    <a:pt x="19062" y="95293"/>
                  </a:cubicBezTo>
                  <a:cubicBezTo>
                    <a:pt x="22237" y="116460"/>
                    <a:pt x="19591" y="125456"/>
                    <a:pt x="19062" y="127043"/>
                  </a:cubicBezTo>
                  <a:cubicBezTo>
                    <a:pt x="18533" y="128630"/>
                    <a:pt x="16945" y="88414"/>
                    <a:pt x="15887" y="104818"/>
                  </a:cubicBezTo>
                  <a:cubicBezTo>
                    <a:pt x="14829" y="121222"/>
                    <a:pt x="12712" y="219118"/>
                    <a:pt x="12712" y="225468"/>
                  </a:cubicBezTo>
                  <a:cubicBezTo>
                    <a:pt x="12712" y="231818"/>
                    <a:pt x="12712" y="164085"/>
                    <a:pt x="15887" y="142918"/>
                  </a:cubicBezTo>
                  <a:cubicBezTo>
                    <a:pt x="19062" y="121751"/>
                    <a:pt x="31762" y="98468"/>
                    <a:pt x="31762" y="98468"/>
                  </a:cubicBezTo>
                  <a:cubicBezTo>
                    <a:pt x="32820" y="92647"/>
                    <a:pt x="29116" y="126514"/>
                    <a:pt x="22237" y="107993"/>
                  </a:cubicBezTo>
                  <a:cubicBezTo>
                    <a:pt x="15358" y="89472"/>
                    <a:pt x="541" y="2160"/>
                    <a:pt x="12" y="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フリーフォーム 69">
              <a:extLst>
                <a:ext uri="{FF2B5EF4-FFF2-40B4-BE49-F238E27FC236}">
                  <a16:creationId xmlns:a16="http://schemas.microsoft.com/office/drawing/2014/main" id="{9286BF3D-2FD3-2D0A-90B6-4A63847EC012}"/>
                </a:ext>
              </a:extLst>
            </p:cNvPr>
            <p:cNvSpPr/>
            <p:nvPr/>
          </p:nvSpPr>
          <p:spPr>
            <a:xfrm>
              <a:off x="5743460" y="2657331"/>
              <a:ext cx="32322" cy="269456"/>
            </a:xfrm>
            <a:custGeom>
              <a:avLst/>
              <a:gdLst>
                <a:gd name="connsiteX0" fmla="*/ 6465 w 32322"/>
                <a:gd name="connsiteY0" fmla="*/ 144 h 269456"/>
                <a:gd name="connsiteX1" fmla="*/ 15990 w 32322"/>
                <a:gd name="connsiteY1" fmla="*/ 130319 h 269456"/>
                <a:gd name="connsiteX2" fmla="*/ 31865 w 32322"/>
                <a:gd name="connsiteY2" fmla="*/ 266844 h 269456"/>
                <a:gd name="connsiteX3" fmla="*/ 25515 w 32322"/>
                <a:gd name="connsiteY3" fmla="*/ 212869 h 269456"/>
                <a:gd name="connsiteX4" fmla="*/ 115 w 32322"/>
                <a:gd name="connsiteY4" fmla="*/ 123969 h 269456"/>
                <a:gd name="connsiteX5" fmla="*/ 15990 w 32322"/>
                <a:gd name="connsiteY5" fmla="*/ 155719 h 269456"/>
                <a:gd name="connsiteX6" fmla="*/ 6465 w 32322"/>
                <a:gd name="connsiteY6" fmla="*/ 144 h 269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22" h="269456">
                  <a:moveTo>
                    <a:pt x="6465" y="144"/>
                  </a:moveTo>
                  <a:cubicBezTo>
                    <a:pt x="6465" y="-4089"/>
                    <a:pt x="11757" y="85869"/>
                    <a:pt x="15990" y="130319"/>
                  </a:cubicBezTo>
                  <a:cubicBezTo>
                    <a:pt x="20223" y="174769"/>
                    <a:pt x="30278" y="253086"/>
                    <a:pt x="31865" y="266844"/>
                  </a:cubicBezTo>
                  <a:cubicBezTo>
                    <a:pt x="33452" y="280602"/>
                    <a:pt x="30807" y="236682"/>
                    <a:pt x="25515" y="212869"/>
                  </a:cubicBezTo>
                  <a:cubicBezTo>
                    <a:pt x="20223" y="189056"/>
                    <a:pt x="1702" y="133494"/>
                    <a:pt x="115" y="123969"/>
                  </a:cubicBezTo>
                  <a:cubicBezTo>
                    <a:pt x="-1473" y="114444"/>
                    <a:pt x="13873" y="174240"/>
                    <a:pt x="15990" y="155719"/>
                  </a:cubicBezTo>
                  <a:cubicBezTo>
                    <a:pt x="18107" y="137198"/>
                    <a:pt x="6465" y="4377"/>
                    <a:pt x="6465" y="1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フリーフォーム 70">
              <a:extLst>
                <a:ext uri="{FF2B5EF4-FFF2-40B4-BE49-F238E27FC236}">
                  <a16:creationId xmlns:a16="http://schemas.microsoft.com/office/drawing/2014/main" id="{D0CA908D-1956-D5A0-8E8F-0EBB0AB09095}"/>
                </a:ext>
              </a:extLst>
            </p:cNvPr>
            <p:cNvSpPr/>
            <p:nvPr/>
          </p:nvSpPr>
          <p:spPr>
            <a:xfrm>
              <a:off x="5813416" y="2720479"/>
              <a:ext cx="70624" cy="287564"/>
            </a:xfrm>
            <a:custGeom>
              <a:avLst/>
              <a:gdLst>
                <a:gd name="connsiteX0" fmla="*/ 28584 w 70624"/>
                <a:gd name="connsiteY0" fmla="*/ 496 h 287564"/>
                <a:gd name="connsiteX1" fmla="*/ 12709 w 70624"/>
                <a:gd name="connsiteY1" fmla="*/ 184646 h 287564"/>
                <a:gd name="connsiteX2" fmla="*/ 25409 w 70624"/>
                <a:gd name="connsiteY2" fmla="*/ 171946 h 287564"/>
                <a:gd name="connsiteX3" fmla="*/ 69859 w 70624"/>
                <a:gd name="connsiteY3" fmla="*/ 286246 h 287564"/>
                <a:gd name="connsiteX4" fmla="*/ 50809 w 70624"/>
                <a:gd name="connsiteY4" fmla="*/ 229096 h 287564"/>
                <a:gd name="connsiteX5" fmla="*/ 15884 w 70624"/>
                <a:gd name="connsiteY5" fmla="*/ 152896 h 287564"/>
                <a:gd name="connsiteX6" fmla="*/ 9534 w 70624"/>
                <a:gd name="connsiteY6" fmla="*/ 175121 h 287564"/>
                <a:gd name="connsiteX7" fmla="*/ 22234 w 70624"/>
                <a:gd name="connsiteY7" fmla="*/ 60821 h 287564"/>
                <a:gd name="connsiteX8" fmla="*/ 9 w 70624"/>
                <a:gd name="connsiteY8" fmla="*/ 127496 h 287564"/>
                <a:gd name="connsiteX9" fmla="*/ 28584 w 70624"/>
                <a:gd name="connsiteY9" fmla="*/ 496 h 287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624" h="287564">
                  <a:moveTo>
                    <a:pt x="28584" y="496"/>
                  </a:moveTo>
                  <a:cubicBezTo>
                    <a:pt x="30701" y="10021"/>
                    <a:pt x="13238" y="156071"/>
                    <a:pt x="12709" y="184646"/>
                  </a:cubicBezTo>
                  <a:cubicBezTo>
                    <a:pt x="12180" y="213221"/>
                    <a:pt x="15884" y="155013"/>
                    <a:pt x="25409" y="171946"/>
                  </a:cubicBezTo>
                  <a:cubicBezTo>
                    <a:pt x="34934" y="188879"/>
                    <a:pt x="65626" y="276721"/>
                    <a:pt x="69859" y="286246"/>
                  </a:cubicBezTo>
                  <a:cubicBezTo>
                    <a:pt x="74092" y="295771"/>
                    <a:pt x="59805" y="251321"/>
                    <a:pt x="50809" y="229096"/>
                  </a:cubicBezTo>
                  <a:cubicBezTo>
                    <a:pt x="41813" y="206871"/>
                    <a:pt x="22763" y="161892"/>
                    <a:pt x="15884" y="152896"/>
                  </a:cubicBezTo>
                  <a:cubicBezTo>
                    <a:pt x="9005" y="143900"/>
                    <a:pt x="8476" y="190467"/>
                    <a:pt x="9534" y="175121"/>
                  </a:cubicBezTo>
                  <a:cubicBezTo>
                    <a:pt x="10592" y="159775"/>
                    <a:pt x="23822" y="68759"/>
                    <a:pt x="22234" y="60821"/>
                  </a:cubicBezTo>
                  <a:cubicBezTo>
                    <a:pt x="20646" y="52883"/>
                    <a:pt x="-520" y="133317"/>
                    <a:pt x="9" y="127496"/>
                  </a:cubicBezTo>
                  <a:cubicBezTo>
                    <a:pt x="538" y="121675"/>
                    <a:pt x="26467" y="-9029"/>
                    <a:pt x="28584" y="4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フリーフォーム 71">
              <a:extLst>
                <a:ext uri="{FF2B5EF4-FFF2-40B4-BE49-F238E27FC236}">
                  <a16:creationId xmlns:a16="http://schemas.microsoft.com/office/drawing/2014/main" id="{08959999-AD6B-ECDB-E812-014AD103FAD2}"/>
                </a:ext>
              </a:extLst>
            </p:cNvPr>
            <p:cNvSpPr/>
            <p:nvPr/>
          </p:nvSpPr>
          <p:spPr>
            <a:xfrm>
              <a:off x="6003921" y="2809565"/>
              <a:ext cx="247735" cy="171818"/>
            </a:xfrm>
            <a:custGeom>
              <a:avLst/>
              <a:gdLst>
                <a:gd name="connsiteX0" fmla="*/ 4 w 247735"/>
                <a:gd name="connsiteY0" fmla="*/ 310 h 171818"/>
                <a:gd name="connsiteX1" fmla="*/ 47629 w 247735"/>
                <a:gd name="connsiteY1" fmla="*/ 89210 h 171818"/>
                <a:gd name="connsiteX2" fmla="*/ 38104 w 247735"/>
                <a:gd name="connsiteY2" fmla="*/ 171760 h 171818"/>
                <a:gd name="connsiteX3" fmla="*/ 73029 w 247735"/>
                <a:gd name="connsiteY3" fmla="*/ 76510 h 171818"/>
                <a:gd name="connsiteX4" fmla="*/ 247654 w 247735"/>
                <a:gd name="connsiteY4" fmla="*/ 60635 h 171818"/>
                <a:gd name="connsiteX5" fmla="*/ 95254 w 247735"/>
                <a:gd name="connsiteY5" fmla="*/ 70160 h 171818"/>
                <a:gd name="connsiteX6" fmla="*/ 53979 w 247735"/>
                <a:gd name="connsiteY6" fmla="*/ 92385 h 171818"/>
                <a:gd name="connsiteX7" fmla="*/ 50804 w 247735"/>
                <a:gd name="connsiteY7" fmla="*/ 60635 h 171818"/>
                <a:gd name="connsiteX8" fmla="*/ 4 w 247735"/>
                <a:gd name="connsiteY8" fmla="*/ 310 h 171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735" h="171818">
                  <a:moveTo>
                    <a:pt x="4" y="310"/>
                  </a:moveTo>
                  <a:cubicBezTo>
                    <a:pt x="-525" y="5073"/>
                    <a:pt x="41279" y="60635"/>
                    <a:pt x="47629" y="89210"/>
                  </a:cubicBezTo>
                  <a:cubicBezTo>
                    <a:pt x="53979" y="117785"/>
                    <a:pt x="33871" y="173877"/>
                    <a:pt x="38104" y="171760"/>
                  </a:cubicBezTo>
                  <a:cubicBezTo>
                    <a:pt x="42337" y="169643"/>
                    <a:pt x="38104" y="95031"/>
                    <a:pt x="73029" y="76510"/>
                  </a:cubicBezTo>
                  <a:cubicBezTo>
                    <a:pt x="107954" y="57989"/>
                    <a:pt x="243950" y="61693"/>
                    <a:pt x="247654" y="60635"/>
                  </a:cubicBezTo>
                  <a:cubicBezTo>
                    <a:pt x="251358" y="59577"/>
                    <a:pt x="127533" y="64868"/>
                    <a:pt x="95254" y="70160"/>
                  </a:cubicBezTo>
                  <a:cubicBezTo>
                    <a:pt x="62975" y="75452"/>
                    <a:pt x="61387" y="93972"/>
                    <a:pt x="53979" y="92385"/>
                  </a:cubicBezTo>
                  <a:cubicBezTo>
                    <a:pt x="46571" y="90798"/>
                    <a:pt x="57683" y="74393"/>
                    <a:pt x="50804" y="60635"/>
                  </a:cubicBezTo>
                  <a:cubicBezTo>
                    <a:pt x="43925" y="46877"/>
                    <a:pt x="533" y="-4453"/>
                    <a:pt x="4" y="3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フリーフォーム 72">
              <a:extLst>
                <a:ext uri="{FF2B5EF4-FFF2-40B4-BE49-F238E27FC236}">
                  <a16:creationId xmlns:a16="http://schemas.microsoft.com/office/drawing/2014/main" id="{995B32DE-DB9B-AB5C-448F-334196150F97}"/>
                </a:ext>
              </a:extLst>
            </p:cNvPr>
            <p:cNvSpPr/>
            <p:nvPr/>
          </p:nvSpPr>
          <p:spPr>
            <a:xfrm>
              <a:off x="5786493" y="3167333"/>
              <a:ext cx="96871" cy="805529"/>
            </a:xfrm>
            <a:custGeom>
              <a:avLst/>
              <a:gdLst>
                <a:gd name="connsiteX0" fmla="*/ 80907 w 96871"/>
                <a:gd name="connsiteY0" fmla="*/ 1317 h 805529"/>
                <a:gd name="connsiteX1" fmla="*/ 71382 w 96871"/>
                <a:gd name="connsiteY1" fmla="*/ 325167 h 805529"/>
                <a:gd name="connsiteX2" fmla="*/ 68207 w 96871"/>
                <a:gd name="connsiteY2" fmla="*/ 302942 h 805529"/>
                <a:gd name="connsiteX3" fmla="*/ 1532 w 96871"/>
                <a:gd name="connsiteY3" fmla="*/ 547417 h 805529"/>
                <a:gd name="connsiteX4" fmla="*/ 20582 w 96871"/>
                <a:gd name="connsiteY4" fmla="*/ 471217 h 805529"/>
                <a:gd name="connsiteX5" fmla="*/ 11057 w 96871"/>
                <a:gd name="connsiteY5" fmla="*/ 718867 h 805529"/>
                <a:gd name="connsiteX6" fmla="*/ 4707 w 96871"/>
                <a:gd name="connsiteY6" fmla="*/ 693467 h 805529"/>
                <a:gd name="connsiteX7" fmla="*/ 26932 w 96871"/>
                <a:gd name="connsiteY7" fmla="*/ 804592 h 805529"/>
                <a:gd name="connsiteX8" fmla="*/ 20582 w 96871"/>
                <a:gd name="connsiteY8" fmla="*/ 734742 h 805529"/>
                <a:gd name="connsiteX9" fmla="*/ 17407 w 96871"/>
                <a:gd name="connsiteY9" fmla="*/ 534717 h 805529"/>
                <a:gd name="connsiteX10" fmla="*/ 36457 w 96871"/>
                <a:gd name="connsiteY10" fmla="*/ 452167 h 805529"/>
                <a:gd name="connsiteX11" fmla="*/ 55507 w 96871"/>
                <a:gd name="connsiteY11" fmla="*/ 560117 h 805529"/>
                <a:gd name="connsiteX12" fmla="*/ 42807 w 96871"/>
                <a:gd name="connsiteY12" fmla="*/ 429942 h 805529"/>
                <a:gd name="connsiteX13" fmla="*/ 71382 w 96871"/>
                <a:gd name="connsiteY13" fmla="*/ 302942 h 805529"/>
                <a:gd name="connsiteX14" fmla="*/ 96782 w 96871"/>
                <a:gd name="connsiteY14" fmla="*/ 363267 h 805529"/>
                <a:gd name="connsiteX15" fmla="*/ 77732 w 96871"/>
                <a:gd name="connsiteY15" fmla="*/ 299767 h 805529"/>
                <a:gd name="connsiteX16" fmla="*/ 26932 w 96871"/>
                <a:gd name="connsiteY16" fmla="*/ 137842 h 805529"/>
                <a:gd name="connsiteX17" fmla="*/ 61857 w 96871"/>
                <a:gd name="connsiteY17" fmla="*/ 242617 h 805529"/>
                <a:gd name="connsiteX18" fmla="*/ 58682 w 96871"/>
                <a:gd name="connsiteY18" fmla="*/ 160067 h 805529"/>
                <a:gd name="connsiteX19" fmla="*/ 52332 w 96871"/>
                <a:gd name="connsiteY19" fmla="*/ 207692 h 805529"/>
                <a:gd name="connsiteX20" fmla="*/ 80907 w 96871"/>
                <a:gd name="connsiteY20" fmla="*/ 1317 h 80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6871" h="805529">
                  <a:moveTo>
                    <a:pt x="80907" y="1317"/>
                  </a:moveTo>
                  <a:cubicBezTo>
                    <a:pt x="84082" y="20896"/>
                    <a:pt x="73499" y="274896"/>
                    <a:pt x="71382" y="325167"/>
                  </a:cubicBezTo>
                  <a:cubicBezTo>
                    <a:pt x="69265" y="375438"/>
                    <a:pt x="79849" y="265900"/>
                    <a:pt x="68207" y="302942"/>
                  </a:cubicBezTo>
                  <a:cubicBezTo>
                    <a:pt x="56565" y="339984"/>
                    <a:pt x="9469" y="519371"/>
                    <a:pt x="1532" y="547417"/>
                  </a:cubicBezTo>
                  <a:cubicBezTo>
                    <a:pt x="-6406" y="575463"/>
                    <a:pt x="18994" y="442642"/>
                    <a:pt x="20582" y="471217"/>
                  </a:cubicBezTo>
                  <a:cubicBezTo>
                    <a:pt x="22169" y="499792"/>
                    <a:pt x="13703" y="681825"/>
                    <a:pt x="11057" y="718867"/>
                  </a:cubicBezTo>
                  <a:cubicBezTo>
                    <a:pt x="8411" y="755909"/>
                    <a:pt x="2061" y="679180"/>
                    <a:pt x="4707" y="693467"/>
                  </a:cubicBezTo>
                  <a:cubicBezTo>
                    <a:pt x="7353" y="707754"/>
                    <a:pt x="24286" y="797713"/>
                    <a:pt x="26932" y="804592"/>
                  </a:cubicBezTo>
                  <a:cubicBezTo>
                    <a:pt x="29578" y="811471"/>
                    <a:pt x="22169" y="779721"/>
                    <a:pt x="20582" y="734742"/>
                  </a:cubicBezTo>
                  <a:cubicBezTo>
                    <a:pt x="18995" y="689763"/>
                    <a:pt x="14761" y="581813"/>
                    <a:pt x="17407" y="534717"/>
                  </a:cubicBezTo>
                  <a:cubicBezTo>
                    <a:pt x="20053" y="487621"/>
                    <a:pt x="30107" y="447934"/>
                    <a:pt x="36457" y="452167"/>
                  </a:cubicBezTo>
                  <a:cubicBezTo>
                    <a:pt x="42807" y="456400"/>
                    <a:pt x="54449" y="563821"/>
                    <a:pt x="55507" y="560117"/>
                  </a:cubicBezTo>
                  <a:cubicBezTo>
                    <a:pt x="56565" y="556413"/>
                    <a:pt x="40161" y="472804"/>
                    <a:pt x="42807" y="429942"/>
                  </a:cubicBezTo>
                  <a:cubicBezTo>
                    <a:pt x="45453" y="387080"/>
                    <a:pt x="62386" y="314054"/>
                    <a:pt x="71382" y="302942"/>
                  </a:cubicBezTo>
                  <a:cubicBezTo>
                    <a:pt x="80378" y="291830"/>
                    <a:pt x="95724" y="363796"/>
                    <a:pt x="96782" y="363267"/>
                  </a:cubicBezTo>
                  <a:cubicBezTo>
                    <a:pt x="97840" y="362738"/>
                    <a:pt x="89374" y="337338"/>
                    <a:pt x="77732" y="299767"/>
                  </a:cubicBezTo>
                  <a:cubicBezTo>
                    <a:pt x="66090" y="262196"/>
                    <a:pt x="29578" y="147367"/>
                    <a:pt x="26932" y="137842"/>
                  </a:cubicBezTo>
                  <a:cubicBezTo>
                    <a:pt x="24286" y="128317"/>
                    <a:pt x="56565" y="238913"/>
                    <a:pt x="61857" y="242617"/>
                  </a:cubicBezTo>
                  <a:cubicBezTo>
                    <a:pt x="67149" y="246321"/>
                    <a:pt x="60269" y="165888"/>
                    <a:pt x="58682" y="160067"/>
                  </a:cubicBezTo>
                  <a:cubicBezTo>
                    <a:pt x="57094" y="154246"/>
                    <a:pt x="46511" y="228859"/>
                    <a:pt x="52332" y="207692"/>
                  </a:cubicBezTo>
                  <a:cubicBezTo>
                    <a:pt x="58153" y="186525"/>
                    <a:pt x="77732" y="-18262"/>
                    <a:pt x="80907" y="1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フリーフォーム 73">
              <a:extLst>
                <a:ext uri="{FF2B5EF4-FFF2-40B4-BE49-F238E27FC236}">
                  <a16:creationId xmlns:a16="http://schemas.microsoft.com/office/drawing/2014/main" id="{6091CA99-BEF0-E103-6A60-CF0673E88FAA}"/>
                </a:ext>
              </a:extLst>
            </p:cNvPr>
            <p:cNvSpPr/>
            <p:nvPr/>
          </p:nvSpPr>
          <p:spPr>
            <a:xfrm>
              <a:off x="5628414" y="3274723"/>
              <a:ext cx="183178" cy="481943"/>
            </a:xfrm>
            <a:custGeom>
              <a:avLst/>
              <a:gdLst>
                <a:gd name="connsiteX0" fmla="*/ 38961 w 183178"/>
                <a:gd name="connsiteY0" fmla="*/ 1877 h 481943"/>
                <a:gd name="connsiteX1" fmla="*/ 102461 w 183178"/>
                <a:gd name="connsiteY1" fmla="*/ 205077 h 481943"/>
                <a:gd name="connsiteX2" fmla="*/ 96111 w 183178"/>
                <a:gd name="connsiteY2" fmla="*/ 195552 h 481943"/>
                <a:gd name="connsiteX3" fmla="*/ 29436 w 183178"/>
                <a:gd name="connsiteY3" fmla="*/ 351127 h 481943"/>
                <a:gd name="connsiteX4" fmla="*/ 61186 w 183178"/>
                <a:gd name="connsiteY4" fmla="*/ 376527 h 481943"/>
                <a:gd name="connsiteX5" fmla="*/ 83411 w 183178"/>
                <a:gd name="connsiteY5" fmla="*/ 481302 h 481943"/>
                <a:gd name="connsiteX6" fmla="*/ 83411 w 183178"/>
                <a:gd name="connsiteY6" fmla="*/ 417802 h 481943"/>
                <a:gd name="connsiteX7" fmla="*/ 35786 w 183178"/>
                <a:gd name="connsiteY7" fmla="*/ 360652 h 481943"/>
                <a:gd name="connsiteX8" fmla="*/ 96111 w 183178"/>
                <a:gd name="connsiteY8" fmla="*/ 220952 h 481943"/>
                <a:gd name="connsiteX9" fmla="*/ 137386 w 183178"/>
                <a:gd name="connsiteY9" fmla="*/ 363827 h 481943"/>
                <a:gd name="connsiteX10" fmla="*/ 105636 w 183178"/>
                <a:gd name="connsiteY10" fmla="*/ 195552 h 481943"/>
                <a:gd name="connsiteX11" fmla="*/ 143736 w 183178"/>
                <a:gd name="connsiteY11" fmla="*/ 132052 h 481943"/>
                <a:gd name="connsiteX12" fmla="*/ 181836 w 183178"/>
                <a:gd name="connsiteY12" fmla="*/ 46327 h 481943"/>
                <a:gd name="connsiteX13" fmla="*/ 92936 w 183178"/>
                <a:gd name="connsiteY13" fmla="*/ 240002 h 481943"/>
                <a:gd name="connsiteX14" fmla="*/ 96111 w 183178"/>
                <a:gd name="connsiteY14" fmla="*/ 192377 h 481943"/>
                <a:gd name="connsiteX15" fmla="*/ 51661 w 183178"/>
                <a:gd name="connsiteY15" fmla="*/ 135227 h 481943"/>
                <a:gd name="connsiteX16" fmla="*/ 861 w 183178"/>
                <a:gd name="connsiteY16" fmla="*/ 265402 h 481943"/>
                <a:gd name="connsiteX17" fmla="*/ 96111 w 183178"/>
                <a:gd name="connsiteY17" fmla="*/ 84427 h 481943"/>
                <a:gd name="connsiteX18" fmla="*/ 35786 w 183178"/>
                <a:gd name="connsiteY18" fmla="*/ 182852 h 481943"/>
                <a:gd name="connsiteX19" fmla="*/ 67536 w 183178"/>
                <a:gd name="connsiteY19" fmla="*/ 106652 h 481943"/>
                <a:gd name="connsiteX20" fmla="*/ 38961 w 183178"/>
                <a:gd name="connsiteY20" fmla="*/ 1877 h 481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3178" h="481943">
                  <a:moveTo>
                    <a:pt x="38961" y="1877"/>
                  </a:moveTo>
                  <a:cubicBezTo>
                    <a:pt x="44782" y="18281"/>
                    <a:pt x="102461" y="205077"/>
                    <a:pt x="102461" y="205077"/>
                  </a:cubicBezTo>
                  <a:cubicBezTo>
                    <a:pt x="111986" y="237356"/>
                    <a:pt x="108282" y="171210"/>
                    <a:pt x="96111" y="195552"/>
                  </a:cubicBezTo>
                  <a:cubicBezTo>
                    <a:pt x="83940" y="219894"/>
                    <a:pt x="35257" y="320964"/>
                    <a:pt x="29436" y="351127"/>
                  </a:cubicBezTo>
                  <a:cubicBezTo>
                    <a:pt x="23615" y="381290"/>
                    <a:pt x="52190" y="354831"/>
                    <a:pt x="61186" y="376527"/>
                  </a:cubicBezTo>
                  <a:cubicBezTo>
                    <a:pt x="70182" y="398223"/>
                    <a:pt x="79707" y="474423"/>
                    <a:pt x="83411" y="481302"/>
                  </a:cubicBezTo>
                  <a:cubicBezTo>
                    <a:pt x="87115" y="488181"/>
                    <a:pt x="91348" y="437910"/>
                    <a:pt x="83411" y="417802"/>
                  </a:cubicBezTo>
                  <a:cubicBezTo>
                    <a:pt x="75474" y="397694"/>
                    <a:pt x="33669" y="393460"/>
                    <a:pt x="35786" y="360652"/>
                  </a:cubicBezTo>
                  <a:cubicBezTo>
                    <a:pt x="37903" y="327844"/>
                    <a:pt x="79178" y="220423"/>
                    <a:pt x="96111" y="220952"/>
                  </a:cubicBezTo>
                  <a:cubicBezTo>
                    <a:pt x="113044" y="221481"/>
                    <a:pt x="135799" y="368060"/>
                    <a:pt x="137386" y="363827"/>
                  </a:cubicBezTo>
                  <a:cubicBezTo>
                    <a:pt x="138973" y="359594"/>
                    <a:pt x="104578" y="234181"/>
                    <a:pt x="105636" y="195552"/>
                  </a:cubicBezTo>
                  <a:cubicBezTo>
                    <a:pt x="106694" y="156923"/>
                    <a:pt x="131036" y="156923"/>
                    <a:pt x="143736" y="132052"/>
                  </a:cubicBezTo>
                  <a:cubicBezTo>
                    <a:pt x="156436" y="107181"/>
                    <a:pt x="190303" y="28335"/>
                    <a:pt x="181836" y="46327"/>
                  </a:cubicBezTo>
                  <a:cubicBezTo>
                    <a:pt x="173369" y="64319"/>
                    <a:pt x="107223" y="215660"/>
                    <a:pt x="92936" y="240002"/>
                  </a:cubicBezTo>
                  <a:cubicBezTo>
                    <a:pt x="78649" y="264344"/>
                    <a:pt x="102990" y="209839"/>
                    <a:pt x="96111" y="192377"/>
                  </a:cubicBezTo>
                  <a:cubicBezTo>
                    <a:pt x="89232" y="174915"/>
                    <a:pt x="67536" y="123056"/>
                    <a:pt x="51661" y="135227"/>
                  </a:cubicBezTo>
                  <a:cubicBezTo>
                    <a:pt x="35786" y="147398"/>
                    <a:pt x="-6547" y="273869"/>
                    <a:pt x="861" y="265402"/>
                  </a:cubicBezTo>
                  <a:cubicBezTo>
                    <a:pt x="8269" y="256935"/>
                    <a:pt x="90290" y="98185"/>
                    <a:pt x="96111" y="84427"/>
                  </a:cubicBezTo>
                  <a:cubicBezTo>
                    <a:pt x="101932" y="70669"/>
                    <a:pt x="40548" y="179148"/>
                    <a:pt x="35786" y="182852"/>
                  </a:cubicBezTo>
                  <a:cubicBezTo>
                    <a:pt x="31024" y="186556"/>
                    <a:pt x="65419" y="132052"/>
                    <a:pt x="67536" y="106652"/>
                  </a:cubicBezTo>
                  <a:cubicBezTo>
                    <a:pt x="69653" y="81252"/>
                    <a:pt x="33140" y="-14527"/>
                    <a:pt x="38961" y="18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フリーフォーム 74">
              <a:extLst>
                <a:ext uri="{FF2B5EF4-FFF2-40B4-BE49-F238E27FC236}">
                  <a16:creationId xmlns:a16="http://schemas.microsoft.com/office/drawing/2014/main" id="{97D8A11E-1146-2EAC-4FF7-89F82DB496CD}"/>
                </a:ext>
              </a:extLst>
            </p:cNvPr>
            <p:cNvSpPr/>
            <p:nvPr/>
          </p:nvSpPr>
          <p:spPr>
            <a:xfrm>
              <a:off x="5677487" y="3768724"/>
              <a:ext cx="107496" cy="242446"/>
            </a:xfrm>
            <a:custGeom>
              <a:avLst/>
              <a:gdLst>
                <a:gd name="connsiteX0" fmla="*/ 88313 w 107496"/>
                <a:gd name="connsiteY0" fmla="*/ 1 h 242446"/>
                <a:gd name="connsiteX1" fmla="*/ 69263 w 107496"/>
                <a:gd name="connsiteY1" fmla="*/ 158751 h 242446"/>
                <a:gd name="connsiteX2" fmla="*/ 107363 w 107496"/>
                <a:gd name="connsiteY2" fmla="*/ 241301 h 242446"/>
                <a:gd name="connsiteX3" fmla="*/ 78788 w 107496"/>
                <a:gd name="connsiteY3" fmla="*/ 200026 h 242446"/>
                <a:gd name="connsiteX4" fmla="*/ 2588 w 107496"/>
                <a:gd name="connsiteY4" fmla="*/ 104776 h 242446"/>
                <a:gd name="connsiteX5" fmla="*/ 18463 w 107496"/>
                <a:gd name="connsiteY5" fmla="*/ 152401 h 242446"/>
                <a:gd name="connsiteX6" fmla="*/ 24813 w 107496"/>
                <a:gd name="connsiteY6" fmla="*/ 63501 h 242446"/>
                <a:gd name="connsiteX7" fmla="*/ 18463 w 107496"/>
                <a:gd name="connsiteY7" fmla="*/ 168276 h 242446"/>
                <a:gd name="connsiteX8" fmla="*/ 40688 w 107496"/>
                <a:gd name="connsiteY8" fmla="*/ 139701 h 242446"/>
                <a:gd name="connsiteX9" fmla="*/ 53388 w 107496"/>
                <a:gd name="connsiteY9" fmla="*/ 177801 h 242446"/>
                <a:gd name="connsiteX10" fmla="*/ 56563 w 107496"/>
                <a:gd name="connsiteY10" fmla="*/ 127001 h 242446"/>
                <a:gd name="connsiteX11" fmla="*/ 53388 w 107496"/>
                <a:gd name="connsiteY11" fmla="*/ 161926 h 242446"/>
                <a:gd name="connsiteX12" fmla="*/ 88313 w 107496"/>
                <a:gd name="connsiteY12" fmla="*/ 1 h 242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7496" h="242446">
                  <a:moveTo>
                    <a:pt x="88313" y="1"/>
                  </a:moveTo>
                  <a:cubicBezTo>
                    <a:pt x="90959" y="-528"/>
                    <a:pt x="66088" y="118534"/>
                    <a:pt x="69263" y="158751"/>
                  </a:cubicBezTo>
                  <a:cubicBezTo>
                    <a:pt x="72438" y="198968"/>
                    <a:pt x="105776" y="234422"/>
                    <a:pt x="107363" y="241301"/>
                  </a:cubicBezTo>
                  <a:cubicBezTo>
                    <a:pt x="108950" y="248180"/>
                    <a:pt x="96251" y="222780"/>
                    <a:pt x="78788" y="200026"/>
                  </a:cubicBezTo>
                  <a:cubicBezTo>
                    <a:pt x="61325" y="177272"/>
                    <a:pt x="12642" y="112713"/>
                    <a:pt x="2588" y="104776"/>
                  </a:cubicBezTo>
                  <a:cubicBezTo>
                    <a:pt x="-7466" y="96839"/>
                    <a:pt x="14759" y="159280"/>
                    <a:pt x="18463" y="152401"/>
                  </a:cubicBezTo>
                  <a:cubicBezTo>
                    <a:pt x="22167" y="145522"/>
                    <a:pt x="24813" y="60855"/>
                    <a:pt x="24813" y="63501"/>
                  </a:cubicBezTo>
                  <a:cubicBezTo>
                    <a:pt x="24813" y="66147"/>
                    <a:pt x="15817" y="155576"/>
                    <a:pt x="18463" y="168276"/>
                  </a:cubicBezTo>
                  <a:cubicBezTo>
                    <a:pt x="21109" y="180976"/>
                    <a:pt x="34867" y="138114"/>
                    <a:pt x="40688" y="139701"/>
                  </a:cubicBezTo>
                  <a:cubicBezTo>
                    <a:pt x="46509" y="141289"/>
                    <a:pt x="50742" y="179918"/>
                    <a:pt x="53388" y="177801"/>
                  </a:cubicBezTo>
                  <a:cubicBezTo>
                    <a:pt x="56034" y="175684"/>
                    <a:pt x="56563" y="129647"/>
                    <a:pt x="56563" y="127001"/>
                  </a:cubicBezTo>
                  <a:cubicBezTo>
                    <a:pt x="56563" y="124355"/>
                    <a:pt x="47567" y="183622"/>
                    <a:pt x="53388" y="161926"/>
                  </a:cubicBezTo>
                  <a:cubicBezTo>
                    <a:pt x="59209" y="140230"/>
                    <a:pt x="85667" y="530"/>
                    <a:pt x="88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フリーフォーム 75">
              <a:extLst>
                <a:ext uri="{FF2B5EF4-FFF2-40B4-BE49-F238E27FC236}">
                  <a16:creationId xmlns:a16="http://schemas.microsoft.com/office/drawing/2014/main" id="{238BDBCE-F4B7-147B-3A80-072C46336192}"/>
                </a:ext>
              </a:extLst>
            </p:cNvPr>
            <p:cNvSpPr/>
            <p:nvPr/>
          </p:nvSpPr>
          <p:spPr>
            <a:xfrm>
              <a:off x="5365249" y="4181474"/>
              <a:ext cx="140430" cy="315412"/>
            </a:xfrm>
            <a:custGeom>
              <a:avLst/>
              <a:gdLst>
                <a:gd name="connsiteX0" fmla="*/ 140201 w 140430"/>
                <a:gd name="connsiteY0" fmla="*/ 1 h 315412"/>
                <a:gd name="connsiteX1" fmla="*/ 41776 w 140430"/>
                <a:gd name="connsiteY1" fmla="*/ 187326 h 315412"/>
                <a:gd name="connsiteX2" fmla="*/ 44951 w 140430"/>
                <a:gd name="connsiteY2" fmla="*/ 314326 h 315412"/>
                <a:gd name="connsiteX3" fmla="*/ 35426 w 140430"/>
                <a:gd name="connsiteY3" fmla="*/ 244476 h 315412"/>
                <a:gd name="connsiteX4" fmla="*/ 25901 w 140430"/>
                <a:gd name="connsiteY4" fmla="*/ 171451 h 315412"/>
                <a:gd name="connsiteX5" fmla="*/ 501 w 140430"/>
                <a:gd name="connsiteY5" fmla="*/ 203201 h 315412"/>
                <a:gd name="connsiteX6" fmla="*/ 51301 w 140430"/>
                <a:gd name="connsiteY6" fmla="*/ 130176 h 315412"/>
                <a:gd name="connsiteX7" fmla="*/ 38601 w 140430"/>
                <a:gd name="connsiteY7" fmla="*/ 60326 h 315412"/>
                <a:gd name="connsiteX8" fmla="*/ 41776 w 140430"/>
                <a:gd name="connsiteY8" fmla="*/ 123826 h 315412"/>
                <a:gd name="connsiteX9" fmla="*/ 51301 w 140430"/>
                <a:gd name="connsiteY9" fmla="*/ 114301 h 315412"/>
                <a:gd name="connsiteX10" fmla="*/ 10026 w 140430"/>
                <a:gd name="connsiteY10" fmla="*/ 184151 h 315412"/>
                <a:gd name="connsiteX11" fmla="*/ 140201 w 140430"/>
                <a:gd name="connsiteY11" fmla="*/ 1 h 31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0430" h="315412">
                  <a:moveTo>
                    <a:pt x="140201" y="1"/>
                  </a:moveTo>
                  <a:cubicBezTo>
                    <a:pt x="145493" y="530"/>
                    <a:pt x="57651" y="134939"/>
                    <a:pt x="41776" y="187326"/>
                  </a:cubicBezTo>
                  <a:cubicBezTo>
                    <a:pt x="25901" y="239713"/>
                    <a:pt x="46009" y="304801"/>
                    <a:pt x="44951" y="314326"/>
                  </a:cubicBezTo>
                  <a:cubicBezTo>
                    <a:pt x="43893" y="323851"/>
                    <a:pt x="38601" y="268289"/>
                    <a:pt x="35426" y="244476"/>
                  </a:cubicBezTo>
                  <a:cubicBezTo>
                    <a:pt x="32251" y="220664"/>
                    <a:pt x="31722" y="178330"/>
                    <a:pt x="25901" y="171451"/>
                  </a:cubicBezTo>
                  <a:cubicBezTo>
                    <a:pt x="20080" y="164572"/>
                    <a:pt x="-3732" y="210080"/>
                    <a:pt x="501" y="203201"/>
                  </a:cubicBezTo>
                  <a:cubicBezTo>
                    <a:pt x="4734" y="196322"/>
                    <a:pt x="44951" y="153988"/>
                    <a:pt x="51301" y="130176"/>
                  </a:cubicBezTo>
                  <a:cubicBezTo>
                    <a:pt x="57651" y="106364"/>
                    <a:pt x="40189" y="61384"/>
                    <a:pt x="38601" y="60326"/>
                  </a:cubicBezTo>
                  <a:cubicBezTo>
                    <a:pt x="37013" y="59268"/>
                    <a:pt x="39659" y="114830"/>
                    <a:pt x="41776" y="123826"/>
                  </a:cubicBezTo>
                  <a:cubicBezTo>
                    <a:pt x="43893" y="132822"/>
                    <a:pt x="56593" y="104247"/>
                    <a:pt x="51301" y="114301"/>
                  </a:cubicBezTo>
                  <a:cubicBezTo>
                    <a:pt x="46009" y="124355"/>
                    <a:pt x="-7436" y="202143"/>
                    <a:pt x="10026" y="184151"/>
                  </a:cubicBezTo>
                  <a:cubicBezTo>
                    <a:pt x="27488" y="166159"/>
                    <a:pt x="134909" y="-528"/>
                    <a:pt x="140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フリーフォーム 76">
              <a:extLst>
                <a:ext uri="{FF2B5EF4-FFF2-40B4-BE49-F238E27FC236}">
                  <a16:creationId xmlns:a16="http://schemas.microsoft.com/office/drawing/2014/main" id="{624B8636-05B4-AF01-D2F1-E686C408C6EC}"/>
                </a:ext>
              </a:extLst>
            </p:cNvPr>
            <p:cNvSpPr/>
            <p:nvPr/>
          </p:nvSpPr>
          <p:spPr>
            <a:xfrm>
              <a:off x="6162629" y="4152757"/>
              <a:ext cx="108000" cy="250992"/>
            </a:xfrm>
            <a:custGeom>
              <a:avLst/>
              <a:gdLst>
                <a:gd name="connsiteX0" fmla="*/ 46 w 108000"/>
                <a:gd name="connsiteY0" fmla="*/ 41418 h 250992"/>
                <a:gd name="connsiteX1" fmla="*/ 63546 w 108000"/>
                <a:gd name="connsiteY1" fmla="*/ 184293 h 250992"/>
                <a:gd name="connsiteX2" fmla="*/ 63546 w 108000"/>
                <a:gd name="connsiteY2" fmla="*/ 250968 h 250992"/>
                <a:gd name="connsiteX3" fmla="*/ 57196 w 108000"/>
                <a:gd name="connsiteY3" fmla="*/ 177943 h 250992"/>
                <a:gd name="connsiteX4" fmla="*/ 107996 w 108000"/>
                <a:gd name="connsiteY4" fmla="*/ 143 h 250992"/>
                <a:gd name="connsiteX5" fmla="*/ 54021 w 108000"/>
                <a:gd name="connsiteY5" fmla="*/ 146193 h 250992"/>
                <a:gd name="connsiteX6" fmla="*/ 46 w 108000"/>
                <a:gd name="connsiteY6" fmla="*/ 41418 h 250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000" h="250992">
                  <a:moveTo>
                    <a:pt x="46" y="41418"/>
                  </a:moveTo>
                  <a:cubicBezTo>
                    <a:pt x="1634" y="47768"/>
                    <a:pt x="52963" y="149368"/>
                    <a:pt x="63546" y="184293"/>
                  </a:cubicBezTo>
                  <a:cubicBezTo>
                    <a:pt x="74129" y="219218"/>
                    <a:pt x="64604" y="252026"/>
                    <a:pt x="63546" y="250968"/>
                  </a:cubicBezTo>
                  <a:cubicBezTo>
                    <a:pt x="62488" y="249910"/>
                    <a:pt x="49788" y="219747"/>
                    <a:pt x="57196" y="177943"/>
                  </a:cubicBezTo>
                  <a:cubicBezTo>
                    <a:pt x="64604" y="136139"/>
                    <a:pt x="108525" y="5435"/>
                    <a:pt x="107996" y="143"/>
                  </a:cubicBezTo>
                  <a:cubicBezTo>
                    <a:pt x="107467" y="-5149"/>
                    <a:pt x="70425" y="137726"/>
                    <a:pt x="54021" y="146193"/>
                  </a:cubicBezTo>
                  <a:cubicBezTo>
                    <a:pt x="37617" y="154660"/>
                    <a:pt x="-1542" y="35068"/>
                    <a:pt x="46" y="414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フリーフォーム 77">
              <a:extLst>
                <a:ext uri="{FF2B5EF4-FFF2-40B4-BE49-F238E27FC236}">
                  <a16:creationId xmlns:a16="http://schemas.microsoft.com/office/drawing/2014/main" id="{5CB4CF94-6FA2-7C8B-3DCD-4B2A0CEC56A5}"/>
                </a:ext>
              </a:extLst>
            </p:cNvPr>
            <p:cNvSpPr/>
            <p:nvPr/>
          </p:nvSpPr>
          <p:spPr>
            <a:xfrm>
              <a:off x="5657613" y="4117708"/>
              <a:ext cx="241743" cy="340232"/>
            </a:xfrm>
            <a:custGeom>
              <a:avLst/>
              <a:gdLst>
                <a:gd name="connsiteX0" fmla="*/ 105012 w 241743"/>
                <a:gd name="connsiteY0" fmla="*/ 267 h 340232"/>
                <a:gd name="connsiteX1" fmla="*/ 105012 w 241743"/>
                <a:gd name="connsiteY1" fmla="*/ 101867 h 340232"/>
                <a:gd name="connsiteX2" fmla="*/ 127237 w 241743"/>
                <a:gd name="connsiteY2" fmla="*/ 193942 h 340232"/>
                <a:gd name="connsiteX3" fmla="*/ 105012 w 241743"/>
                <a:gd name="connsiteY3" fmla="*/ 152667 h 340232"/>
                <a:gd name="connsiteX4" fmla="*/ 171687 w 241743"/>
                <a:gd name="connsiteY4" fmla="*/ 260617 h 340232"/>
                <a:gd name="connsiteX5" fmla="*/ 155812 w 241743"/>
                <a:gd name="connsiteY5" fmla="*/ 247917 h 340232"/>
                <a:gd name="connsiteX6" fmla="*/ 241537 w 241743"/>
                <a:gd name="connsiteY6" fmla="*/ 339992 h 340232"/>
                <a:gd name="connsiteX7" fmla="*/ 178037 w 241743"/>
                <a:gd name="connsiteY7" fmla="*/ 273317 h 340232"/>
                <a:gd name="connsiteX8" fmla="*/ 120887 w 241743"/>
                <a:gd name="connsiteY8" fmla="*/ 232042 h 340232"/>
                <a:gd name="connsiteX9" fmla="*/ 12937 w 241743"/>
                <a:gd name="connsiteY9" fmla="*/ 209817 h 340232"/>
                <a:gd name="connsiteX10" fmla="*/ 82787 w 241743"/>
                <a:gd name="connsiteY10" fmla="*/ 216167 h 340232"/>
                <a:gd name="connsiteX11" fmla="*/ 130412 w 241743"/>
                <a:gd name="connsiteY11" fmla="*/ 159017 h 340232"/>
                <a:gd name="connsiteX12" fmla="*/ 171687 w 241743"/>
                <a:gd name="connsiteY12" fmla="*/ 171717 h 340232"/>
                <a:gd name="connsiteX13" fmla="*/ 108187 w 241743"/>
                <a:gd name="connsiteY13" fmla="*/ 146317 h 340232"/>
                <a:gd name="connsiteX14" fmla="*/ 237 w 241743"/>
                <a:gd name="connsiteY14" fmla="*/ 95517 h 340232"/>
                <a:gd name="connsiteX15" fmla="*/ 79612 w 241743"/>
                <a:gd name="connsiteY15" fmla="*/ 133617 h 340232"/>
                <a:gd name="connsiteX16" fmla="*/ 105012 w 241743"/>
                <a:gd name="connsiteY16" fmla="*/ 267 h 34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1743" h="340232">
                  <a:moveTo>
                    <a:pt x="105012" y="267"/>
                  </a:moveTo>
                  <a:cubicBezTo>
                    <a:pt x="109245" y="-5025"/>
                    <a:pt x="101308" y="69588"/>
                    <a:pt x="105012" y="101867"/>
                  </a:cubicBezTo>
                  <a:cubicBezTo>
                    <a:pt x="108716" y="134146"/>
                    <a:pt x="127237" y="185475"/>
                    <a:pt x="127237" y="193942"/>
                  </a:cubicBezTo>
                  <a:cubicBezTo>
                    <a:pt x="127237" y="202409"/>
                    <a:pt x="97604" y="141555"/>
                    <a:pt x="105012" y="152667"/>
                  </a:cubicBezTo>
                  <a:cubicBezTo>
                    <a:pt x="112420" y="163780"/>
                    <a:pt x="163220" y="244742"/>
                    <a:pt x="171687" y="260617"/>
                  </a:cubicBezTo>
                  <a:cubicBezTo>
                    <a:pt x="180154" y="276492"/>
                    <a:pt x="144170" y="234688"/>
                    <a:pt x="155812" y="247917"/>
                  </a:cubicBezTo>
                  <a:cubicBezTo>
                    <a:pt x="167454" y="261146"/>
                    <a:pt x="237833" y="335759"/>
                    <a:pt x="241537" y="339992"/>
                  </a:cubicBezTo>
                  <a:cubicBezTo>
                    <a:pt x="245241" y="344225"/>
                    <a:pt x="198145" y="291309"/>
                    <a:pt x="178037" y="273317"/>
                  </a:cubicBezTo>
                  <a:cubicBezTo>
                    <a:pt x="157929" y="255325"/>
                    <a:pt x="148404" y="242625"/>
                    <a:pt x="120887" y="232042"/>
                  </a:cubicBezTo>
                  <a:cubicBezTo>
                    <a:pt x="93370" y="221459"/>
                    <a:pt x="19287" y="212463"/>
                    <a:pt x="12937" y="209817"/>
                  </a:cubicBezTo>
                  <a:cubicBezTo>
                    <a:pt x="6587" y="207171"/>
                    <a:pt x="63208" y="224634"/>
                    <a:pt x="82787" y="216167"/>
                  </a:cubicBezTo>
                  <a:cubicBezTo>
                    <a:pt x="102366" y="207700"/>
                    <a:pt x="115595" y="166425"/>
                    <a:pt x="130412" y="159017"/>
                  </a:cubicBezTo>
                  <a:cubicBezTo>
                    <a:pt x="145229" y="151609"/>
                    <a:pt x="175391" y="173834"/>
                    <a:pt x="171687" y="171717"/>
                  </a:cubicBezTo>
                  <a:cubicBezTo>
                    <a:pt x="167983" y="169600"/>
                    <a:pt x="136762" y="159017"/>
                    <a:pt x="108187" y="146317"/>
                  </a:cubicBezTo>
                  <a:cubicBezTo>
                    <a:pt x="79612" y="133617"/>
                    <a:pt x="4999" y="97634"/>
                    <a:pt x="237" y="95517"/>
                  </a:cubicBezTo>
                  <a:cubicBezTo>
                    <a:pt x="-4525" y="93400"/>
                    <a:pt x="63737" y="146846"/>
                    <a:pt x="79612" y="133617"/>
                  </a:cubicBezTo>
                  <a:cubicBezTo>
                    <a:pt x="95487" y="120388"/>
                    <a:pt x="100779" y="5559"/>
                    <a:pt x="105012" y="2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フリーフォーム 78">
              <a:extLst>
                <a:ext uri="{FF2B5EF4-FFF2-40B4-BE49-F238E27FC236}">
                  <a16:creationId xmlns:a16="http://schemas.microsoft.com/office/drawing/2014/main" id="{5216BAF9-F373-FE0F-7A41-74BD8CD88C5A}"/>
                </a:ext>
              </a:extLst>
            </p:cNvPr>
            <p:cNvSpPr/>
            <p:nvPr/>
          </p:nvSpPr>
          <p:spPr>
            <a:xfrm>
              <a:off x="5726856" y="4000468"/>
              <a:ext cx="223113" cy="441732"/>
            </a:xfrm>
            <a:custGeom>
              <a:avLst/>
              <a:gdLst>
                <a:gd name="connsiteX0" fmla="*/ 844 w 223113"/>
                <a:gd name="connsiteY0" fmla="*/ 130207 h 441732"/>
                <a:gd name="connsiteX1" fmla="*/ 89744 w 223113"/>
                <a:gd name="connsiteY1" fmla="*/ 123857 h 441732"/>
                <a:gd name="connsiteX2" fmla="*/ 197694 w 223113"/>
                <a:gd name="connsiteY2" fmla="*/ 146082 h 441732"/>
                <a:gd name="connsiteX3" fmla="*/ 159594 w 223113"/>
                <a:gd name="connsiteY3" fmla="*/ 149257 h 441732"/>
                <a:gd name="connsiteX4" fmla="*/ 153244 w 223113"/>
                <a:gd name="connsiteY4" fmla="*/ 238157 h 441732"/>
                <a:gd name="connsiteX5" fmla="*/ 169119 w 223113"/>
                <a:gd name="connsiteY5" fmla="*/ 349282 h 441732"/>
                <a:gd name="connsiteX6" fmla="*/ 159594 w 223113"/>
                <a:gd name="connsiteY6" fmla="*/ 327057 h 441732"/>
                <a:gd name="connsiteX7" fmla="*/ 207219 w 223113"/>
                <a:gd name="connsiteY7" fmla="*/ 441357 h 441732"/>
                <a:gd name="connsiteX8" fmla="*/ 169119 w 223113"/>
                <a:gd name="connsiteY8" fmla="*/ 361982 h 441732"/>
                <a:gd name="connsiteX9" fmla="*/ 159594 w 223113"/>
                <a:gd name="connsiteY9" fmla="*/ 311182 h 441732"/>
                <a:gd name="connsiteX10" fmla="*/ 162769 w 223113"/>
                <a:gd name="connsiteY10" fmla="*/ 257207 h 441732"/>
                <a:gd name="connsiteX11" fmla="*/ 223094 w 223113"/>
                <a:gd name="connsiteY11" fmla="*/ 171482 h 441732"/>
                <a:gd name="connsiteX12" fmla="*/ 169119 w 223113"/>
                <a:gd name="connsiteY12" fmla="*/ 241332 h 441732"/>
                <a:gd name="connsiteX13" fmla="*/ 153244 w 223113"/>
                <a:gd name="connsiteY13" fmla="*/ 130207 h 441732"/>
                <a:gd name="connsiteX14" fmla="*/ 159594 w 223113"/>
                <a:gd name="connsiteY14" fmla="*/ 32 h 441732"/>
                <a:gd name="connsiteX15" fmla="*/ 143719 w 223113"/>
                <a:gd name="connsiteY15" fmla="*/ 117507 h 441732"/>
                <a:gd name="connsiteX16" fmla="*/ 844 w 223113"/>
                <a:gd name="connsiteY16" fmla="*/ 130207 h 44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3113" h="441732">
                  <a:moveTo>
                    <a:pt x="844" y="130207"/>
                  </a:moveTo>
                  <a:cubicBezTo>
                    <a:pt x="-8152" y="131265"/>
                    <a:pt x="56936" y="121211"/>
                    <a:pt x="89744" y="123857"/>
                  </a:cubicBezTo>
                  <a:cubicBezTo>
                    <a:pt x="122552" y="126503"/>
                    <a:pt x="186052" y="141849"/>
                    <a:pt x="197694" y="146082"/>
                  </a:cubicBezTo>
                  <a:cubicBezTo>
                    <a:pt x="209336" y="150315"/>
                    <a:pt x="167002" y="133911"/>
                    <a:pt x="159594" y="149257"/>
                  </a:cubicBezTo>
                  <a:cubicBezTo>
                    <a:pt x="152186" y="164603"/>
                    <a:pt x="151657" y="204820"/>
                    <a:pt x="153244" y="238157"/>
                  </a:cubicBezTo>
                  <a:cubicBezTo>
                    <a:pt x="154831" y="271494"/>
                    <a:pt x="168061" y="334465"/>
                    <a:pt x="169119" y="349282"/>
                  </a:cubicBezTo>
                  <a:cubicBezTo>
                    <a:pt x="170177" y="364099"/>
                    <a:pt x="153244" y="311711"/>
                    <a:pt x="159594" y="327057"/>
                  </a:cubicBezTo>
                  <a:cubicBezTo>
                    <a:pt x="165944" y="342403"/>
                    <a:pt x="205632" y="435536"/>
                    <a:pt x="207219" y="441357"/>
                  </a:cubicBezTo>
                  <a:cubicBezTo>
                    <a:pt x="208807" y="447178"/>
                    <a:pt x="177056" y="383678"/>
                    <a:pt x="169119" y="361982"/>
                  </a:cubicBezTo>
                  <a:cubicBezTo>
                    <a:pt x="161182" y="340286"/>
                    <a:pt x="160652" y="328644"/>
                    <a:pt x="159594" y="311182"/>
                  </a:cubicBezTo>
                  <a:cubicBezTo>
                    <a:pt x="158536" y="293720"/>
                    <a:pt x="152186" y="280490"/>
                    <a:pt x="162769" y="257207"/>
                  </a:cubicBezTo>
                  <a:cubicBezTo>
                    <a:pt x="173352" y="233924"/>
                    <a:pt x="222036" y="174128"/>
                    <a:pt x="223094" y="171482"/>
                  </a:cubicBezTo>
                  <a:cubicBezTo>
                    <a:pt x="224152" y="168836"/>
                    <a:pt x="180761" y="248211"/>
                    <a:pt x="169119" y="241332"/>
                  </a:cubicBezTo>
                  <a:cubicBezTo>
                    <a:pt x="157477" y="234453"/>
                    <a:pt x="154832" y="170424"/>
                    <a:pt x="153244" y="130207"/>
                  </a:cubicBezTo>
                  <a:cubicBezTo>
                    <a:pt x="151656" y="89990"/>
                    <a:pt x="161182" y="2149"/>
                    <a:pt x="159594" y="32"/>
                  </a:cubicBezTo>
                  <a:cubicBezTo>
                    <a:pt x="158006" y="-2085"/>
                    <a:pt x="168061" y="98986"/>
                    <a:pt x="143719" y="117507"/>
                  </a:cubicBezTo>
                  <a:cubicBezTo>
                    <a:pt x="119377" y="136028"/>
                    <a:pt x="9840" y="129149"/>
                    <a:pt x="844" y="1302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フリーフォーム 79">
              <a:extLst>
                <a:ext uri="{FF2B5EF4-FFF2-40B4-BE49-F238E27FC236}">
                  <a16:creationId xmlns:a16="http://schemas.microsoft.com/office/drawing/2014/main" id="{D49C4057-3AAE-20A8-EDC9-462194BBFA2D}"/>
                </a:ext>
              </a:extLst>
            </p:cNvPr>
            <p:cNvSpPr/>
            <p:nvPr/>
          </p:nvSpPr>
          <p:spPr>
            <a:xfrm>
              <a:off x="5553004" y="3939984"/>
              <a:ext cx="301305" cy="162202"/>
            </a:xfrm>
            <a:custGeom>
              <a:avLst/>
              <a:gdLst>
                <a:gd name="connsiteX0" fmla="*/ 92146 w 301305"/>
                <a:gd name="connsiteY0" fmla="*/ 191 h 162202"/>
                <a:gd name="connsiteX1" fmla="*/ 146121 w 301305"/>
                <a:gd name="connsiteY1" fmla="*/ 73216 h 162202"/>
                <a:gd name="connsiteX2" fmla="*/ 146121 w 301305"/>
                <a:gd name="connsiteY2" fmla="*/ 60516 h 162202"/>
                <a:gd name="connsiteX3" fmla="*/ 225496 w 301305"/>
                <a:gd name="connsiteY3" fmla="*/ 158941 h 162202"/>
                <a:gd name="connsiteX4" fmla="*/ 174696 w 301305"/>
                <a:gd name="connsiteY4" fmla="*/ 139891 h 162202"/>
                <a:gd name="connsiteX5" fmla="*/ 298521 w 301305"/>
                <a:gd name="connsiteY5" fmla="*/ 152591 h 162202"/>
                <a:gd name="connsiteX6" fmla="*/ 260421 w 301305"/>
                <a:gd name="connsiteY6" fmla="*/ 139891 h 162202"/>
                <a:gd name="connsiteX7" fmla="*/ 254071 w 301305"/>
                <a:gd name="connsiteY7" fmla="*/ 44641 h 162202"/>
                <a:gd name="connsiteX8" fmla="*/ 254071 w 301305"/>
                <a:gd name="connsiteY8" fmla="*/ 146241 h 162202"/>
                <a:gd name="connsiteX9" fmla="*/ 215971 w 301305"/>
                <a:gd name="connsiteY9" fmla="*/ 152591 h 162202"/>
                <a:gd name="connsiteX10" fmla="*/ 104846 w 301305"/>
                <a:gd name="connsiteY10" fmla="*/ 108141 h 162202"/>
                <a:gd name="connsiteX11" fmla="*/ 71 w 301305"/>
                <a:gd name="connsiteY11" fmla="*/ 143066 h 162202"/>
                <a:gd name="connsiteX12" fmla="*/ 120721 w 301305"/>
                <a:gd name="connsiteY12" fmla="*/ 104966 h 162202"/>
                <a:gd name="connsiteX13" fmla="*/ 181046 w 301305"/>
                <a:gd name="connsiteY13" fmla="*/ 120841 h 162202"/>
                <a:gd name="connsiteX14" fmla="*/ 177871 w 301305"/>
                <a:gd name="connsiteY14" fmla="*/ 98616 h 162202"/>
                <a:gd name="connsiteX15" fmla="*/ 92146 w 301305"/>
                <a:gd name="connsiteY15" fmla="*/ 191 h 162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1305" h="162202">
                  <a:moveTo>
                    <a:pt x="92146" y="191"/>
                  </a:moveTo>
                  <a:cubicBezTo>
                    <a:pt x="86854" y="-4042"/>
                    <a:pt x="137125" y="63162"/>
                    <a:pt x="146121" y="73216"/>
                  </a:cubicBezTo>
                  <a:cubicBezTo>
                    <a:pt x="155117" y="83270"/>
                    <a:pt x="132892" y="46229"/>
                    <a:pt x="146121" y="60516"/>
                  </a:cubicBezTo>
                  <a:cubicBezTo>
                    <a:pt x="159350" y="74804"/>
                    <a:pt x="220734" y="145712"/>
                    <a:pt x="225496" y="158941"/>
                  </a:cubicBezTo>
                  <a:cubicBezTo>
                    <a:pt x="230258" y="172170"/>
                    <a:pt x="162525" y="140949"/>
                    <a:pt x="174696" y="139891"/>
                  </a:cubicBezTo>
                  <a:cubicBezTo>
                    <a:pt x="186867" y="138833"/>
                    <a:pt x="284234" y="152591"/>
                    <a:pt x="298521" y="152591"/>
                  </a:cubicBezTo>
                  <a:cubicBezTo>
                    <a:pt x="312808" y="152591"/>
                    <a:pt x="267829" y="157883"/>
                    <a:pt x="260421" y="139891"/>
                  </a:cubicBezTo>
                  <a:cubicBezTo>
                    <a:pt x="253013" y="121899"/>
                    <a:pt x="255129" y="43583"/>
                    <a:pt x="254071" y="44641"/>
                  </a:cubicBezTo>
                  <a:cubicBezTo>
                    <a:pt x="253013" y="45699"/>
                    <a:pt x="260421" y="128249"/>
                    <a:pt x="254071" y="146241"/>
                  </a:cubicBezTo>
                  <a:cubicBezTo>
                    <a:pt x="247721" y="164233"/>
                    <a:pt x="240842" y="158941"/>
                    <a:pt x="215971" y="152591"/>
                  </a:cubicBezTo>
                  <a:cubicBezTo>
                    <a:pt x="191100" y="146241"/>
                    <a:pt x="140829" y="109729"/>
                    <a:pt x="104846" y="108141"/>
                  </a:cubicBezTo>
                  <a:cubicBezTo>
                    <a:pt x="68863" y="106554"/>
                    <a:pt x="-2575" y="143595"/>
                    <a:pt x="71" y="143066"/>
                  </a:cubicBezTo>
                  <a:cubicBezTo>
                    <a:pt x="2717" y="142537"/>
                    <a:pt x="90558" y="108670"/>
                    <a:pt x="120721" y="104966"/>
                  </a:cubicBezTo>
                  <a:cubicBezTo>
                    <a:pt x="150884" y="101262"/>
                    <a:pt x="171521" y="121899"/>
                    <a:pt x="181046" y="120841"/>
                  </a:cubicBezTo>
                  <a:cubicBezTo>
                    <a:pt x="190571" y="119783"/>
                    <a:pt x="191629" y="111845"/>
                    <a:pt x="177871" y="98616"/>
                  </a:cubicBezTo>
                  <a:cubicBezTo>
                    <a:pt x="164113" y="85387"/>
                    <a:pt x="97438" y="4424"/>
                    <a:pt x="92146" y="1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フリーフォーム 81">
              <a:extLst>
                <a:ext uri="{FF2B5EF4-FFF2-40B4-BE49-F238E27FC236}">
                  <a16:creationId xmlns:a16="http://schemas.microsoft.com/office/drawing/2014/main" id="{56B13EEA-6110-AB68-4FA3-6644E5BBFD9C}"/>
                </a:ext>
              </a:extLst>
            </p:cNvPr>
            <p:cNvSpPr/>
            <p:nvPr/>
          </p:nvSpPr>
          <p:spPr>
            <a:xfrm>
              <a:off x="5797550" y="3552808"/>
              <a:ext cx="98486" cy="561379"/>
            </a:xfrm>
            <a:custGeom>
              <a:avLst/>
              <a:gdLst>
                <a:gd name="connsiteX0" fmla="*/ 82550 w 98486"/>
                <a:gd name="connsiteY0" fmla="*/ 17 h 561379"/>
                <a:gd name="connsiteX1" fmla="*/ 34925 w 98486"/>
                <a:gd name="connsiteY1" fmla="*/ 225442 h 561379"/>
                <a:gd name="connsiteX2" fmla="*/ 19050 w 98486"/>
                <a:gd name="connsiteY2" fmla="*/ 311167 h 561379"/>
                <a:gd name="connsiteX3" fmla="*/ 28575 w 98486"/>
                <a:gd name="connsiteY3" fmla="*/ 285767 h 561379"/>
                <a:gd name="connsiteX4" fmla="*/ 22225 w 98486"/>
                <a:gd name="connsiteY4" fmla="*/ 552467 h 561379"/>
                <a:gd name="connsiteX5" fmla="*/ 22225 w 98486"/>
                <a:gd name="connsiteY5" fmla="*/ 482617 h 561379"/>
                <a:gd name="connsiteX6" fmla="*/ 60325 w 98486"/>
                <a:gd name="connsiteY6" fmla="*/ 330217 h 561379"/>
                <a:gd name="connsiteX7" fmla="*/ 25400 w 98486"/>
                <a:gd name="connsiteY7" fmla="*/ 412767 h 561379"/>
                <a:gd name="connsiteX8" fmla="*/ 34925 w 98486"/>
                <a:gd name="connsiteY8" fmla="*/ 285767 h 561379"/>
                <a:gd name="connsiteX9" fmla="*/ 98425 w 98486"/>
                <a:gd name="connsiteY9" fmla="*/ 228617 h 561379"/>
                <a:gd name="connsiteX10" fmla="*/ 22225 w 98486"/>
                <a:gd name="connsiteY10" fmla="*/ 273067 h 561379"/>
                <a:gd name="connsiteX11" fmla="*/ 41275 w 98486"/>
                <a:gd name="connsiteY11" fmla="*/ 165117 h 561379"/>
                <a:gd name="connsiteX12" fmla="*/ 0 w 98486"/>
                <a:gd name="connsiteY12" fmla="*/ 200042 h 561379"/>
                <a:gd name="connsiteX13" fmla="*/ 41275 w 98486"/>
                <a:gd name="connsiteY13" fmla="*/ 149242 h 561379"/>
                <a:gd name="connsiteX14" fmla="*/ 12700 w 98486"/>
                <a:gd name="connsiteY14" fmla="*/ 212742 h 561379"/>
                <a:gd name="connsiteX15" fmla="*/ 82550 w 98486"/>
                <a:gd name="connsiteY15" fmla="*/ 17 h 56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8486" h="561379">
                  <a:moveTo>
                    <a:pt x="82550" y="17"/>
                  </a:moveTo>
                  <a:cubicBezTo>
                    <a:pt x="86254" y="2134"/>
                    <a:pt x="45508" y="173584"/>
                    <a:pt x="34925" y="225442"/>
                  </a:cubicBezTo>
                  <a:cubicBezTo>
                    <a:pt x="24342" y="277300"/>
                    <a:pt x="20108" y="301113"/>
                    <a:pt x="19050" y="311167"/>
                  </a:cubicBezTo>
                  <a:cubicBezTo>
                    <a:pt x="17992" y="321221"/>
                    <a:pt x="28046" y="245550"/>
                    <a:pt x="28575" y="285767"/>
                  </a:cubicBezTo>
                  <a:cubicBezTo>
                    <a:pt x="29104" y="325984"/>
                    <a:pt x="23283" y="519659"/>
                    <a:pt x="22225" y="552467"/>
                  </a:cubicBezTo>
                  <a:cubicBezTo>
                    <a:pt x="21167" y="585275"/>
                    <a:pt x="15875" y="519659"/>
                    <a:pt x="22225" y="482617"/>
                  </a:cubicBezTo>
                  <a:cubicBezTo>
                    <a:pt x="28575" y="445575"/>
                    <a:pt x="59796" y="341859"/>
                    <a:pt x="60325" y="330217"/>
                  </a:cubicBezTo>
                  <a:cubicBezTo>
                    <a:pt x="60854" y="318575"/>
                    <a:pt x="29633" y="420175"/>
                    <a:pt x="25400" y="412767"/>
                  </a:cubicBezTo>
                  <a:cubicBezTo>
                    <a:pt x="21167" y="405359"/>
                    <a:pt x="22754" y="316459"/>
                    <a:pt x="34925" y="285767"/>
                  </a:cubicBezTo>
                  <a:cubicBezTo>
                    <a:pt x="47096" y="255075"/>
                    <a:pt x="100542" y="230734"/>
                    <a:pt x="98425" y="228617"/>
                  </a:cubicBezTo>
                  <a:cubicBezTo>
                    <a:pt x="96308" y="226500"/>
                    <a:pt x="31750" y="283650"/>
                    <a:pt x="22225" y="273067"/>
                  </a:cubicBezTo>
                  <a:cubicBezTo>
                    <a:pt x="12700" y="262484"/>
                    <a:pt x="44979" y="177288"/>
                    <a:pt x="41275" y="165117"/>
                  </a:cubicBezTo>
                  <a:cubicBezTo>
                    <a:pt x="37571" y="152946"/>
                    <a:pt x="0" y="202688"/>
                    <a:pt x="0" y="200042"/>
                  </a:cubicBezTo>
                  <a:cubicBezTo>
                    <a:pt x="0" y="197396"/>
                    <a:pt x="39158" y="147125"/>
                    <a:pt x="41275" y="149242"/>
                  </a:cubicBezTo>
                  <a:cubicBezTo>
                    <a:pt x="43392" y="151359"/>
                    <a:pt x="9525" y="232850"/>
                    <a:pt x="12700" y="212742"/>
                  </a:cubicBezTo>
                  <a:cubicBezTo>
                    <a:pt x="15875" y="192634"/>
                    <a:pt x="78846" y="-2100"/>
                    <a:pt x="82550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フリーフォーム 82">
              <a:extLst>
                <a:ext uri="{FF2B5EF4-FFF2-40B4-BE49-F238E27FC236}">
                  <a16:creationId xmlns:a16="http://schemas.microsoft.com/office/drawing/2014/main" id="{CE83A4BF-B952-D510-3B96-BABE02D101F4}"/>
                </a:ext>
              </a:extLst>
            </p:cNvPr>
            <p:cNvSpPr/>
            <p:nvPr/>
          </p:nvSpPr>
          <p:spPr>
            <a:xfrm>
              <a:off x="5537200" y="3930361"/>
              <a:ext cx="172065" cy="260639"/>
            </a:xfrm>
            <a:custGeom>
              <a:avLst/>
              <a:gdLst>
                <a:gd name="connsiteX0" fmla="*/ 117475 w 172065"/>
                <a:gd name="connsiteY0" fmla="*/ 289 h 260639"/>
                <a:gd name="connsiteX1" fmla="*/ 57150 w 172065"/>
                <a:gd name="connsiteY1" fmla="*/ 101889 h 260639"/>
                <a:gd name="connsiteX2" fmla="*/ 114300 w 172065"/>
                <a:gd name="connsiteY2" fmla="*/ 143164 h 260639"/>
                <a:gd name="connsiteX3" fmla="*/ 171450 w 172065"/>
                <a:gd name="connsiteY3" fmla="*/ 190789 h 260639"/>
                <a:gd name="connsiteX4" fmla="*/ 76200 w 172065"/>
                <a:gd name="connsiteY4" fmla="*/ 165389 h 260639"/>
                <a:gd name="connsiteX5" fmla="*/ 0 w 172065"/>
                <a:gd name="connsiteY5" fmla="*/ 260639 h 260639"/>
                <a:gd name="connsiteX6" fmla="*/ 76200 w 172065"/>
                <a:gd name="connsiteY6" fmla="*/ 165389 h 260639"/>
                <a:gd name="connsiteX7" fmla="*/ 165100 w 172065"/>
                <a:gd name="connsiteY7" fmla="*/ 66964 h 260639"/>
                <a:gd name="connsiteX8" fmla="*/ 92075 w 172065"/>
                <a:gd name="connsiteY8" fmla="*/ 117764 h 260639"/>
                <a:gd name="connsiteX9" fmla="*/ 117475 w 172065"/>
                <a:gd name="connsiteY9" fmla="*/ 79664 h 260639"/>
                <a:gd name="connsiteX10" fmla="*/ 66675 w 172065"/>
                <a:gd name="connsiteY10" fmla="*/ 114589 h 260639"/>
                <a:gd name="connsiteX11" fmla="*/ 53975 w 172065"/>
                <a:gd name="connsiteY11" fmla="*/ 86014 h 260639"/>
                <a:gd name="connsiteX12" fmla="*/ 47625 w 172065"/>
                <a:gd name="connsiteY12" fmla="*/ 108239 h 260639"/>
                <a:gd name="connsiteX13" fmla="*/ 47625 w 172065"/>
                <a:gd name="connsiteY13" fmla="*/ 60614 h 260639"/>
                <a:gd name="connsiteX14" fmla="*/ 25400 w 172065"/>
                <a:gd name="connsiteY14" fmla="*/ 136814 h 260639"/>
                <a:gd name="connsiteX15" fmla="*/ 117475 w 172065"/>
                <a:gd name="connsiteY15" fmla="*/ 289 h 260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2065" h="260639">
                  <a:moveTo>
                    <a:pt x="117475" y="289"/>
                  </a:moveTo>
                  <a:cubicBezTo>
                    <a:pt x="122767" y="-5532"/>
                    <a:pt x="57679" y="78077"/>
                    <a:pt x="57150" y="101889"/>
                  </a:cubicBezTo>
                  <a:cubicBezTo>
                    <a:pt x="56621" y="125701"/>
                    <a:pt x="95250" y="128347"/>
                    <a:pt x="114300" y="143164"/>
                  </a:cubicBezTo>
                  <a:cubicBezTo>
                    <a:pt x="133350" y="157981"/>
                    <a:pt x="177800" y="187085"/>
                    <a:pt x="171450" y="190789"/>
                  </a:cubicBezTo>
                  <a:cubicBezTo>
                    <a:pt x="165100" y="194493"/>
                    <a:pt x="104775" y="153747"/>
                    <a:pt x="76200" y="165389"/>
                  </a:cubicBezTo>
                  <a:cubicBezTo>
                    <a:pt x="47625" y="177031"/>
                    <a:pt x="0" y="260639"/>
                    <a:pt x="0" y="260639"/>
                  </a:cubicBezTo>
                  <a:cubicBezTo>
                    <a:pt x="0" y="260639"/>
                    <a:pt x="48683" y="197668"/>
                    <a:pt x="76200" y="165389"/>
                  </a:cubicBezTo>
                  <a:cubicBezTo>
                    <a:pt x="103717" y="133110"/>
                    <a:pt x="162454" y="74901"/>
                    <a:pt x="165100" y="66964"/>
                  </a:cubicBezTo>
                  <a:cubicBezTo>
                    <a:pt x="167746" y="59027"/>
                    <a:pt x="100012" y="115647"/>
                    <a:pt x="92075" y="117764"/>
                  </a:cubicBezTo>
                  <a:cubicBezTo>
                    <a:pt x="84138" y="119881"/>
                    <a:pt x="121708" y="80193"/>
                    <a:pt x="117475" y="79664"/>
                  </a:cubicBezTo>
                  <a:cubicBezTo>
                    <a:pt x="113242" y="79135"/>
                    <a:pt x="77258" y="113531"/>
                    <a:pt x="66675" y="114589"/>
                  </a:cubicBezTo>
                  <a:cubicBezTo>
                    <a:pt x="56092" y="115647"/>
                    <a:pt x="57150" y="87072"/>
                    <a:pt x="53975" y="86014"/>
                  </a:cubicBezTo>
                  <a:cubicBezTo>
                    <a:pt x="50800" y="84956"/>
                    <a:pt x="48683" y="112472"/>
                    <a:pt x="47625" y="108239"/>
                  </a:cubicBezTo>
                  <a:cubicBezTo>
                    <a:pt x="46567" y="104006"/>
                    <a:pt x="51329" y="55852"/>
                    <a:pt x="47625" y="60614"/>
                  </a:cubicBezTo>
                  <a:cubicBezTo>
                    <a:pt x="43921" y="65376"/>
                    <a:pt x="18521" y="142106"/>
                    <a:pt x="25400" y="136814"/>
                  </a:cubicBezTo>
                  <a:cubicBezTo>
                    <a:pt x="32279" y="131522"/>
                    <a:pt x="112183" y="6110"/>
                    <a:pt x="117475" y="2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フリーフォーム 84">
              <a:extLst>
                <a:ext uri="{FF2B5EF4-FFF2-40B4-BE49-F238E27FC236}">
                  <a16:creationId xmlns:a16="http://schemas.microsoft.com/office/drawing/2014/main" id="{F6CCF313-B524-5BDB-13D1-7DB76E21ED2A}"/>
                </a:ext>
              </a:extLst>
            </p:cNvPr>
            <p:cNvSpPr/>
            <p:nvPr/>
          </p:nvSpPr>
          <p:spPr>
            <a:xfrm>
              <a:off x="5735652" y="3311344"/>
              <a:ext cx="101077" cy="463488"/>
            </a:xfrm>
            <a:custGeom>
              <a:avLst/>
              <a:gdLst>
                <a:gd name="connsiteX0" fmla="*/ 20623 w 101077"/>
                <a:gd name="connsiteY0" fmla="*/ 181 h 463488"/>
                <a:gd name="connsiteX1" fmla="*/ 84123 w 101077"/>
                <a:gd name="connsiteY1" fmla="*/ 219256 h 463488"/>
                <a:gd name="connsiteX2" fmla="*/ 87298 w 101077"/>
                <a:gd name="connsiteY2" fmla="*/ 174806 h 463488"/>
                <a:gd name="connsiteX3" fmla="*/ 23798 w 101077"/>
                <a:gd name="connsiteY3" fmla="*/ 333556 h 463488"/>
                <a:gd name="connsiteX4" fmla="*/ 36498 w 101077"/>
                <a:gd name="connsiteY4" fmla="*/ 311331 h 463488"/>
                <a:gd name="connsiteX5" fmla="*/ 1573 w 101077"/>
                <a:gd name="connsiteY5" fmla="*/ 460556 h 463488"/>
                <a:gd name="connsiteX6" fmla="*/ 96823 w 101077"/>
                <a:gd name="connsiteY6" fmla="*/ 155756 h 463488"/>
                <a:gd name="connsiteX7" fmla="*/ 77773 w 101077"/>
                <a:gd name="connsiteY7" fmla="*/ 181156 h 463488"/>
                <a:gd name="connsiteX8" fmla="*/ 20623 w 101077"/>
                <a:gd name="connsiteY8" fmla="*/ 181 h 463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077" h="463488">
                  <a:moveTo>
                    <a:pt x="20623" y="181"/>
                  </a:moveTo>
                  <a:cubicBezTo>
                    <a:pt x="21681" y="6531"/>
                    <a:pt x="73011" y="190152"/>
                    <a:pt x="84123" y="219256"/>
                  </a:cubicBezTo>
                  <a:cubicBezTo>
                    <a:pt x="95236" y="248360"/>
                    <a:pt x="97352" y="155756"/>
                    <a:pt x="87298" y="174806"/>
                  </a:cubicBezTo>
                  <a:cubicBezTo>
                    <a:pt x="77244" y="193856"/>
                    <a:pt x="32265" y="310802"/>
                    <a:pt x="23798" y="333556"/>
                  </a:cubicBezTo>
                  <a:cubicBezTo>
                    <a:pt x="15331" y="356310"/>
                    <a:pt x="40202" y="290164"/>
                    <a:pt x="36498" y="311331"/>
                  </a:cubicBezTo>
                  <a:cubicBezTo>
                    <a:pt x="32794" y="332498"/>
                    <a:pt x="-8481" y="486485"/>
                    <a:pt x="1573" y="460556"/>
                  </a:cubicBezTo>
                  <a:cubicBezTo>
                    <a:pt x="11627" y="434627"/>
                    <a:pt x="84123" y="202323"/>
                    <a:pt x="96823" y="155756"/>
                  </a:cubicBezTo>
                  <a:cubicBezTo>
                    <a:pt x="109523" y="109189"/>
                    <a:pt x="91002" y="206027"/>
                    <a:pt x="77773" y="181156"/>
                  </a:cubicBezTo>
                  <a:cubicBezTo>
                    <a:pt x="64544" y="156285"/>
                    <a:pt x="19565" y="-6169"/>
                    <a:pt x="20623" y="1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フリーフォーム 85">
              <a:extLst>
                <a:ext uri="{FF2B5EF4-FFF2-40B4-BE49-F238E27FC236}">
                  <a16:creationId xmlns:a16="http://schemas.microsoft.com/office/drawing/2014/main" id="{DF249255-EC30-B6B1-158F-EF3E011EB5AF}"/>
                </a:ext>
              </a:extLst>
            </p:cNvPr>
            <p:cNvSpPr/>
            <p:nvPr/>
          </p:nvSpPr>
          <p:spPr>
            <a:xfrm>
              <a:off x="5826050" y="3543300"/>
              <a:ext cx="105729" cy="521550"/>
            </a:xfrm>
            <a:custGeom>
              <a:avLst/>
              <a:gdLst>
                <a:gd name="connsiteX0" fmla="*/ 76275 w 105729"/>
                <a:gd name="connsiteY0" fmla="*/ 0 h 521550"/>
                <a:gd name="connsiteX1" fmla="*/ 92150 w 105729"/>
                <a:gd name="connsiteY1" fmla="*/ 107950 h 521550"/>
                <a:gd name="connsiteX2" fmla="*/ 66750 w 105729"/>
                <a:gd name="connsiteY2" fmla="*/ 104775 h 521550"/>
                <a:gd name="connsiteX3" fmla="*/ 75 w 105729"/>
                <a:gd name="connsiteY3" fmla="*/ 288925 h 521550"/>
                <a:gd name="connsiteX4" fmla="*/ 54050 w 105729"/>
                <a:gd name="connsiteY4" fmla="*/ 152400 h 521550"/>
                <a:gd name="connsiteX5" fmla="*/ 79450 w 105729"/>
                <a:gd name="connsiteY5" fmla="*/ 171450 h 521550"/>
                <a:gd name="connsiteX6" fmla="*/ 76275 w 105729"/>
                <a:gd name="connsiteY6" fmla="*/ 241300 h 521550"/>
                <a:gd name="connsiteX7" fmla="*/ 6425 w 105729"/>
                <a:gd name="connsiteY7" fmla="*/ 520700 h 521550"/>
                <a:gd name="connsiteX8" fmla="*/ 69925 w 105729"/>
                <a:gd name="connsiteY8" fmla="*/ 333375 h 521550"/>
                <a:gd name="connsiteX9" fmla="*/ 76275 w 105729"/>
                <a:gd name="connsiteY9" fmla="*/ 488950 h 521550"/>
                <a:gd name="connsiteX10" fmla="*/ 66750 w 105729"/>
                <a:gd name="connsiteY10" fmla="*/ 314325 h 521550"/>
                <a:gd name="connsiteX11" fmla="*/ 104850 w 105729"/>
                <a:gd name="connsiteY11" fmla="*/ 174625 h 521550"/>
                <a:gd name="connsiteX12" fmla="*/ 92150 w 105729"/>
                <a:gd name="connsiteY12" fmla="*/ 168275 h 521550"/>
                <a:gd name="connsiteX13" fmla="*/ 76275 w 105729"/>
                <a:gd name="connsiteY13" fmla="*/ 123825 h 521550"/>
                <a:gd name="connsiteX14" fmla="*/ 92150 w 105729"/>
                <a:gd name="connsiteY14" fmla="*/ 107950 h 521550"/>
                <a:gd name="connsiteX15" fmla="*/ 76275 w 105729"/>
                <a:gd name="connsiteY15" fmla="*/ 0 h 52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5729" h="521550">
                  <a:moveTo>
                    <a:pt x="76275" y="0"/>
                  </a:moveTo>
                  <a:cubicBezTo>
                    <a:pt x="76275" y="0"/>
                    <a:pt x="93737" y="90488"/>
                    <a:pt x="92150" y="107950"/>
                  </a:cubicBezTo>
                  <a:cubicBezTo>
                    <a:pt x="90563" y="125412"/>
                    <a:pt x="82096" y="74613"/>
                    <a:pt x="66750" y="104775"/>
                  </a:cubicBezTo>
                  <a:cubicBezTo>
                    <a:pt x="51404" y="134938"/>
                    <a:pt x="2192" y="280988"/>
                    <a:pt x="75" y="288925"/>
                  </a:cubicBezTo>
                  <a:cubicBezTo>
                    <a:pt x="-2042" y="296862"/>
                    <a:pt x="40821" y="171979"/>
                    <a:pt x="54050" y="152400"/>
                  </a:cubicBezTo>
                  <a:cubicBezTo>
                    <a:pt x="67279" y="132821"/>
                    <a:pt x="75746" y="156633"/>
                    <a:pt x="79450" y="171450"/>
                  </a:cubicBezTo>
                  <a:cubicBezTo>
                    <a:pt x="83154" y="186267"/>
                    <a:pt x="88446" y="183092"/>
                    <a:pt x="76275" y="241300"/>
                  </a:cubicBezTo>
                  <a:cubicBezTo>
                    <a:pt x="64104" y="299508"/>
                    <a:pt x="7483" y="505354"/>
                    <a:pt x="6425" y="520700"/>
                  </a:cubicBezTo>
                  <a:cubicBezTo>
                    <a:pt x="5367" y="536046"/>
                    <a:pt x="58283" y="338667"/>
                    <a:pt x="69925" y="333375"/>
                  </a:cubicBezTo>
                  <a:cubicBezTo>
                    <a:pt x="81567" y="328083"/>
                    <a:pt x="76804" y="492125"/>
                    <a:pt x="76275" y="488950"/>
                  </a:cubicBezTo>
                  <a:cubicBezTo>
                    <a:pt x="75746" y="485775"/>
                    <a:pt x="61988" y="366712"/>
                    <a:pt x="66750" y="314325"/>
                  </a:cubicBezTo>
                  <a:cubicBezTo>
                    <a:pt x="71512" y="261938"/>
                    <a:pt x="104850" y="174625"/>
                    <a:pt x="104850" y="174625"/>
                  </a:cubicBezTo>
                  <a:cubicBezTo>
                    <a:pt x="109083" y="150283"/>
                    <a:pt x="96913" y="176742"/>
                    <a:pt x="92150" y="168275"/>
                  </a:cubicBezTo>
                  <a:cubicBezTo>
                    <a:pt x="87387" y="159808"/>
                    <a:pt x="76275" y="123825"/>
                    <a:pt x="76275" y="123825"/>
                  </a:cubicBezTo>
                  <a:cubicBezTo>
                    <a:pt x="76275" y="113771"/>
                    <a:pt x="94267" y="122767"/>
                    <a:pt x="92150" y="107950"/>
                  </a:cubicBezTo>
                  <a:cubicBezTo>
                    <a:pt x="90033" y="93133"/>
                    <a:pt x="76275" y="0"/>
                    <a:pt x="76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フリーフォーム 86">
              <a:extLst>
                <a:ext uri="{FF2B5EF4-FFF2-40B4-BE49-F238E27FC236}">
                  <a16:creationId xmlns:a16="http://schemas.microsoft.com/office/drawing/2014/main" id="{87169612-B8C6-181D-B91B-A47330C27D6B}"/>
                </a:ext>
              </a:extLst>
            </p:cNvPr>
            <p:cNvSpPr/>
            <p:nvPr/>
          </p:nvSpPr>
          <p:spPr>
            <a:xfrm>
              <a:off x="5803770" y="3784446"/>
              <a:ext cx="235746" cy="495324"/>
            </a:xfrm>
            <a:custGeom>
              <a:avLst/>
              <a:gdLst>
                <a:gd name="connsiteX0" fmla="*/ 89030 w 235746"/>
                <a:gd name="connsiteY0" fmla="*/ 149379 h 495324"/>
                <a:gd name="connsiteX1" fmla="*/ 146180 w 235746"/>
                <a:gd name="connsiteY1" fmla="*/ 285904 h 495324"/>
                <a:gd name="connsiteX2" fmla="*/ 101730 w 235746"/>
                <a:gd name="connsiteY2" fmla="*/ 384329 h 495324"/>
                <a:gd name="connsiteX3" fmla="*/ 123955 w 235746"/>
                <a:gd name="connsiteY3" fmla="*/ 330354 h 495324"/>
                <a:gd name="connsiteX4" fmla="*/ 50930 w 235746"/>
                <a:gd name="connsiteY4" fmla="*/ 412904 h 495324"/>
                <a:gd name="connsiteX5" fmla="*/ 50930 w 235746"/>
                <a:gd name="connsiteY5" fmla="*/ 492279 h 495324"/>
                <a:gd name="connsiteX6" fmla="*/ 66805 w 235746"/>
                <a:gd name="connsiteY6" fmla="*/ 301779 h 495324"/>
                <a:gd name="connsiteX7" fmla="*/ 63630 w 235746"/>
                <a:gd name="connsiteY7" fmla="*/ 412904 h 495324"/>
                <a:gd name="connsiteX8" fmla="*/ 133480 w 235746"/>
                <a:gd name="connsiteY8" fmla="*/ 333529 h 495324"/>
                <a:gd name="connsiteX9" fmla="*/ 235080 w 235746"/>
                <a:gd name="connsiteY9" fmla="*/ 346229 h 495324"/>
                <a:gd name="connsiteX10" fmla="*/ 177930 w 235746"/>
                <a:gd name="connsiteY10" fmla="*/ 308129 h 495324"/>
                <a:gd name="connsiteX11" fmla="*/ 187455 w 235746"/>
                <a:gd name="connsiteY11" fmla="*/ 270029 h 495324"/>
                <a:gd name="connsiteX12" fmla="*/ 162055 w 235746"/>
                <a:gd name="connsiteY12" fmla="*/ 154 h 495324"/>
                <a:gd name="connsiteX13" fmla="*/ 190630 w 235746"/>
                <a:gd name="connsiteY13" fmla="*/ 311304 h 495324"/>
                <a:gd name="connsiteX14" fmla="*/ 130305 w 235746"/>
                <a:gd name="connsiteY14" fmla="*/ 257329 h 495324"/>
                <a:gd name="connsiteX15" fmla="*/ 165230 w 235746"/>
                <a:gd name="connsiteY15" fmla="*/ 225579 h 495324"/>
                <a:gd name="connsiteX16" fmla="*/ 130 w 235746"/>
                <a:gd name="connsiteY16" fmla="*/ 330354 h 495324"/>
                <a:gd name="connsiteX17" fmla="*/ 136655 w 235746"/>
                <a:gd name="connsiteY17" fmla="*/ 238279 h 495324"/>
                <a:gd name="connsiteX18" fmla="*/ 89030 w 235746"/>
                <a:gd name="connsiteY18" fmla="*/ 149379 h 49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5746" h="495324">
                  <a:moveTo>
                    <a:pt x="89030" y="149379"/>
                  </a:moveTo>
                  <a:cubicBezTo>
                    <a:pt x="90618" y="157317"/>
                    <a:pt x="144063" y="246746"/>
                    <a:pt x="146180" y="285904"/>
                  </a:cubicBezTo>
                  <a:cubicBezTo>
                    <a:pt x="148297" y="325062"/>
                    <a:pt x="105434" y="376921"/>
                    <a:pt x="101730" y="384329"/>
                  </a:cubicBezTo>
                  <a:cubicBezTo>
                    <a:pt x="98026" y="391737"/>
                    <a:pt x="132422" y="325591"/>
                    <a:pt x="123955" y="330354"/>
                  </a:cubicBezTo>
                  <a:cubicBezTo>
                    <a:pt x="115488" y="335117"/>
                    <a:pt x="63101" y="385917"/>
                    <a:pt x="50930" y="412904"/>
                  </a:cubicBezTo>
                  <a:cubicBezTo>
                    <a:pt x="38759" y="439892"/>
                    <a:pt x="48284" y="510800"/>
                    <a:pt x="50930" y="492279"/>
                  </a:cubicBezTo>
                  <a:cubicBezTo>
                    <a:pt x="53576" y="473758"/>
                    <a:pt x="64688" y="315008"/>
                    <a:pt x="66805" y="301779"/>
                  </a:cubicBezTo>
                  <a:cubicBezTo>
                    <a:pt x="68922" y="288550"/>
                    <a:pt x="52517" y="407612"/>
                    <a:pt x="63630" y="412904"/>
                  </a:cubicBezTo>
                  <a:cubicBezTo>
                    <a:pt x="74742" y="418196"/>
                    <a:pt x="104905" y="344641"/>
                    <a:pt x="133480" y="333529"/>
                  </a:cubicBezTo>
                  <a:cubicBezTo>
                    <a:pt x="162055" y="322417"/>
                    <a:pt x="227672" y="350462"/>
                    <a:pt x="235080" y="346229"/>
                  </a:cubicBezTo>
                  <a:cubicBezTo>
                    <a:pt x="242488" y="341996"/>
                    <a:pt x="185867" y="320829"/>
                    <a:pt x="177930" y="308129"/>
                  </a:cubicBezTo>
                  <a:cubicBezTo>
                    <a:pt x="169993" y="295429"/>
                    <a:pt x="190101" y="321358"/>
                    <a:pt x="187455" y="270029"/>
                  </a:cubicBezTo>
                  <a:cubicBezTo>
                    <a:pt x="184809" y="218700"/>
                    <a:pt x="161526" y="-6725"/>
                    <a:pt x="162055" y="154"/>
                  </a:cubicBezTo>
                  <a:cubicBezTo>
                    <a:pt x="162584" y="7033"/>
                    <a:pt x="195922" y="268442"/>
                    <a:pt x="190630" y="311304"/>
                  </a:cubicBezTo>
                  <a:cubicBezTo>
                    <a:pt x="185338" y="354166"/>
                    <a:pt x="134538" y="271616"/>
                    <a:pt x="130305" y="257329"/>
                  </a:cubicBezTo>
                  <a:cubicBezTo>
                    <a:pt x="126072" y="243042"/>
                    <a:pt x="186926" y="213408"/>
                    <a:pt x="165230" y="225579"/>
                  </a:cubicBezTo>
                  <a:cubicBezTo>
                    <a:pt x="143534" y="237750"/>
                    <a:pt x="4892" y="328237"/>
                    <a:pt x="130" y="330354"/>
                  </a:cubicBezTo>
                  <a:cubicBezTo>
                    <a:pt x="-4632" y="332471"/>
                    <a:pt x="122897" y="265796"/>
                    <a:pt x="136655" y="238279"/>
                  </a:cubicBezTo>
                  <a:cubicBezTo>
                    <a:pt x="150413" y="210762"/>
                    <a:pt x="87442" y="141441"/>
                    <a:pt x="89030" y="1493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フリーフォーム 87">
              <a:extLst>
                <a:ext uri="{FF2B5EF4-FFF2-40B4-BE49-F238E27FC236}">
                  <a16:creationId xmlns:a16="http://schemas.microsoft.com/office/drawing/2014/main" id="{5599509D-C73C-DE59-5B6F-A64AE185B2BE}"/>
                </a:ext>
              </a:extLst>
            </p:cNvPr>
            <p:cNvSpPr/>
            <p:nvPr/>
          </p:nvSpPr>
          <p:spPr>
            <a:xfrm>
              <a:off x="5335693" y="4123266"/>
              <a:ext cx="182495" cy="389192"/>
            </a:xfrm>
            <a:custGeom>
              <a:avLst/>
              <a:gdLst>
                <a:gd name="connsiteX0" fmla="*/ 182457 w 182495"/>
                <a:gd name="connsiteY0" fmla="*/ 7409 h 389192"/>
                <a:gd name="connsiteX1" fmla="*/ 14182 w 182495"/>
                <a:gd name="connsiteY1" fmla="*/ 197909 h 389192"/>
                <a:gd name="connsiteX2" fmla="*/ 30057 w 182495"/>
                <a:gd name="connsiteY2" fmla="*/ 178859 h 389192"/>
                <a:gd name="connsiteX3" fmla="*/ 17357 w 182495"/>
                <a:gd name="connsiteY3" fmla="*/ 267759 h 389192"/>
                <a:gd name="connsiteX4" fmla="*/ 11007 w 182495"/>
                <a:gd name="connsiteY4" fmla="*/ 261409 h 389192"/>
                <a:gd name="connsiteX5" fmla="*/ 26882 w 182495"/>
                <a:gd name="connsiteY5" fmla="*/ 299509 h 389192"/>
                <a:gd name="connsiteX6" fmla="*/ 7832 w 182495"/>
                <a:gd name="connsiteY6" fmla="*/ 274109 h 389192"/>
                <a:gd name="connsiteX7" fmla="*/ 84032 w 182495"/>
                <a:gd name="connsiteY7" fmla="*/ 388409 h 389192"/>
                <a:gd name="connsiteX8" fmla="*/ 36407 w 182495"/>
                <a:gd name="connsiteY8" fmla="*/ 321734 h 389192"/>
                <a:gd name="connsiteX9" fmla="*/ 1482 w 182495"/>
                <a:gd name="connsiteY9" fmla="*/ 267759 h 389192"/>
                <a:gd name="connsiteX10" fmla="*/ 17357 w 182495"/>
                <a:gd name="connsiteY10" fmla="*/ 220134 h 389192"/>
                <a:gd name="connsiteX11" fmla="*/ 112607 w 182495"/>
                <a:gd name="connsiteY11" fmla="*/ 1059 h 389192"/>
                <a:gd name="connsiteX12" fmla="*/ 58632 w 182495"/>
                <a:gd name="connsiteY12" fmla="*/ 137584 h 389192"/>
                <a:gd name="connsiteX13" fmla="*/ 30057 w 182495"/>
                <a:gd name="connsiteY13" fmla="*/ 156634 h 389192"/>
                <a:gd name="connsiteX14" fmla="*/ 182457 w 182495"/>
                <a:gd name="connsiteY14" fmla="*/ 7409 h 38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2495" h="389192">
                  <a:moveTo>
                    <a:pt x="182457" y="7409"/>
                  </a:moveTo>
                  <a:cubicBezTo>
                    <a:pt x="179811" y="14288"/>
                    <a:pt x="14182" y="197909"/>
                    <a:pt x="14182" y="197909"/>
                  </a:cubicBezTo>
                  <a:cubicBezTo>
                    <a:pt x="-11218" y="226484"/>
                    <a:pt x="29528" y="167217"/>
                    <a:pt x="30057" y="178859"/>
                  </a:cubicBezTo>
                  <a:cubicBezTo>
                    <a:pt x="30586" y="190501"/>
                    <a:pt x="17357" y="267759"/>
                    <a:pt x="17357" y="267759"/>
                  </a:cubicBezTo>
                  <a:cubicBezTo>
                    <a:pt x="14182" y="281517"/>
                    <a:pt x="9420" y="256117"/>
                    <a:pt x="11007" y="261409"/>
                  </a:cubicBezTo>
                  <a:cubicBezTo>
                    <a:pt x="12594" y="266701"/>
                    <a:pt x="27411" y="297392"/>
                    <a:pt x="26882" y="299509"/>
                  </a:cubicBezTo>
                  <a:cubicBezTo>
                    <a:pt x="26353" y="301626"/>
                    <a:pt x="-1693" y="259292"/>
                    <a:pt x="7832" y="274109"/>
                  </a:cubicBezTo>
                  <a:cubicBezTo>
                    <a:pt x="17357" y="288926"/>
                    <a:pt x="79269" y="380472"/>
                    <a:pt x="84032" y="388409"/>
                  </a:cubicBezTo>
                  <a:cubicBezTo>
                    <a:pt x="88794" y="396347"/>
                    <a:pt x="50165" y="341842"/>
                    <a:pt x="36407" y="321734"/>
                  </a:cubicBezTo>
                  <a:cubicBezTo>
                    <a:pt x="22649" y="301626"/>
                    <a:pt x="4657" y="284692"/>
                    <a:pt x="1482" y="267759"/>
                  </a:cubicBezTo>
                  <a:cubicBezTo>
                    <a:pt x="-1693" y="250826"/>
                    <a:pt x="-1164" y="264584"/>
                    <a:pt x="17357" y="220134"/>
                  </a:cubicBezTo>
                  <a:cubicBezTo>
                    <a:pt x="35878" y="175684"/>
                    <a:pt x="105728" y="14817"/>
                    <a:pt x="112607" y="1059"/>
                  </a:cubicBezTo>
                  <a:cubicBezTo>
                    <a:pt x="119486" y="-12699"/>
                    <a:pt x="72390" y="111655"/>
                    <a:pt x="58632" y="137584"/>
                  </a:cubicBezTo>
                  <a:cubicBezTo>
                    <a:pt x="44874" y="163513"/>
                    <a:pt x="10478" y="173567"/>
                    <a:pt x="30057" y="156634"/>
                  </a:cubicBezTo>
                  <a:cubicBezTo>
                    <a:pt x="49636" y="139701"/>
                    <a:pt x="185103" y="530"/>
                    <a:pt x="182457" y="74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フリーフォーム 88">
              <a:extLst>
                <a:ext uri="{FF2B5EF4-FFF2-40B4-BE49-F238E27FC236}">
                  <a16:creationId xmlns:a16="http://schemas.microsoft.com/office/drawing/2014/main" id="{DDA40F43-606B-8DE5-C4A9-6EF61FAFE417}"/>
                </a:ext>
              </a:extLst>
            </p:cNvPr>
            <p:cNvSpPr/>
            <p:nvPr/>
          </p:nvSpPr>
          <p:spPr>
            <a:xfrm>
              <a:off x="6057891" y="4143375"/>
              <a:ext cx="228698" cy="276603"/>
            </a:xfrm>
            <a:custGeom>
              <a:avLst/>
              <a:gdLst>
                <a:gd name="connsiteX0" fmla="*/ 9 w 228698"/>
                <a:gd name="connsiteY0" fmla="*/ 0 h 276603"/>
                <a:gd name="connsiteX1" fmla="*/ 104784 w 228698"/>
                <a:gd name="connsiteY1" fmla="*/ 171450 h 276603"/>
                <a:gd name="connsiteX2" fmla="*/ 123834 w 228698"/>
                <a:gd name="connsiteY2" fmla="*/ 276225 h 276603"/>
                <a:gd name="connsiteX3" fmla="*/ 114309 w 228698"/>
                <a:gd name="connsiteY3" fmla="*/ 206375 h 276603"/>
                <a:gd name="connsiteX4" fmla="*/ 111134 w 228698"/>
                <a:gd name="connsiteY4" fmla="*/ 200025 h 276603"/>
                <a:gd name="connsiteX5" fmla="*/ 228609 w 228698"/>
                <a:gd name="connsiteY5" fmla="*/ 139700 h 276603"/>
                <a:gd name="connsiteX6" fmla="*/ 130184 w 228698"/>
                <a:gd name="connsiteY6" fmla="*/ 174625 h 276603"/>
                <a:gd name="connsiteX7" fmla="*/ 111134 w 228698"/>
                <a:gd name="connsiteY7" fmla="*/ 149225 h 276603"/>
                <a:gd name="connsiteX8" fmla="*/ 111134 w 228698"/>
                <a:gd name="connsiteY8" fmla="*/ 171450 h 276603"/>
                <a:gd name="connsiteX9" fmla="*/ 9 w 228698"/>
                <a:gd name="connsiteY9" fmla="*/ 0 h 276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698" h="276603">
                  <a:moveTo>
                    <a:pt x="9" y="0"/>
                  </a:moveTo>
                  <a:cubicBezTo>
                    <a:pt x="-1049" y="0"/>
                    <a:pt x="84147" y="125413"/>
                    <a:pt x="104784" y="171450"/>
                  </a:cubicBezTo>
                  <a:cubicBezTo>
                    <a:pt x="125422" y="217488"/>
                    <a:pt x="122247" y="270404"/>
                    <a:pt x="123834" y="276225"/>
                  </a:cubicBezTo>
                  <a:cubicBezTo>
                    <a:pt x="125422" y="282046"/>
                    <a:pt x="116426" y="219075"/>
                    <a:pt x="114309" y="206375"/>
                  </a:cubicBezTo>
                  <a:cubicBezTo>
                    <a:pt x="112192" y="193675"/>
                    <a:pt x="92084" y="211137"/>
                    <a:pt x="111134" y="200025"/>
                  </a:cubicBezTo>
                  <a:cubicBezTo>
                    <a:pt x="130184" y="188913"/>
                    <a:pt x="225434" y="143933"/>
                    <a:pt x="228609" y="139700"/>
                  </a:cubicBezTo>
                  <a:cubicBezTo>
                    <a:pt x="231784" y="135467"/>
                    <a:pt x="149763" y="173038"/>
                    <a:pt x="130184" y="174625"/>
                  </a:cubicBezTo>
                  <a:cubicBezTo>
                    <a:pt x="110605" y="176212"/>
                    <a:pt x="114309" y="149754"/>
                    <a:pt x="111134" y="149225"/>
                  </a:cubicBezTo>
                  <a:cubicBezTo>
                    <a:pt x="107959" y="148696"/>
                    <a:pt x="127009" y="195263"/>
                    <a:pt x="111134" y="171450"/>
                  </a:cubicBezTo>
                  <a:cubicBezTo>
                    <a:pt x="95259" y="147638"/>
                    <a:pt x="1067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フリーフォーム 89">
              <a:extLst>
                <a:ext uri="{FF2B5EF4-FFF2-40B4-BE49-F238E27FC236}">
                  <a16:creationId xmlns:a16="http://schemas.microsoft.com/office/drawing/2014/main" id="{76F2C05D-BE42-33DB-1BE3-BC2ABD2C9EF8}"/>
                </a:ext>
              </a:extLst>
            </p:cNvPr>
            <p:cNvSpPr/>
            <p:nvPr/>
          </p:nvSpPr>
          <p:spPr>
            <a:xfrm>
              <a:off x="5415893" y="4248609"/>
              <a:ext cx="258075" cy="228290"/>
            </a:xfrm>
            <a:custGeom>
              <a:avLst/>
              <a:gdLst>
                <a:gd name="connsiteX0" fmla="*/ 121307 w 258075"/>
                <a:gd name="connsiteY0" fmla="*/ 2716 h 228290"/>
                <a:gd name="connsiteX1" fmla="*/ 73682 w 258075"/>
                <a:gd name="connsiteY1" fmla="*/ 72566 h 228290"/>
                <a:gd name="connsiteX2" fmla="*/ 48282 w 258075"/>
                <a:gd name="connsiteY2" fmla="*/ 170991 h 228290"/>
                <a:gd name="connsiteX3" fmla="*/ 60982 w 258075"/>
                <a:gd name="connsiteY3" fmla="*/ 129716 h 228290"/>
                <a:gd name="connsiteX4" fmla="*/ 159407 w 258075"/>
                <a:gd name="connsiteY4" fmla="*/ 158291 h 228290"/>
                <a:gd name="connsiteX5" fmla="*/ 140357 w 258075"/>
                <a:gd name="connsiteY5" fmla="*/ 155116 h 228290"/>
                <a:gd name="connsiteX6" fmla="*/ 41932 w 258075"/>
                <a:gd name="connsiteY6" fmla="*/ 205916 h 228290"/>
                <a:gd name="connsiteX7" fmla="*/ 140357 w 258075"/>
                <a:gd name="connsiteY7" fmla="*/ 155116 h 228290"/>
                <a:gd name="connsiteX8" fmla="*/ 257832 w 258075"/>
                <a:gd name="connsiteY8" fmla="*/ 59866 h 228290"/>
                <a:gd name="connsiteX9" fmla="*/ 172107 w 258075"/>
                <a:gd name="connsiteY9" fmla="*/ 139241 h 228290"/>
                <a:gd name="connsiteX10" fmla="*/ 207032 w 258075"/>
                <a:gd name="connsiteY10" fmla="*/ 75741 h 228290"/>
                <a:gd name="connsiteX11" fmla="*/ 102257 w 258075"/>
                <a:gd name="connsiteY11" fmla="*/ 151941 h 228290"/>
                <a:gd name="connsiteX12" fmla="*/ 22882 w 258075"/>
                <a:gd name="connsiteY12" fmla="*/ 132891 h 228290"/>
                <a:gd name="connsiteX13" fmla="*/ 657 w 258075"/>
                <a:gd name="connsiteY13" fmla="*/ 228141 h 228290"/>
                <a:gd name="connsiteX14" fmla="*/ 41932 w 258075"/>
                <a:gd name="connsiteY14" fmla="*/ 107491 h 228290"/>
                <a:gd name="connsiteX15" fmla="*/ 19707 w 258075"/>
                <a:gd name="connsiteY15" fmla="*/ 167816 h 228290"/>
                <a:gd name="connsiteX16" fmla="*/ 121307 w 258075"/>
                <a:gd name="connsiteY16" fmla="*/ 2716 h 228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8075" h="228290">
                  <a:moveTo>
                    <a:pt x="121307" y="2716"/>
                  </a:moveTo>
                  <a:cubicBezTo>
                    <a:pt x="130303" y="-13159"/>
                    <a:pt x="85853" y="44520"/>
                    <a:pt x="73682" y="72566"/>
                  </a:cubicBezTo>
                  <a:cubicBezTo>
                    <a:pt x="61511" y="100612"/>
                    <a:pt x="50399" y="161466"/>
                    <a:pt x="48282" y="170991"/>
                  </a:cubicBezTo>
                  <a:cubicBezTo>
                    <a:pt x="46165" y="180516"/>
                    <a:pt x="42461" y="131833"/>
                    <a:pt x="60982" y="129716"/>
                  </a:cubicBezTo>
                  <a:cubicBezTo>
                    <a:pt x="79503" y="127599"/>
                    <a:pt x="159407" y="158291"/>
                    <a:pt x="159407" y="158291"/>
                  </a:cubicBezTo>
                  <a:cubicBezTo>
                    <a:pt x="172636" y="162524"/>
                    <a:pt x="159936" y="147178"/>
                    <a:pt x="140357" y="155116"/>
                  </a:cubicBezTo>
                  <a:cubicBezTo>
                    <a:pt x="120778" y="163054"/>
                    <a:pt x="41932" y="205916"/>
                    <a:pt x="41932" y="205916"/>
                  </a:cubicBezTo>
                  <a:cubicBezTo>
                    <a:pt x="41932" y="205916"/>
                    <a:pt x="104374" y="179458"/>
                    <a:pt x="140357" y="155116"/>
                  </a:cubicBezTo>
                  <a:cubicBezTo>
                    <a:pt x="176340" y="130774"/>
                    <a:pt x="252540" y="62512"/>
                    <a:pt x="257832" y="59866"/>
                  </a:cubicBezTo>
                  <a:cubicBezTo>
                    <a:pt x="263124" y="57220"/>
                    <a:pt x="180574" y="136595"/>
                    <a:pt x="172107" y="139241"/>
                  </a:cubicBezTo>
                  <a:cubicBezTo>
                    <a:pt x="163640" y="141887"/>
                    <a:pt x="218674" y="73624"/>
                    <a:pt x="207032" y="75741"/>
                  </a:cubicBezTo>
                  <a:cubicBezTo>
                    <a:pt x="195390" y="77858"/>
                    <a:pt x="132949" y="142416"/>
                    <a:pt x="102257" y="151941"/>
                  </a:cubicBezTo>
                  <a:cubicBezTo>
                    <a:pt x="71565" y="161466"/>
                    <a:pt x="39815" y="120191"/>
                    <a:pt x="22882" y="132891"/>
                  </a:cubicBezTo>
                  <a:cubicBezTo>
                    <a:pt x="5949" y="145591"/>
                    <a:pt x="-2518" y="232374"/>
                    <a:pt x="657" y="228141"/>
                  </a:cubicBezTo>
                  <a:cubicBezTo>
                    <a:pt x="3832" y="223908"/>
                    <a:pt x="38757" y="117545"/>
                    <a:pt x="41932" y="107491"/>
                  </a:cubicBezTo>
                  <a:cubicBezTo>
                    <a:pt x="45107" y="97437"/>
                    <a:pt x="3303" y="184749"/>
                    <a:pt x="19707" y="167816"/>
                  </a:cubicBezTo>
                  <a:cubicBezTo>
                    <a:pt x="36111" y="150883"/>
                    <a:pt x="112311" y="18591"/>
                    <a:pt x="121307" y="27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フリーフォーム 90">
              <a:extLst>
                <a:ext uri="{FF2B5EF4-FFF2-40B4-BE49-F238E27FC236}">
                  <a16:creationId xmlns:a16="http://schemas.microsoft.com/office/drawing/2014/main" id="{893FBF8B-574F-FD04-60EC-05C7DF28917F}"/>
                </a:ext>
              </a:extLst>
            </p:cNvPr>
            <p:cNvSpPr/>
            <p:nvPr/>
          </p:nvSpPr>
          <p:spPr>
            <a:xfrm>
              <a:off x="6016518" y="4083050"/>
              <a:ext cx="151300" cy="333902"/>
            </a:xfrm>
            <a:custGeom>
              <a:avLst/>
              <a:gdLst>
                <a:gd name="connsiteX0" fmla="*/ 107 w 151300"/>
                <a:gd name="connsiteY0" fmla="*/ 107950 h 333902"/>
                <a:gd name="connsiteX1" fmla="*/ 114407 w 151300"/>
                <a:gd name="connsiteY1" fmla="*/ 219075 h 333902"/>
                <a:gd name="connsiteX2" fmla="*/ 117582 w 151300"/>
                <a:gd name="connsiteY2" fmla="*/ 206375 h 333902"/>
                <a:gd name="connsiteX3" fmla="*/ 136632 w 151300"/>
                <a:gd name="connsiteY3" fmla="*/ 279400 h 333902"/>
                <a:gd name="connsiteX4" fmla="*/ 114407 w 151300"/>
                <a:gd name="connsiteY4" fmla="*/ 263525 h 333902"/>
                <a:gd name="connsiteX5" fmla="*/ 149332 w 151300"/>
                <a:gd name="connsiteY5" fmla="*/ 333375 h 333902"/>
                <a:gd name="connsiteX6" fmla="*/ 146157 w 151300"/>
                <a:gd name="connsiteY6" fmla="*/ 292100 h 333902"/>
                <a:gd name="connsiteX7" fmla="*/ 139807 w 151300"/>
                <a:gd name="connsiteY7" fmla="*/ 228600 h 333902"/>
                <a:gd name="connsiteX8" fmla="*/ 89007 w 151300"/>
                <a:gd name="connsiteY8" fmla="*/ 0 h 333902"/>
                <a:gd name="connsiteX9" fmla="*/ 130282 w 151300"/>
                <a:gd name="connsiteY9" fmla="*/ 228600 h 333902"/>
                <a:gd name="connsiteX10" fmla="*/ 98532 w 151300"/>
                <a:gd name="connsiteY10" fmla="*/ 184150 h 333902"/>
                <a:gd name="connsiteX11" fmla="*/ 50907 w 151300"/>
                <a:gd name="connsiteY11" fmla="*/ 88900 h 333902"/>
                <a:gd name="connsiteX12" fmla="*/ 92182 w 151300"/>
                <a:gd name="connsiteY12" fmla="*/ 184150 h 333902"/>
                <a:gd name="connsiteX13" fmla="*/ 107 w 151300"/>
                <a:gd name="connsiteY13" fmla="*/ 107950 h 333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1300" h="333902">
                  <a:moveTo>
                    <a:pt x="107" y="107950"/>
                  </a:moveTo>
                  <a:cubicBezTo>
                    <a:pt x="3811" y="113771"/>
                    <a:pt x="94828" y="202671"/>
                    <a:pt x="114407" y="219075"/>
                  </a:cubicBezTo>
                  <a:cubicBezTo>
                    <a:pt x="133986" y="235479"/>
                    <a:pt x="113878" y="196321"/>
                    <a:pt x="117582" y="206375"/>
                  </a:cubicBezTo>
                  <a:cubicBezTo>
                    <a:pt x="121286" y="216429"/>
                    <a:pt x="137161" y="269875"/>
                    <a:pt x="136632" y="279400"/>
                  </a:cubicBezTo>
                  <a:cubicBezTo>
                    <a:pt x="136103" y="288925"/>
                    <a:pt x="112290" y="254529"/>
                    <a:pt x="114407" y="263525"/>
                  </a:cubicBezTo>
                  <a:cubicBezTo>
                    <a:pt x="116524" y="272521"/>
                    <a:pt x="144040" y="328613"/>
                    <a:pt x="149332" y="333375"/>
                  </a:cubicBezTo>
                  <a:cubicBezTo>
                    <a:pt x="154624" y="338138"/>
                    <a:pt x="147744" y="309562"/>
                    <a:pt x="146157" y="292100"/>
                  </a:cubicBezTo>
                  <a:cubicBezTo>
                    <a:pt x="144570" y="274638"/>
                    <a:pt x="149332" y="277283"/>
                    <a:pt x="139807" y="228600"/>
                  </a:cubicBezTo>
                  <a:cubicBezTo>
                    <a:pt x="130282" y="179917"/>
                    <a:pt x="90594" y="0"/>
                    <a:pt x="89007" y="0"/>
                  </a:cubicBezTo>
                  <a:cubicBezTo>
                    <a:pt x="87420" y="0"/>
                    <a:pt x="128695" y="197908"/>
                    <a:pt x="130282" y="228600"/>
                  </a:cubicBezTo>
                  <a:cubicBezTo>
                    <a:pt x="131870" y="259292"/>
                    <a:pt x="111761" y="207433"/>
                    <a:pt x="98532" y="184150"/>
                  </a:cubicBezTo>
                  <a:cubicBezTo>
                    <a:pt x="85303" y="160867"/>
                    <a:pt x="51965" y="88900"/>
                    <a:pt x="50907" y="88900"/>
                  </a:cubicBezTo>
                  <a:cubicBezTo>
                    <a:pt x="49849" y="88900"/>
                    <a:pt x="94828" y="177800"/>
                    <a:pt x="92182" y="184150"/>
                  </a:cubicBezTo>
                  <a:cubicBezTo>
                    <a:pt x="89536" y="190500"/>
                    <a:pt x="-3597" y="102129"/>
                    <a:pt x="107" y="1079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フリーフォーム 91">
              <a:extLst>
                <a:ext uri="{FF2B5EF4-FFF2-40B4-BE49-F238E27FC236}">
                  <a16:creationId xmlns:a16="http://schemas.microsoft.com/office/drawing/2014/main" id="{60BBC05B-0514-4E0C-6CEE-55A3D2E08E64}"/>
                </a:ext>
              </a:extLst>
            </p:cNvPr>
            <p:cNvSpPr/>
            <p:nvPr/>
          </p:nvSpPr>
          <p:spPr>
            <a:xfrm>
              <a:off x="5613144" y="4152885"/>
              <a:ext cx="109374" cy="206532"/>
            </a:xfrm>
            <a:custGeom>
              <a:avLst/>
              <a:gdLst>
                <a:gd name="connsiteX0" fmla="*/ 256 w 109374"/>
                <a:gd name="connsiteY0" fmla="*/ 66690 h 206532"/>
                <a:gd name="connsiteX1" fmla="*/ 76456 w 109374"/>
                <a:gd name="connsiteY1" fmla="*/ 139715 h 206532"/>
                <a:gd name="connsiteX2" fmla="*/ 108206 w 109374"/>
                <a:gd name="connsiteY2" fmla="*/ 206390 h 206532"/>
                <a:gd name="connsiteX3" fmla="*/ 101856 w 109374"/>
                <a:gd name="connsiteY3" fmla="*/ 152415 h 206532"/>
                <a:gd name="connsiteX4" fmla="*/ 95506 w 109374"/>
                <a:gd name="connsiteY4" fmla="*/ 15 h 206532"/>
                <a:gd name="connsiteX5" fmla="*/ 105031 w 109374"/>
                <a:gd name="connsiteY5" fmla="*/ 161940 h 206532"/>
                <a:gd name="connsiteX6" fmla="*/ 256 w 109374"/>
                <a:gd name="connsiteY6" fmla="*/ 66690 h 206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74" h="206532">
                  <a:moveTo>
                    <a:pt x="256" y="66690"/>
                  </a:moveTo>
                  <a:cubicBezTo>
                    <a:pt x="-4506" y="62986"/>
                    <a:pt x="58464" y="116432"/>
                    <a:pt x="76456" y="139715"/>
                  </a:cubicBezTo>
                  <a:cubicBezTo>
                    <a:pt x="94448" y="162998"/>
                    <a:pt x="103973" y="204273"/>
                    <a:pt x="108206" y="206390"/>
                  </a:cubicBezTo>
                  <a:cubicBezTo>
                    <a:pt x="112439" y="208507"/>
                    <a:pt x="103973" y="186811"/>
                    <a:pt x="101856" y="152415"/>
                  </a:cubicBezTo>
                  <a:cubicBezTo>
                    <a:pt x="99739" y="118019"/>
                    <a:pt x="94977" y="-1572"/>
                    <a:pt x="95506" y="15"/>
                  </a:cubicBezTo>
                  <a:cubicBezTo>
                    <a:pt x="96035" y="1602"/>
                    <a:pt x="116673" y="147653"/>
                    <a:pt x="105031" y="161940"/>
                  </a:cubicBezTo>
                  <a:cubicBezTo>
                    <a:pt x="93389" y="176227"/>
                    <a:pt x="5018" y="70394"/>
                    <a:pt x="256" y="666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フリーフォーム 92">
              <a:extLst>
                <a:ext uri="{FF2B5EF4-FFF2-40B4-BE49-F238E27FC236}">
                  <a16:creationId xmlns:a16="http://schemas.microsoft.com/office/drawing/2014/main" id="{1495DEAB-C6DA-BEE2-516F-6A82B5215A02}"/>
                </a:ext>
              </a:extLst>
            </p:cNvPr>
            <p:cNvSpPr/>
            <p:nvPr/>
          </p:nvSpPr>
          <p:spPr>
            <a:xfrm>
              <a:off x="5482939" y="3990935"/>
              <a:ext cx="213652" cy="292217"/>
            </a:xfrm>
            <a:custGeom>
              <a:avLst/>
              <a:gdLst>
                <a:gd name="connsiteX0" fmla="*/ 286 w 213652"/>
                <a:gd name="connsiteY0" fmla="*/ 292140 h 292217"/>
                <a:gd name="connsiteX1" fmla="*/ 95536 w 213652"/>
                <a:gd name="connsiteY1" fmla="*/ 219115 h 292217"/>
                <a:gd name="connsiteX2" fmla="*/ 143161 w 213652"/>
                <a:gd name="connsiteY2" fmla="*/ 234990 h 292217"/>
                <a:gd name="connsiteX3" fmla="*/ 149511 w 213652"/>
                <a:gd name="connsiteY3" fmla="*/ 206415 h 292217"/>
                <a:gd name="connsiteX4" fmla="*/ 213011 w 213652"/>
                <a:gd name="connsiteY4" fmla="*/ 257215 h 292217"/>
                <a:gd name="connsiteX5" fmla="*/ 178086 w 213652"/>
                <a:gd name="connsiteY5" fmla="*/ 177840 h 292217"/>
                <a:gd name="connsiteX6" fmla="*/ 111411 w 213652"/>
                <a:gd name="connsiteY6" fmla="*/ 40 h 292217"/>
                <a:gd name="connsiteX7" fmla="*/ 181261 w 213652"/>
                <a:gd name="connsiteY7" fmla="*/ 161965 h 292217"/>
                <a:gd name="connsiteX8" fmla="*/ 181261 w 213652"/>
                <a:gd name="connsiteY8" fmla="*/ 228640 h 292217"/>
                <a:gd name="connsiteX9" fmla="*/ 76486 w 213652"/>
                <a:gd name="connsiteY9" fmla="*/ 177840 h 292217"/>
                <a:gd name="connsiteX10" fmla="*/ 79661 w 213652"/>
                <a:gd name="connsiteY10" fmla="*/ 196890 h 292217"/>
                <a:gd name="connsiteX11" fmla="*/ 12986 w 213652"/>
                <a:gd name="connsiteY11" fmla="*/ 228640 h 292217"/>
                <a:gd name="connsiteX12" fmla="*/ 63786 w 213652"/>
                <a:gd name="connsiteY12" fmla="*/ 203240 h 292217"/>
                <a:gd name="connsiteX13" fmla="*/ 286 w 213652"/>
                <a:gd name="connsiteY13" fmla="*/ 292140 h 292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3652" h="292217">
                  <a:moveTo>
                    <a:pt x="286" y="292140"/>
                  </a:moveTo>
                  <a:cubicBezTo>
                    <a:pt x="5578" y="294786"/>
                    <a:pt x="71724" y="228640"/>
                    <a:pt x="95536" y="219115"/>
                  </a:cubicBezTo>
                  <a:cubicBezTo>
                    <a:pt x="119349" y="209590"/>
                    <a:pt x="134165" y="237107"/>
                    <a:pt x="143161" y="234990"/>
                  </a:cubicBezTo>
                  <a:cubicBezTo>
                    <a:pt x="152157" y="232873"/>
                    <a:pt x="137869" y="202711"/>
                    <a:pt x="149511" y="206415"/>
                  </a:cubicBezTo>
                  <a:cubicBezTo>
                    <a:pt x="161153" y="210119"/>
                    <a:pt x="208249" y="261977"/>
                    <a:pt x="213011" y="257215"/>
                  </a:cubicBezTo>
                  <a:cubicBezTo>
                    <a:pt x="217773" y="252453"/>
                    <a:pt x="195019" y="220702"/>
                    <a:pt x="178086" y="177840"/>
                  </a:cubicBezTo>
                  <a:cubicBezTo>
                    <a:pt x="161153" y="134978"/>
                    <a:pt x="110882" y="2686"/>
                    <a:pt x="111411" y="40"/>
                  </a:cubicBezTo>
                  <a:cubicBezTo>
                    <a:pt x="111940" y="-2606"/>
                    <a:pt x="169619" y="123865"/>
                    <a:pt x="181261" y="161965"/>
                  </a:cubicBezTo>
                  <a:cubicBezTo>
                    <a:pt x="192903" y="200065"/>
                    <a:pt x="198724" y="225994"/>
                    <a:pt x="181261" y="228640"/>
                  </a:cubicBezTo>
                  <a:cubicBezTo>
                    <a:pt x="163798" y="231286"/>
                    <a:pt x="93419" y="183132"/>
                    <a:pt x="76486" y="177840"/>
                  </a:cubicBezTo>
                  <a:cubicBezTo>
                    <a:pt x="59553" y="172548"/>
                    <a:pt x="90244" y="188423"/>
                    <a:pt x="79661" y="196890"/>
                  </a:cubicBezTo>
                  <a:cubicBezTo>
                    <a:pt x="69078" y="205357"/>
                    <a:pt x="15632" y="227582"/>
                    <a:pt x="12986" y="228640"/>
                  </a:cubicBezTo>
                  <a:cubicBezTo>
                    <a:pt x="10340" y="229698"/>
                    <a:pt x="62728" y="194773"/>
                    <a:pt x="63786" y="203240"/>
                  </a:cubicBezTo>
                  <a:cubicBezTo>
                    <a:pt x="64844" y="211707"/>
                    <a:pt x="-5006" y="289494"/>
                    <a:pt x="286" y="2921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フリーフォーム 93">
              <a:extLst>
                <a:ext uri="{FF2B5EF4-FFF2-40B4-BE49-F238E27FC236}">
                  <a16:creationId xmlns:a16="http://schemas.microsoft.com/office/drawing/2014/main" id="{15C2F046-CB76-5ABE-BE46-5C40456379AA}"/>
                </a:ext>
              </a:extLst>
            </p:cNvPr>
            <p:cNvSpPr/>
            <p:nvPr/>
          </p:nvSpPr>
          <p:spPr>
            <a:xfrm>
              <a:off x="5397323" y="4129440"/>
              <a:ext cx="127559" cy="336667"/>
            </a:xfrm>
            <a:custGeom>
              <a:avLst/>
              <a:gdLst>
                <a:gd name="connsiteX0" fmla="*/ 127177 w 127559"/>
                <a:gd name="connsiteY0" fmla="*/ 1235 h 336667"/>
                <a:gd name="connsiteX1" fmla="*/ 3352 w 127559"/>
                <a:gd name="connsiteY1" fmla="*/ 328260 h 336667"/>
                <a:gd name="connsiteX2" fmla="*/ 41452 w 127559"/>
                <a:gd name="connsiteY2" fmla="*/ 220310 h 336667"/>
                <a:gd name="connsiteX3" fmla="*/ 127177 w 127559"/>
                <a:gd name="connsiteY3" fmla="*/ 1235 h 336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559" h="336667">
                  <a:moveTo>
                    <a:pt x="127177" y="1235"/>
                  </a:moveTo>
                  <a:cubicBezTo>
                    <a:pt x="120827" y="19227"/>
                    <a:pt x="17639" y="291748"/>
                    <a:pt x="3352" y="328260"/>
                  </a:cubicBezTo>
                  <a:cubicBezTo>
                    <a:pt x="-10935" y="364772"/>
                    <a:pt x="23990" y="273756"/>
                    <a:pt x="41452" y="220310"/>
                  </a:cubicBezTo>
                  <a:cubicBezTo>
                    <a:pt x="58914" y="166864"/>
                    <a:pt x="133527" y="-16757"/>
                    <a:pt x="127177" y="12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フリーフォーム 94">
              <a:extLst>
                <a:ext uri="{FF2B5EF4-FFF2-40B4-BE49-F238E27FC236}">
                  <a16:creationId xmlns:a16="http://schemas.microsoft.com/office/drawing/2014/main" id="{F255DA8D-CF73-B5B9-1463-01359E8004BA}"/>
                </a:ext>
              </a:extLst>
            </p:cNvPr>
            <p:cNvSpPr/>
            <p:nvPr/>
          </p:nvSpPr>
          <p:spPr>
            <a:xfrm>
              <a:off x="5872043" y="4171765"/>
              <a:ext cx="275106" cy="207156"/>
            </a:xfrm>
            <a:custGeom>
              <a:avLst/>
              <a:gdLst>
                <a:gd name="connsiteX0" fmla="*/ 96957 w 275106"/>
                <a:gd name="connsiteY0" fmla="*/ 185 h 207156"/>
                <a:gd name="connsiteX1" fmla="*/ 42982 w 275106"/>
                <a:gd name="connsiteY1" fmla="*/ 152585 h 207156"/>
                <a:gd name="connsiteX2" fmla="*/ 42982 w 275106"/>
                <a:gd name="connsiteY2" fmla="*/ 136710 h 207156"/>
                <a:gd name="connsiteX3" fmla="*/ 135057 w 275106"/>
                <a:gd name="connsiteY3" fmla="*/ 187510 h 207156"/>
                <a:gd name="connsiteX4" fmla="*/ 122357 w 275106"/>
                <a:gd name="connsiteY4" fmla="*/ 171635 h 207156"/>
                <a:gd name="connsiteX5" fmla="*/ 147757 w 275106"/>
                <a:gd name="connsiteY5" fmla="*/ 197035 h 207156"/>
                <a:gd name="connsiteX6" fmla="*/ 100132 w 275106"/>
                <a:gd name="connsiteY6" fmla="*/ 203385 h 207156"/>
                <a:gd name="connsiteX7" fmla="*/ 141407 w 275106"/>
                <a:gd name="connsiteY7" fmla="*/ 187510 h 207156"/>
                <a:gd name="connsiteX8" fmla="*/ 274757 w 275106"/>
                <a:gd name="connsiteY8" fmla="*/ 203385 h 207156"/>
                <a:gd name="connsiteX9" fmla="*/ 179507 w 275106"/>
                <a:gd name="connsiteY9" fmla="*/ 200210 h 207156"/>
                <a:gd name="connsiteX10" fmla="*/ 157282 w 275106"/>
                <a:gd name="connsiteY10" fmla="*/ 203385 h 207156"/>
                <a:gd name="connsiteX11" fmla="*/ 8057 w 275106"/>
                <a:gd name="connsiteY11" fmla="*/ 139885 h 207156"/>
                <a:gd name="connsiteX12" fmla="*/ 30282 w 275106"/>
                <a:gd name="connsiteY12" fmla="*/ 79560 h 207156"/>
                <a:gd name="connsiteX13" fmla="*/ 1707 w 275106"/>
                <a:gd name="connsiteY13" fmla="*/ 190685 h 207156"/>
                <a:gd name="connsiteX14" fmla="*/ 96957 w 275106"/>
                <a:gd name="connsiteY14" fmla="*/ 185 h 2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5106" h="207156">
                  <a:moveTo>
                    <a:pt x="96957" y="185"/>
                  </a:moveTo>
                  <a:cubicBezTo>
                    <a:pt x="103836" y="-6165"/>
                    <a:pt x="42982" y="152585"/>
                    <a:pt x="42982" y="152585"/>
                  </a:cubicBezTo>
                  <a:cubicBezTo>
                    <a:pt x="33986" y="175339"/>
                    <a:pt x="27636" y="130889"/>
                    <a:pt x="42982" y="136710"/>
                  </a:cubicBezTo>
                  <a:cubicBezTo>
                    <a:pt x="58328" y="142531"/>
                    <a:pt x="135057" y="187510"/>
                    <a:pt x="135057" y="187510"/>
                  </a:cubicBezTo>
                  <a:cubicBezTo>
                    <a:pt x="148286" y="193331"/>
                    <a:pt x="120240" y="170047"/>
                    <a:pt x="122357" y="171635"/>
                  </a:cubicBezTo>
                  <a:cubicBezTo>
                    <a:pt x="124474" y="173223"/>
                    <a:pt x="151461" y="191743"/>
                    <a:pt x="147757" y="197035"/>
                  </a:cubicBezTo>
                  <a:cubicBezTo>
                    <a:pt x="144053" y="202327"/>
                    <a:pt x="101190" y="204973"/>
                    <a:pt x="100132" y="203385"/>
                  </a:cubicBezTo>
                  <a:cubicBezTo>
                    <a:pt x="99074" y="201797"/>
                    <a:pt x="112303" y="187510"/>
                    <a:pt x="141407" y="187510"/>
                  </a:cubicBezTo>
                  <a:cubicBezTo>
                    <a:pt x="170511" y="187510"/>
                    <a:pt x="268407" y="201268"/>
                    <a:pt x="274757" y="203385"/>
                  </a:cubicBezTo>
                  <a:cubicBezTo>
                    <a:pt x="281107" y="205502"/>
                    <a:pt x="199086" y="200210"/>
                    <a:pt x="179507" y="200210"/>
                  </a:cubicBezTo>
                  <a:cubicBezTo>
                    <a:pt x="159928" y="200210"/>
                    <a:pt x="185857" y="213439"/>
                    <a:pt x="157282" y="203385"/>
                  </a:cubicBezTo>
                  <a:cubicBezTo>
                    <a:pt x="128707" y="193331"/>
                    <a:pt x="29224" y="160523"/>
                    <a:pt x="8057" y="139885"/>
                  </a:cubicBezTo>
                  <a:cubicBezTo>
                    <a:pt x="-13110" y="119248"/>
                    <a:pt x="31340" y="71093"/>
                    <a:pt x="30282" y="79560"/>
                  </a:cubicBezTo>
                  <a:cubicBezTo>
                    <a:pt x="29224" y="88027"/>
                    <a:pt x="-8347" y="203385"/>
                    <a:pt x="1707" y="190685"/>
                  </a:cubicBezTo>
                  <a:cubicBezTo>
                    <a:pt x="11761" y="177985"/>
                    <a:pt x="90078" y="6535"/>
                    <a:pt x="96957" y="1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フリーフォーム 95">
              <a:extLst>
                <a:ext uri="{FF2B5EF4-FFF2-40B4-BE49-F238E27FC236}">
                  <a16:creationId xmlns:a16="http://schemas.microsoft.com/office/drawing/2014/main" id="{057E5DF4-5F78-6D14-34BC-B17619D4AD32}"/>
                </a:ext>
              </a:extLst>
            </p:cNvPr>
            <p:cNvSpPr/>
            <p:nvPr/>
          </p:nvSpPr>
          <p:spPr>
            <a:xfrm>
              <a:off x="5460692" y="4216057"/>
              <a:ext cx="192701" cy="130548"/>
            </a:xfrm>
            <a:custGeom>
              <a:avLst/>
              <a:gdLst>
                <a:gd name="connsiteX0" fmla="*/ 308 w 192701"/>
                <a:gd name="connsiteY0" fmla="*/ 130518 h 130548"/>
                <a:gd name="connsiteX1" fmla="*/ 127308 w 192701"/>
                <a:gd name="connsiteY1" fmla="*/ 41618 h 130548"/>
                <a:gd name="connsiteX2" fmla="*/ 171758 w 192701"/>
                <a:gd name="connsiteY2" fmla="*/ 57493 h 130548"/>
                <a:gd name="connsiteX3" fmla="*/ 155883 w 192701"/>
                <a:gd name="connsiteY3" fmla="*/ 105118 h 130548"/>
                <a:gd name="connsiteX4" fmla="*/ 190808 w 192701"/>
                <a:gd name="connsiteY4" fmla="*/ 67018 h 130548"/>
                <a:gd name="connsiteX5" fmla="*/ 178108 w 192701"/>
                <a:gd name="connsiteY5" fmla="*/ 35268 h 130548"/>
                <a:gd name="connsiteX6" fmla="*/ 95558 w 192701"/>
                <a:gd name="connsiteY6" fmla="*/ 343 h 130548"/>
                <a:gd name="connsiteX7" fmla="*/ 114608 w 192701"/>
                <a:gd name="connsiteY7" fmla="*/ 19393 h 130548"/>
                <a:gd name="connsiteX8" fmla="*/ 92383 w 192701"/>
                <a:gd name="connsiteY8" fmla="*/ 51143 h 130548"/>
                <a:gd name="connsiteX9" fmla="*/ 308 w 192701"/>
                <a:gd name="connsiteY9" fmla="*/ 130518 h 130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701" h="130548">
                  <a:moveTo>
                    <a:pt x="308" y="130518"/>
                  </a:moveTo>
                  <a:cubicBezTo>
                    <a:pt x="6129" y="128930"/>
                    <a:pt x="98733" y="53789"/>
                    <a:pt x="127308" y="41618"/>
                  </a:cubicBezTo>
                  <a:cubicBezTo>
                    <a:pt x="155883" y="29447"/>
                    <a:pt x="166996" y="46910"/>
                    <a:pt x="171758" y="57493"/>
                  </a:cubicBezTo>
                  <a:cubicBezTo>
                    <a:pt x="176521" y="68076"/>
                    <a:pt x="152708" y="103531"/>
                    <a:pt x="155883" y="105118"/>
                  </a:cubicBezTo>
                  <a:cubicBezTo>
                    <a:pt x="159058" y="106705"/>
                    <a:pt x="187104" y="78660"/>
                    <a:pt x="190808" y="67018"/>
                  </a:cubicBezTo>
                  <a:cubicBezTo>
                    <a:pt x="194512" y="55376"/>
                    <a:pt x="193983" y="46380"/>
                    <a:pt x="178108" y="35268"/>
                  </a:cubicBezTo>
                  <a:cubicBezTo>
                    <a:pt x="162233" y="24155"/>
                    <a:pt x="106141" y="2989"/>
                    <a:pt x="95558" y="343"/>
                  </a:cubicBezTo>
                  <a:cubicBezTo>
                    <a:pt x="84975" y="-2303"/>
                    <a:pt x="115137" y="10926"/>
                    <a:pt x="114608" y="19393"/>
                  </a:cubicBezTo>
                  <a:cubicBezTo>
                    <a:pt x="114079" y="27860"/>
                    <a:pt x="111962" y="30506"/>
                    <a:pt x="92383" y="51143"/>
                  </a:cubicBezTo>
                  <a:cubicBezTo>
                    <a:pt x="72804" y="71780"/>
                    <a:pt x="-5513" y="132106"/>
                    <a:pt x="308" y="1305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7" name="フリーフォーム 96">
              <a:extLst>
                <a:ext uri="{FF2B5EF4-FFF2-40B4-BE49-F238E27FC236}">
                  <a16:creationId xmlns:a16="http://schemas.microsoft.com/office/drawing/2014/main" id="{6E080BD3-84D3-5E6D-6F1F-B77FDCD57A88}"/>
                </a:ext>
              </a:extLst>
            </p:cNvPr>
            <p:cNvSpPr/>
            <p:nvPr/>
          </p:nvSpPr>
          <p:spPr>
            <a:xfrm>
              <a:off x="5899012" y="4184616"/>
              <a:ext cx="174926" cy="146114"/>
            </a:xfrm>
            <a:custGeom>
              <a:avLst/>
              <a:gdLst>
                <a:gd name="connsiteX0" fmla="*/ 138 w 174926"/>
                <a:gd name="connsiteY0" fmla="*/ 146084 h 146114"/>
                <a:gd name="connsiteX1" fmla="*/ 101738 w 174926"/>
                <a:gd name="connsiteY1" fmla="*/ 25434 h 146114"/>
                <a:gd name="connsiteX2" fmla="*/ 174763 w 174926"/>
                <a:gd name="connsiteY2" fmla="*/ 57184 h 146114"/>
                <a:gd name="connsiteX3" fmla="*/ 120788 w 174926"/>
                <a:gd name="connsiteY3" fmla="*/ 31784 h 146114"/>
                <a:gd name="connsiteX4" fmla="*/ 95388 w 174926"/>
                <a:gd name="connsiteY4" fmla="*/ 34 h 146114"/>
                <a:gd name="connsiteX5" fmla="*/ 63638 w 174926"/>
                <a:gd name="connsiteY5" fmla="*/ 38134 h 146114"/>
                <a:gd name="connsiteX6" fmla="*/ 79513 w 174926"/>
                <a:gd name="connsiteY6" fmla="*/ 12734 h 146114"/>
                <a:gd name="connsiteX7" fmla="*/ 138 w 174926"/>
                <a:gd name="connsiteY7" fmla="*/ 146084 h 146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926" h="146114">
                  <a:moveTo>
                    <a:pt x="138" y="146084"/>
                  </a:moveTo>
                  <a:cubicBezTo>
                    <a:pt x="3842" y="148201"/>
                    <a:pt x="72634" y="40251"/>
                    <a:pt x="101738" y="25434"/>
                  </a:cubicBezTo>
                  <a:cubicBezTo>
                    <a:pt x="130842" y="10617"/>
                    <a:pt x="171588" y="56126"/>
                    <a:pt x="174763" y="57184"/>
                  </a:cubicBezTo>
                  <a:cubicBezTo>
                    <a:pt x="177938" y="58242"/>
                    <a:pt x="134017" y="41309"/>
                    <a:pt x="120788" y="31784"/>
                  </a:cubicBezTo>
                  <a:cubicBezTo>
                    <a:pt x="107559" y="22259"/>
                    <a:pt x="104913" y="-1024"/>
                    <a:pt x="95388" y="34"/>
                  </a:cubicBezTo>
                  <a:cubicBezTo>
                    <a:pt x="85863" y="1092"/>
                    <a:pt x="66284" y="36017"/>
                    <a:pt x="63638" y="38134"/>
                  </a:cubicBezTo>
                  <a:cubicBezTo>
                    <a:pt x="60992" y="40251"/>
                    <a:pt x="90626" y="-13195"/>
                    <a:pt x="79513" y="12734"/>
                  </a:cubicBezTo>
                  <a:cubicBezTo>
                    <a:pt x="68401" y="38663"/>
                    <a:pt x="-3566" y="143967"/>
                    <a:pt x="138" y="146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8" name="フリーフォーム 97">
              <a:extLst>
                <a:ext uri="{FF2B5EF4-FFF2-40B4-BE49-F238E27FC236}">
                  <a16:creationId xmlns:a16="http://schemas.microsoft.com/office/drawing/2014/main" id="{3DC2531F-652A-562B-BF7F-B17492F8F20E}"/>
                </a:ext>
              </a:extLst>
            </p:cNvPr>
            <p:cNvSpPr/>
            <p:nvPr/>
          </p:nvSpPr>
          <p:spPr>
            <a:xfrm>
              <a:off x="5895353" y="4247831"/>
              <a:ext cx="245578" cy="124303"/>
            </a:xfrm>
            <a:custGeom>
              <a:avLst/>
              <a:gdLst>
                <a:gd name="connsiteX0" fmla="*/ 622 w 245578"/>
                <a:gd name="connsiteY0" fmla="*/ 28894 h 124303"/>
                <a:gd name="connsiteX1" fmla="*/ 70472 w 245578"/>
                <a:gd name="connsiteY1" fmla="*/ 63819 h 124303"/>
                <a:gd name="connsiteX2" fmla="*/ 149847 w 245578"/>
                <a:gd name="connsiteY2" fmla="*/ 114619 h 124303"/>
                <a:gd name="connsiteX3" fmla="*/ 137147 w 245578"/>
                <a:gd name="connsiteY3" fmla="*/ 105094 h 124303"/>
                <a:gd name="connsiteX4" fmla="*/ 238747 w 245578"/>
                <a:gd name="connsiteY4" fmla="*/ 124144 h 124303"/>
                <a:gd name="connsiteX5" fmla="*/ 229222 w 245578"/>
                <a:gd name="connsiteY5" fmla="*/ 92394 h 124303"/>
                <a:gd name="connsiteX6" fmla="*/ 172072 w 245578"/>
                <a:gd name="connsiteY6" fmla="*/ 319 h 124303"/>
                <a:gd name="connsiteX7" fmla="*/ 216522 w 245578"/>
                <a:gd name="connsiteY7" fmla="*/ 63819 h 124303"/>
                <a:gd name="connsiteX8" fmla="*/ 232397 w 245578"/>
                <a:gd name="connsiteY8" fmla="*/ 111444 h 124303"/>
                <a:gd name="connsiteX9" fmla="*/ 89522 w 245578"/>
                <a:gd name="connsiteY9" fmla="*/ 111444 h 124303"/>
                <a:gd name="connsiteX10" fmla="*/ 79997 w 245578"/>
                <a:gd name="connsiteY10" fmla="*/ 114619 h 124303"/>
                <a:gd name="connsiteX11" fmla="*/ 111747 w 245578"/>
                <a:gd name="connsiteY11" fmla="*/ 105094 h 124303"/>
                <a:gd name="connsiteX12" fmla="*/ 622 w 245578"/>
                <a:gd name="connsiteY12" fmla="*/ 28894 h 1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5578" h="124303">
                  <a:moveTo>
                    <a:pt x="622" y="28894"/>
                  </a:moveTo>
                  <a:cubicBezTo>
                    <a:pt x="-6257" y="22015"/>
                    <a:pt x="45601" y="49532"/>
                    <a:pt x="70472" y="63819"/>
                  </a:cubicBezTo>
                  <a:cubicBezTo>
                    <a:pt x="95343" y="78107"/>
                    <a:pt x="149847" y="114619"/>
                    <a:pt x="149847" y="114619"/>
                  </a:cubicBezTo>
                  <a:cubicBezTo>
                    <a:pt x="160959" y="121498"/>
                    <a:pt x="122330" y="103507"/>
                    <a:pt x="137147" y="105094"/>
                  </a:cubicBezTo>
                  <a:cubicBezTo>
                    <a:pt x="151964" y="106681"/>
                    <a:pt x="223401" y="126261"/>
                    <a:pt x="238747" y="124144"/>
                  </a:cubicBezTo>
                  <a:cubicBezTo>
                    <a:pt x="254093" y="122027"/>
                    <a:pt x="240334" y="113031"/>
                    <a:pt x="229222" y="92394"/>
                  </a:cubicBezTo>
                  <a:cubicBezTo>
                    <a:pt x="218110" y="71757"/>
                    <a:pt x="174189" y="5081"/>
                    <a:pt x="172072" y="319"/>
                  </a:cubicBezTo>
                  <a:cubicBezTo>
                    <a:pt x="169955" y="-4443"/>
                    <a:pt x="206468" y="45298"/>
                    <a:pt x="216522" y="63819"/>
                  </a:cubicBezTo>
                  <a:cubicBezTo>
                    <a:pt x="226576" y="82340"/>
                    <a:pt x="253564" y="103507"/>
                    <a:pt x="232397" y="111444"/>
                  </a:cubicBezTo>
                  <a:cubicBezTo>
                    <a:pt x="211230" y="119382"/>
                    <a:pt x="114922" y="110915"/>
                    <a:pt x="89522" y="111444"/>
                  </a:cubicBezTo>
                  <a:cubicBezTo>
                    <a:pt x="64122" y="111973"/>
                    <a:pt x="76293" y="115677"/>
                    <a:pt x="79997" y="114619"/>
                  </a:cubicBezTo>
                  <a:cubicBezTo>
                    <a:pt x="83701" y="113561"/>
                    <a:pt x="119685" y="116207"/>
                    <a:pt x="111747" y="105094"/>
                  </a:cubicBezTo>
                  <a:cubicBezTo>
                    <a:pt x="103810" y="93982"/>
                    <a:pt x="7501" y="35773"/>
                    <a:pt x="622" y="288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9" name="フリーフォーム 98">
              <a:extLst>
                <a:ext uri="{FF2B5EF4-FFF2-40B4-BE49-F238E27FC236}">
                  <a16:creationId xmlns:a16="http://schemas.microsoft.com/office/drawing/2014/main" id="{8FAD56CE-EBB8-CCFF-62D1-91B05BEBB0DE}"/>
                </a:ext>
              </a:extLst>
            </p:cNvPr>
            <p:cNvSpPr/>
            <p:nvPr/>
          </p:nvSpPr>
          <p:spPr>
            <a:xfrm>
              <a:off x="5968987" y="4143217"/>
              <a:ext cx="219613" cy="190901"/>
            </a:xfrm>
            <a:custGeom>
              <a:avLst/>
              <a:gdLst>
                <a:gd name="connsiteX0" fmla="*/ 13 w 219613"/>
                <a:gd name="connsiteY0" fmla="*/ 158 h 190901"/>
                <a:gd name="connsiteX1" fmla="*/ 92088 w 219613"/>
                <a:gd name="connsiteY1" fmla="*/ 60483 h 190901"/>
                <a:gd name="connsiteX2" fmla="*/ 155588 w 219613"/>
                <a:gd name="connsiteY2" fmla="*/ 127158 h 190901"/>
                <a:gd name="connsiteX3" fmla="*/ 136538 w 219613"/>
                <a:gd name="connsiteY3" fmla="*/ 85883 h 190901"/>
                <a:gd name="connsiteX4" fmla="*/ 219088 w 219613"/>
                <a:gd name="connsiteY4" fmla="*/ 190658 h 190901"/>
                <a:gd name="connsiteX5" fmla="*/ 168288 w 219613"/>
                <a:gd name="connsiteY5" fmla="*/ 111283 h 190901"/>
                <a:gd name="connsiteX6" fmla="*/ 98438 w 219613"/>
                <a:gd name="connsiteY6" fmla="*/ 158 h 190901"/>
                <a:gd name="connsiteX7" fmla="*/ 139713 w 219613"/>
                <a:gd name="connsiteY7" fmla="*/ 85883 h 190901"/>
                <a:gd name="connsiteX8" fmla="*/ 85738 w 219613"/>
                <a:gd name="connsiteY8" fmla="*/ 47783 h 190901"/>
                <a:gd name="connsiteX9" fmla="*/ 13 w 219613"/>
                <a:gd name="connsiteY9" fmla="*/ 158 h 190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613" h="190901">
                  <a:moveTo>
                    <a:pt x="13" y="158"/>
                  </a:moveTo>
                  <a:cubicBezTo>
                    <a:pt x="1071" y="2275"/>
                    <a:pt x="66159" y="39316"/>
                    <a:pt x="92088" y="60483"/>
                  </a:cubicBezTo>
                  <a:cubicBezTo>
                    <a:pt x="118017" y="81650"/>
                    <a:pt x="148180" y="122925"/>
                    <a:pt x="155588" y="127158"/>
                  </a:cubicBezTo>
                  <a:cubicBezTo>
                    <a:pt x="162996" y="131391"/>
                    <a:pt x="125955" y="75300"/>
                    <a:pt x="136538" y="85883"/>
                  </a:cubicBezTo>
                  <a:cubicBezTo>
                    <a:pt x="147121" y="96466"/>
                    <a:pt x="213796" y="186425"/>
                    <a:pt x="219088" y="190658"/>
                  </a:cubicBezTo>
                  <a:cubicBezTo>
                    <a:pt x="224380" y="194891"/>
                    <a:pt x="188396" y="143033"/>
                    <a:pt x="168288" y="111283"/>
                  </a:cubicBezTo>
                  <a:cubicBezTo>
                    <a:pt x="148180" y="79533"/>
                    <a:pt x="103200" y="4391"/>
                    <a:pt x="98438" y="158"/>
                  </a:cubicBezTo>
                  <a:cubicBezTo>
                    <a:pt x="93676" y="-4075"/>
                    <a:pt x="141830" y="77946"/>
                    <a:pt x="139713" y="85883"/>
                  </a:cubicBezTo>
                  <a:cubicBezTo>
                    <a:pt x="137596" y="93820"/>
                    <a:pt x="110609" y="59954"/>
                    <a:pt x="85738" y="47783"/>
                  </a:cubicBezTo>
                  <a:cubicBezTo>
                    <a:pt x="60867" y="35612"/>
                    <a:pt x="-1045" y="-1959"/>
                    <a:pt x="13" y="1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フリーフォーム 99">
              <a:extLst>
                <a:ext uri="{FF2B5EF4-FFF2-40B4-BE49-F238E27FC236}">
                  <a16:creationId xmlns:a16="http://schemas.microsoft.com/office/drawing/2014/main" id="{B3D61D56-4F8F-C959-15E7-F7F0A59CE425}"/>
                </a:ext>
              </a:extLst>
            </p:cNvPr>
            <p:cNvSpPr/>
            <p:nvPr/>
          </p:nvSpPr>
          <p:spPr>
            <a:xfrm>
              <a:off x="5508620" y="3949699"/>
              <a:ext cx="85793" cy="292187"/>
            </a:xfrm>
            <a:custGeom>
              <a:avLst/>
              <a:gdLst>
                <a:gd name="connsiteX0" fmla="*/ 85730 w 85793"/>
                <a:gd name="connsiteY0" fmla="*/ 1 h 292187"/>
                <a:gd name="connsiteX1" fmla="*/ 44455 w 85793"/>
                <a:gd name="connsiteY1" fmla="*/ 161926 h 292187"/>
                <a:gd name="connsiteX2" fmla="*/ 5 w 85793"/>
                <a:gd name="connsiteY2" fmla="*/ 292101 h 292187"/>
                <a:gd name="connsiteX3" fmla="*/ 41280 w 85793"/>
                <a:gd name="connsiteY3" fmla="*/ 142876 h 292187"/>
                <a:gd name="connsiteX4" fmla="*/ 34930 w 85793"/>
                <a:gd name="connsiteY4" fmla="*/ 165101 h 292187"/>
                <a:gd name="connsiteX5" fmla="*/ 85730 w 85793"/>
                <a:gd name="connsiteY5" fmla="*/ 1 h 292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93" h="292187">
                  <a:moveTo>
                    <a:pt x="85730" y="1"/>
                  </a:moveTo>
                  <a:cubicBezTo>
                    <a:pt x="87317" y="-528"/>
                    <a:pt x="58742" y="113243"/>
                    <a:pt x="44455" y="161926"/>
                  </a:cubicBezTo>
                  <a:cubicBezTo>
                    <a:pt x="30167" y="210609"/>
                    <a:pt x="534" y="295276"/>
                    <a:pt x="5" y="292101"/>
                  </a:cubicBezTo>
                  <a:cubicBezTo>
                    <a:pt x="-524" y="288926"/>
                    <a:pt x="35459" y="164043"/>
                    <a:pt x="41280" y="142876"/>
                  </a:cubicBezTo>
                  <a:cubicBezTo>
                    <a:pt x="47101" y="121709"/>
                    <a:pt x="31755" y="188384"/>
                    <a:pt x="34930" y="165101"/>
                  </a:cubicBezTo>
                  <a:cubicBezTo>
                    <a:pt x="38105" y="141818"/>
                    <a:pt x="84143" y="530"/>
                    <a:pt x="857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フリーフォーム 100">
              <a:extLst>
                <a:ext uri="{FF2B5EF4-FFF2-40B4-BE49-F238E27FC236}">
                  <a16:creationId xmlns:a16="http://schemas.microsoft.com/office/drawing/2014/main" id="{DEFE1445-3CD3-84DA-4910-98BA8660C735}"/>
                </a:ext>
              </a:extLst>
            </p:cNvPr>
            <p:cNvSpPr/>
            <p:nvPr/>
          </p:nvSpPr>
          <p:spPr>
            <a:xfrm>
              <a:off x="5730803" y="4035264"/>
              <a:ext cx="172201" cy="438040"/>
            </a:xfrm>
            <a:custGeom>
              <a:avLst/>
              <a:gdLst>
                <a:gd name="connsiteX0" fmla="*/ 117547 w 172201"/>
                <a:gd name="connsiteY0" fmla="*/ 161 h 438040"/>
                <a:gd name="connsiteX1" fmla="*/ 85797 w 172201"/>
                <a:gd name="connsiteY1" fmla="*/ 203361 h 438040"/>
                <a:gd name="connsiteX2" fmla="*/ 130247 w 172201"/>
                <a:gd name="connsiteY2" fmla="*/ 333536 h 438040"/>
                <a:gd name="connsiteX3" fmla="*/ 120722 w 172201"/>
                <a:gd name="connsiteY3" fmla="*/ 301786 h 438040"/>
                <a:gd name="connsiteX4" fmla="*/ 171522 w 172201"/>
                <a:gd name="connsiteY4" fmla="*/ 435136 h 438040"/>
                <a:gd name="connsiteX5" fmla="*/ 146122 w 172201"/>
                <a:gd name="connsiteY5" fmla="*/ 390686 h 438040"/>
                <a:gd name="connsiteX6" fmla="*/ 92147 w 172201"/>
                <a:gd name="connsiteY6" fmla="*/ 355761 h 438040"/>
                <a:gd name="connsiteX7" fmla="*/ 72 w 172201"/>
                <a:gd name="connsiteY7" fmla="*/ 339886 h 438040"/>
                <a:gd name="connsiteX8" fmla="*/ 108022 w 172201"/>
                <a:gd name="connsiteY8" fmla="*/ 355761 h 438040"/>
                <a:gd name="connsiteX9" fmla="*/ 95322 w 172201"/>
                <a:gd name="connsiteY9" fmla="*/ 304961 h 438040"/>
                <a:gd name="connsiteX10" fmla="*/ 44522 w 172201"/>
                <a:gd name="connsiteY10" fmla="*/ 133511 h 438040"/>
                <a:gd name="connsiteX11" fmla="*/ 50872 w 172201"/>
                <a:gd name="connsiteY11" fmla="*/ 238286 h 438040"/>
                <a:gd name="connsiteX12" fmla="*/ 117547 w 172201"/>
                <a:gd name="connsiteY12" fmla="*/ 161 h 4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2201" h="438040">
                  <a:moveTo>
                    <a:pt x="117547" y="161"/>
                  </a:moveTo>
                  <a:cubicBezTo>
                    <a:pt x="123368" y="-5660"/>
                    <a:pt x="83680" y="147799"/>
                    <a:pt x="85797" y="203361"/>
                  </a:cubicBezTo>
                  <a:cubicBezTo>
                    <a:pt x="87914" y="258923"/>
                    <a:pt x="124426" y="317132"/>
                    <a:pt x="130247" y="333536"/>
                  </a:cubicBezTo>
                  <a:cubicBezTo>
                    <a:pt x="136068" y="349940"/>
                    <a:pt x="113843" y="284853"/>
                    <a:pt x="120722" y="301786"/>
                  </a:cubicBezTo>
                  <a:cubicBezTo>
                    <a:pt x="127601" y="318719"/>
                    <a:pt x="167289" y="420319"/>
                    <a:pt x="171522" y="435136"/>
                  </a:cubicBezTo>
                  <a:cubicBezTo>
                    <a:pt x="175755" y="449953"/>
                    <a:pt x="159351" y="403915"/>
                    <a:pt x="146122" y="390686"/>
                  </a:cubicBezTo>
                  <a:cubicBezTo>
                    <a:pt x="132893" y="377457"/>
                    <a:pt x="116489" y="364228"/>
                    <a:pt x="92147" y="355761"/>
                  </a:cubicBezTo>
                  <a:cubicBezTo>
                    <a:pt x="67805" y="347294"/>
                    <a:pt x="-2574" y="339886"/>
                    <a:pt x="72" y="339886"/>
                  </a:cubicBezTo>
                  <a:cubicBezTo>
                    <a:pt x="2718" y="339886"/>
                    <a:pt x="92147" y="361582"/>
                    <a:pt x="108022" y="355761"/>
                  </a:cubicBezTo>
                  <a:cubicBezTo>
                    <a:pt x="123897" y="349940"/>
                    <a:pt x="105905" y="342003"/>
                    <a:pt x="95322" y="304961"/>
                  </a:cubicBezTo>
                  <a:cubicBezTo>
                    <a:pt x="84739" y="267919"/>
                    <a:pt x="51930" y="144624"/>
                    <a:pt x="44522" y="133511"/>
                  </a:cubicBezTo>
                  <a:cubicBezTo>
                    <a:pt x="37114" y="122399"/>
                    <a:pt x="40818" y="261040"/>
                    <a:pt x="50872" y="238286"/>
                  </a:cubicBezTo>
                  <a:cubicBezTo>
                    <a:pt x="60926" y="215532"/>
                    <a:pt x="111726" y="5982"/>
                    <a:pt x="117547" y="1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フリーフォーム 101">
              <a:extLst>
                <a:ext uri="{FF2B5EF4-FFF2-40B4-BE49-F238E27FC236}">
                  <a16:creationId xmlns:a16="http://schemas.microsoft.com/office/drawing/2014/main" id="{84957C18-C82D-2E7A-A0C8-8B5C2132761D}"/>
                </a:ext>
              </a:extLst>
            </p:cNvPr>
            <p:cNvSpPr/>
            <p:nvPr/>
          </p:nvSpPr>
          <p:spPr>
            <a:xfrm>
              <a:off x="5438695" y="4358081"/>
              <a:ext cx="257381" cy="157222"/>
            </a:xfrm>
            <a:custGeom>
              <a:avLst/>
              <a:gdLst>
                <a:gd name="connsiteX0" fmla="*/ 212805 w 257381"/>
                <a:gd name="connsiteY0" fmla="*/ 1194 h 157222"/>
                <a:gd name="connsiteX1" fmla="*/ 25480 w 257381"/>
                <a:gd name="connsiteY1" fmla="*/ 112319 h 157222"/>
                <a:gd name="connsiteX2" fmla="*/ 73105 w 257381"/>
                <a:gd name="connsiteY2" fmla="*/ 112319 h 157222"/>
                <a:gd name="connsiteX3" fmla="*/ 92155 w 257381"/>
                <a:gd name="connsiteY3" fmla="*/ 125019 h 157222"/>
                <a:gd name="connsiteX4" fmla="*/ 212805 w 257381"/>
                <a:gd name="connsiteY4" fmla="*/ 77394 h 157222"/>
                <a:gd name="connsiteX5" fmla="*/ 212805 w 257381"/>
                <a:gd name="connsiteY5" fmla="*/ 51994 h 157222"/>
                <a:gd name="connsiteX6" fmla="*/ 257255 w 257381"/>
                <a:gd name="connsiteY6" fmla="*/ 45644 h 157222"/>
                <a:gd name="connsiteX7" fmla="*/ 196930 w 257381"/>
                <a:gd name="connsiteY7" fmla="*/ 80569 h 157222"/>
                <a:gd name="connsiteX8" fmla="*/ 82630 w 257381"/>
                <a:gd name="connsiteY8" fmla="*/ 140894 h 157222"/>
                <a:gd name="connsiteX9" fmla="*/ 80 w 257381"/>
                <a:gd name="connsiteY9" fmla="*/ 156769 h 157222"/>
                <a:gd name="connsiteX10" fmla="*/ 66755 w 257381"/>
                <a:gd name="connsiteY10" fmla="*/ 128194 h 157222"/>
                <a:gd name="connsiteX11" fmla="*/ 35005 w 257381"/>
                <a:gd name="connsiteY11" fmla="*/ 102794 h 157222"/>
                <a:gd name="connsiteX12" fmla="*/ 6430 w 257381"/>
                <a:gd name="connsiteY12" fmla="*/ 32944 h 157222"/>
                <a:gd name="connsiteX13" fmla="*/ 41355 w 257381"/>
                <a:gd name="connsiteY13" fmla="*/ 83744 h 157222"/>
                <a:gd name="connsiteX14" fmla="*/ 104855 w 257381"/>
                <a:gd name="connsiteY14" fmla="*/ 26594 h 157222"/>
                <a:gd name="connsiteX15" fmla="*/ 57230 w 257381"/>
                <a:gd name="connsiteY15" fmla="*/ 51994 h 157222"/>
                <a:gd name="connsiteX16" fmla="*/ 212805 w 257381"/>
                <a:gd name="connsiteY16" fmla="*/ 1194 h 157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7381" h="157222">
                  <a:moveTo>
                    <a:pt x="212805" y="1194"/>
                  </a:moveTo>
                  <a:cubicBezTo>
                    <a:pt x="207513" y="11248"/>
                    <a:pt x="48763" y="93798"/>
                    <a:pt x="25480" y="112319"/>
                  </a:cubicBezTo>
                  <a:cubicBezTo>
                    <a:pt x="2197" y="130840"/>
                    <a:pt x="61993" y="110202"/>
                    <a:pt x="73105" y="112319"/>
                  </a:cubicBezTo>
                  <a:cubicBezTo>
                    <a:pt x="84217" y="114436"/>
                    <a:pt x="68872" y="130840"/>
                    <a:pt x="92155" y="125019"/>
                  </a:cubicBezTo>
                  <a:cubicBezTo>
                    <a:pt x="115438" y="119198"/>
                    <a:pt x="192697" y="89565"/>
                    <a:pt x="212805" y="77394"/>
                  </a:cubicBezTo>
                  <a:cubicBezTo>
                    <a:pt x="232913" y="65223"/>
                    <a:pt x="205397" y="57286"/>
                    <a:pt x="212805" y="51994"/>
                  </a:cubicBezTo>
                  <a:cubicBezTo>
                    <a:pt x="220213" y="46702"/>
                    <a:pt x="259901" y="40882"/>
                    <a:pt x="257255" y="45644"/>
                  </a:cubicBezTo>
                  <a:cubicBezTo>
                    <a:pt x="254609" y="50406"/>
                    <a:pt x="226034" y="64694"/>
                    <a:pt x="196930" y="80569"/>
                  </a:cubicBezTo>
                  <a:cubicBezTo>
                    <a:pt x="167826" y="96444"/>
                    <a:pt x="115438" y="128194"/>
                    <a:pt x="82630" y="140894"/>
                  </a:cubicBezTo>
                  <a:cubicBezTo>
                    <a:pt x="49822" y="153594"/>
                    <a:pt x="2726" y="158886"/>
                    <a:pt x="80" y="156769"/>
                  </a:cubicBezTo>
                  <a:cubicBezTo>
                    <a:pt x="-2566" y="154652"/>
                    <a:pt x="60934" y="137190"/>
                    <a:pt x="66755" y="128194"/>
                  </a:cubicBezTo>
                  <a:cubicBezTo>
                    <a:pt x="72576" y="119198"/>
                    <a:pt x="45059" y="118669"/>
                    <a:pt x="35005" y="102794"/>
                  </a:cubicBezTo>
                  <a:cubicBezTo>
                    <a:pt x="24951" y="86919"/>
                    <a:pt x="5372" y="36119"/>
                    <a:pt x="6430" y="32944"/>
                  </a:cubicBezTo>
                  <a:cubicBezTo>
                    <a:pt x="7488" y="29769"/>
                    <a:pt x="24951" y="84802"/>
                    <a:pt x="41355" y="83744"/>
                  </a:cubicBezTo>
                  <a:cubicBezTo>
                    <a:pt x="57759" y="82686"/>
                    <a:pt x="102209" y="31886"/>
                    <a:pt x="104855" y="26594"/>
                  </a:cubicBezTo>
                  <a:cubicBezTo>
                    <a:pt x="107501" y="21302"/>
                    <a:pt x="41884" y="56227"/>
                    <a:pt x="57230" y="51994"/>
                  </a:cubicBezTo>
                  <a:cubicBezTo>
                    <a:pt x="72576" y="47761"/>
                    <a:pt x="218097" y="-8860"/>
                    <a:pt x="212805" y="11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" name="フリーフォーム 102">
              <a:extLst>
                <a:ext uri="{FF2B5EF4-FFF2-40B4-BE49-F238E27FC236}">
                  <a16:creationId xmlns:a16="http://schemas.microsoft.com/office/drawing/2014/main" id="{EBE19AEB-27DD-C094-9BA8-ACA99D846106}"/>
                </a:ext>
              </a:extLst>
            </p:cNvPr>
            <p:cNvSpPr/>
            <p:nvPr/>
          </p:nvSpPr>
          <p:spPr>
            <a:xfrm>
              <a:off x="5673597" y="4378287"/>
              <a:ext cx="237858" cy="111467"/>
            </a:xfrm>
            <a:custGeom>
              <a:avLst/>
              <a:gdLst>
                <a:gd name="connsiteX0" fmla="*/ 128 w 237858"/>
                <a:gd name="connsiteY0" fmla="*/ 38 h 111467"/>
                <a:gd name="connsiteX1" fmla="*/ 136653 w 237858"/>
                <a:gd name="connsiteY1" fmla="*/ 38138 h 111467"/>
                <a:gd name="connsiteX2" fmla="*/ 235078 w 237858"/>
                <a:gd name="connsiteY2" fmla="*/ 107988 h 111467"/>
                <a:gd name="connsiteX3" fmla="*/ 212853 w 237858"/>
                <a:gd name="connsiteY3" fmla="*/ 101638 h 111467"/>
                <a:gd name="connsiteX4" fmla="*/ 133478 w 237858"/>
                <a:gd name="connsiteY4" fmla="*/ 82588 h 111467"/>
                <a:gd name="connsiteX5" fmla="*/ 203328 w 237858"/>
                <a:gd name="connsiteY5" fmla="*/ 95288 h 111467"/>
                <a:gd name="connsiteX6" fmla="*/ 162053 w 237858"/>
                <a:gd name="connsiteY6" fmla="*/ 44488 h 111467"/>
                <a:gd name="connsiteX7" fmla="*/ 128 w 237858"/>
                <a:gd name="connsiteY7" fmla="*/ 38 h 111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7858" h="111467">
                  <a:moveTo>
                    <a:pt x="128" y="38"/>
                  </a:moveTo>
                  <a:cubicBezTo>
                    <a:pt x="-4105" y="-1020"/>
                    <a:pt x="97495" y="20146"/>
                    <a:pt x="136653" y="38138"/>
                  </a:cubicBezTo>
                  <a:cubicBezTo>
                    <a:pt x="175811" y="56130"/>
                    <a:pt x="235078" y="107988"/>
                    <a:pt x="235078" y="107988"/>
                  </a:cubicBezTo>
                  <a:cubicBezTo>
                    <a:pt x="247778" y="118571"/>
                    <a:pt x="212853" y="101638"/>
                    <a:pt x="212853" y="101638"/>
                  </a:cubicBezTo>
                  <a:lnTo>
                    <a:pt x="133478" y="82588"/>
                  </a:lnTo>
                  <a:cubicBezTo>
                    <a:pt x="131890" y="81530"/>
                    <a:pt x="198566" y="101638"/>
                    <a:pt x="203328" y="95288"/>
                  </a:cubicBezTo>
                  <a:cubicBezTo>
                    <a:pt x="208090" y="88938"/>
                    <a:pt x="194332" y="58246"/>
                    <a:pt x="162053" y="44488"/>
                  </a:cubicBezTo>
                  <a:cubicBezTo>
                    <a:pt x="129774" y="30730"/>
                    <a:pt x="4361" y="1096"/>
                    <a:pt x="128" y="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" name="フリーフォーム 103">
              <a:extLst>
                <a:ext uri="{FF2B5EF4-FFF2-40B4-BE49-F238E27FC236}">
                  <a16:creationId xmlns:a16="http://schemas.microsoft.com/office/drawing/2014/main" id="{B0AD89B5-B1D5-89AF-AE89-E5482B5CA45D}"/>
                </a:ext>
              </a:extLst>
            </p:cNvPr>
            <p:cNvSpPr/>
            <p:nvPr/>
          </p:nvSpPr>
          <p:spPr>
            <a:xfrm>
              <a:off x="5540367" y="4327522"/>
              <a:ext cx="334628" cy="146299"/>
            </a:xfrm>
            <a:custGeom>
              <a:avLst/>
              <a:gdLst>
                <a:gd name="connsiteX0" fmla="*/ 8 w 334628"/>
                <a:gd name="connsiteY0" fmla="*/ 117478 h 146299"/>
                <a:gd name="connsiteX1" fmla="*/ 123833 w 334628"/>
                <a:gd name="connsiteY1" fmla="*/ 53978 h 146299"/>
                <a:gd name="connsiteX2" fmla="*/ 184158 w 334628"/>
                <a:gd name="connsiteY2" fmla="*/ 92078 h 146299"/>
                <a:gd name="connsiteX3" fmla="*/ 171458 w 334628"/>
                <a:gd name="connsiteY3" fmla="*/ 76203 h 146299"/>
                <a:gd name="connsiteX4" fmla="*/ 333383 w 334628"/>
                <a:gd name="connsiteY4" fmla="*/ 146053 h 146299"/>
                <a:gd name="connsiteX5" fmla="*/ 241308 w 334628"/>
                <a:gd name="connsiteY5" fmla="*/ 98428 h 146299"/>
                <a:gd name="connsiteX6" fmla="*/ 149233 w 334628"/>
                <a:gd name="connsiteY6" fmla="*/ 73028 h 146299"/>
                <a:gd name="connsiteX7" fmla="*/ 133358 w 334628"/>
                <a:gd name="connsiteY7" fmla="*/ 76203 h 146299"/>
                <a:gd name="connsiteX8" fmla="*/ 174633 w 334628"/>
                <a:gd name="connsiteY8" fmla="*/ 3 h 146299"/>
                <a:gd name="connsiteX9" fmla="*/ 130183 w 334628"/>
                <a:gd name="connsiteY9" fmla="*/ 73028 h 146299"/>
                <a:gd name="connsiteX10" fmla="*/ 8 w 334628"/>
                <a:gd name="connsiteY10" fmla="*/ 117478 h 146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4628" h="146299">
                  <a:moveTo>
                    <a:pt x="8" y="117478"/>
                  </a:moveTo>
                  <a:cubicBezTo>
                    <a:pt x="-1050" y="114303"/>
                    <a:pt x="93141" y="58211"/>
                    <a:pt x="123833" y="53978"/>
                  </a:cubicBezTo>
                  <a:cubicBezTo>
                    <a:pt x="154525" y="49745"/>
                    <a:pt x="184158" y="92078"/>
                    <a:pt x="184158" y="92078"/>
                  </a:cubicBezTo>
                  <a:cubicBezTo>
                    <a:pt x="192095" y="95782"/>
                    <a:pt x="146587" y="67207"/>
                    <a:pt x="171458" y="76203"/>
                  </a:cubicBezTo>
                  <a:cubicBezTo>
                    <a:pt x="196329" y="85199"/>
                    <a:pt x="321741" y="142349"/>
                    <a:pt x="333383" y="146053"/>
                  </a:cubicBezTo>
                  <a:cubicBezTo>
                    <a:pt x="345025" y="149757"/>
                    <a:pt x="272000" y="110599"/>
                    <a:pt x="241308" y="98428"/>
                  </a:cubicBezTo>
                  <a:cubicBezTo>
                    <a:pt x="210616" y="86257"/>
                    <a:pt x="167225" y="76732"/>
                    <a:pt x="149233" y="73028"/>
                  </a:cubicBezTo>
                  <a:cubicBezTo>
                    <a:pt x="131241" y="69324"/>
                    <a:pt x="129125" y="88374"/>
                    <a:pt x="133358" y="76203"/>
                  </a:cubicBezTo>
                  <a:cubicBezTo>
                    <a:pt x="137591" y="64032"/>
                    <a:pt x="175162" y="532"/>
                    <a:pt x="174633" y="3"/>
                  </a:cubicBezTo>
                  <a:cubicBezTo>
                    <a:pt x="174104" y="-526"/>
                    <a:pt x="157700" y="52391"/>
                    <a:pt x="130183" y="73028"/>
                  </a:cubicBezTo>
                  <a:cubicBezTo>
                    <a:pt x="102666" y="93665"/>
                    <a:pt x="1066" y="120653"/>
                    <a:pt x="8" y="117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" name="フリーフォーム 104">
              <a:extLst>
                <a:ext uri="{FF2B5EF4-FFF2-40B4-BE49-F238E27FC236}">
                  <a16:creationId xmlns:a16="http://schemas.microsoft.com/office/drawing/2014/main" id="{71EAAD95-1DA1-759C-12D4-6A8814A325D1}"/>
                </a:ext>
              </a:extLst>
            </p:cNvPr>
            <p:cNvSpPr/>
            <p:nvPr/>
          </p:nvSpPr>
          <p:spPr>
            <a:xfrm>
              <a:off x="5873750" y="4340225"/>
              <a:ext cx="277225" cy="63532"/>
            </a:xfrm>
            <a:custGeom>
              <a:avLst/>
              <a:gdLst>
                <a:gd name="connsiteX0" fmla="*/ 0 w 277225"/>
                <a:gd name="connsiteY0" fmla="*/ 63500 h 63532"/>
                <a:gd name="connsiteX1" fmla="*/ 92075 w 277225"/>
                <a:gd name="connsiteY1" fmla="*/ 38100 h 63532"/>
                <a:gd name="connsiteX2" fmla="*/ 209550 w 277225"/>
                <a:gd name="connsiteY2" fmla="*/ 57150 h 63532"/>
                <a:gd name="connsiteX3" fmla="*/ 206375 w 277225"/>
                <a:gd name="connsiteY3" fmla="*/ 41275 h 63532"/>
                <a:gd name="connsiteX4" fmla="*/ 276225 w 277225"/>
                <a:gd name="connsiteY4" fmla="*/ 57150 h 63532"/>
                <a:gd name="connsiteX5" fmla="*/ 146050 w 277225"/>
                <a:gd name="connsiteY5" fmla="*/ 31750 h 63532"/>
                <a:gd name="connsiteX6" fmla="*/ 53975 w 277225"/>
                <a:gd name="connsiteY6" fmla="*/ 0 h 63532"/>
                <a:gd name="connsiteX7" fmla="*/ 92075 w 277225"/>
                <a:gd name="connsiteY7" fmla="*/ 31750 h 63532"/>
                <a:gd name="connsiteX8" fmla="*/ 0 w 277225"/>
                <a:gd name="connsiteY8" fmla="*/ 63500 h 63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225" h="63532">
                  <a:moveTo>
                    <a:pt x="0" y="63500"/>
                  </a:moveTo>
                  <a:cubicBezTo>
                    <a:pt x="0" y="64558"/>
                    <a:pt x="57150" y="39158"/>
                    <a:pt x="92075" y="38100"/>
                  </a:cubicBezTo>
                  <a:cubicBezTo>
                    <a:pt x="127000" y="37042"/>
                    <a:pt x="209550" y="57150"/>
                    <a:pt x="209550" y="57150"/>
                  </a:cubicBezTo>
                  <a:cubicBezTo>
                    <a:pt x="228600" y="57679"/>
                    <a:pt x="195263" y="41275"/>
                    <a:pt x="206375" y="41275"/>
                  </a:cubicBezTo>
                  <a:cubicBezTo>
                    <a:pt x="217487" y="41275"/>
                    <a:pt x="286279" y="58737"/>
                    <a:pt x="276225" y="57150"/>
                  </a:cubicBezTo>
                  <a:cubicBezTo>
                    <a:pt x="266171" y="55563"/>
                    <a:pt x="183092" y="41275"/>
                    <a:pt x="146050" y="31750"/>
                  </a:cubicBezTo>
                  <a:cubicBezTo>
                    <a:pt x="109008" y="22225"/>
                    <a:pt x="62971" y="0"/>
                    <a:pt x="53975" y="0"/>
                  </a:cubicBezTo>
                  <a:cubicBezTo>
                    <a:pt x="44979" y="0"/>
                    <a:pt x="104775" y="20638"/>
                    <a:pt x="92075" y="31750"/>
                  </a:cubicBezTo>
                  <a:cubicBezTo>
                    <a:pt x="79375" y="42862"/>
                    <a:pt x="0" y="62442"/>
                    <a:pt x="0" y="63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" name="フリーフォーム 105">
              <a:extLst>
                <a:ext uri="{FF2B5EF4-FFF2-40B4-BE49-F238E27FC236}">
                  <a16:creationId xmlns:a16="http://schemas.microsoft.com/office/drawing/2014/main" id="{2FAAB19C-1DA2-8C4F-7105-AD6BEA634B64}"/>
                </a:ext>
              </a:extLst>
            </p:cNvPr>
            <p:cNvSpPr/>
            <p:nvPr/>
          </p:nvSpPr>
          <p:spPr>
            <a:xfrm>
              <a:off x="5594350" y="3606438"/>
              <a:ext cx="222679" cy="435705"/>
            </a:xfrm>
            <a:custGeom>
              <a:avLst/>
              <a:gdLst>
                <a:gd name="connsiteX0" fmla="*/ 152400 w 222679"/>
                <a:gd name="connsiteY0" fmla="*/ 362 h 435705"/>
                <a:gd name="connsiteX1" fmla="*/ 50800 w 222679"/>
                <a:gd name="connsiteY1" fmla="*/ 276587 h 435705"/>
                <a:gd name="connsiteX2" fmla="*/ 0 w 222679"/>
                <a:gd name="connsiteY2" fmla="*/ 371837 h 435705"/>
                <a:gd name="connsiteX3" fmla="*/ 50800 w 222679"/>
                <a:gd name="connsiteY3" fmla="*/ 314687 h 435705"/>
                <a:gd name="connsiteX4" fmla="*/ 114300 w 222679"/>
                <a:gd name="connsiteY4" fmla="*/ 371837 h 435705"/>
                <a:gd name="connsiteX5" fmla="*/ 155575 w 222679"/>
                <a:gd name="connsiteY5" fmla="*/ 416287 h 435705"/>
                <a:gd name="connsiteX6" fmla="*/ 161925 w 222679"/>
                <a:gd name="connsiteY6" fmla="*/ 394062 h 435705"/>
                <a:gd name="connsiteX7" fmla="*/ 222250 w 222679"/>
                <a:gd name="connsiteY7" fmla="*/ 435337 h 435705"/>
                <a:gd name="connsiteX8" fmla="*/ 127000 w 222679"/>
                <a:gd name="connsiteY8" fmla="*/ 365487 h 435705"/>
                <a:gd name="connsiteX9" fmla="*/ 155575 w 222679"/>
                <a:gd name="connsiteY9" fmla="*/ 238487 h 435705"/>
                <a:gd name="connsiteX10" fmla="*/ 107950 w 222679"/>
                <a:gd name="connsiteY10" fmla="*/ 352787 h 435705"/>
                <a:gd name="connsiteX11" fmla="*/ 19050 w 222679"/>
                <a:gd name="connsiteY11" fmla="*/ 321037 h 435705"/>
                <a:gd name="connsiteX12" fmla="*/ 19050 w 222679"/>
                <a:gd name="connsiteY12" fmla="*/ 241662 h 435705"/>
                <a:gd name="connsiteX13" fmla="*/ 41275 w 222679"/>
                <a:gd name="connsiteY13" fmla="*/ 301987 h 435705"/>
                <a:gd name="connsiteX14" fmla="*/ 69850 w 222679"/>
                <a:gd name="connsiteY14" fmla="*/ 165462 h 435705"/>
                <a:gd name="connsiteX15" fmla="*/ 63500 w 222679"/>
                <a:gd name="connsiteY15" fmla="*/ 216262 h 435705"/>
                <a:gd name="connsiteX16" fmla="*/ 152400 w 222679"/>
                <a:gd name="connsiteY16" fmla="*/ 362 h 43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679" h="435705">
                  <a:moveTo>
                    <a:pt x="152400" y="362"/>
                  </a:moveTo>
                  <a:cubicBezTo>
                    <a:pt x="150283" y="10416"/>
                    <a:pt x="76200" y="214675"/>
                    <a:pt x="50800" y="276587"/>
                  </a:cubicBezTo>
                  <a:cubicBezTo>
                    <a:pt x="25400" y="338499"/>
                    <a:pt x="0" y="365487"/>
                    <a:pt x="0" y="371837"/>
                  </a:cubicBezTo>
                  <a:cubicBezTo>
                    <a:pt x="0" y="378187"/>
                    <a:pt x="31750" y="314687"/>
                    <a:pt x="50800" y="314687"/>
                  </a:cubicBezTo>
                  <a:cubicBezTo>
                    <a:pt x="69850" y="314687"/>
                    <a:pt x="96838" y="354904"/>
                    <a:pt x="114300" y="371837"/>
                  </a:cubicBezTo>
                  <a:cubicBezTo>
                    <a:pt x="131762" y="388770"/>
                    <a:pt x="147638" y="412583"/>
                    <a:pt x="155575" y="416287"/>
                  </a:cubicBezTo>
                  <a:cubicBezTo>
                    <a:pt x="163512" y="419991"/>
                    <a:pt x="150812" y="390887"/>
                    <a:pt x="161925" y="394062"/>
                  </a:cubicBezTo>
                  <a:cubicBezTo>
                    <a:pt x="173038" y="397237"/>
                    <a:pt x="228071" y="440099"/>
                    <a:pt x="222250" y="435337"/>
                  </a:cubicBezTo>
                  <a:cubicBezTo>
                    <a:pt x="216429" y="430575"/>
                    <a:pt x="138112" y="398295"/>
                    <a:pt x="127000" y="365487"/>
                  </a:cubicBezTo>
                  <a:cubicBezTo>
                    <a:pt x="115887" y="332679"/>
                    <a:pt x="158750" y="240604"/>
                    <a:pt x="155575" y="238487"/>
                  </a:cubicBezTo>
                  <a:cubicBezTo>
                    <a:pt x="152400" y="236370"/>
                    <a:pt x="130704" y="339029"/>
                    <a:pt x="107950" y="352787"/>
                  </a:cubicBezTo>
                  <a:cubicBezTo>
                    <a:pt x="85196" y="366545"/>
                    <a:pt x="33867" y="339558"/>
                    <a:pt x="19050" y="321037"/>
                  </a:cubicBezTo>
                  <a:cubicBezTo>
                    <a:pt x="4233" y="302516"/>
                    <a:pt x="15346" y="244837"/>
                    <a:pt x="19050" y="241662"/>
                  </a:cubicBezTo>
                  <a:cubicBezTo>
                    <a:pt x="22754" y="238487"/>
                    <a:pt x="32808" y="314687"/>
                    <a:pt x="41275" y="301987"/>
                  </a:cubicBezTo>
                  <a:cubicBezTo>
                    <a:pt x="49742" y="289287"/>
                    <a:pt x="66146" y="179749"/>
                    <a:pt x="69850" y="165462"/>
                  </a:cubicBezTo>
                  <a:cubicBezTo>
                    <a:pt x="73554" y="151175"/>
                    <a:pt x="53446" y="240074"/>
                    <a:pt x="63500" y="216262"/>
                  </a:cubicBezTo>
                  <a:cubicBezTo>
                    <a:pt x="73554" y="192450"/>
                    <a:pt x="154517" y="-9692"/>
                    <a:pt x="152400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フリーフォーム 106">
              <a:extLst>
                <a:ext uri="{FF2B5EF4-FFF2-40B4-BE49-F238E27FC236}">
                  <a16:creationId xmlns:a16="http://schemas.microsoft.com/office/drawing/2014/main" id="{EF6A6C80-2815-6494-17D1-24921708FAD8}"/>
                </a:ext>
              </a:extLst>
            </p:cNvPr>
            <p:cNvSpPr/>
            <p:nvPr/>
          </p:nvSpPr>
          <p:spPr>
            <a:xfrm>
              <a:off x="5572107" y="4254495"/>
              <a:ext cx="63874" cy="88927"/>
            </a:xfrm>
            <a:custGeom>
              <a:avLst/>
              <a:gdLst>
                <a:gd name="connsiteX0" fmla="*/ 18 w 63874"/>
                <a:gd name="connsiteY0" fmla="*/ 5 h 88927"/>
                <a:gd name="connsiteX1" fmla="*/ 47643 w 63874"/>
                <a:gd name="connsiteY1" fmla="*/ 38105 h 88927"/>
                <a:gd name="connsiteX2" fmla="*/ 28593 w 63874"/>
                <a:gd name="connsiteY2" fmla="*/ 88905 h 88927"/>
                <a:gd name="connsiteX3" fmla="*/ 63518 w 63874"/>
                <a:gd name="connsiteY3" fmla="*/ 31755 h 88927"/>
                <a:gd name="connsiteX4" fmla="*/ 47643 w 63874"/>
                <a:gd name="connsiteY4" fmla="*/ 19055 h 88927"/>
                <a:gd name="connsiteX5" fmla="*/ 53993 w 63874"/>
                <a:gd name="connsiteY5" fmla="*/ 34930 h 88927"/>
                <a:gd name="connsiteX6" fmla="*/ 18 w 63874"/>
                <a:gd name="connsiteY6" fmla="*/ 5 h 8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874" h="88927">
                  <a:moveTo>
                    <a:pt x="18" y="5"/>
                  </a:moveTo>
                  <a:cubicBezTo>
                    <a:pt x="-1040" y="534"/>
                    <a:pt x="42880" y="23288"/>
                    <a:pt x="47643" y="38105"/>
                  </a:cubicBezTo>
                  <a:cubicBezTo>
                    <a:pt x="52406" y="52922"/>
                    <a:pt x="25947" y="89963"/>
                    <a:pt x="28593" y="88905"/>
                  </a:cubicBezTo>
                  <a:cubicBezTo>
                    <a:pt x="31239" y="87847"/>
                    <a:pt x="63518" y="31755"/>
                    <a:pt x="63518" y="31755"/>
                  </a:cubicBezTo>
                  <a:cubicBezTo>
                    <a:pt x="66693" y="20113"/>
                    <a:pt x="47643" y="19055"/>
                    <a:pt x="47643" y="19055"/>
                  </a:cubicBezTo>
                  <a:cubicBezTo>
                    <a:pt x="46056" y="19584"/>
                    <a:pt x="57168" y="34930"/>
                    <a:pt x="53993" y="34930"/>
                  </a:cubicBezTo>
                  <a:cubicBezTo>
                    <a:pt x="50818" y="34930"/>
                    <a:pt x="1076" y="-524"/>
                    <a:pt x="18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" name="フリーフォーム 107">
              <a:extLst>
                <a:ext uri="{FF2B5EF4-FFF2-40B4-BE49-F238E27FC236}">
                  <a16:creationId xmlns:a16="http://schemas.microsoft.com/office/drawing/2014/main" id="{5E5D3B0E-0766-8C81-6A47-A492E8B72A47}"/>
                </a:ext>
              </a:extLst>
            </p:cNvPr>
            <p:cNvSpPr/>
            <p:nvPr/>
          </p:nvSpPr>
          <p:spPr>
            <a:xfrm>
              <a:off x="5451469" y="4244766"/>
              <a:ext cx="140146" cy="153046"/>
            </a:xfrm>
            <a:custGeom>
              <a:avLst/>
              <a:gdLst>
                <a:gd name="connsiteX0" fmla="*/ 139706 w 140146"/>
                <a:gd name="connsiteY0" fmla="*/ 209 h 153046"/>
                <a:gd name="connsiteX1" fmla="*/ 53981 w 140146"/>
                <a:gd name="connsiteY1" fmla="*/ 98634 h 153046"/>
                <a:gd name="connsiteX2" fmla="*/ 38106 w 140146"/>
                <a:gd name="connsiteY2" fmla="*/ 152609 h 153046"/>
                <a:gd name="connsiteX3" fmla="*/ 34931 w 140146"/>
                <a:gd name="connsiteY3" fmla="*/ 120859 h 153046"/>
                <a:gd name="connsiteX4" fmla="*/ 34931 w 140146"/>
                <a:gd name="connsiteY4" fmla="*/ 63709 h 153046"/>
                <a:gd name="connsiteX5" fmla="*/ 6356 w 140146"/>
                <a:gd name="connsiteY5" fmla="*/ 114509 h 153046"/>
                <a:gd name="connsiteX6" fmla="*/ 34931 w 140146"/>
                <a:gd name="connsiteY6" fmla="*/ 85934 h 153046"/>
                <a:gd name="connsiteX7" fmla="*/ 6 w 140146"/>
                <a:gd name="connsiteY7" fmla="*/ 136734 h 153046"/>
                <a:gd name="connsiteX8" fmla="*/ 31756 w 140146"/>
                <a:gd name="connsiteY8" fmla="*/ 104984 h 153046"/>
                <a:gd name="connsiteX9" fmla="*/ 12706 w 140146"/>
                <a:gd name="connsiteY9" fmla="*/ 127209 h 153046"/>
                <a:gd name="connsiteX10" fmla="*/ 139706 w 140146"/>
                <a:gd name="connsiteY10" fmla="*/ 209 h 153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146" h="153046">
                  <a:moveTo>
                    <a:pt x="139706" y="209"/>
                  </a:moveTo>
                  <a:cubicBezTo>
                    <a:pt x="146585" y="-4553"/>
                    <a:pt x="70914" y="73234"/>
                    <a:pt x="53981" y="98634"/>
                  </a:cubicBezTo>
                  <a:cubicBezTo>
                    <a:pt x="37048" y="124034"/>
                    <a:pt x="41281" y="148905"/>
                    <a:pt x="38106" y="152609"/>
                  </a:cubicBezTo>
                  <a:cubicBezTo>
                    <a:pt x="34931" y="156313"/>
                    <a:pt x="35460" y="135676"/>
                    <a:pt x="34931" y="120859"/>
                  </a:cubicBezTo>
                  <a:cubicBezTo>
                    <a:pt x="34402" y="106042"/>
                    <a:pt x="39693" y="64767"/>
                    <a:pt x="34931" y="63709"/>
                  </a:cubicBezTo>
                  <a:cubicBezTo>
                    <a:pt x="30169" y="62651"/>
                    <a:pt x="6356" y="110805"/>
                    <a:pt x="6356" y="114509"/>
                  </a:cubicBezTo>
                  <a:cubicBezTo>
                    <a:pt x="6356" y="118213"/>
                    <a:pt x="35989" y="82230"/>
                    <a:pt x="34931" y="85934"/>
                  </a:cubicBezTo>
                  <a:cubicBezTo>
                    <a:pt x="33873" y="89638"/>
                    <a:pt x="535" y="133559"/>
                    <a:pt x="6" y="136734"/>
                  </a:cubicBezTo>
                  <a:cubicBezTo>
                    <a:pt x="-523" y="139909"/>
                    <a:pt x="31756" y="104984"/>
                    <a:pt x="31756" y="104984"/>
                  </a:cubicBezTo>
                  <a:cubicBezTo>
                    <a:pt x="33873" y="103396"/>
                    <a:pt x="-2111" y="140967"/>
                    <a:pt x="12706" y="127209"/>
                  </a:cubicBezTo>
                  <a:cubicBezTo>
                    <a:pt x="27523" y="113451"/>
                    <a:pt x="132827" y="4971"/>
                    <a:pt x="139706" y="2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" name="フリーフォーム 108">
              <a:extLst>
                <a:ext uri="{FF2B5EF4-FFF2-40B4-BE49-F238E27FC236}">
                  <a16:creationId xmlns:a16="http://schemas.microsoft.com/office/drawing/2014/main" id="{2DD6B110-0218-CB89-E85F-E3F973F51DD1}"/>
                </a:ext>
              </a:extLst>
            </p:cNvPr>
            <p:cNvSpPr/>
            <p:nvPr/>
          </p:nvSpPr>
          <p:spPr>
            <a:xfrm>
              <a:off x="6006651" y="4199671"/>
              <a:ext cx="106414" cy="174923"/>
            </a:xfrm>
            <a:custGeom>
              <a:avLst/>
              <a:gdLst>
                <a:gd name="connsiteX0" fmla="*/ 449 w 106414"/>
                <a:gd name="connsiteY0" fmla="*/ 854 h 174923"/>
                <a:gd name="connsiteX1" fmla="*/ 63949 w 106414"/>
                <a:gd name="connsiteY1" fmla="*/ 70704 h 174923"/>
                <a:gd name="connsiteX2" fmla="*/ 102049 w 106414"/>
                <a:gd name="connsiteY2" fmla="*/ 172304 h 174923"/>
                <a:gd name="connsiteX3" fmla="*/ 105224 w 106414"/>
                <a:gd name="connsiteY3" fmla="*/ 140554 h 174923"/>
                <a:gd name="connsiteX4" fmla="*/ 98874 w 106414"/>
                <a:gd name="connsiteY4" fmla="*/ 92929 h 174923"/>
                <a:gd name="connsiteX5" fmla="*/ 98874 w 106414"/>
                <a:gd name="connsiteY5" fmla="*/ 118329 h 174923"/>
                <a:gd name="connsiteX6" fmla="*/ 449 w 106414"/>
                <a:gd name="connsiteY6" fmla="*/ 854 h 174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414" h="174923">
                  <a:moveTo>
                    <a:pt x="449" y="854"/>
                  </a:moveTo>
                  <a:cubicBezTo>
                    <a:pt x="-5372" y="-7083"/>
                    <a:pt x="47016" y="42129"/>
                    <a:pt x="63949" y="70704"/>
                  </a:cubicBezTo>
                  <a:cubicBezTo>
                    <a:pt x="80882" y="99279"/>
                    <a:pt x="95170" y="160662"/>
                    <a:pt x="102049" y="172304"/>
                  </a:cubicBezTo>
                  <a:cubicBezTo>
                    <a:pt x="108928" y="183946"/>
                    <a:pt x="105753" y="153783"/>
                    <a:pt x="105224" y="140554"/>
                  </a:cubicBezTo>
                  <a:cubicBezTo>
                    <a:pt x="104695" y="127325"/>
                    <a:pt x="99932" y="96633"/>
                    <a:pt x="98874" y="92929"/>
                  </a:cubicBezTo>
                  <a:cubicBezTo>
                    <a:pt x="97816" y="89225"/>
                    <a:pt x="110516" y="130500"/>
                    <a:pt x="98874" y="118329"/>
                  </a:cubicBezTo>
                  <a:cubicBezTo>
                    <a:pt x="87232" y="106158"/>
                    <a:pt x="6270" y="8791"/>
                    <a:pt x="449" y="8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" name="フリーフォーム 109">
              <a:extLst>
                <a:ext uri="{FF2B5EF4-FFF2-40B4-BE49-F238E27FC236}">
                  <a16:creationId xmlns:a16="http://schemas.microsoft.com/office/drawing/2014/main" id="{1E6C4CFD-5A9B-E813-050C-5C8426301E2F}"/>
                </a:ext>
              </a:extLst>
            </p:cNvPr>
            <p:cNvSpPr/>
            <p:nvPr/>
          </p:nvSpPr>
          <p:spPr>
            <a:xfrm>
              <a:off x="5934492" y="4190665"/>
              <a:ext cx="134972" cy="160204"/>
            </a:xfrm>
            <a:custGeom>
              <a:avLst/>
              <a:gdLst>
                <a:gd name="connsiteX0" fmla="*/ 56733 w 134972"/>
                <a:gd name="connsiteY0" fmla="*/ 335 h 160204"/>
                <a:gd name="connsiteX1" fmla="*/ 28158 w 134972"/>
                <a:gd name="connsiteY1" fmla="*/ 73360 h 160204"/>
                <a:gd name="connsiteX2" fmla="*/ 50383 w 134972"/>
                <a:gd name="connsiteY2" fmla="*/ 117810 h 160204"/>
                <a:gd name="connsiteX3" fmla="*/ 53558 w 134972"/>
                <a:gd name="connsiteY3" fmla="*/ 101935 h 160204"/>
                <a:gd name="connsiteX4" fmla="*/ 72608 w 134972"/>
                <a:gd name="connsiteY4" fmla="*/ 133685 h 160204"/>
                <a:gd name="connsiteX5" fmla="*/ 63083 w 134972"/>
                <a:gd name="connsiteY5" fmla="*/ 130510 h 160204"/>
                <a:gd name="connsiteX6" fmla="*/ 132933 w 134972"/>
                <a:gd name="connsiteY6" fmla="*/ 159085 h 160204"/>
                <a:gd name="connsiteX7" fmla="*/ 107533 w 134972"/>
                <a:gd name="connsiteY7" fmla="*/ 149560 h 160204"/>
                <a:gd name="connsiteX8" fmla="*/ 18633 w 134972"/>
                <a:gd name="connsiteY8" fmla="*/ 105110 h 160204"/>
                <a:gd name="connsiteX9" fmla="*/ 40858 w 134972"/>
                <a:gd name="connsiteY9" fmla="*/ 124160 h 160204"/>
                <a:gd name="connsiteX10" fmla="*/ 15458 w 134972"/>
                <a:gd name="connsiteY10" fmla="*/ 86060 h 160204"/>
                <a:gd name="connsiteX11" fmla="*/ 2758 w 134972"/>
                <a:gd name="connsiteY11" fmla="*/ 105110 h 160204"/>
                <a:gd name="connsiteX12" fmla="*/ 56733 w 134972"/>
                <a:gd name="connsiteY12" fmla="*/ 335 h 160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972" h="160204">
                  <a:moveTo>
                    <a:pt x="56733" y="335"/>
                  </a:moveTo>
                  <a:cubicBezTo>
                    <a:pt x="60966" y="-4957"/>
                    <a:pt x="29216" y="53781"/>
                    <a:pt x="28158" y="73360"/>
                  </a:cubicBezTo>
                  <a:cubicBezTo>
                    <a:pt x="27100" y="92939"/>
                    <a:pt x="50383" y="117810"/>
                    <a:pt x="50383" y="117810"/>
                  </a:cubicBezTo>
                  <a:cubicBezTo>
                    <a:pt x="54616" y="122572"/>
                    <a:pt x="49854" y="99289"/>
                    <a:pt x="53558" y="101935"/>
                  </a:cubicBezTo>
                  <a:cubicBezTo>
                    <a:pt x="57262" y="104581"/>
                    <a:pt x="72608" y="133685"/>
                    <a:pt x="72608" y="133685"/>
                  </a:cubicBezTo>
                  <a:cubicBezTo>
                    <a:pt x="74195" y="138447"/>
                    <a:pt x="53029" y="126277"/>
                    <a:pt x="63083" y="130510"/>
                  </a:cubicBezTo>
                  <a:cubicBezTo>
                    <a:pt x="73137" y="134743"/>
                    <a:pt x="125525" y="155910"/>
                    <a:pt x="132933" y="159085"/>
                  </a:cubicBezTo>
                  <a:cubicBezTo>
                    <a:pt x="140341" y="162260"/>
                    <a:pt x="126583" y="158556"/>
                    <a:pt x="107533" y="149560"/>
                  </a:cubicBezTo>
                  <a:cubicBezTo>
                    <a:pt x="88483" y="140564"/>
                    <a:pt x="29745" y="109343"/>
                    <a:pt x="18633" y="105110"/>
                  </a:cubicBezTo>
                  <a:cubicBezTo>
                    <a:pt x="7520" y="100877"/>
                    <a:pt x="41387" y="127335"/>
                    <a:pt x="40858" y="124160"/>
                  </a:cubicBezTo>
                  <a:cubicBezTo>
                    <a:pt x="40329" y="120985"/>
                    <a:pt x="15458" y="86060"/>
                    <a:pt x="15458" y="86060"/>
                  </a:cubicBezTo>
                  <a:cubicBezTo>
                    <a:pt x="9108" y="82885"/>
                    <a:pt x="-6238" y="117810"/>
                    <a:pt x="2758" y="105110"/>
                  </a:cubicBezTo>
                  <a:cubicBezTo>
                    <a:pt x="11754" y="92410"/>
                    <a:pt x="52500" y="5627"/>
                    <a:pt x="56733" y="3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" name="フリーフォーム 110">
              <a:extLst>
                <a:ext uri="{FF2B5EF4-FFF2-40B4-BE49-F238E27FC236}">
                  <a16:creationId xmlns:a16="http://schemas.microsoft.com/office/drawing/2014/main" id="{69FC4033-6639-DC29-02B3-97C23B7FAEEF}"/>
                </a:ext>
              </a:extLst>
            </p:cNvPr>
            <p:cNvSpPr/>
            <p:nvPr/>
          </p:nvSpPr>
          <p:spPr>
            <a:xfrm>
              <a:off x="5991194" y="4197328"/>
              <a:ext cx="92949" cy="149367"/>
            </a:xfrm>
            <a:custGeom>
              <a:avLst/>
              <a:gdLst>
                <a:gd name="connsiteX0" fmla="*/ 31 w 92949"/>
                <a:gd name="connsiteY0" fmla="*/ 22 h 149367"/>
                <a:gd name="connsiteX1" fmla="*/ 73056 w 92949"/>
                <a:gd name="connsiteY1" fmla="*/ 107972 h 149367"/>
                <a:gd name="connsiteX2" fmla="*/ 92106 w 92949"/>
                <a:gd name="connsiteY2" fmla="*/ 149247 h 149367"/>
                <a:gd name="connsiteX3" fmla="*/ 82581 w 92949"/>
                <a:gd name="connsiteY3" fmla="*/ 117497 h 149367"/>
                <a:gd name="connsiteX4" fmla="*/ 31 w 92949"/>
                <a:gd name="connsiteY4" fmla="*/ 22 h 14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949" h="149367">
                  <a:moveTo>
                    <a:pt x="31" y="22"/>
                  </a:moveTo>
                  <a:cubicBezTo>
                    <a:pt x="-1556" y="-1565"/>
                    <a:pt x="57710" y="83101"/>
                    <a:pt x="73056" y="107972"/>
                  </a:cubicBezTo>
                  <a:cubicBezTo>
                    <a:pt x="88402" y="132843"/>
                    <a:pt x="90519" y="147660"/>
                    <a:pt x="92106" y="149247"/>
                  </a:cubicBezTo>
                  <a:cubicBezTo>
                    <a:pt x="93693" y="150834"/>
                    <a:pt x="94223" y="136547"/>
                    <a:pt x="82581" y="117497"/>
                  </a:cubicBezTo>
                  <a:cubicBezTo>
                    <a:pt x="70939" y="98447"/>
                    <a:pt x="1618" y="1609"/>
                    <a:pt x="31" y="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" name="フリーフォーム 111">
              <a:extLst>
                <a:ext uri="{FF2B5EF4-FFF2-40B4-BE49-F238E27FC236}">
                  <a16:creationId xmlns:a16="http://schemas.microsoft.com/office/drawing/2014/main" id="{B6A85804-951E-CFCE-E877-D772964C735A}"/>
                </a:ext>
              </a:extLst>
            </p:cNvPr>
            <p:cNvSpPr/>
            <p:nvPr/>
          </p:nvSpPr>
          <p:spPr>
            <a:xfrm>
              <a:off x="5527675" y="4257029"/>
              <a:ext cx="241906" cy="165850"/>
            </a:xfrm>
            <a:custGeom>
              <a:avLst/>
              <a:gdLst>
                <a:gd name="connsiteX0" fmla="*/ 0 w 241906"/>
                <a:gd name="connsiteY0" fmla="*/ 165746 h 165850"/>
                <a:gd name="connsiteX1" fmla="*/ 130175 w 241906"/>
                <a:gd name="connsiteY1" fmla="*/ 86371 h 165850"/>
                <a:gd name="connsiteX2" fmla="*/ 241300 w 241906"/>
                <a:gd name="connsiteY2" fmla="*/ 92721 h 165850"/>
                <a:gd name="connsiteX3" fmla="*/ 171450 w 241906"/>
                <a:gd name="connsiteY3" fmla="*/ 67321 h 165850"/>
                <a:gd name="connsiteX4" fmla="*/ 101600 w 241906"/>
                <a:gd name="connsiteY4" fmla="*/ 646 h 165850"/>
                <a:gd name="connsiteX5" fmla="*/ 123825 w 241906"/>
                <a:gd name="connsiteY5" fmla="*/ 35571 h 165850"/>
                <a:gd name="connsiteX6" fmla="*/ 158750 w 241906"/>
                <a:gd name="connsiteY6" fmla="*/ 70496 h 165850"/>
                <a:gd name="connsiteX7" fmla="*/ 130175 w 241906"/>
                <a:gd name="connsiteY7" fmla="*/ 67321 h 165850"/>
                <a:gd name="connsiteX8" fmla="*/ 0 w 241906"/>
                <a:gd name="connsiteY8" fmla="*/ 165746 h 16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906" h="165850">
                  <a:moveTo>
                    <a:pt x="0" y="165746"/>
                  </a:moveTo>
                  <a:cubicBezTo>
                    <a:pt x="0" y="168921"/>
                    <a:pt x="89958" y="98542"/>
                    <a:pt x="130175" y="86371"/>
                  </a:cubicBezTo>
                  <a:cubicBezTo>
                    <a:pt x="170392" y="74200"/>
                    <a:pt x="234421" y="95896"/>
                    <a:pt x="241300" y="92721"/>
                  </a:cubicBezTo>
                  <a:cubicBezTo>
                    <a:pt x="248179" y="89546"/>
                    <a:pt x="194733" y="82667"/>
                    <a:pt x="171450" y="67321"/>
                  </a:cubicBezTo>
                  <a:cubicBezTo>
                    <a:pt x="148167" y="51975"/>
                    <a:pt x="109537" y="5938"/>
                    <a:pt x="101600" y="646"/>
                  </a:cubicBezTo>
                  <a:cubicBezTo>
                    <a:pt x="93663" y="-4646"/>
                    <a:pt x="114300" y="23929"/>
                    <a:pt x="123825" y="35571"/>
                  </a:cubicBezTo>
                  <a:cubicBezTo>
                    <a:pt x="133350" y="47213"/>
                    <a:pt x="157692" y="65205"/>
                    <a:pt x="158750" y="70496"/>
                  </a:cubicBezTo>
                  <a:cubicBezTo>
                    <a:pt x="159808" y="75787"/>
                    <a:pt x="151342" y="54092"/>
                    <a:pt x="130175" y="67321"/>
                  </a:cubicBezTo>
                  <a:cubicBezTo>
                    <a:pt x="109008" y="80550"/>
                    <a:pt x="0" y="162571"/>
                    <a:pt x="0" y="1657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" name="フリーフォーム 112">
              <a:extLst>
                <a:ext uri="{FF2B5EF4-FFF2-40B4-BE49-F238E27FC236}">
                  <a16:creationId xmlns:a16="http://schemas.microsoft.com/office/drawing/2014/main" id="{D3262F89-A1F5-3285-B08A-A244819679CF}"/>
                </a:ext>
              </a:extLst>
            </p:cNvPr>
            <p:cNvSpPr/>
            <p:nvPr/>
          </p:nvSpPr>
          <p:spPr>
            <a:xfrm>
              <a:off x="5692739" y="4530703"/>
              <a:ext cx="28793" cy="171547"/>
            </a:xfrm>
            <a:custGeom>
              <a:avLst/>
              <a:gdLst>
                <a:gd name="connsiteX0" fmla="*/ 36 w 28793"/>
                <a:gd name="connsiteY0" fmla="*/ 22 h 171547"/>
                <a:gd name="connsiteX1" fmla="*/ 28611 w 28793"/>
                <a:gd name="connsiteY1" fmla="*/ 120672 h 171547"/>
                <a:gd name="connsiteX2" fmla="*/ 12736 w 28793"/>
                <a:gd name="connsiteY2" fmla="*/ 171472 h 171547"/>
                <a:gd name="connsiteX3" fmla="*/ 22261 w 28793"/>
                <a:gd name="connsiteY3" fmla="*/ 111147 h 171547"/>
                <a:gd name="connsiteX4" fmla="*/ 36 w 28793"/>
                <a:gd name="connsiteY4" fmla="*/ 22 h 171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93" h="171547">
                  <a:moveTo>
                    <a:pt x="36" y="22"/>
                  </a:moveTo>
                  <a:cubicBezTo>
                    <a:pt x="1094" y="1610"/>
                    <a:pt x="26494" y="92097"/>
                    <a:pt x="28611" y="120672"/>
                  </a:cubicBezTo>
                  <a:cubicBezTo>
                    <a:pt x="30728" y="149247"/>
                    <a:pt x="13794" y="173060"/>
                    <a:pt x="12736" y="171472"/>
                  </a:cubicBezTo>
                  <a:cubicBezTo>
                    <a:pt x="11678" y="169884"/>
                    <a:pt x="23319" y="139193"/>
                    <a:pt x="22261" y="111147"/>
                  </a:cubicBezTo>
                  <a:cubicBezTo>
                    <a:pt x="21203" y="83101"/>
                    <a:pt x="-1022" y="-1566"/>
                    <a:pt x="36" y="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" name="フリーフォーム 113">
              <a:extLst>
                <a:ext uri="{FF2B5EF4-FFF2-40B4-BE49-F238E27FC236}">
                  <a16:creationId xmlns:a16="http://schemas.microsoft.com/office/drawing/2014/main" id="{59589661-4CB4-7711-FCA3-D9B1255F0171}"/>
                </a:ext>
              </a:extLst>
            </p:cNvPr>
            <p:cNvSpPr/>
            <p:nvPr/>
          </p:nvSpPr>
          <p:spPr>
            <a:xfrm>
              <a:off x="5740388" y="4514190"/>
              <a:ext cx="60344" cy="242395"/>
            </a:xfrm>
            <a:custGeom>
              <a:avLst/>
              <a:gdLst>
                <a:gd name="connsiteX0" fmla="*/ 12 w 60344"/>
                <a:gd name="connsiteY0" fmla="*/ 660 h 242395"/>
                <a:gd name="connsiteX1" fmla="*/ 19062 w 60344"/>
                <a:gd name="connsiteY1" fmla="*/ 99085 h 242395"/>
                <a:gd name="connsiteX2" fmla="*/ 19062 w 60344"/>
                <a:gd name="connsiteY2" fmla="*/ 191160 h 242395"/>
                <a:gd name="connsiteX3" fmla="*/ 25412 w 60344"/>
                <a:gd name="connsiteY3" fmla="*/ 172110 h 242395"/>
                <a:gd name="connsiteX4" fmla="*/ 60337 w 60344"/>
                <a:gd name="connsiteY4" fmla="*/ 241960 h 242395"/>
                <a:gd name="connsiteX5" fmla="*/ 28587 w 60344"/>
                <a:gd name="connsiteY5" fmla="*/ 197510 h 242395"/>
                <a:gd name="connsiteX6" fmla="*/ 25412 w 60344"/>
                <a:gd name="connsiteY6" fmla="*/ 114960 h 242395"/>
                <a:gd name="connsiteX7" fmla="*/ 22237 w 60344"/>
                <a:gd name="connsiteY7" fmla="*/ 149885 h 242395"/>
                <a:gd name="connsiteX8" fmla="*/ 12 w 60344"/>
                <a:gd name="connsiteY8" fmla="*/ 660 h 242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344" h="242395">
                  <a:moveTo>
                    <a:pt x="12" y="660"/>
                  </a:moveTo>
                  <a:cubicBezTo>
                    <a:pt x="-517" y="-7807"/>
                    <a:pt x="15887" y="67335"/>
                    <a:pt x="19062" y="99085"/>
                  </a:cubicBezTo>
                  <a:cubicBezTo>
                    <a:pt x="22237" y="130835"/>
                    <a:pt x="19062" y="191160"/>
                    <a:pt x="19062" y="191160"/>
                  </a:cubicBezTo>
                  <a:cubicBezTo>
                    <a:pt x="20120" y="203331"/>
                    <a:pt x="18533" y="163643"/>
                    <a:pt x="25412" y="172110"/>
                  </a:cubicBezTo>
                  <a:cubicBezTo>
                    <a:pt x="32291" y="180577"/>
                    <a:pt x="59808" y="237727"/>
                    <a:pt x="60337" y="241960"/>
                  </a:cubicBezTo>
                  <a:cubicBezTo>
                    <a:pt x="60866" y="246193"/>
                    <a:pt x="34408" y="218677"/>
                    <a:pt x="28587" y="197510"/>
                  </a:cubicBezTo>
                  <a:cubicBezTo>
                    <a:pt x="22766" y="176343"/>
                    <a:pt x="26470" y="122897"/>
                    <a:pt x="25412" y="114960"/>
                  </a:cubicBezTo>
                  <a:cubicBezTo>
                    <a:pt x="24354" y="107023"/>
                    <a:pt x="27000" y="166289"/>
                    <a:pt x="22237" y="149885"/>
                  </a:cubicBezTo>
                  <a:cubicBezTo>
                    <a:pt x="17474" y="133481"/>
                    <a:pt x="541" y="9127"/>
                    <a:pt x="12" y="6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" name="フリーフォーム 114">
              <a:extLst>
                <a:ext uri="{FF2B5EF4-FFF2-40B4-BE49-F238E27FC236}">
                  <a16:creationId xmlns:a16="http://schemas.microsoft.com/office/drawing/2014/main" id="{88C25F0A-C02D-CB11-4178-F8DCD0720EAF}"/>
                </a:ext>
              </a:extLst>
            </p:cNvPr>
            <p:cNvSpPr/>
            <p:nvPr/>
          </p:nvSpPr>
          <p:spPr>
            <a:xfrm>
              <a:off x="5765556" y="4501563"/>
              <a:ext cx="60181" cy="264903"/>
            </a:xfrm>
            <a:custGeom>
              <a:avLst/>
              <a:gdLst>
                <a:gd name="connsiteX0" fmla="*/ 244 w 60181"/>
                <a:gd name="connsiteY0" fmla="*/ 587 h 264903"/>
                <a:gd name="connsiteX1" fmla="*/ 35169 w 60181"/>
                <a:gd name="connsiteY1" fmla="*/ 121237 h 264903"/>
                <a:gd name="connsiteX2" fmla="*/ 57394 w 60181"/>
                <a:gd name="connsiteY2" fmla="*/ 264112 h 264903"/>
                <a:gd name="connsiteX3" fmla="*/ 54219 w 60181"/>
                <a:gd name="connsiteY3" fmla="*/ 172037 h 264903"/>
                <a:gd name="connsiteX4" fmla="*/ 244 w 60181"/>
                <a:gd name="connsiteY4" fmla="*/ 587 h 26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181" h="264903">
                  <a:moveTo>
                    <a:pt x="244" y="587"/>
                  </a:moveTo>
                  <a:cubicBezTo>
                    <a:pt x="-2931" y="-7880"/>
                    <a:pt x="25644" y="77316"/>
                    <a:pt x="35169" y="121237"/>
                  </a:cubicBezTo>
                  <a:cubicBezTo>
                    <a:pt x="44694" y="165158"/>
                    <a:pt x="54219" y="255645"/>
                    <a:pt x="57394" y="264112"/>
                  </a:cubicBezTo>
                  <a:cubicBezTo>
                    <a:pt x="60569" y="272579"/>
                    <a:pt x="62686" y="211195"/>
                    <a:pt x="54219" y="172037"/>
                  </a:cubicBezTo>
                  <a:cubicBezTo>
                    <a:pt x="45752" y="132879"/>
                    <a:pt x="3419" y="9054"/>
                    <a:pt x="244" y="5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" name="フリーフォーム 115">
              <a:extLst>
                <a:ext uri="{FF2B5EF4-FFF2-40B4-BE49-F238E27FC236}">
                  <a16:creationId xmlns:a16="http://schemas.microsoft.com/office/drawing/2014/main" id="{828B022A-A9F4-A5D5-3741-989FFF373680}"/>
                </a:ext>
              </a:extLst>
            </p:cNvPr>
            <p:cNvSpPr/>
            <p:nvPr/>
          </p:nvSpPr>
          <p:spPr>
            <a:xfrm>
              <a:off x="5834936" y="4523982"/>
              <a:ext cx="55036" cy="151653"/>
            </a:xfrm>
            <a:custGeom>
              <a:avLst/>
              <a:gdLst>
                <a:gd name="connsiteX0" fmla="*/ 54689 w 55036"/>
                <a:gd name="connsiteY0" fmla="*/ 393 h 151653"/>
                <a:gd name="connsiteX1" fmla="*/ 26114 w 55036"/>
                <a:gd name="connsiteY1" fmla="*/ 79768 h 151653"/>
                <a:gd name="connsiteX2" fmla="*/ 22939 w 55036"/>
                <a:gd name="connsiteY2" fmla="*/ 149618 h 151653"/>
                <a:gd name="connsiteX3" fmla="*/ 22939 w 55036"/>
                <a:gd name="connsiteY3" fmla="*/ 127393 h 151653"/>
                <a:gd name="connsiteX4" fmla="*/ 7064 w 55036"/>
                <a:gd name="connsiteY4" fmla="*/ 70243 h 151653"/>
                <a:gd name="connsiteX5" fmla="*/ 3889 w 55036"/>
                <a:gd name="connsiteY5" fmla="*/ 114693 h 151653"/>
                <a:gd name="connsiteX6" fmla="*/ 54689 w 55036"/>
                <a:gd name="connsiteY6" fmla="*/ 393 h 151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036" h="151653">
                  <a:moveTo>
                    <a:pt x="54689" y="393"/>
                  </a:moveTo>
                  <a:cubicBezTo>
                    <a:pt x="58393" y="-5428"/>
                    <a:pt x="31406" y="54897"/>
                    <a:pt x="26114" y="79768"/>
                  </a:cubicBezTo>
                  <a:cubicBezTo>
                    <a:pt x="20822" y="104639"/>
                    <a:pt x="23468" y="141681"/>
                    <a:pt x="22939" y="149618"/>
                  </a:cubicBezTo>
                  <a:cubicBezTo>
                    <a:pt x="22410" y="157556"/>
                    <a:pt x="25585" y="140622"/>
                    <a:pt x="22939" y="127393"/>
                  </a:cubicBezTo>
                  <a:cubicBezTo>
                    <a:pt x="20293" y="114164"/>
                    <a:pt x="10239" y="72360"/>
                    <a:pt x="7064" y="70243"/>
                  </a:cubicBezTo>
                  <a:cubicBezTo>
                    <a:pt x="3889" y="68126"/>
                    <a:pt x="-5107" y="126864"/>
                    <a:pt x="3889" y="114693"/>
                  </a:cubicBezTo>
                  <a:cubicBezTo>
                    <a:pt x="12885" y="102522"/>
                    <a:pt x="50985" y="6214"/>
                    <a:pt x="5468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フリーフォーム 116">
              <a:extLst>
                <a:ext uri="{FF2B5EF4-FFF2-40B4-BE49-F238E27FC236}">
                  <a16:creationId xmlns:a16="http://schemas.microsoft.com/office/drawing/2014/main" id="{0F59EDC7-AB2B-1D46-0C6C-8F0AFFF75E62}"/>
                </a:ext>
              </a:extLst>
            </p:cNvPr>
            <p:cNvSpPr/>
            <p:nvPr/>
          </p:nvSpPr>
          <p:spPr>
            <a:xfrm>
              <a:off x="5892789" y="4537073"/>
              <a:ext cx="91893" cy="174775"/>
            </a:xfrm>
            <a:custGeom>
              <a:avLst/>
              <a:gdLst>
                <a:gd name="connsiteX0" fmla="*/ 28586 w 91893"/>
                <a:gd name="connsiteY0" fmla="*/ 2 h 174775"/>
                <a:gd name="connsiteX1" fmla="*/ 57161 w 91893"/>
                <a:gd name="connsiteY1" fmla="*/ 92077 h 174775"/>
                <a:gd name="connsiteX2" fmla="*/ 82561 w 91893"/>
                <a:gd name="connsiteY2" fmla="*/ 130177 h 174775"/>
                <a:gd name="connsiteX3" fmla="*/ 11 w 91893"/>
                <a:gd name="connsiteY3" fmla="*/ 174627 h 174775"/>
                <a:gd name="connsiteX4" fmla="*/ 88911 w 91893"/>
                <a:gd name="connsiteY4" fmla="*/ 114302 h 174775"/>
                <a:gd name="connsiteX5" fmla="*/ 66686 w 91893"/>
                <a:gd name="connsiteY5" fmla="*/ 95252 h 174775"/>
                <a:gd name="connsiteX6" fmla="*/ 28586 w 91893"/>
                <a:gd name="connsiteY6" fmla="*/ 2 h 17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893" h="174775">
                  <a:moveTo>
                    <a:pt x="28586" y="2"/>
                  </a:moveTo>
                  <a:cubicBezTo>
                    <a:pt x="26999" y="-527"/>
                    <a:pt x="48165" y="70381"/>
                    <a:pt x="57161" y="92077"/>
                  </a:cubicBezTo>
                  <a:cubicBezTo>
                    <a:pt x="66157" y="113773"/>
                    <a:pt x="92086" y="116419"/>
                    <a:pt x="82561" y="130177"/>
                  </a:cubicBezTo>
                  <a:cubicBezTo>
                    <a:pt x="73036" y="143935"/>
                    <a:pt x="-1047" y="177273"/>
                    <a:pt x="11" y="174627"/>
                  </a:cubicBezTo>
                  <a:cubicBezTo>
                    <a:pt x="1069" y="171981"/>
                    <a:pt x="88911" y="114302"/>
                    <a:pt x="88911" y="114302"/>
                  </a:cubicBezTo>
                  <a:cubicBezTo>
                    <a:pt x="100023" y="101073"/>
                    <a:pt x="77269" y="113773"/>
                    <a:pt x="66686" y="95252"/>
                  </a:cubicBezTo>
                  <a:cubicBezTo>
                    <a:pt x="56103" y="76731"/>
                    <a:pt x="30173" y="531"/>
                    <a:pt x="2858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" name="フリーフォーム 117">
              <a:extLst>
                <a:ext uri="{FF2B5EF4-FFF2-40B4-BE49-F238E27FC236}">
                  <a16:creationId xmlns:a16="http://schemas.microsoft.com/office/drawing/2014/main" id="{19F719A0-DF3C-8759-D6CE-464DA945D70B}"/>
                </a:ext>
              </a:extLst>
            </p:cNvPr>
            <p:cNvSpPr/>
            <p:nvPr/>
          </p:nvSpPr>
          <p:spPr>
            <a:xfrm>
              <a:off x="5946395" y="4511468"/>
              <a:ext cx="102125" cy="209908"/>
            </a:xfrm>
            <a:custGeom>
              <a:avLst/>
              <a:gdLst>
                <a:gd name="connsiteX0" fmla="*/ 101980 w 102125"/>
                <a:gd name="connsiteY0" fmla="*/ 207 h 209908"/>
                <a:gd name="connsiteX1" fmla="*/ 79755 w 102125"/>
                <a:gd name="connsiteY1" fmla="*/ 101807 h 209908"/>
                <a:gd name="connsiteX2" fmla="*/ 86105 w 102125"/>
                <a:gd name="connsiteY2" fmla="*/ 168482 h 209908"/>
                <a:gd name="connsiteX3" fmla="*/ 51180 w 102125"/>
                <a:gd name="connsiteY3" fmla="*/ 184357 h 209908"/>
                <a:gd name="connsiteX4" fmla="*/ 380 w 102125"/>
                <a:gd name="connsiteY4" fmla="*/ 209757 h 209908"/>
                <a:gd name="connsiteX5" fmla="*/ 79755 w 102125"/>
                <a:gd name="connsiteY5" fmla="*/ 171657 h 209908"/>
                <a:gd name="connsiteX6" fmla="*/ 70230 w 102125"/>
                <a:gd name="connsiteY6" fmla="*/ 130382 h 209908"/>
                <a:gd name="connsiteX7" fmla="*/ 60705 w 102125"/>
                <a:gd name="connsiteY7" fmla="*/ 101807 h 209908"/>
                <a:gd name="connsiteX8" fmla="*/ 67055 w 102125"/>
                <a:gd name="connsiteY8" fmla="*/ 130382 h 209908"/>
                <a:gd name="connsiteX9" fmla="*/ 101980 w 102125"/>
                <a:gd name="connsiteY9" fmla="*/ 207 h 209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25" h="209908">
                  <a:moveTo>
                    <a:pt x="101980" y="207"/>
                  </a:moveTo>
                  <a:cubicBezTo>
                    <a:pt x="104097" y="-4555"/>
                    <a:pt x="82401" y="73761"/>
                    <a:pt x="79755" y="101807"/>
                  </a:cubicBezTo>
                  <a:cubicBezTo>
                    <a:pt x="77109" y="129853"/>
                    <a:pt x="90867" y="154724"/>
                    <a:pt x="86105" y="168482"/>
                  </a:cubicBezTo>
                  <a:cubicBezTo>
                    <a:pt x="81343" y="182240"/>
                    <a:pt x="65467" y="177478"/>
                    <a:pt x="51180" y="184357"/>
                  </a:cubicBezTo>
                  <a:cubicBezTo>
                    <a:pt x="36892" y="191236"/>
                    <a:pt x="-4382" y="211874"/>
                    <a:pt x="380" y="209757"/>
                  </a:cubicBezTo>
                  <a:cubicBezTo>
                    <a:pt x="5142" y="207640"/>
                    <a:pt x="68113" y="184886"/>
                    <a:pt x="79755" y="171657"/>
                  </a:cubicBezTo>
                  <a:cubicBezTo>
                    <a:pt x="91397" y="158428"/>
                    <a:pt x="73405" y="142024"/>
                    <a:pt x="70230" y="130382"/>
                  </a:cubicBezTo>
                  <a:cubicBezTo>
                    <a:pt x="67055" y="118740"/>
                    <a:pt x="61234" y="101807"/>
                    <a:pt x="60705" y="101807"/>
                  </a:cubicBezTo>
                  <a:cubicBezTo>
                    <a:pt x="60176" y="101807"/>
                    <a:pt x="59118" y="147844"/>
                    <a:pt x="67055" y="130382"/>
                  </a:cubicBezTo>
                  <a:cubicBezTo>
                    <a:pt x="74992" y="112920"/>
                    <a:pt x="99863" y="4969"/>
                    <a:pt x="101980" y="2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" name="フリーフォーム 118">
              <a:extLst>
                <a:ext uri="{FF2B5EF4-FFF2-40B4-BE49-F238E27FC236}">
                  <a16:creationId xmlns:a16="http://schemas.microsoft.com/office/drawing/2014/main" id="{23247100-02E0-683C-89E8-2E512367BB7B}"/>
                </a:ext>
              </a:extLst>
            </p:cNvPr>
            <p:cNvSpPr/>
            <p:nvPr/>
          </p:nvSpPr>
          <p:spPr>
            <a:xfrm>
              <a:off x="5939477" y="4378325"/>
              <a:ext cx="198834" cy="69966"/>
            </a:xfrm>
            <a:custGeom>
              <a:avLst/>
              <a:gdLst>
                <a:gd name="connsiteX0" fmla="*/ 948 w 198834"/>
                <a:gd name="connsiteY0" fmla="*/ 69850 h 69966"/>
                <a:gd name="connsiteX1" fmla="*/ 96198 w 198834"/>
                <a:gd name="connsiteY1" fmla="*/ 44450 h 69966"/>
                <a:gd name="connsiteX2" fmla="*/ 197798 w 198834"/>
                <a:gd name="connsiteY2" fmla="*/ 69850 h 69966"/>
                <a:gd name="connsiteX3" fmla="*/ 150173 w 198834"/>
                <a:gd name="connsiteY3" fmla="*/ 44450 h 69966"/>
                <a:gd name="connsiteX4" fmla="*/ 172398 w 198834"/>
                <a:gd name="connsiteY4" fmla="*/ 9525 h 69966"/>
                <a:gd name="connsiteX5" fmla="*/ 156523 w 198834"/>
                <a:gd name="connsiteY5" fmla="*/ 31750 h 69966"/>
                <a:gd name="connsiteX6" fmla="*/ 58098 w 198834"/>
                <a:gd name="connsiteY6" fmla="*/ 0 h 69966"/>
                <a:gd name="connsiteX7" fmla="*/ 156523 w 198834"/>
                <a:gd name="connsiteY7" fmla="*/ 31750 h 69966"/>
                <a:gd name="connsiteX8" fmla="*/ 948 w 198834"/>
                <a:gd name="connsiteY8" fmla="*/ 69850 h 6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834" h="69966">
                  <a:moveTo>
                    <a:pt x="948" y="69850"/>
                  </a:moveTo>
                  <a:cubicBezTo>
                    <a:pt x="-9106" y="71967"/>
                    <a:pt x="63390" y="44450"/>
                    <a:pt x="96198" y="44450"/>
                  </a:cubicBezTo>
                  <a:cubicBezTo>
                    <a:pt x="129006" y="44450"/>
                    <a:pt x="188802" y="69850"/>
                    <a:pt x="197798" y="69850"/>
                  </a:cubicBezTo>
                  <a:cubicBezTo>
                    <a:pt x="206794" y="69850"/>
                    <a:pt x="154406" y="54504"/>
                    <a:pt x="150173" y="44450"/>
                  </a:cubicBezTo>
                  <a:cubicBezTo>
                    <a:pt x="145940" y="34396"/>
                    <a:pt x="171340" y="11642"/>
                    <a:pt x="172398" y="9525"/>
                  </a:cubicBezTo>
                  <a:cubicBezTo>
                    <a:pt x="173456" y="7408"/>
                    <a:pt x="175573" y="33337"/>
                    <a:pt x="156523" y="31750"/>
                  </a:cubicBezTo>
                  <a:cubicBezTo>
                    <a:pt x="137473" y="30163"/>
                    <a:pt x="58098" y="0"/>
                    <a:pt x="58098" y="0"/>
                  </a:cubicBezTo>
                  <a:cubicBezTo>
                    <a:pt x="58098" y="0"/>
                    <a:pt x="163931" y="21167"/>
                    <a:pt x="156523" y="31750"/>
                  </a:cubicBezTo>
                  <a:cubicBezTo>
                    <a:pt x="149115" y="42333"/>
                    <a:pt x="11002" y="67733"/>
                    <a:pt x="948" y="698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" name="フリーフォーム 119">
              <a:extLst>
                <a:ext uri="{FF2B5EF4-FFF2-40B4-BE49-F238E27FC236}">
                  <a16:creationId xmlns:a16="http://schemas.microsoft.com/office/drawing/2014/main" id="{66CD41D7-6347-BA59-5125-82FD3B6DB698}"/>
                </a:ext>
              </a:extLst>
            </p:cNvPr>
            <p:cNvSpPr/>
            <p:nvPr/>
          </p:nvSpPr>
          <p:spPr>
            <a:xfrm>
              <a:off x="6232514" y="4187654"/>
              <a:ext cx="130241" cy="165277"/>
            </a:xfrm>
            <a:custGeom>
              <a:avLst/>
              <a:gdLst>
                <a:gd name="connsiteX0" fmla="*/ 11 w 130241"/>
                <a:gd name="connsiteY0" fmla="*/ 171 h 165277"/>
                <a:gd name="connsiteX1" fmla="*/ 82561 w 130241"/>
                <a:gd name="connsiteY1" fmla="*/ 28746 h 165277"/>
                <a:gd name="connsiteX2" fmla="*/ 57161 w 130241"/>
                <a:gd name="connsiteY2" fmla="*/ 76371 h 165277"/>
                <a:gd name="connsiteX3" fmla="*/ 107961 w 130241"/>
                <a:gd name="connsiteY3" fmla="*/ 76371 h 165277"/>
                <a:gd name="connsiteX4" fmla="*/ 53986 w 130241"/>
                <a:gd name="connsiteY4" fmla="*/ 114471 h 165277"/>
                <a:gd name="connsiteX5" fmla="*/ 130186 w 130241"/>
                <a:gd name="connsiteY5" fmla="*/ 165271 h 165277"/>
                <a:gd name="connsiteX6" fmla="*/ 66686 w 130241"/>
                <a:gd name="connsiteY6" fmla="*/ 117646 h 165277"/>
                <a:gd name="connsiteX7" fmla="*/ 88911 w 130241"/>
                <a:gd name="connsiteY7" fmla="*/ 63671 h 165277"/>
                <a:gd name="connsiteX8" fmla="*/ 63511 w 130241"/>
                <a:gd name="connsiteY8" fmla="*/ 79546 h 165277"/>
                <a:gd name="connsiteX9" fmla="*/ 88911 w 130241"/>
                <a:gd name="connsiteY9" fmla="*/ 41446 h 165277"/>
                <a:gd name="connsiteX10" fmla="*/ 11 w 130241"/>
                <a:gd name="connsiteY10" fmla="*/ 171 h 16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0241" h="165277">
                  <a:moveTo>
                    <a:pt x="11" y="171"/>
                  </a:moveTo>
                  <a:cubicBezTo>
                    <a:pt x="-1047" y="-1946"/>
                    <a:pt x="73036" y="16046"/>
                    <a:pt x="82561" y="28746"/>
                  </a:cubicBezTo>
                  <a:cubicBezTo>
                    <a:pt x="92086" y="41446"/>
                    <a:pt x="52928" y="68434"/>
                    <a:pt x="57161" y="76371"/>
                  </a:cubicBezTo>
                  <a:cubicBezTo>
                    <a:pt x="61394" y="84308"/>
                    <a:pt x="108490" y="70021"/>
                    <a:pt x="107961" y="76371"/>
                  </a:cubicBezTo>
                  <a:cubicBezTo>
                    <a:pt x="107432" y="82721"/>
                    <a:pt x="50282" y="99654"/>
                    <a:pt x="53986" y="114471"/>
                  </a:cubicBezTo>
                  <a:cubicBezTo>
                    <a:pt x="57690" y="129288"/>
                    <a:pt x="128069" y="164742"/>
                    <a:pt x="130186" y="165271"/>
                  </a:cubicBezTo>
                  <a:cubicBezTo>
                    <a:pt x="132303" y="165800"/>
                    <a:pt x="73565" y="134579"/>
                    <a:pt x="66686" y="117646"/>
                  </a:cubicBezTo>
                  <a:cubicBezTo>
                    <a:pt x="59807" y="100713"/>
                    <a:pt x="89440" y="70021"/>
                    <a:pt x="88911" y="63671"/>
                  </a:cubicBezTo>
                  <a:cubicBezTo>
                    <a:pt x="88382" y="57321"/>
                    <a:pt x="63511" y="83250"/>
                    <a:pt x="63511" y="79546"/>
                  </a:cubicBezTo>
                  <a:cubicBezTo>
                    <a:pt x="63511" y="75842"/>
                    <a:pt x="97907" y="52558"/>
                    <a:pt x="88911" y="41446"/>
                  </a:cubicBezTo>
                  <a:cubicBezTo>
                    <a:pt x="79915" y="30334"/>
                    <a:pt x="1069" y="2288"/>
                    <a:pt x="11" y="1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1" name="フリーフォーム 120">
              <a:extLst>
                <a:ext uri="{FF2B5EF4-FFF2-40B4-BE49-F238E27FC236}">
                  <a16:creationId xmlns:a16="http://schemas.microsoft.com/office/drawing/2014/main" id="{5827A47B-D624-9483-599D-D3ADD021C2E1}"/>
                </a:ext>
              </a:extLst>
            </p:cNvPr>
            <p:cNvSpPr/>
            <p:nvPr/>
          </p:nvSpPr>
          <p:spPr>
            <a:xfrm>
              <a:off x="5781460" y="4790692"/>
              <a:ext cx="97375" cy="129301"/>
            </a:xfrm>
            <a:custGeom>
              <a:avLst/>
              <a:gdLst>
                <a:gd name="connsiteX0" fmla="*/ 215 w 97375"/>
                <a:gd name="connsiteY0" fmla="*/ 383 h 129301"/>
                <a:gd name="connsiteX1" fmla="*/ 57365 w 97375"/>
                <a:gd name="connsiteY1" fmla="*/ 57533 h 129301"/>
                <a:gd name="connsiteX2" fmla="*/ 95465 w 97375"/>
                <a:gd name="connsiteY2" fmla="*/ 127383 h 129301"/>
                <a:gd name="connsiteX3" fmla="*/ 89115 w 97375"/>
                <a:gd name="connsiteY3" fmla="*/ 105158 h 129301"/>
                <a:gd name="connsiteX4" fmla="*/ 66890 w 97375"/>
                <a:gd name="connsiteY4" fmla="*/ 57533 h 129301"/>
                <a:gd name="connsiteX5" fmla="*/ 79590 w 97375"/>
                <a:gd name="connsiteY5" fmla="*/ 86108 h 129301"/>
                <a:gd name="connsiteX6" fmla="*/ 215 w 97375"/>
                <a:gd name="connsiteY6" fmla="*/ 383 h 12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375" h="129301">
                  <a:moveTo>
                    <a:pt x="215" y="383"/>
                  </a:moveTo>
                  <a:cubicBezTo>
                    <a:pt x="-3489" y="-4379"/>
                    <a:pt x="41490" y="36366"/>
                    <a:pt x="57365" y="57533"/>
                  </a:cubicBezTo>
                  <a:cubicBezTo>
                    <a:pt x="73240" y="78700"/>
                    <a:pt x="90173" y="119446"/>
                    <a:pt x="95465" y="127383"/>
                  </a:cubicBezTo>
                  <a:cubicBezTo>
                    <a:pt x="100757" y="135320"/>
                    <a:pt x="93877" y="116800"/>
                    <a:pt x="89115" y="105158"/>
                  </a:cubicBezTo>
                  <a:cubicBezTo>
                    <a:pt x="84353" y="93516"/>
                    <a:pt x="68477" y="60708"/>
                    <a:pt x="66890" y="57533"/>
                  </a:cubicBezTo>
                  <a:cubicBezTo>
                    <a:pt x="65303" y="54358"/>
                    <a:pt x="86469" y="90870"/>
                    <a:pt x="79590" y="86108"/>
                  </a:cubicBezTo>
                  <a:cubicBezTo>
                    <a:pt x="72711" y="81346"/>
                    <a:pt x="3919" y="5145"/>
                    <a:pt x="215" y="3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2" name="フリーフォーム 121">
              <a:extLst>
                <a:ext uri="{FF2B5EF4-FFF2-40B4-BE49-F238E27FC236}">
                  <a16:creationId xmlns:a16="http://schemas.microsoft.com/office/drawing/2014/main" id="{AF25AF7E-DA47-FAA6-68DD-FBFD480B19AC}"/>
                </a:ext>
              </a:extLst>
            </p:cNvPr>
            <p:cNvSpPr/>
            <p:nvPr/>
          </p:nvSpPr>
          <p:spPr>
            <a:xfrm>
              <a:off x="5457466" y="4789818"/>
              <a:ext cx="308725" cy="233050"/>
            </a:xfrm>
            <a:custGeom>
              <a:avLst/>
              <a:gdLst>
                <a:gd name="connsiteX0" fmla="*/ 359 w 308725"/>
                <a:gd name="connsiteY0" fmla="*/ 233032 h 233050"/>
                <a:gd name="connsiteX1" fmla="*/ 159109 w 308725"/>
                <a:gd name="connsiteY1" fmla="*/ 17132 h 233050"/>
                <a:gd name="connsiteX2" fmla="*/ 184509 w 308725"/>
                <a:gd name="connsiteY2" fmla="*/ 42532 h 233050"/>
                <a:gd name="connsiteX3" fmla="*/ 222609 w 308725"/>
                <a:gd name="connsiteY3" fmla="*/ 77457 h 233050"/>
                <a:gd name="connsiteX4" fmla="*/ 222609 w 308725"/>
                <a:gd name="connsiteY4" fmla="*/ 58407 h 233050"/>
                <a:gd name="connsiteX5" fmla="*/ 248009 w 308725"/>
                <a:gd name="connsiteY5" fmla="*/ 140957 h 233050"/>
                <a:gd name="connsiteX6" fmla="*/ 260709 w 308725"/>
                <a:gd name="connsiteY6" fmla="*/ 74282 h 233050"/>
                <a:gd name="connsiteX7" fmla="*/ 267059 w 308725"/>
                <a:gd name="connsiteY7" fmla="*/ 115557 h 233050"/>
                <a:gd name="connsiteX8" fmla="*/ 308334 w 308725"/>
                <a:gd name="connsiteY8" fmla="*/ 1257 h 233050"/>
                <a:gd name="connsiteX9" fmla="*/ 286109 w 308725"/>
                <a:gd name="connsiteY9" fmla="*/ 58407 h 233050"/>
                <a:gd name="connsiteX10" fmla="*/ 257534 w 308725"/>
                <a:gd name="connsiteY10" fmla="*/ 118732 h 233050"/>
                <a:gd name="connsiteX11" fmla="*/ 206734 w 308725"/>
                <a:gd name="connsiteY11" fmla="*/ 55232 h 233050"/>
                <a:gd name="connsiteX12" fmla="*/ 159109 w 308725"/>
                <a:gd name="connsiteY12" fmla="*/ 102857 h 233050"/>
                <a:gd name="connsiteX13" fmla="*/ 117834 w 308725"/>
                <a:gd name="connsiteY13" fmla="*/ 163182 h 233050"/>
                <a:gd name="connsiteX14" fmla="*/ 187684 w 308725"/>
                <a:gd name="connsiteY14" fmla="*/ 55232 h 233050"/>
                <a:gd name="connsiteX15" fmla="*/ 149584 w 308725"/>
                <a:gd name="connsiteY15" fmla="*/ 26657 h 233050"/>
                <a:gd name="connsiteX16" fmla="*/ 111484 w 308725"/>
                <a:gd name="connsiteY16" fmla="*/ 61582 h 233050"/>
                <a:gd name="connsiteX17" fmla="*/ 114659 w 308725"/>
                <a:gd name="connsiteY17" fmla="*/ 29832 h 233050"/>
                <a:gd name="connsiteX18" fmla="*/ 359 w 308725"/>
                <a:gd name="connsiteY18" fmla="*/ 233032 h 23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8725" h="233050">
                  <a:moveTo>
                    <a:pt x="359" y="233032"/>
                  </a:moveTo>
                  <a:cubicBezTo>
                    <a:pt x="7767" y="230915"/>
                    <a:pt x="128417" y="48882"/>
                    <a:pt x="159109" y="17132"/>
                  </a:cubicBezTo>
                  <a:cubicBezTo>
                    <a:pt x="189801" y="-14618"/>
                    <a:pt x="173926" y="32478"/>
                    <a:pt x="184509" y="42532"/>
                  </a:cubicBezTo>
                  <a:cubicBezTo>
                    <a:pt x="195092" y="52586"/>
                    <a:pt x="222609" y="77457"/>
                    <a:pt x="222609" y="77457"/>
                  </a:cubicBezTo>
                  <a:cubicBezTo>
                    <a:pt x="228959" y="80103"/>
                    <a:pt x="218376" y="47824"/>
                    <a:pt x="222609" y="58407"/>
                  </a:cubicBezTo>
                  <a:cubicBezTo>
                    <a:pt x="226842" y="68990"/>
                    <a:pt x="241659" y="138311"/>
                    <a:pt x="248009" y="140957"/>
                  </a:cubicBezTo>
                  <a:cubicBezTo>
                    <a:pt x="254359" y="143603"/>
                    <a:pt x="257534" y="78515"/>
                    <a:pt x="260709" y="74282"/>
                  </a:cubicBezTo>
                  <a:cubicBezTo>
                    <a:pt x="263884" y="70049"/>
                    <a:pt x="259122" y="127728"/>
                    <a:pt x="267059" y="115557"/>
                  </a:cubicBezTo>
                  <a:cubicBezTo>
                    <a:pt x="274996" y="103386"/>
                    <a:pt x="305159" y="10782"/>
                    <a:pt x="308334" y="1257"/>
                  </a:cubicBezTo>
                  <a:cubicBezTo>
                    <a:pt x="311509" y="-8268"/>
                    <a:pt x="294576" y="38828"/>
                    <a:pt x="286109" y="58407"/>
                  </a:cubicBezTo>
                  <a:cubicBezTo>
                    <a:pt x="277642" y="77986"/>
                    <a:pt x="270763" y="119261"/>
                    <a:pt x="257534" y="118732"/>
                  </a:cubicBezTo>
                  <a:cubicBezTo>
                    <a:pt x="244305" y="118203"/>
                    <a:pt x="223138" y="57878"/>
                    <a:pt x="206734" y="55232"/>
                  </a:cubicBezTo>
                  <a:cubicBezTo>
                    <a:pt x="190330" y="52586"/>
                    <a:pt x="173926" y="84865"/>
                    <a:pt x="159109" y="102857"/>
                  </a:cubicBezTo>
                  <a:cubicBezTo>
                    <a:pt x="144292" y="120849"/>
                    <a:pt x="113072" y="171119"/>
                    <a:pt x="117834" y="163182"/>
                  </a:cubicBezTo>
                  <a:cubicBezTo>
                    <a:pt x="122597" y="155244"/>
                    <a:pt x="182392" y="77986"/>
                    <a:pt x="187684" y="55232"/>
                  </a:cubicBezTo>
                  <a:cubicBezTo>
                    <a:pt x="192976" y="32478"/>
                    <a:pt x="162284" y="25599"/>
                    <a:pt x="149584" y="26657"/>
                  </a:cubicBezTo>
                  <a:cubicBezTo>
                    <a:pt x="136884" y="27715"/>
                    <a:pt x="117305" y="61053"/>
                    <a:pt x="111484" y="61582"/>
                  </a:cubicBezTo>
                  <a:cubicBezTo>
                    <a:pt x="105663" y="62111"/>
                    <a:pt x="126830" y="3903"/>
                    <a:pt x="114659" y="29832"/>
                  </a:cubicBezTo>
                  <a:cubicBezTo>
                    <a:pt x="102488" y="55761"/>
                    <a:pt x="-7049" y="235149"/>
                    <a:pt x="359" y="2330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3" name="フリーフォーム 122">
              <a:extLst>
                <a:ext uri="{FF2B5EF4-FFF2-40B4-BE49-F238E27FC236}">
                  <a16:creationId xmlns:a16="http://schemas.microsoft.com/office/drawing/2014/main" id="{EDF3FD2C-013F-BE2F-D286-D08CE81AAA17}"/>
                </a:ext>
              </a:extLst>
            </p:cNvPr>
            <p:cNvSpPr/>
            <p:nvPr/>
          </p:nvSpPr>
          <p:spPr>
            <a:xfrm>
              <a:off x="5616522" y="4768769"/>
              <a:ext cx="190553" cy="169184"/>
            </a:xfrm>
            <a:custGeom>
              <a:avLst/>
              <a:gdLst>
                <a:gd name="connsiteX0" fmla="*/ 53 w 190553"/>
                <a:gd name="connsiteY0" fmla="*/ 54056 h 169184"/>
                <a:gd name="connsiteX1" fmla="*/ 117528 w 190553"/>
                <a:gd name="connsiteY1" fmla="*/ 81 h 169184"/>
                <a:gd name="connsiteX2" fmla="*/ 146103 w 190553"/>
                <a:gd name="connsiteY2" fmla="*/ 41356 h 169184"/>
                <a:gd name="connsiteX3" fmla="*/ 152453 w 190553"/>
                <a:gd name="connsiteY3" fmla="*/ 22306 h 169184"/>
                <a:gd name="connsiteX4" fmla="*/ 177853 w 190553"/>
                <a:gd name="connsiteY4" fmla="*/ 123906 h 169184"/>
                <a:gd name="connsiteX5" fmla="*/ 190553 w 190553"/>
                <a:gd name="connsiteY5" fmla="*/ 168356 h 169184"/>
                <a:gd name="connsiteX6" fmla="*/ 177853 w 190553"/>
                <a:gd name="connsiteY6" fmla="*/ 88981 h 169184"/>
                <a:gd name="connsiteX7" fmla="*/ 133403 w 190553"/>
                <a:gd name="connsiteY7" fmla="*/ 9606 h 169184"/>
                <a:gd name="connsiteX8" fmla="*/ 53 w 190553"/>
                <a:gd name="connsiteY8" fmla="*/ 54056 h 16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53" h="169184">
                  <a:moveTo>
                    <a:pt x="53" y="54056"/>
                  </a:moveTo>
                  <a:cubicBezTo>
                    <a:pt x="-2593" y="52468"/>
                    <a:pt x="93186" y="2198"/>
                    <a:pt x="117528" y="81"/>
                  </a:cubicBezTo>
                  <a:cubicBezTo>
                    <a:pt x="141870" y="-2036"/>
                    <a:pt x="140282" y="37652"/>
                    <a:pt x="146103" y="41356"/>
                  </a:cubicBezTo>
                  <a:cubicBezTo>
                    <a:pt x="151924" y="45060"/>
                    <a:pt x="147161" y="8548"/>
                    <a:pt x="152453" y="22306"/>
                  </a:cubicBezTo>
                  <a:cubicBezTo>
                    <a:pt x="157745" y="36064"/>
                    <a:pt x="171503" y="99564"/>
                    <a:pt x="177853" y="123906"/>
                  </a:cubicBezTo>
                  <a:cubicBezTo>
                    <a:pt x="184203" y="148248"/>
                    <a:pt x="190553" y="174177"/>
                    <a:pt x="190553" y="168356"/>
                  </a:cubicBezTo>
                  <a:cubicBezTo>
                    <a:pt x="190553" y="162535"/>
                    <a:pt x="187378" y="115439"/>
                    <a:pt x="177853" y="88981"/>
                  </a:cubicBezTo>
                  <a:cubicBezTo>
                    <a:pt x="168328" y="62523"/>
                    <a:pt x="166740" y="17014"/>
                    <a:pt x="133403" y="9606"/>
                  </a:cubicBezTo>
                  <a:cubicBezTo>
                    <a:pt x="100066" y="2198"/>
                    <a:pt x="2699" y="55644"/>
                    <a:pt x="53" y="540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" name="フリーフォーム 123">
              <a:extLst>
                <a:ext uri="{FF2B5EF4-FFF2-40B4-BE49-F238E27FC236}">
                  <a16:creationId xmlns:a16="http://schemas.microsoft.com/office/drawing/2014/main" id="{1A47D751-710D-EA81-C313-A675FAAD8755}"/>
                </a:ext>
              </a:extLst>
            </p:cNvPr>
            <p:cNvSpPr/>
            <p:nvPr/>
          </p:nvSpPr>
          <p:spPr>
            <a:xfrm>
              <a:off x="5306143" y="4939302"/>
              <a:ext cx="161666" cy="246086"/>
            </a:xfrm>
            <a:custGeom>
              <a:avLst/>
              <a:gdLst>
                <a:gd name="connsiteX0" fmla="*/ 161207 w 161666"/>
                <a:gd name="connsiteY0" fmla="*/ 998 h 246086"/>
                <a:gd name="connsiteX1" fmla="*/ 11982 w 161666"/>
                <a:gd name="connsiteY1" fmla="*/ 232773 h 246086"/>
                <a:gd name="connsiteX2" fmla="*/ 24682 w 161666"/>
                <a:gd name="connsiteY2" fmla="*/ 204198 h 246086"/>
                <a:gd name="connsiteX3" fmla="*/ 148507 w 161666"/>
                <a:gd name="connsiteY3" fmla="*/ 89898 h 246086"/>
                <a:gd name="connsiteX4" fmla="*/ 94532 w 161666"/>
                <a:gd name="connsiteY4" fmla="*/ 131173 h 246086"/>
                <a:gd name="connsiteX5" fmla="*/ 75482 w 161666"/>
                <a:gd name="connsiteY5" fmla="*/ 150223 h 246086"/>
                <a:gd name="connsiteX6" fmla="*/ 97707 w 161666"/>
                <a:gd name="connsiteY6" fmla="*/ 108948 h 246086"/>
                <a:gd name="connsiteX7" fmla="*/ 59607 w 161666"/>
                <a:gd name="connsiteY7" fmla="*/ 147048 h 246086"/>
                <a:gd name="connsiteX8" fmla="*/ 161207 w 161666"/>
                <a:gd name="connsiteY8" fmla="*/ 998 h 246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666" h="246086">
                  <a:moveTo>
                    <a:pt x="161207" y="998"/>
                  </a:moveTo>
                  <a:cubicBezTo>
                    <a:pt x="153270" y="15285"/>
                    <a:pt x="34736" y="198906"/>
                    <a:pt x="11982" y="232773"/>
                  </a:cubicBezTo>
                  <a:cubicBezTo>
                    <a:pt x="-10772" y="266640"/>
                    <a:pt x="1928" y="228010"/>
                    <a:pt x="24682" y="204198"/>
                  </a:cubicBezTo>
                  <a:cubicBezTo>
                    <a:pt x="47436" y="180386"/>
                    <a:pt x="136865" y="102069"/>
                    <a:pt x="148507" y="89898"/>
                  </a:cubicBezTo>
                  <a:cubicBezTo>
                    <a:pt x="160149" y="77727"/>
                    <a:pt x="106703" y="121119"/>
                    <a:pt x="94532" y="131173"/>
                  </a:cubicBezTo>
                  <a:cubicBezTo>
                    <a:pt x="82361" y="141227"/>
                    <a:pt x="74953" y="153927"/>
                    <a:pt x="75482" y="150223"/>
                  </a:cubicBezTo>
                  <a:cubicBezTo>
                    <a:pt x="76011" y="146519"/>
                    <a:pt x="100353" y="109477"/>
                    <a:pt x="97707" y="108948"/>
                  </a:cubicBezTo>
                  <a:cubicBezTo>
                    <a:pt x="95061" y="108419"/>
                    <a:pt x="47436" y="163981"/>
                    <a:pt x="59607" y="147048"/>
                  </a:cubicBezTo>
                  <a:cubicBezTo>
                    <a:pt x="71778" y="130115"/>
                    <a:pt x="169144" y="-13289"/>
                    <a:pt x="161207" y="9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5" name="フリーフォーム 124">
              <a:extLst>
                <a:ext uri="{FF2B5EF4-FFF2-40B4-BE49-F238E27FC236}">
                  <a16:creationId xmlns:a16="http://schemas.microsoft.com/office/drawing/2014/main" id="{CA4ABFF7-B92C-A2B1-97A3-B3937AE989C5}"/>
                </a:ext>
              </a:extLst>
            </p:cNvPr>
            <p:cNvSpPr/>
            <p:nvPr/>
          </p:nvSpPr>
          <p:spPr>
            <a:xfrm>
              <a:off x="5813367" y="4752975"/>
              <a:ext cx="88958" cy="171450"/>
            </a:xfrm>
            <a:custGeom>
              <a:avLst/>
              <a:gdLst>
                <a:gd name="connsiteX0" fmla="*/ 88958 w 88958"/>
                <a:gd name="connsiteY0" fmla="*/ 0 h 171450"/>
                <a:gd name="connsiteX1" fmla="*/ 19108 w 88958"/>
                <a:gd name="connsiteY1" fmla="*/ 114300 h 171450"/>
                <a:gd name="connsiteX2" fmla="*/ 58 w 88958"/>
                <a:gd name="connsiteY2" fmla="*/ 171450 h 171450"/>
                <a:gd name="connsiteX3" fmla="*/ 12758 w 88958"/>
                <a:gd name="connsiteY3" fmla="*/ 114300 h 171450"/>
                <a:gd name="connsiteX4" fmla="*/ 3233 w 88958"/>
                <a:gd name="connsiteY4" fmla="*/ 133350 h 171450"/>
                <a:gd name="connsiteX5" fmla="*/ 88958 w 88958"/>
                <a:gd name="connsiteY5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958" h="171450">
                  <a:moveTo>
                    <a:pt x="88958" y="0"/>
                  </a:moveTo>
                  <a:cubicBezTo>
                    <a:pt x="61441" y="42862"/>
                    <a:pt x="33925" y="85725"/>
                    <a:pt x="19108" y="114300"/>
                  </a:cubicBezTo>
                  <a:cubicBezTo>
                    <a:pt x="4291" y="142875"/>
                    <a:pt x="1116" y="171450"/>
                    <a:pt x="58" y="171450"/>
                  </a:cubicBezTo>
                  <a:cubicBezTo>
                    <a:pt x="-1000" y="171450"/>
                    <a:pt x="12758" y="114300"/>
                    <a:pt x="12758" y="114300"/>
                  </a:cubicBezTo>
                  <a:cubicBezTo>
                    <a:pt x="13287" y="107950"/>
                    <a:pt x="3233" y="133350"/>
                    <a:pt x="3233" y="133350"/>
                  </a:cubicBezTo>
                  <a:lnTo>
                    <a:pt x="889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6" name="フリーフォーム 125">
              <a:extLst>
                <a:ext uri="{FF2B5EF4-FFF2-40B4-BE49-F238E27FC236}">
                  <a16:creationId xmlns:a16="http://schemas.microsoft.com/office/drawing/2014/main" id="{552E0CB8-5B65-6C1B-CDF6-FF25A550CFE8}"/>
                </a:ext>
              </a:extLst>
            </p:cNvPr>
            <p:cNvSpPr/>
            <p:nvPr/>
          </p:nvSpPr>
          <p:spPr>
            <a:xfrm>
              <a:off x="5899115" y="4734062"/>
              <a:ext cx="165372" cy="145914"/>
            </a:xfrm>
            <a:custGeom>
              <a:avLst/>
              <a:gdLst>
                <a:gd name="connsiteX0" fmla="*/ 35 w 165372"/>
                <a:gd name="connsiteY0" fmla="*/ 50663 h 145914"/>
                <a:gd name="connsiteX1" fmla="*/ 76235 w 165372"/>
                <a:gd name="connsiteY1" fmla="*/ 18913 h 145914"/>
                <a:gd name="connsiteX2" fmla="*/ 152435 w 165372"/>
                <a:gd name="connsiteY2" fmla="*/ 12563 h 145914"/>
                <a:gd name="connsiteX3" fmla="*/ 152435 w 165372"/>
                <a:gd name="connsiteY3" fmla="*/ 18913 h 145914"/>
                <a:gd name="connsiteX4" fmla="*/ 152435 w 165372"/>
                <a:gd name="connsiteY4" fmla="*/ 44313 h 145914"/>
                <a:gd name="connsiteX5" fmla="*/ 165135 w 165372"/>
                <a:gd name="connsiteY5" fmla="*/ 37963 h 145914"/>
                <a:gd name="connsiteX6" fmla="*/ 139735 w 165372"/>
                <a:gd name="connsiteY6" fmla="*/ 98288 h 145914"/>
                <a:gd name="connsiteX7" fmla="*/ 127035 w 165372"/>
                <a:gd name="connsiteY7" fmla="*/ 130038 h 145914"/>
                <a:gd name="connsiteX8" fmla="*/ 158785 w 165372"/>
                <a:gd name="connsiteY8" fmla="*/ 18913 h 145914"/>
                <a:gd name="connsiteX9" fmla="*/ 104810 w 165372"/>
                <a:gd name="connsiteY9" fmla="*/ 12563 h 145914"/>
                <a:gd name="connsiteX10" fmla="*/ 60360 w 165372"/>
                <a:gd name="connsiteY10" fmla="*/ 145913 h 145914"/>
                <a:gd name="connsiteX11" fmla="*/ 85760 w 165372"/>
                <a:gd name="connsiteY11" fmla="*/ 15738 h 145914"/>
                <a:gd name="connsiteX12" fmla="*/ 35 w 165372"/>
                <a:gd name="connsiteY12" fmla="*/ 50663 h 145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5372" h="145914">
                  <a:moveTo>
                    <a:pt x="35" y="50663"/>
                  </a:moveTo>
                  <a:cubicBezTo>
                    <a:pt x="-1552" y="51192"/>
                    <a:pt x="50835" y="25263"/>
                    <a:pt x="76235" y="18913"/>
                  </a:cubicBezTo>
                  <a:cubicBezTo>
                    <a:pt x="101635" y="12563"/>
                    <a:pt x="152435" y="12563"/>
                    <a:pt x="152435" y="12563"/>
                  </a:cubicBezTo>
                  <a:cubicBezTo>
                    <a:pt x="165135" y="12563"/>
                    <a:pt x="152435" y="18913"/>
                    <a:pt x="152435" y="18913"/>
                  </a:cubicBezTo>
                  <a:lnTo>
                    <a:pt x="152435" y="44313"/>
                  </a:lnTo>
                  <a:cubicBezTo>
                    <a:pt x="154552" y="47488"/>
                    <a:pt x="167252" y="28967"/>
                    <a:pt x="165135" y="37963"/>
                  </a:cubicBezTo>
                  <a:cubicBezTo>
                    <a:pt x="163018" y="46959"/>
                    <a:pt x="146085" y="82942"/>
                    <a:pt x="139735" y="98288"/>
                  </a:cubicBezTo>
                  <a:cubicBezTo>
                    <a:pt x="133385" y="113634"/>
                    <a:pt x="123860" y="143267"/>
                    <a:pt x="127035" y="130038"/>
                  </a:cubicBezTo>
                  <a:cubicBezTo>
                    <a:pt x="130210" y="116809"/>
                    <a:pt x="162489" y="38492"/>
                    <a:pt x="158785" y="18913"/>
                  </a:cubicBezTo>
                  <a:cubicBezTo>
                    <a:pt x="155081" y="-666"/>
                    <a:pt x="121214" y="-8604"/>
                    <a:pt x="104810" y="12563"/>
                  </a:cubicBezTo>
                  <a:cubicBezTo>
                    <a:pt x="88406" y="33730"/>
                    <a:pt x="63535" y="145384"/>
                    <a:pt x="60360" y="145913"/>
                  </a:cubicBezTo>
                  <a:cubicBezTo>
                    <a:pt x="57185" y="146442"/>
                    <a:pt x="93168" y="37963"/>
                    <a:pt x="85760" y="15738"/>
                  </a:cubicBezTo>
                  <a:cubicBezTo>
                    <a:pt x="78352" y="-6487"/>
                    <a:pt x="1622" y="50134"/>
                    <a:pt x="35" y="506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7" name="フリーフォーム 126">
              <a:extLst>
                <a:ext uri="{FF2B5EF4-FFF2-40B4-BE49-F238E27FC236}">
                  <a16:creationId xmlns:a16="http://schemas.microsoft.com/office/drawing/2014/main" id="{2919575F-7730-FDCA-2696-F1EA1245FEE1}"/>
                </a:ext>
              </a:extLst>
            </p:cNvPr>
            <p:cNvSpPr/>
            <p:nvPr/>
          </p:nvSpPr>
          <p:spPr>
            <a:xfrm>
              <a:off x="5868212" y="4733551"/>
              <a:ext cx="59671" cy="172262"/>
            </a:xfrm>
            <a:custGeom>
              <a:avLst/>
              <a:gdLst>
                <a:gd name="connsiteX0" fmla="*/ 27763 w 59671"/>
                <a:gd name="connsiteY0" fmla="*/ 374 h 172262"/>
                <a:gd name="connsiteX1" fmla="*/ 21413 w 59671"/>
                <a:gd name="connsiteY1" fmla="*/ 92449 h 172262"/>
                <a:gd name="connsiteX2" fmla="*/ 21413 w 59671"/>
                <a:gd name="connsiteY2" fmla="*/ 133724 h 172262"/>
                <a:gd name="connsiteX3" fmla="*/ 40463 w 59671"/>
                <a:gd name="connsiteY3" fmla="*/ 111499 h 172262"/>
                <a:gd name="connsiteX4" fmla="*/ 59513 w 59671"/>
                <a:gd name="connsiteY4" fmla="*/ 171824 h 172262"/>
                <a:gd name="connsiteX5" fmla="*/ 46813 w 59671"/>
                <a:gd name="connsiteY5" fmla="*/ 136899 h 172262"/>
                <a:gd name="connsiteX6" fmla="*/ 2363 w 59671"/>
                <a:gd name="connsiteY6" fmla="*/ 101974 h 172262"/>
                <a:gd name="connsiteX7" fmla="*/ 8713 w 59671"/>
                <a:gd name="connsiteY7" fmla="*/ 130549 h 172262"/>
                <a:gd name="connsiteX8" fmla="*/ 27763 w 59671"/>
                <a:gd name="connsiteY8" fmla="*/ 374 h 17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671" h="172262">
                  <a:moveTo>
                    <a:pt x="27763" y="374"/>
                  </a:moveTo>
                  <a:cubicBezTo>
                    <a:pt x="29880" y="-5976"/>
                    <a:pt x="22471" y="70224"/>
                    <a:pt x="21413" y="92449"/>
                  </a:cubicBezTo>
                  <a:cubicBezTo>
                    <a:pt x="20355" y="114674"/>
                    <a:pt x="18238" y="130549"/>
                    <a:pt x="21413" y="133724"/>
                  </a:cubicBezTo>
                  <a:cubicBezTo>
                    <a:pt x="24588" y="136899"/>
                    <a:pt x="34113" y="105149"/>
                    <a:pt x="40463" y="111499"/>
                  </a:cubicBezTo>
                  <a:cubicBezTo>
                    <a:pt x="46813" y="117849"/>
                    <a:pt x="58455" y="167591"/>
                    <a:pt x="59513" y="171824"/>
                  </a:cubicBezTo>
                  <a:cubicBezTo>
                    <a:pt x="60571" y="176057"/>
                    <a:pt x="56338" y="148541"/>
                    <a:pt x="46813" y="136899"/>
                  </a:cubicBezTo>
                  <a:cubicBezTo>
                    <a:pt x="37288" y="125257"/>
                    <a:pt x="8713" y="103032"/>
                    <a:pt x="2363" y="101974"/>
                  </a:cubicBezTo>
                  <a:cubicBezTo>
                    <a:pt x="-3987" y="100916"/>
                    <a:pt x="3951" y="143778"/>
                    <a:pt x="8713" y="130549"/>
                  </a:cubicBezTo>
                  <a:cubicBezTo>
                    <a:pt x="13475" y="117320"/>
                    <a:pt x="25646" y="6724"/>
                    <a:pt x="27763" y="3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8" name="フリーフォーム 127">
              <a:extLst>
                <a:ext uri="{FF2B5EF4-FFF2-40B4-BE49-F238E27FC236}">
                  <a16:creationId xmlns:a16="http://schemas.microsoft.com/office/drawing/2014/main" id="{5ED12FD8-816C-F801-2767-64D96719DC1F}"/>
                </a:ext>
              </a:extLst>
            </p:cNvPr>
            <p:cNvSpPr/>
            <p:nvPr/>
          </p:nvSpPr>
          <p:spPr>
            <a:xfrm>
              <a:off x="5905167" y="4780622"/>
              <a:ext cx="309431" cy="77218"/>
            </a:xfrm>
            <a:custGeom>
              <a:avLst/>
              <a:gdLst>
                <a:gd name="connsiteX0" fmla="*/ 333 w 309431"/>
                <a:gd name="connsiteY0" fmla="*/ 77128 h 77218"/>
                <a:gd name="connsiteX1" fmla="*/ 197183 w 309431"/>
                <a:gd name="connsiteY1" fmla="*/ 928 h 77218"/>
                <a:gd name="connsiteX2" fmla="*/ 181308 w 309431"/>
                <a:gd name="connsiteY2" fmla="*/ 35853 h 77218"/>
                <a:gd name="connsiteX3" fmla="*/ 308308 w 309431"/>
                <a:gd name="connsiteY3" fmla="*/ 51728 h 77218"/>
                <a:gd name="connsiteX4" fmla="*/ 238458 w 309431"/>
                <a:gd name="connsiteY4" fmla="*/ 48553 h 77218"/>
                <a:gd name="connsiteX5" fmla="*/ 152733 w 309431"/>
                <a:gd name="connsiteY5" fmla="*/ 16803 h 77218"/>
                <a:gd name="connsiteX6" fmla="*/ 333 w 309431"/>
                <a:gd name="connsiteY6" fmla="*/ 77128 h 77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9431" h="77218">
                  <a:moveTo>
                    <a:pt x="333" y="77128"/>
                  </a:moveTo>
                  <a:cubicBezTo>
                    <a:pt x="7741" y="74482"/>
                    <a:pt x="167021" y="7807"/>
                    <a:pt x="197183" y="928"/>
                  </a:cubicBezTo>
                  <a:cubicBezTo>
                    <a:pt x="227345" y="-5951"/>
                    <a:pt x="162787" y="27386"/>
                    <a:pt x="181308" y="35853"/>
                  </a:cubicBezTo>
                  <a:cubicBezTo>
                    <a:pt x="199829" y="44320"/>
                    <a:pt x="298783" y="49611"/>
                    <a:pt x="308308" y="51728"/>
                  </a:cubicBezTo>
                  <a:cubicBezTo>
                    <a:pt x="317833" y="53845"/>
                    <a:pt x="264387" y="54374"/>
                    <a:pt x="238458" y="48553"/>
                  </a:cubicBezTo>
                  <a:cubicBezTo>
                    <a:pt x="212529" y="42732"/>
                    <a:pt x="194537" y="9924"/>
                    <a:pt x="152733" y="16803"/>
                  </a:cubicBezTo>
                  <a:cubicBezTo>
                    <a:pt x="110929" y="23682"/>
                    <a:pt x="-7075" y="79774"/>
                    <a:pt x="333" y="771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9" name="フリーフォーム 128">
              <a:extLst>
                <a:ext uri="{FF2B5EF4-FFF2-40B4-BE49-F238E27FC236}">
                  <a16:creationId xmlns:a16="http://schemas.microsoft.com/office/drawing/2014/main" id="{A959C816-9A18-556C-5D60-E7D75214FF63}"/>
                </a:ext>
              </a:extLst>
            </p:cNvPr>
            <p:cNvSpPr/>
            <p:nvPr/>
          </p:nvSpPr>
          <p:spPr>
            <a:xfrm>
              <a:off x="6146744" y="4794248"/>
              <a:ext cx="263483" cy="279487"/>
            </a:xfrm>
            <a:custGeom>
              <a:avLst/>
              <a:gdLst>
                <a:gd name="connsiteX0" fmla="*/ 56 w 263483"/>
                <a:gd name="connsiteY0" fmla="*/ 2 h 279487"/>
                <a:gd name="connsiteX1" fmla="*/ 174681 w 263483"/>
                <a:gd name="connsiteY1" fmla="*/ 98427 h 279487"/>
                <a:gd name="connsiteX2" fmla="*/ 136581 w 263483"/>
                <a:gd name="connsiteY2" fmla="*/ 88902 h 279487"/>
                <a:gd name="connsiteX3" fmla="*/ 200081 w 263483"/>
                <a:gd name="connsiteY3" fmla="*/ 133352 h 279487"/>
                <a:gd name="connsiteX4" fmla="*/ 225481 w 263483"/>
                <a:gd name="connsiteY4" fmla="*/ 171452 h 279487"/>
                <a:gd name="connsiteX5" fmla="*/ 187381 w 263483"/>
                <a:gd name="connsiteY5" fmla="*/ 120652 h 279487"/>
                <a:gd name="connsiteX6" fmla="*/ 260406 w 263483"/>
                <a:gd name="connsiteY6" fmla="*/ 200027 h 279487"/>
                <a:gd name="connsiteX7" fmla="*/ 250881 w 263483"/>
                <a:gd name="connsiteY7" fmla="*/ 209552 h 279487"/>
                <a:gd name="connsiteX8" fmla="*/ 260406 w 263483"/>
                <a:gd name="connsiteY8" fmla="*/ 279402 h 279487"/>
                <a:gd name="connsiteX9" fmla="*/ 241356 w 263483"/>
                <a:gd name="connsiteY9" fmla="*/ 193677 h 279487"/>
                <a:gd name="connsiteX10" fmla="*/ 171506 w 263483"/>
                <a:gd name="connsiteY10" fmla="*/ 117477 h 279487"/>
                <a:gd name="connsiteX11" fmla="*/ 165156 w 263483"/>
                <a:gd name="connsiteY11" fmla="*/ 158752 h 279487"/>
                <a:gd name="connsiteX12" fmla="*/ 155631 w 263483"/>
                <a:gd name="connsiteY12" fmla="*/ 101602 h 279487"/>
                <a:gd name="connsiteX13" fmla="*/ 56 w 263483"/>
                <a:gd name="connsiteY13" fmla="*/ 2 h 279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3483" h="279487">
                  <a:moveTo>
                    <a:pt x="56" y="2"/>
                  </a:moveTo>
                  <a:cubicBezTo>
                    <a:pt x="3231" y="-527"/>
                    <a:pt x="151927" y="83610"/>
                    <a:pt x="174681" y="98427"/>
                  </a:cubicBezTo>
                  <a:cubicBezTo>
                    <a:pt x="197435" y="113244"/>
                    <a:pt x="132348" y="83081"/>
                    <a:pt x="136581" y="88902"/>
                  </a:cubicBezTo>
                  <a:cubicBezTo>
                    <a:pt x="140814" y="94723"/>
                    <a:pt x="185264" y="119594"/>
                    <a:pt x="200081" y="133352"/>
                  </a:cubicBezTo>
                  <a:cubicBezTo>
                    <a:pt x="214898" y="147110"/>
                    <a:pt x="227598" y="173569"/>
                    <a:pt x="225481" y="171452"/>
                  </a:cubicBezTo>
                  <a:cubicBezTo>
                    <a:pt x="223364" y="169335"/>
                    <a:pt x="181560" y="115890"/>
                    <a:pt x="187381" y="120652"/>
                  </a:cubicBezTo>
                  <a:cubicBezTo>
                    <a:pt x="193202" y="125414"/>
                    <a:pt x="260406" y="200027"/>
                    <a:pt x="260406" y="200027"/>
                  </a:cubicBezTo>
                  <a:cubicBezTo>
                    <a:pt x="270989" y="214844"/>
                    <a:pt x="250881" y="196323"/>
                    <a:pt x="250881" y="209552"/>
                  </a:cubicBezTo>
                  <a:cubicBezTo>
                    <a:pt x="250881" y="222781"/>
                    <a:pt x="261994" y="282048"/>
                    <a:pt x="260406" y="279402"/>
                  </a:cubicBezTo>
                  <a:cubicBezTo>
                    <a:pt x="258819" y="276756"/>
                    <a:pt x="256173" y="220665"/>
                    <a:pt x="241356" y="193677"/>
                  </a:cubicBezTo>
                  <a:cubicBezTo>
                    <a:pt x="226539" y="166689"/>
                    <a:pt x="184206" y="123298"/>
                    <a:pt x="171506" y="117477"/>
                  </a:cubicBezTo>
                  <a:cubicBezTo>
                    <a:pt x="158806" y="111656"/>
                    <a:pt x="167802" y="161398"/>
                    <a:pt x="165156" y="158752"/>
                  </a:cubicBezTo>
                  <a:cubicBezTo>
                    <a:pt x="162510" y="156106"/>
                    <a:pt x="182089" y="124885"/>
                    <a:pt x="155631" y="101602"/>
                  </a:cubicBezTo>
                  <a:cubicBezTo>
                    <a:pt x="129173" y="78319"/>
                    <a:pt x="-3119" y="531"/>
                    <a:pt x="5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0" name="フリーフォーム 129">
              <a:extLst>
                <a:ext uri="{FF2B5EF4-FFF2-40B4-BE49-F238E27FC236}">
                  <a16:creationId xmlns:a16="http://schemas.microsoft.com/office/drawing/2014/main" id="{BD6C9B0D-B33E-7D4E-6C4D-6A40D3FAD738}"/>
                </a:ext>
              </a:extLst>
            </p:cNvPr>
            <p:cNvSpPr/>
            <p:nvPr/>
          </p:nvSpPr>
          <p:spPr>
            <a:xfrm>
              <a:off x="5438365" y="4889272"/>
              <a:ext cx="343050" cy="298756"/>
            </a:xfrm>
            <a:custGeom>
              <a:avLst/>
              <a:gdLst>
                <a:gd name="connsiteX0" fmla="*/ 197260 w 343050"/>
                <a:gd name="connsiteY0" fmla="*/ 228 h 298756"/>
                <a:gd name="connsiteX1" fmla="*/ 232185 w 343050"/>
                <a:gd name="connsiteY1" fmla="*/ 44678 h 298756"/>
                <a:gd name="connsiteX2" fmla="*/ 171860 w 343050"/>
                <a:gd name="connsiteY2" fmla="*/ 101828 h 298756"/>
                <a:gd name="connsiteX3" fmla="*/ 98835 w 343050"/>
                <a:gd name="connsiteY3" fmla="*/ 139928 h 298756"/>
                <a:gd name="connsiteX4" fmla="*/ 140110 w 343050"/>
                <a:gd name="connsiteY4" fmla="*/ 120878 h 298756"/>
                <a:gd name="connsiteX5" fmla="*/ 9935 w 343050"/>
                <a:gd name="connsiteY5" fmla="*/ 171678 h 298756"/>
                <a:gd name="connsiteX6" fmla="*/ 92485 w 343050"/>
                <a:gd name="connsiteY6" fmla="*/ 143103 h 298756"/>
                <a:gd name="connsiteX7" fmla="*/ 76610 w 343050"/>
                <a:gd name="connsiteY7" fmla="*/ 184378 h 298756"/>
                <a:gd name="connsiteX8" fmla="*/ 38510 w 343050"/>
                <a:gd name="connsiteY8" fmla="*/ 232003 h 298756"/>
                <a:gd name="connsiteX9" fmla="*/ 54385 w 343050"/>
                <a:gd name="connsiteY9" fmla="*/ 206603 h 298756"/>
                <a:gd name="connsiteX10" fmla="*/ 16285 w 343050"/>
                <a:gd name="connsiteY10" fmla="*/ 270103 h 298756"/>
                <a:gd name="connsiteX11" fmla="*/ 13110 w 343050"/>
                <a:gd name="connsiteY11" fmla="*/ 295503 h 298756"/>
                <a:gd name="connsiteX12" fmla="*/ 19460 w 343050"/>
                <a:gd name="connsiteY12" fmla="*/ 200253 h 298756"/>
                <a:gd name="connsiteX13" fmla="*/ 3585 w 343050"/>
                <a:gd name="connsiteY13" fmla="*/ 276453 h 298756"/>
                <a:gd name="connsiteX14" fmla="*/ 98835 w 343050"/>
                <a:gd name="connsiteY14" fmla="*/ 152628 h 298756"/>
                <a:gd name="connsiteX15" fmla="*/ 155985 w 343050"/>
                <a:gd name="connsiteY15" fmla="*/ 101828 h 298756"/>
                <a:gd name="connsiteX16" fmla="*/ 340135 w 343050"/>
                <a:gd name="connsiteY16" fmla="*/ 47853 h 298756"/>
                <a:gd name="connsiteX17" fmla="*/ 267110 w 343050"/>
                <a:gd name="connsiteY17" fmla="*/ 57378 h 298756"/>
                <a:gd name="connsiteX18" fmla="*/ 241710 w 343050"/>
                <a:gd name="connsiteY18" fmla="*/ 41503 h 298756"/>
                <a:gd name="connsiteX19" fmla="*/ 232185 w 343050"/>
                <a:gd name="connsiteY19" fmla="*/ 63728 h 298756"/>
                <a:gd name="connsiteX20" fmla="*/ 197260 w 343050"/>
                <a:gd name="connsiteY20" fmla="*/ 228 h 298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3050" h="298756">
                  <a:moveTo>
                    <a:pt x="197260" y="228"/>
                  </a:moveTo>
                  <a:cubicBezTo>
                    <a:pt x="197260" y="-2947"/>
                    <a:pt x="236418" y="27745"/>
                    <a:pt x="232185" y="44678"/>
                  </a:cubicBezTo>
                  <a:cubicBezTo>
                    <a:pt x="227952" y="61611"/>
                    <a:pt x="194085" y="85953"/>
                    <a:pt x="171860" y="101828"/>
                  </a:cubicBezTo>
                  <a:cubicBezTo>
                    <a:pt x="149635" y="117703"/>
                    <a:pt x="104127" y="136753"/>
                    <a:pt x="98835" y="139928"/>
                  </a:cubicBezTo>
                  <a:cubicBezTo>
                    <a:pt x="93543" y="143103"/>
                    <a:pt x="154927" y="115586"/>
                    <a:pt x="140110" y="120878"/>
                  </a:cubicBezTo>
                  <a:cubicBezTo>
                    <a:pt x="125293" y="126170"/>
                    <a:pt x="17872" y="167974"/>
                    <a:pt x="9935" y="171678"/>
                  </a:cubicBezTo>
                  <a:cubicBezTo>
                    <a:pt x="1998" y="175382"/>
                    <a:pt x="81373" y="140986"/>
                    <a:pt x="92485" y="143103"/>
                  </a:cubicBezTo>
                  <a:cubicBezTo>
                    <a:pt x="103597" y="145220"/>
                    <a:pt x="85606" y="169561"/>
                    <a:pt x="76610" y="184378"/>
                  </a:cubicBezTo>
                  <a:cubicBezTo>
                    <a:pt x="67614" y="199195"/>
                    <a:pt x="42214" y="228299"/>
                    <a:pt x="38510" y="232003"/>
                  </a:cubicBezTo>
                  <a:cubicBezTo>
                    <a:pt x="34806" y="235707"/>
                    <a:pt x="58089" y="200253"/>
                    <a:pt x="54385" y="206603"/>
                  </a:cubicBezTo>
                  <a:cubicBezTo>
                    <a:pt x="50681" y="212953"/>
                    <a:pt x="23164" y="255286"/>
                    <a:pt x="16285" y="270103"/>
                  </a:cubicBezTo>
                  <a:cubicBezTo>
                    <a:pt x="9406" y="284920"/>
                    <a:pt x="12581" y="307145"/>
                    <a:pt x="13110" y="295503"/>
                  </a:cubicBezTo>
                  <a:cubicBezTo>
                    <a:pt x="13639" y="283861"/>
                    <a:pt x="21047" y="203428"/>
                    <a:pt x="19460" y="200253"/>
                  </a:cubicBezTo>
                  <a:cubicBezTo>
                    <a:pt x="17873" y="197078"/>
                    <a:pt x="-9644" y="284390"/>
                    <a:pt x="3585" y="276453"/>
                  </a:cubicBezTo>
                  <a:cubicBezTo>
                    <a:pt x="16814" y="268516"/>
                    <a:pt x="73435" y="181732"/>
                    <a:pt x="98835" y="152628"/>
                  </a:cubicBezTo>
                  <a:cubicBezTo>
                    <a:pt x="124235" y="123524"/>
                    <a:pt x="115768" y="119290"/>
                    <a:pt x="155985" y="101828"/>
                  </a:cubicBezTo>
                  <a:cubicBezTo>
                    <a:pt x="196202" y="84366"/>
                    <a:pt x="321614" y="55261"/>
                    <a:pt x="340135" y="47853"/>
                  </a:cubicBezTo>
                  <a:cubicBezTo>
                    <a:pt x="358656" y="40445"/>
                    <a:pt x="283514" y="58436"/>
                    <a:pt x="267110" y="57378"/>
                  </a:cubicBezTo>
                  <a:cubicBezTo>
                    <a:pt x="250706" y="56320"/>
                    <a:pt x="247531" y="40445"/>
                    <a:pt x="241710" y="41503"/>
                  </a:cubicBezTo>
                  <a:cubicBezTo>
                    <a:pt x="235889" y="42561"/>
                    <a:pt x="235889" y="66374"/>
                    <a:pt x="232185" y="63728"/>
                  </a:cubicBezTo>
                  <a:cubicBezTo>
                    <a:pt x="228481" y="61082"/>
                    <a:pt x="197260" y="3403"/>
                    <a:pt x="197260" y="2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1" name="フリーフォーム 130">
              <a:extLst>
                <a:ext uri="{FF2B5EF4-FFF2-40B4-BE49-F238E27FC236}">
                  <a16:creationId xmlns:a16="http://schemas.microsoft.com/office/drawing/2014/main" id="{1084428E-8A16-49F4-0923-309605BF8609}"/>
                </a:ext>
              </a:extLst>
            </p:cNvPr>
            <p:cNvSpPr/>
            <p:nvPr/>
          </p:nvSpPr>
          <p:spPr>
            <a:xfrm>
              <a:off x="5806796" y="4879798"/>
              <a:ext cx="308000" cy="50983"/>
            </a:xfrm>
            <a:custGeom>
              <a:avLst/>
              <a:gdLst>
                <a:gd name="connsiteX0" fmla="*/ 279 w 308000"/>
                <a:gd name="connsiteY0" fmla="*/ 9702 h 50983"/>
                <a:gd name="connsiteX1" fmla="*/ 206654 w 308000"/>
                <a:gd name="connsiteY1" fmla="*/ 177 h 50983"/>
                <a:gd name="connsiteX2" fmla="*/ 305079 w 308000"/>
                <a:gd name="connsiteY2" fmla="*/ 19227 h 50983"/>
                <a:gd name="connsiteX3" fmla="*/ 273329 w 308000"/>
                <a:gd name="connsiteY3" fmla="*/ 12877 h 50983"/>
                <a:gd name="connsiteX4" fmla="*/ 184429 w 308000"/>
                <a:gd name="connsiteY4" fmla="*/ 50977 h 50983"/>
                <a:gd name="connsiteX5" fmla="*/ 254279 w 308000"/>
                <a:gd name="connsiteY5" fmla="*/ 9702 h 50983"/>
                <a:gd name="connsiteX6" fmla="*/ 279 w 308000"/>
                <a:gd name="connsiteY6" fmla="*/ 9702 h 50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000" h="50983">
                  <a:moveTo>
                    <a:pt x="279" y="9702"/>
                  </a:moveTo>
                  <a:cubicBezTo>
                    <a:pt x="-7659" y="8114"/>
                    <a:pt x="155854" y="-1411"/>
                    <a:pt x="206654" y="177"/>
                  </a:cubicBezTo>
                  <a:cubicBezTo>
                    <a:pt x="257454" y="1764"/>
                    <a:pt x="305079" y="19227"/>
                    <a:pt x="305079" y="19227"/>
                  </a:cubicBezTo>
                  <a:cubicBezTo>
                    <a:pt x="316191" y="21344"/>
                    <a:pt x="293437" y="7585"/>
                    <a:pt x="273329" y="12877"/>
                  </a:cubicBezTo>
                  <a:cubicBezTo>
                    <a:pt x="253221" y="18169"/>
                    <a:pt x="187604" y="51506"/>
                    <a:pt x="184429" y="50977"/>
                  </a:cubicBezTo>
                  <a:cubicBezTo>
                    <a:pt x="181254" y="50448"/>
                    <a:pt x="280208" y="14994"/>
                    <a:pt x="254279" y="9702"/>
                  </a:cubicBezTo>
                  <a:cubicBezTo>
                    <a:pt x="228350" y="4410"/>
                    <a:pt x="8217" y="11290"/>
                    <a:pt x="279" y="9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2" name="フリーフォーム 131">
              <a:extLst>
                <a:ext uri="{FF2B5EF4-FFF2-40B4-BE49-F238E27FC236}">
                  <a16:creationId xmlns:a16="http://schemas.microsoft.com/office/drawing/2014/main" id="{52378569-F15E-FB04-129B-27FB2829D807}"/>
                </a:ext>
              </a:extLst>
            </p:cNvPr>
            <p:cNvSpPr/>
            <p:nvPr/>
          </p:nvSpPr>
          <p:spPr>
            <a:xfrm>
              <a:off x="5872972" y="4905264"/>
              <a:ext cx="320714" cy="38220"/>
            </a:xfrm>
            <a:custGeom>
              <a:avLst/>
              <a:gdLst>
                <a:gd name="connsiteX0" fmla="*/ 778 w 320714"/>
                <a:gd name="connsiteY0" fmla="*/ 38211 h 38220"/>
                <a:gd name="connsiteX1" fmla="*/ 153178 w 320714"/>
                <a:gd name="connsiteY1" fmla="*/ 12811 h 38220"/>
                <a:gd name="connsiteX2" fmla="*/ 318278 w 320714"/>
                <a:gd name="connsiteY2" fmla="*/ 15986 h 38220"/>
                <a:gd name="connsiteX3" fmla="*/ 248428 w 320714"/>
                <a:gd name="connsiteY3" fmla="*/ 12811 h 38220"/>
                <a:gd name="connsiteX4" fmla="*/ 200803 w 320714"/>
                <a:gd name="connsiteY4" fmla="*/ 111 h 38220"/>
                <a:gd name="connsiteX5" fmla="*/ 219853 w 320714"/>
                <a:gd name="connsiteY5" fmla="*/ 9636 h 38220"/>
                <a:gd name="connsiteX6" fmla="*/ 778 w 320714"/>
                <a:gd name="connsiteY6" fmla="*/ 38211 h 3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0714" h="38220">
                  <a:moveTo>
                    <a:pt x="778" y="38211"/>
                  </a:moveTo>
                  <a:cubicBezTo>
                    <a:pt x="-10334" y="38740"/>
                    <a:pt x="100261" y="16515"/>
                    <a:pt x="153178" y="12811"/>
                  </a:cubicBezTo>
                  <a:cubicBezTo>
                    <a:pt x="206095" y="9107"/>
                    <a:pt x="302403" y="15986"/>
                    <a:pt x="318278" y="15986"/>
                  </a:cubicBezTo>
                  <a:cubicBezTo>
                    <a:pt x="334153" y="15986"/>
                    <a:pt x="268007" y="15457"/>
                    <a:pt x="248428" y="12811"/>
                  </a:cubicBezTo>
                  <a:cubicBezTo>
                    <a:pt x="228849" y="10165"/>
                    <a:pt x="200803" y="111"/>
                    <a:pt x="200803" y="111"/>
                  </a:cubicBezTo>
                  <a:cubicBezTo>
                    <a:pt x="196041" y="-418"/>
                    <a:pt x="256365" y="640"/>
                    <a:pt x="219853" y="9636"/>
                  </a:cubicBezTo>
                  <a:cubicBezTo>
                    <a:pt x="183341" y="18632"/>
                    <a:pt x="11890" y="37682"/>
                    <a:pt x="778" y="38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3" name="フリーフォーム 132">
              <a:extLst>
                <a:ext uri="{FF2B5EF4-FFF2-40B4-BE49-F238E27FC236}">
                  <a16:creationId xmlns:a16="http://schemas.microsoft.com/office/drawing/2014/main" id="{1FF4AE19-2753-F912-61AD-ABEDAEC018CC}"/>
                </a:ext>
              </a:extLst>
            </p:cNvPr>
            <p:cNvSpPr/>
            <p:nvPr/>
          </p:nvSpPr>
          <p:spPr>
            <a:xfrm>
              <a:off x="5367923" y="4958681"/>
              <a:ext cx="245479" cy="248801"/>
            </a:xfrm>
            <a:custGeom>
              <a:avLst/>
              <a:gdLst>
                <a:gd name="connsiteX0" fmla="*/ 13702 w 245479"/>
                <a:gd name="connsiteY0" fmla="*/ 248319 h 248801"/>
                <a:gd name="connsiteX1" fmla="*/ 70852 w 245479"/>
                <a:gd name="connsiteY1" fmla="*/ 146719 h 248801"/>
                <a:gd name="connsiteX2" fmla="*/ 121652 w 245479"/>
                <a:gd name="connsiteY2" fmla="*/ 73694 h 248801"/>
                <a:gd name="connsiteX3" fmla="*/ 99427 w 245479"/>
                <a:gd name="connsiteY3" fmla="*/ 86394 h 248801"/>
                <a:gd name="connsiteX4" fmla="*/ 150227 w 245479"/>
                <a:gd name="connsiteY4" fmla="*/ 35594 h 248801"/>
                <a:gd name="connsiteX5" fmla="*/ 245477 w 245479"/>
                <a:gd name="connsiteY5" fmla="*/ 669 h 248801"/>
                <a:gd name="connsiteX6" fmla="*/ 147052 w 245479"/>
                <a:gd name="connsiteY6" fmla="*/ 13369 h 248801"/>
                <a:gd name="connsiteX7" fmla="*/ 181977 w 245479"/>
                <a:gd name="connsiteY7" fmla="*/ 22894 h 248801"/>
                <a:gd name="connsiteX8" fmla="*/ 96252 w 245479"/>
                <a:gd name="connsiteY8" fmla="*/ 64169 h 248801"/>
                <a:gd name="connsiteX9" fmla="*/ 124827 w 245479"/>
                <a:gd name="connsiteY9" fmla="*/ 54644 h 248801"/>
                <a:gd name="connsiteX10" fmla="*/ 77202 w 245479"/>
                <a:gd name="connsiteY10" fmla="*/ 130844 h 248801"/>
                <a:gd name="connsiteX11" fmla="*/ 32752 w 245479"/>
                <a:gd name="connsiteY11" fmla="*/ 130844 h 248801"/>
                <a:gd name="connsiteX12" fmla="*/ 1002 w 245479"/>
                <a:gd name="connsiteY12" fmla="*/ 165769 h 248801"/>
                <a:gd name="connsiteX13" fmla="*/ 70852 w 245479"/>
                <a:gd name="connsiteY13" fmla="*/ 102269 h 248801"/>
                <a:gd name="connsiteX14" fmla="*/ 13702 w 245479"/>
                <a:gd name="connsiteY14" fmla="*/ 248319 h 248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5479" h="248801">
                  <a:moveTo>
                    <a:pt x="13702" y="248319"/>
                  </a:moveTo>
                  <a:cubicBezTo>
                    <a:pt x="13702" y="255727"/>
                    <a:pt x="52860" y="175823"/>
                    <a:pt x="70852" y="146719"/>
                  </a:cubicBezTo>
                  <a:cubicBezTo>
                    <a:pt x="88844" y="117615"/>
                    <a:pt x="116890" y="83748"/>
                    <a:pt x="121652" y="73694"/>
                  </a:cubicBezTo>
                  <a:cubicBezTo>
                    <a:pt x="126415" y="63640"/>
                    <a:pt x="94665" y="92744"/>
                    <a:pt x="99427" y="86394"/>
                  </a:cubicBezTo>
                  <a:cubicBezTo>
                    <a:pt x="104189" y="80044"/>
                    <a:pt x="125885" y="49881"/>
                    <a:pt x="150227" y="35594"/>
                  </a:cubicBezTo>
                  <a:cubicBezTo>
                    <a:pt x="174569" y="21307"/>
                    <a:pt x="246006" y="4373"/>
                    <a:pt x="245477" y="669"/>
                  </a:cubicBezTo>
                  <a:cubicBezTo>
                    <a:pt x="244948" y="-3035"/>
                    <a:pt x="157635" y="9665"/>
                    <a:pt x="147052" y="13369"/>
                  </a:cubicBezTo>
                  <a:cubicBezTo>
                    <a:pt x="136469" y="17073"/>
                    <a:pt x="190444" y="14427"/>
                    <a:pt x="181977" y="22894"/>
                  </a:cubicBezTo>
                  <a:cubicBezTo>
                    <a:pt x="173510" y="31361"/>
                    <a:pt x="105777" y="58877"/>
                    <a:pt x="96252" y="64169"/>
                  </a:cubicBezTo>
                  <a:cubicBezTo>
                    <a:pt x="86727" y="69461"/>
                    <a:pt x="128002" y="43531"/>
                    <a:pt x="124827" y="54644"/>
                  </a:cubicBezTo>
                  <a:cubicBezTo>
                    <a:pt x="121652" y="65757"/>
                    <a:pt x="92548" y="118144"/>
                    <a:pt x="77202" y="130844"/>
                  </a:cubicBezTo>
                  <a:cubicBezTo>
                    <a:pt x="61856" y="143544"/>
                    <a:pt x="45452" y="125023"/>
                    <a:pt x="32752" y="130844"/>
                  </a:cubicBezTo>
                  <a:cubicBezTo>
                    <a:pt x="20052" y="136665"/>
                    <a:pt x="-5348" y="170531"/>
                    <a:pt x="1002" y="165769"/>
                  </a:cubicBezTo>
                  <a:cubicBezTo>
                    <a:pt x="7352" y="161007"/>
                    <a:pt x="68735" y="90627"/>
                    <a:pt x="70852" y="102269"/>
                  </a:cubicBezTo>
                  <a:cubicBezTo>
                    <a:pt x="72969" y="113911"/>
                    <a:pt x="13702" y="240911"/>
                    <a:pt x="13702" y="2483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4" name="フリーフォーム 133">
              <a:extLst>
                <a:ext uri="{FF2B5EF4-FFF2-40B4-BE49-F238E27FC236}">
                  <a16:creationId xmlns:a16="http://schemas.microsoft.com/office/drawing/2014/main" id="{E0158BEA-F973-03F3-CA4E-854C55217BC9}"/>
                </a:ext>
              </a:extLst>
            </p:cNvPr>
            <p:cNvSpPr/>
            <p:nvPr/>
          </p:nvSpPr>
          <p:spPr>
            <a:xfrm>
              <a:off x="5695862" y="4797411"/>
              <a:ext cx="162036" cy="149336"/>
            </a:xfrm>
            <a:custGeom>
              <a:avLst/>
              <a:gdLst>
                <a:gd name="connsiteX0" fmla="*/ 92163 w 162036"/>
                <a:gd name="connsiteY0" fmla="*/ 14 h 149336"/>
                <a:gd name="connsiteX1" fmla="*/ 73113 w 162036"/>
                <a:gd name="connsiteY1" fmla="*/ 82564 h 149336"/>
                <a:gd name="connsiteX2" fmla="*/ 162013 w 162036"/>
                <a:gd name="connsiteY2" fmla="*/ 149239 h 149336"/>
                <a:gd name="connsiteX3" fmla="*/ 63588 w 162036"/>
                <a:gd name="connsiteY3" fmla="*/ 98439 h 149336"/>
                <a:gd name="connsiteX4" fmla="*/ 88 w 162036"/>
                <a:gd name="connsiteY4" fmla="*/ 139714 h 149336"/>
                <a:gd name="connsiteX5" fmla="*/ 50888 w 162036"/>
                <a:gd name="connsiteY5" fmla="*/ 88914 h 149336"/>
                <a:gd name="connsiteX6" fmla="*/ 92163 w 162036"/>
                <a:gd name="connsiteY6" fmla="*/ 14 h 149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036" h="149336">
                  <a:moveTo>
                    <a:pt x="92163" y="14"/>
                  </a:moveTo>
                  <a:cubicBezTo>
                    <a:pt x="95867" y="-1044"/>
                    <a:pt x="61471" y="57693"/>
                    <a:pt x="73113" y="82564"/>
                  </a:cubicBezTo>
                  <a:cubicBezTo>
                    <a:pt x="84755" y="107435"/>
                    <a:pt x="163601" y="146593"/>
                    <a:pt x="162013" y="149239"/>
                  </a:cubicBezTo>
                  <a:cubicBezTo>
                    <a:pt x="160426" y="151885"/>
                    <a:pt x="90575" y="100026"/>
                    <a:pt x="63588" y="98439"/>
                  </a:cubicBezTo>
                  <a:cubicBezTo>
                    <a:pt x="36601" y="96852"/>
                    <a:pt x="2205" y="141302"/>
                    <a:pt x="88" y="139714"/>
                  </a:cubicBezTo>
                  <a:cubicBezTo>
                    <a:pt x="-2029" y="138126"/>
                    <a:pt x="34484" y="110610"/>
                    <a:pt x="50888" y="88914"/>
                  </a:cubicBezTo>
                  <a:cubicBezTo>
                    <a:pt x="67292" y="67218"/>
                    <a:pt x="88459" y="1072"/>
                    <a:pt x="92163" y="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5" name="フリーフォーム 134">
              <a:extLst>
                <a:ext uri="{FF2B5EF4-FFF2-40B4-BE49-F238E27FC236}">
                  <a16:creationId xmlns:a16="http://schemas.microsoft.com/office/drawing/2014/main" id="{F68DAF1C-1E4B-1F8A-D777-854E69090580}"/>
                </a:ext>
              </a:extLst>
            </p:cNvPr>
            <p:cNvSpPr/>
            <p:nvPr/>
          </p:nvSpPr>
          <p:spPr>
            <a:xfrm>
              <a:off x="5872217" y="4806914"/>
              <a:ext cx="401506" cy="159440"/>
            </a:xfrm>
            <a:custGeom>
              <a:avLst/>
              <a:gdLst>
                <a:gd name="connsiteX0" fmla="*/ 1533 w 401506"/>
                <a:gd name="connsiteY0" fmla="*/ 130211 h 159440"/>
                <a:gd name="connsiteX1" fmla="*/ 226958 w 401506"/>
                <a:gd name="connsiteY1" fmla="*/ 73061 h 159440"/>
                <a:gd name="connsiteX2" fmla="*/ 395233 w 401506"/>
                <a:gd name="connsiteY2" fmla="*/ 117511 h 159440"/>
                <a:gd name="connsiteX3" fmla="*/ 360308 w 401506"/>
                <a:gd name="connsiteY3" fmla="*/ 111161 h 159440"/>
                <a:gd name="connsiteX4" fmla="*/ 309508 w 401506"/>
                <a:gd name="connsiteY4" fmla="*/ 158786 h 159440"/>
                <a:gd name="connsiteX5" fmla="*/ 274583 w 401506"/>
                <a:gd name="connsiteY5" fmla="*/ 139736 h 159440"/>
                <a:gd name="connsiteX6" fmla="*/ 319033 w 401506"/>
                <a:gd name="connsiteY6" fmla="*/ 152436 h 159440"/>
                <a:gd name="connsiteX7" fmla="*/ 350783 w 401506"/>
                <a:gd name="connsiteY7" fmla="*/ 88936 h 159440"/>
                <a:gd name="connsiteX8" fmla="*/ 299983 w 401506"/>
                <a:gd name="connsiteY8" fmla="*/ 63536 h 159440"/>
                <a:gd name="connsiteX9" fmla="*/ 188858 w 401506"/>
                <a:gd name="connsiteY9" fmla="*/ 60361 h 159440"/>
                <a:gd name="connsiteX10" fmla="*/ 246008 w 401506"/>
                <a:gd name="connsiteY10" fmla="*/ 36 h 159440"/>
                <a:gd name="connsiteX11" fmla="*/ 182508 w 401506"/>
                <a:gd name="connsiteY11" fmla="*/ 69886 h 159440"/>
                <a:gd name="connsiteX12" fmla="*/ 87258 w 401506"/>
                <a:gd name="connsiteY12" fmla="*/ 95286 h 159440"/>
                <a:gd name="connsiteX13" fmla="*/ 125358 w 401506"/>
                <a:gd name="connsiteY13" fmla="*/ 66711 h 159440"/>
                <a:gd name="connsiteX14" fmla="*/ 1533 w 401506"/>
                <a:gd name="connsiteY14" fmla="*/ 130211 h 1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01506" h="159440">
                  <a:moveTo>
                    <a:pt x="1533" y="130211"/>
                  </a:moveTo>
                  <a:cubicBezTo>
                    <a:pt x="18466" y="131269"/>
                    <a:pt x="161341" y="75178"/>
                    <a:pt x="226958" y="73061"/>
                  </a:cubicBezTo>
                  <a:cubicBezTo>
                    <a:pt x="292575" y="70944"/>
                    <a:pt x="373008" y="111161"/>
                    <a:pt x="395233" y="117511"/>
                  </a:cubicBezTo>
                  <a:cubicBezTo>
                    <a:pt x="417458" y="123861"/>
                    <a:pt x="374596" y="104282"/>
                    <a:pt x="360308" y="111161"/>
                  </a:cubicBezTo>
                  <a:cubicBezTo>
                    <a:pt x="346021" y="118040"/>
                    <a:pt x="323796" y="154023"/>
                    <a:pt x="309508" y="158786"/>
                  </a:cubicBezTo>
                  <a:cubicBezTo>
                    <a:pt x="295220" y="163549"/>
                    <a:pt x="272995" y="140794"/>
                    <a:pt x="274583" y="139736"/>
                  </a:cubicBezTo>
                  <a:cubicBezTo>
                    <a:pt x="276171" y="138678"/>
                    <a:pt x="306333" y="160903"/>
                    <a:pt x="319033" y="152436"/>
                  </a:cubicBezTo>
                  <a:cubicBezTo>
                    <a:pt x="331733" y="143969"/>
                    <a:pt x="353958" y="103753"/>
                    <a:pt x="350783" y="88936"/>
                  </a:cubicBezTo>
                  <a:cubicBezTo>
                    <a:pt x="347608" y="74119"/>
                    <a:pt x="326970" y="68298"/>
                    <a:pt x="299983" y="63536"/>
                  </a:cubicBezTo>
                  <a:cubicBezTo>
                    <a:pt x="272996" y="58774"/>
                    <a:pt x="197854" y="70944"/>
                    <a:pt x="188858" y="60361"/>
                  </a:cubicBezTo>
                  <a:cubicBezTo>
                    <a:pt x="179862" y="49778"/>
                    <a:pt x="247066" y="-1552"/>
                    <a:pt x="246008" y="36"/>
                  </a:cubicBezTo>
                  <a:cubicBezTo>
                    <a:pt x="244950" y="1624"/>
                    <a:pt x="208966" y="54011"/>
                    <a:pt x="182508" y="69886"/>
                  </a:cubicBezTo>
                  <a:cubicBezTo>
                    <a:pt x="156050" y="85761"/>
                    <a:pt x="96783" y="95815"/>
                    <a:pt x="87258" y="95286"/>
                  </a:cubicBezTo>
                  <a:cubicBezTo>
                    <a:pt x="77733" y="94757"/>
                    <a:pt x="137529" y="57186"/>
                    <a:pt x="125358" y="66711"/>
                  </a:cubicBezTo>
                  <a:cubicBezTo>
                    <a:pt x="113187" y="76236"/>
                    <a:pt x="-15400" y="129153"/>
                    <a:pt x="1533" y="130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6" name="フリーフォーム 135">
              <a:extLst>
                <a:ext uri="{FF2B5EF4-FFF2-40B4-BE49-F238E27FC236}">
                  <a16:creationId xmlns:a16="http://schemas.microsoft.com/office/drawing/2014/main" id="{45691DFE-131C-AFB3-9B4E-6DEF40186347}"/>
                </a:ext>
              </a:extLst>
            </p:cNvPr>
            <p:cNvSpPr/>
            <p:nvPr/>
          </p:nvSpPr>
          <p:spPr>
            <a:xfrm>
              <a:off x="6194373" y="4956160"/>
              <a:ext cx="233590" cy="185326"/>
            </a:xfrm>
            <a:custGeom>
              <a:avLst/>
              <a:gdLst>
                <a:gd name="connsiteX0" fmla="*/ 52 w 233590"/>
                <a:gd name="connsiteY0" fmla="*/ 28590 h 185326"/>
                <a:gd name="connsiteX1" fmla="*/ 133402 w 233590"/>
                <a:gd name="connsiteY1" fmla="*/ 107965 h 185326"/>
                <a:gd name="connsiteX2" fmla="*/ 228652 w 233590"/>
                <a:gd name="connsiteY2" fmla="*/ 184165 h 185326"/>
                <a:gd name="connsiteX3" fmla="*/ 209602 w 233590"/>
                <a:gd name="connsiteY3" fmla="*/ 142890 h 185326"/>
                <a:gd name="connsiteX4" fmla="*/ 120702 w 233590"/>
                <a:gd name="connsiteY4" fmla="*/ 15 h 185326"/>
                <a:gd name="connsiteX5" fmla="*/ 187377 w 233590"/>
                <a:gd name="connsiteY5" fmla="*/ 133365 h 185326"/>
                <a:gd name="connsiteX6" fmla="*/ 117527 w 233590"/>
                <a:gd name="connsiteY6" fmla="*/ 79390 h 185326"/>
                <a:gd name="connsiteX7" fmla="*/ 149277 w 233590"/>
                <a:gd name="connsiteY7" fmla="*/ 127015 h 185326"/>
                <a:gd name="connsiteX8" fmla="*/ 52 w 233590"/>
                <a:gd name="connsiteY8" fmla="*/ 28590 h 18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3590" h="185326">
                  <a:moveTo>
                    <a:pt x="52" y="28590"/>
                  </a:moveTo>
                  <a:cubicBezTo>
                    <a:pt x="-2594" y="25415"/>
                    <a:pt x="95302" y="82036"/>
                    <a:pt x="133402" y="107965"/>
                  </a:cubicBezTo>
                  <a:cubicBezTo>
                    <a:pt x="171502" y="133894"/>
                    <a:pt x="215952" y="178344"/>
                    <a:pt x="228652" y="184165"/>
                  </a:cubicBezTo>
                  <a:cubicBezTo>
                    <a:pt x="241352" y="189986"/>
                    <a:pt x="227594" y="173582"/>
                    <a:pt x="209602" y="142890"/>
                  </a:cubicBezTo>
                  <a:cubicBezTo>
                    <a:pt x="191610" y="112198"/>
                    <a:pt x="124406" y="1602"/>
                    <a:pt x="120702" y="15"/>
                  </a:cubicBezTo>
                  <a:cubicBezTo>
                    <a:pt x="116998" y="-1572"/>
                    <a:pt x="187906" y="120136"/>
                    <a:pt x="187377" y="133365"/>
                  </a:cubicBezTo>
                  <a:cubicBezTo>
                    <a:pt x="186848" y="146594"/>
                    <a:pt x="123877" y="80448"/>
                    <a:pt x="117527" y="79390"/>
                  </a:cubicBezTo>
                  <a:cubicBezTo>
                    <a:pt x="111177" y="78332"/>
                    <a:pt x="164094" y="136011"/>
                    <a:pt x="149277" y="127015"/>
                  </a:cubicBezTo>
                  <a:cubicBezTo>
                    <a:pt x="134460" y="118019"/>
                    <a:pt x="2698" y="31765"/>
                    <a:pt x="52" y="285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7" name="フリーフォーム 136">
              <a:extLst>
                <a:ext uri="{FF2B5EF4-FFF2-40B4-BE49-F238E27FC236}">
                  <a16:creationId xmlns:a16="http://schemas.microsoft.com/office/drawing/2014/main" id="{D5588619-7221-C2CC-EE65-0263F28456B0}"/>
                </a:ext>
              </a:extLst>
            </p:cNvPr>
            <p:cNvSpPr/>
            <p:nvPr/>
          </p:nvSpPr>
          <p:spPr>
            <a:xfrm>
              <a:off x="5614752" y="3165440"/>
              <a:ext cx="95371" cy="379600"/>
            </a:xfrm>
            <a:custGeom>
              <a:avLst/>
              <a:gdLst>
                <a:gd name="connsiteX0" fmla="*/ 33573 w 95371"/>
                <a:gd name="connsiteY0" fmla="*/ 35 h 379600"/>
                <a:gd name="connsiteX1" fmla="*/ 39923 w 95371"/>
                <a:gd name="connsiteY1" fmla="*/ 190535 h 379600"/>
                <a:gd name="connsiteX2" fmla="*/ 46273 w 95371"/>
                <a:gd name="connsiteY2" fmla="*/ 276260 h 379600"/>
                <a:gd name="connsiteX3" fmla="*/ 52623 w 95371"/>
                <a:gd name="connsiteY3" fmla="*/ 244510 h 379600"/>
                <a:gd name="connsiteX4" fmla="*/ 93898 w 95371"/>
                <a:gd name="connsiteY4" fmla="*/ 377860 h 379600"/>
                <a:gd name="connsiteX5" fmla="*/ 78023 w 95371"/>
                <a:gd name="connsiteY5" fmla="*/ 311185 h 379600"/>
                <a:gd name="connsiteX6" fmla="*/ 1823 w 95371"/>
                <a:gd name="connsiteY6" fmla="*/ 177835 h 379600"/>
                <a:gd name="connsiteX7" fmla="*/ 24048 w 95371"/>
                <a:gd name="connsiteY7" fmla="*/ 219110 h 379600"/>
                <a:gd name="connsiteX8" fmla="*/ 27223 w 95371"/>
                <a:gd name="connsiteY8" fmla="*/ 155610 h 379600"/>
                <a:gd name="connsiteX9" fmla="*/ 27223 w 95371"/>
                <a:gd name="connsiteY9" fmla="*/ 206410 h 379600"/>
                <a:gd name="connsiteX10" fmla="*/ 33573 w 95371"/>
                <a:gd name="connsiteY10" fmla="*/ 35 h 37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371" h="379600">
                  <a:moveTo>
                    <a:pt x="33573" y="35"/>
                  </a:moveTo>
                  <a:cubicBezTo>
                    <a:pt x="35690" y="-2611"/>
                    <a:pt x="37806" y="144498"/>
                    <a:pt x="39923" y="190535"/>
                  </a:cubicBezTo>
                  <a:cubicBezTo>
                    <a:pt x="42040" y="236572"/>
                    <a:pt x="44156" y="267264"/>
                    <a:pt x="46273" y="276260"/>
                  </a:cubicBezTo>
                  <a:cubicBezTo>
                    <a:pt x="48390" y="285256"/>
                    <a:pt x="44686" y="227577"/>
                    <a:pt x="52623" y="244510"/>
                  </a:cubicBezTo>
                  <a:cubicBezTo>
                    <a:pt x="60560" y="261443"/>
                    <a:pt x="89665" y="366748"/>
                    <a:pt x="93898" y="377860"/>
                  </a:cubicBezTo>
                  <a:cubicBezTo>
                    <a:pt x="98131" y="388973"/>
                    <a:pt x="93369" y="344523"/>
                    <a:pt x="78023" y="311185"/>
                  </a:cubicBezTo>
                  <a:cubicBezTo>
                    <a:pt x="62677" y="277847"/>
                    <a:pt x="10819" y="193181"/>
                    <a:pt x="1823" y="177835"/>
                  </a:cubicBezTo>
                  <a:cubicBezTo>
                    <a:pt x="-7173" y="162489"/>
                    <a:pt x="19815" y="222814"/>
                    <a:pt x="24048" y="219110"/>
                  </a:cubicBezTo>
                  <a:cubicBezTo>
                    <a:pt x="28281" y="215406"/>
                    <a:pt x="26694" y="157727"/>
                    <a:pt x="27223" y="155610"/>
                  </a:cubicBezTo>
                  <a:cubicBezTo>
                    <a:pt x="27752" y="153493"/>
                    <a:pt x="26694" y="229164"/>
                    <a:pt x="27223" y="206410"/>
                  </a:cubicBezTo>
                  <a:cubicBezTo>
                    <a:pt x="27752" y="183656"/>
                    <a:pt x="31456" y="2681"/>
                    <a:pt x="33573" y="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8" name="フリーフォーム 137">
              <a:extLst>
                <a:ext uri="{FF2B5EF4-FFF2-40B4-BE49-F238E27FC236}">
                  <a16:creationId xmlns:a16="http://schemas.microsoft.com/office/drawing/2014/main" id="{FD374478-D060-D301-529A-CDE02C1C6820}"/>
                </a:ext>
              </a:extLst>
            </p:cNvPr>
            <p:cNvSpPr/>
            <p:nvPr/>
          </p:nvSpPr>
          <p:spPr>
            <a:xfrm>
              <a:off x="5899146" y="3870324"/>
              <a:ext cx="171632" cy="298521"/>
            </a:xfrm>
            <a:custGeom>
              <a:avLst/>
              <a:gdLst>
                <a:gd name="connsiteX0" fmla="*/ 4 w 171632"/>
                <a:gd name="connsiteY0" fmla="*/ 1 h 298521"/>
                <a:gd name="connsiteX1" fmla="*/ 53979 w 171632"/>
                <a:gd name="connsiteY1" fmla="*/ 114301 h 298521"/>
                <a:gd name="connsiteX2" fmla="*/ 73029 w 171632"/>
                <a:gd name="connsiteY2" fmla="*/ 161926 h 298521"/>
                <a:gd name="connsiteX3" fmla="*/ 82554 w 171632"/>
                <a:gd name="connsiteY3" fmla="*/ 142876 h 298521"/>
                <a:gd name="connsiteX4" fmla="*/ 76204 w 171632"/>
                <a:gd name="connsiteY4" fmla="*/ 177801 h 298521"/>
                <a:gd name="connsiteX5" fmla="*/ 146054 w 171632"/>
                <a:gd name="connsiteY5" fmla="*/ 57151 h 298521"/>
                <a:gd name="connsiteX6" fmla="*/ 104779 w 171632"/>
                <a:gd name="connsiteY6" fmla="*/ 139701 h 298521"/>
                <a:gd name="connsiteX7" fmla="*/ 130179 w 171632"/>
                <a:gd name="connsiteY7" fmla="*/ 184151 h 298521"/>
                <a:gd name="connsiteX8" fmla="*/ 161929 w 171632"/>
                <a:gd name="connsiteY8" fmla="*/ 215901 h 298521"/>
                <a:gd name="connsiteX9" fmla="*/ 171454 w 171632"/>
                <a:gd name="connsiteY9" fmla="*/ 298451 h 298521"/>
                <a:gd name="connsiteX10" fmla="*/ 155579 w 171632"/>
                <a:gd name="connsiteY10" fmla="*/ 228601 h 298521"/>
                <a:gd name="connsiteX11" fmla="*/ 95254 w 171632"/>
                <a:gd name="connsiteY11" fmla="*/ 142876 h 298521"/>
                <a:gd name="connsiteX12" fmla="*/ 85729 w 171632"/>
                <a:gd name="connsiteY12" fmla="*/ 158751 h 298521"/>
                <a:gd name="connsiteX13" fmla="*/ 47629 w 171632"/>
                <a:gd name="connsiteY13" fmla="*/ 28576 h 298521"/>
                <a:gd name="connsiteX14" fmla="*/ 50804 w 171632"/>
                <a:gd name="connsiteY14" fmla="*/ 111126 h 298521"/>
                <a:gd name="connsiteX15" fmla="*/ 4 w 171632"/>
                <a:gd name="connsiteY15" fmla="*/ 1 h 29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1632" h="298521">
                  <a:moveTo>
                    <a:pt x="4" y="1"/>
                  </a:moveTo>
                  <a:cubicBezTo>
                    <a:pt x="533" y="530"/>
                    <a:pt x="41808" y="87314"/>
                    <a:pt x="53979" y="114301"/>
                  </a:cubicBezTo>
                  <a:cubicBezTo>
                    <a:pt x="66150" y="141289"/>
                    <a:pt x="68267" y="157164"/>
                    <a:pt x="73029" y="161926"/>
                  </a:cubicBezTo>
                  <a:cubicBezTo>
                    <a:pt x="77791" y="166688"/>
                    <a:pt x="82025" y="140230"/>
                    <a:pt x="82554" y="142876"/>
                  </a:cubicBezTo>
                  <a:cubicBezTo>
                    <a:pt x="83083" y="145522"/>
                    <a:pt x="65621" y="192089"/>
                    <a:pt x="76204" y="177801"/>
                  </a:cubicBezTo>
                  <a:cubicBezTo>
                    <a:pt x="86787" y="163514"/>
                    <a:pt x="141292" y="63501"/>
                    <a:pt x="146054" y="57151"/>
                  </a:cubicBezTo>
                  <a:cubicBezTo>
                    <a:pt x="150816" y="50801"/>
                    <a:pt x="107425" y="118534"/>
                    <a:pt x="104779" y="139701"/>
                  </a:cubicBezTo>
                  <a:cubicBezTo>
                    <a:pt x="102133" y="160868"/>
                    <a:pt x="120654" y="171451"/>
                    <a:pt x="130179" y="184151"/>
                  </a:cubicBezTo>
                  <a:cubicBezTo>
                    <a:pt x="139704" y="196851"/>
                    <a:pt x="155050" y="196851"/>
                    <a:pt x="161929" y="215901"/>
                  </a:cubicBezTo>
                  <a:cubicBezTo>
                    <a:pt x="168808" y="234951"/>
                    <a:pt x="172512" y="296334"/>
                    <a:pt x="171454" y="298451"/>
                  </a:cubicBezTo>
                  <a:cubicBezTo>
                    <a:pt x="170396" y="300568"/>
                    <a:pt x="168279" y="254530"/>
                    <a:pt x="155579" y="228601"/>
                  </a:cubicBezTo>
                  <a:cubicBezTo>
                    <a:pt x="142879" y="202672"/>
                    <a:pt x="106896" y="154518"/>
                    <a:pt x="95254" y="142876"/>
                  </a:cubicBezTo>
                  <a:cubicBezTo>
                    <a:pt x="83612" y="131234"/>
                    <a:pt x="93666" y="177801"/>
                    <a:pt x="85729" y="158751"/>
                  </a:cubicBezTo>
                  <a:cubicBezTo>
                    <a:pt x="77792" y="139701"/>
                    <a:pt x="53450" y="36513"/>
                    <a:pt x="47629" y="28576"/>
                  </a:cubicBezTo>
                  <a:cubicBezTo>
                    <a:pt x="41808" y="20639"/>
                    <a:pt x="55566" y="112184"/>
                    <a:pt x="50804" y="111126"/>
                  </a:cubicBezTo>
                  <a:cubicBezTo>
                    <a:pt x="46042" y="110068"/>
                    <a:pt x="-525" y="-528"/>
                    <a:pt x="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9" name="フリーフォーム 138">
              <a:extLst>
                <a:ext uri="{FF2B5EF4-FFF2-40B4-BE49-F238E27FC236}">
                  <a16:creationId xmlns:a16="http://schemas.microsoft.com/office/drawing/2014/main" id="{0D0B77CF-2C07-8884-72B2-DFEFDE7FFE84}"/>
                </a:ext>
              </a:extLst>
            </p:cNvPr>
            <p:cNvSpPr/>
            <p:nvPr/>
          </p:nvSpPr>
          <p:spPr>
            <a:xfrm>
              <a:off x="5491490" y="3829044"/>
              <a:ext cx="71261" cy="241434"/>
            </a:xfrm>
            <a:custGeom>
              <a:avLst/>
              <a:gdLst>
                <a:gd name="connsiteX0" fmla="*/ 71110 w 71261"/>
                <a:gd name="connsiteY0" fmla="*/ 6 h 241434"/>
                <a:gd name="connsiteX1" fmla="*/ 20310 w 71261"/>
                <a:gd name="connsiteY1" fmla="*/ 165106 h 241434"/>
                <a:gd name="connsiteX2" fmla="*/ 33010 w 71261"/>
                <a:gd name="connsiteY2" fmla="*/ 241306 h 241434"/>
                <a:gd name="connsiteX3" fmla="*/ 17135 w 71261"/>
                <a:gd name="connsiteY3" fmla="*/ 149231 h 241434"/>
                <a:gd name="connsiteX4" fmla="*/ 17135 w 71261"/>
                <a:gd name="connsiteY4" fmla="*/ 117481 h 241434"/>
                <a:gd name="connsiteX5" fmla="*/ 1260 w 71261"/>
                <a:gd name="connsiteY5" fmla="*/ 171456 h 241434"/>
                <a:gd name="connsiteX6" fmla="*/ 71110 w 71261"/>
                <a:gd name="connsiteY6" fmla="*/ 6 h 24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261" h="241434">
                  <a:moveTo>
                    <a:pt x="71110" y="6"/>
                  </a:moveTo>
                  <a:cubicBezTo>
                    <a:pt x="74285" y="-1052"/>
                    <a:pt x="26660" y="124889"/>
                    <a:pt x="20310" y="165106"/>
                  </a:cubicBezTo>
                  <a:cubicBezTo>
                    <a:pt x="13960" y="205323"/>
                    <a:pt x="33539" y="243952"/>
                    <a:pt x="33010" y="241306"/>
                  </a:cubicBezTo>
                  <a:cubicBezTo>
                    <a:pt x="32481" y="238660"/>
                    <a:pt x="19781" y="169868"/>
                    <a:pt x="17135" y="149231"/>
                  </a:cubicBezTo>
                  <a:cubicBezTo>
                    <a:pt x="14489" y="128594"/>
                    <a:pt x="19781" y="113777"/>
                    <a:pt x="17135" y="117481"/>
                  </a:cubicBezTo>
                  <a:cubicBezTo>
                    <a:pt x="14489" y="121185"/>
                    <a:pt x="-5090" y="187860"/>
                    <a:pt x="1260" y="171456"/>
                  </a:cubicBezTo>
                  <a:cubicBezTo>
                    <a:pt x="7610" y="155052"/>
                    <a:pt x="67935" y="1064"/>
                    <a:pt x="71110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0" name="フリーフォーム 139">
              <a:extLst>
                <a:ext uri="{FF2B5EF4-FFF2-40B4-BE49-F238E27FC236}">
                  <a16:creationId xmlns:a16="http://schemas.microsoft.com/office/drawing/2014/main" id="{A3172F4A-FFED-AF6B-A19E-ED1E36B3E8A3}"/>
                </a:ext>
              </a:extLst>
            </p:cNvPr>
            <p:cNvSpPr/>
            <p:nvPr/>
          </p:nvSpPr>
          <p:spPr>
            <a:xfrm>
              <a:off x="6003925" y="3771900"/>
              <a:ext cx="95253" cy="224286"/>
            </a:xfrm>
            <a:custGeom>
              <a:avLst/>
              <a:gdLst>
                <a:gd name="connsiteX0" fmla="*/ 0 w 95253"/>
                <a:gd name="connsiteY0" fmla="*/ 0 h 224286"/>
                <a:gd name="connsiteX1" fmla="*/ 19050 w 95253"/>
                <a:gd name="connsiteY1" fmla="*/ 215900 h 224286"/>
                <a:gd name="connsiteX2" fmla="*/ 22225 w 95253"/>
                <a:gd name="connsiteY2" fmla="*/ 184150 h 224286"/>
                <a:gd name="connsiteX3" fmla="*/ 95250 w 95253"/>
                <a:gd name="connsiteY3" fmla="*/ 222250 h 224286"/>
                <a:gd name="connsiteX4" fmla="*/ 25400 w 95253"/>
                <a:gd name="connsiteY4" fmla="*/ 190500 h 224286"/>
                <a:gd name="connsiteX5" fmla="*/ 12700 w 95253"/>
                <a:gd name="connsiteY5" fmla="*/ 149225 h 224286"/>
                <a:gd name="connsiteX6" fmla="*/ 12700 w 95253"/>
                <a:gd name="connsiteY6" fmla="*/ 184150 h 224286"/>
                <a:gd name="connsiteX7" fmla="*/ 0 w 95253"/>
                <a:gd name="connsiteY7" fmla="*/ 0 h 22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253" h="224286">
                  <a:moveTo>
                    <a:pt x="0" y="0"/>
                  </a:moveTo>
                  <a:cubicBezTo>
                    <a:pt x="7673" y="92604"/>
                    <a:pt x="15346" y="185208"/>
                    <a:pt x="19050" y="215900"/>
                  </a:cubicBezTo>
                  <a:cubicBezTo>
                    <a:pt x="22754" y="246592"/>
                    <a:pt x="9525" y="183092"/>
                    <a:pt x="22225" y="184150"/>
                  </a:cubicBezTo>
                  <a:cubicBezTo>
                    <a:pt x="34925" y="185208"/>
                    <a:pt x="94721" y="221192"/>
                    <a:pt x="95250" y="222250"/>
                  </a:cubicBezTo>
                  <a:cubicBezTo>
                    <a:pt x="95779" y="223308"/>
                    <a:pt x="39158" y="202671"/>
                    <a:pt x="25400" y="190500"/>
                  </a:cubicBezTo>
                  <a:cubicBezTo>
                    <a:pt x="11642" y="178329"/>
                    <a:pt x="14817" y="150283"/>
                    <a:pt x="12700" y="149225"/>
                  </a:cubicBezTo>
                  <a:cubicBezTo>
                    <a:pt x="10583" y="148167"/>
                    <a:pt x="12700" y="184150"/>
                    <a:pt x="12700" y="1841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1" name="フリーフォーム 140">
              <a:extLst>
                <a:ext uri="{FF2B5EF4-FFF2-40B4-BE49-F238E27FC236}">
                  <a16:creationId xmlns:a16="http://schemas.microsoft.com/office/drawing/2014/main" id="{364F8CFC-4CBC-6EE0-58B0-1AF44757DF83}"/>
                </a:ext>
              </a:extLst>
            </p:cNvPr>
            <p:cNvSpPr/>
            <p:nvPr/>
          </p:nvSpPr>
          <p:spPr>
            <a:xfrm>
              <a:off x="5427705" y="4987925"/>
              <a:ext cx="279116" cy="220214"/>
            </a:xfrm>
            <a:custGeom>
              <a:avLst/>
              <a:gdLst>
                <a:gd name="connsiteX0" fmla="*/ 255545 w 279116"/>
                <a:gd name="connsiteY0" fmla="*/ 0 h 220214"/>
                <a:gd name="connsiteX1" fmla="*/ 90445 w 279116"/>
                <a:gd name="connsiteY1" fmla="*/ 88900 h 220214"/>
                <a:gd name="connsiteX2" fmla="*/ 39645 w 279116"/>
                <a:gd name="connsiteY2" fmla="*/ 149225 h 220214"/>
                <a:gd name="connsiteX3" fmla="*/ 80920 w 279116"/>
                <a:gd name="connsiteY3" fmla="*/ 114300 h 220214"/>
                <a:gd name="connsiteX4" fmla="*/ 26945 w 279116"/>
                <a:gd name="connsiteY4" fmla="*/ 196850 h 220214"/>
                <a:gd name="connsiteX5" fmla="*/ 68220 w 279116"/>
                <a:gd name="connsiteY5" fmla="*/ 187325 h 220214"/>
                <a:gd name="connsiteX6" fmla="*/ 7895 w 279116"/>
                <a:gd name="connsiteY6" fmla="*/ 219075 h 220214"/>
                <a:gd name="connsiteX7" fmla="*/ 277770 w 279116"/>
                <a:gd name="connsiteY7" fmla="*/ 139700 h 220214"/>
                <a:gd name="connsiteX8" fmla="*/ 109495 w 279116"/>
                <a:gd name="connsiteY8" fmla="*/ 184150 h 220214"/>
                <a:gd name="connsiteX9" fmla="*/ 52345 w 279116"/>
                <a:gd name="connsiteY9" fmla="*/ 203200 h 220214"/>
                <a:gd name="connsiteX10" fmla="*/ 93620 w 279116"/>
                <a:gd name="connsiteY10" fmla="*/ 136525 h 220214"/>
                <a:gd name="connsiteX11" fmla="*/ 68220 w 279116"/>
                <a:gd name="connsiteY11" fmla="*/ 152400 h 220214"/>
                <a:gd name="connsiteX12" fmla="*/ 138070 w 279116"/>
                <a:gd name="connsiteY12" fmla="*/ 3175 h 220214"/>
                <a:gd name="connsiteX13" fmla="*/ 68220 w 279116"/>
                <a:gd name="connsiteY13" fmla="*/ 88900 h 220214"/>
                <a:gd name="connsiteX14" fmla="*/ 255545 w 279116"/>
                <a:gd name="connsiteY14" fmla="*/ 0 h 22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9116" h="220214">
                  <a:moveTo>
                    <a:pt x="255545" y="0"/>
                  </a:moveTo>
                  <a:cubicBezTo>
                    <a:pt x="259249" y="0"/>
                    <a:pt x="126428" y="64029"/>
                    <a:pt x="90445" y="88900"/>
                  </a:cubicBezTo>
                  <a:cubicBezTo>
                    <a:pt x="54462" y="113771"/>
                    <a:pt x="41232" y="144992"/>
                    <a:pt x="39645" y="149225"/>
                  </a:cubicBezTo>
                  <a:cubicBezTo>
                    <a:pt x="38058" y="153458"/>
                    <a:pt x="83037" y="106363"/>
                    <a:pt x="80920" y="114300"/>
                  </a:cubicBezTo>
                  <a:cubicBezTo>
                    <a:pt x="78803" y="122237"/>
                    <a:pt x="29062" y="184679"/>
                    <a:pt x="26945" y="196850"/>
                  </a:cubicBezTo>
                  <a:cubicBezTo>
                    <a:pt x="24828" y="209021"/>
                    <a:pt x="71395" y="183621"/>
                    <a:pt x="68220" y="187325"/>
                  </a:cubicBezTo>
                  <a:cubicBezTo>
                    <a:pt x="65045" y="191029"/>
                    <a:pt x="-27030" y="227012"/>
                    <a:pt x="7895" y="219075"/>
                  </a:cubicBezTo>
                  <a:cubicBezTo>
                    <a:pt x="42820" y="211138"/>
                    <a:pt x="260837" y="145521"/>
                    <a:pt x="277770" y="139700"/>
                  </a:cubicBezTo>
                  <a:cubicBezTo>
                    <a:pt x="294703" y="133879"/>
                    <a:pt x="147066" y="173567"/>
                    <a:pt x="109495" y="184150"/>
                  </a:cubicBezTo>
                  <a:cubicBezTo>
                    <a:pt x="71924" y="194733"/>
                    <a:pt x="54991" y="211137"/>
                    <a:pt x="52345" y="203200"/>
                  </a:cubicBezTo>
                  <a:cubicBezTo>
                    <a:pt x="49699" y="195263"/>
                    <a:pt x="90974" y="144992"/>
                    <a:pt x="93620" y="136525"/>
                  </a:cubicBezTo>
                  <a:cubicBezTo>
                    <a:pt x="96266" y="128058"/>
                    <a:pt x="60812" y="174625"/>
                    <a:pt x="68220" y="152400"/>
                  </a:cubicBezTo>
                  <a:cubicBezTo>
                    <a:pt x="75628" y="130175"/>
                    <a:pt x="138070" y="13758"/>
                    <a:pt x="138070" y="3175"/>
                  </a:cubicBezTo>
                  <a:cubicBezTo>
                    <a:pt x="138070" y="-7408"/>
                    <a:pt x="54462" y="86783"/>
                    <a:pt x="68220" y="88900"/>
                  </a:cubicBezTo>
                  <a:cubicBezTo>
                    <a:pt x="81978" y="91017"/>
                    <a:pt x="251841" y="0"/>
                    <a:pt x="255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2" name="フリーフォーム 141">
              <a:extLst>
                <a:ext uri="{FF2B5EF4-FFF2-40B4-BE49-F238E27FC236}">
                  <a16:creationId xmlns:a16="http://schemas.microsoft.com/office/drawing/2014/main" id="{53578680-B598-77D9-A41C-B637EE90AFD5}"/>
                </a:ext>
              </a:extLst>
            </p:cNvPr>
            <p:cNvSpPr/>
            <p:nvPr/>
          </p:nvSpPr>
          <p:spPr>
            <a:xfrm>
              <a:off x="5368913" y="5108505"/>
              <a:ext cx="492137" cy="146195"/>
            </a:xfrm>
            <a:custGeom>
              <a:avLst/>
              <a:gdLst>
                <a:gd name="connsiteX0" fmla="*/ 12 w 492137"/>
                <a:gd name="connsiteY0" fmla="*/ 136595 h 146195"/>
                <a:gd name="connsiteX1" fmla="*/ 304812 w 492137"/>
                <a:gd name="connsiteY1" fmla="*/ 54045 h 146195"/>
                <a:gd name="connsiteX2" fmla="*/ 400062 w 492137"/>
                <a:gd name="connsiteY2" fmla="*/ 66745 h 146195"/>
                <a:gd name="connsiteX3" fmla="*/ 415937 w 492137"/>
                <a:gd name="connsiteY3" fmla="*/ 47695 h 146195"/>
                <a:gd name="connsiteX4" fmla="*/ 492137 w 492137"/>
                <a:gd name="connsiteY4" fmla="*/ 142945 h 146195"/>
                <a:gd name="connsiteX5" fmla="*/ 415937 w 492137"/>
                <a:gd name="connsiteY5" fmla="*/ 47695 h 146195"/>
                <a:gd name="connsiteX6" fmla="*/ 393712 w 492137"/>
                <a:gd name="connsiteY6" fmla="*/ 70 h 146195"/>
                <a:gd name="connsiteX7" fmla="*/ 403237 w 492137"/>
                <a:gd name="connsiteY7" fmla="*/ 57220 h 146195"/>
                <a:gd name="connsiteX8" fmla="*/ 361962 w 492137"/>
                <a:gd name="connsiteY8" fmla="*/ 146120 h 146195"/>
                <a:gd name="connsiteX9" fmla="*/ 387362 w 492137"/>
                <a:gd name="connsiteY9" fmla="*/ 41345 h 146195"/>
                <a:gd name="connsiteX10" fmla="*/ 323862 w 492137"/>
                <a:gd name="connsiteY10" fmla="*/ 41345 h 146195"/>
                <a:gd name="connsiteX11" fmla="*/ 330212 w 492137"/>
                <a:gd name="connsiteY11" fmla="*/ 28645 h 146195"/>
                <a:gd name="connsiteX12" fmla="*/ 206387 w 492137"/>
                <a:gd name="connsiteY12" fmla="*/ 50870 h 146195"/>
                <a:gd name="connsiteX13" fmla="*/ 292112 w 492137"/>
                <a:gd name="connsiteY13" fmla="*/ 22295 h 146195"/>
                <a:gd name="connsiteX14" fmla="*/ 12 w 492137"/>
                <a:gd name="connsiteY14" fmla="*/ 136595 h 14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92137" h="146195">
                  <a:moveTo>
                    <a:pt x="12" y="136595"/>
                  </a:moveTo>
                  <a:cubicBezTo>
                    <a:pt x="2129" y="141887"/>
                    <a:pt x="238137" y="65687"/>
                    <a:pt x="304812" y="54045"/>
                  </a:cubicBezTo>
                  <a:cubicBezTo>
                    <a:pt x="371487" y="42403"/>
                    <a:pt x="381541" y="67803"/>
                    <a:pt x="400062" y="66745"/>
                  </a:cubicBezTo>
                  <a:cubicBezTo>
                    <a:pt x="418583" y="65687"/>
                    <a:pt x="400591" y="34995"/>
                    <a:pt x="415937" y="47695"/>
                  </a:cubicBezTo>
                  <a:cubicBezTo>
                    <a:pt x="431283" y="60395"/>
                    <a:pt x="492137" y="142945"/>
                    <a:pt x="492137" y="142945"/>
                  </a:cubicBezTo>
                  <a:cubicBezTo>
                    <a:pt x="492137" y="142945"/>
                    <a:pt x="432341" y="71507"/>
                    <a:pt x="415937" y="47695"/>
                  </a:cubicBezTo>
                  <a:cubicBezTo>
                    <a:pt x="399533" y="23883"/>
                    <a:pt x="395829" y="-1518"/>
                    <a:pt x="393712" y="70"/>
                  </a:cubicBezTo>
                  <a:cubicBezTo>
                    <a:pt x="391595" y="1658"/>
                    <a:pt x="408529" y="32878"/>
                    <a:pt x="403237" y="57220"/>
                  </a:cubicBezTo>
                  <a:cubicBezTo>
                    <a:pt x="397945" y="81562"/>
                    <a:pt x="364608" y="148766"/>
                    <a:pt x="361962" y="146120"/>
                  </a:cubicBezTo>
                  <a:cubicBezTo>
                    <a:pt x="359316" y="143474"/>
                    <a:pt x="393712" y="58807"/>
                    <a:pt x="387362" y="41345"/>
                  </a:cubicBezTo>
                  <a:cubicBezTo>
                    <a:pt x="381012" y="23883"/>
                    <a:pt x="323862" y="41345"/>
                    <a:pt x="323862" y="41345"/>
                  </a:cubicBezTo>
                  <a:cubicBezTo>
                    <a:pt x="314337" y="39228"/>
                    <a:pt x="349791" y="27058"/>
                    <a:pt x="330212" y="28645"/>
                  </a:cubicBezTo>
                  <a:cubicBezTo>
                    <a:pt x="310633" y="30232"/>
                    <a:pt x="212737" y="51928"/>
                    <a:pt x="206387" y="50870"/>
                  </a:cubicBezTo>
                  <a:cubicBezTo>
                    <a:pt x="200037" y="49812"/>
                    <a:pt x="322804" y="9595"/>
                    <a:pt x="292112" y="22295"/>
                  </a:cubicBezTo>
                  <a:cubicBezTo>
                    <a:pt x="261420" y="34995"/>
                    <a:pt x="-2105" y="131303"/>
                    <a:pt x="12" y="1365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3" name="フリーフォーム 142">
              <a:extLst>
                <a:ext uri="{FF2B5EF4-FFF2-40B4-BE49-F238E27FC236}">
                  <a16:creationId xmlns:a16="http://schemas.microsoft.com/office/drawing/2014/main" id="{C7B00577-A285-7C1B-2696-84CFCA0D077E}"/>
                </a:ext>
              </a:extLst>
            </p:cNvPr>
            <p:cNvSpPr/>
            <p:nvPr/>
          </p:nvSpPr>
          <p:spPr>
            <a:xfrm>
              <a:off x="5670335" y="5133810"/>
              <a:ext cx="155790" cy="174799"/>
            </a:xfrm>
            <a:custGeom>
              <a:avLst/>
              <a:gdLst>
                <a:gd name="connsiteX0" fmla="*/ 92290 w 155790"/>
                <a:gd name="connsiteY0" fmla="*/ 165 h 174799"/>
                <a:gd name="connsiteX1" fmla="*/ 38315 w 155790"/>
                <a:gd name="connsiteY1" fmla="*/ 123990 h 174799"/>
                <a:gd name="connsiteX2" fmla="*/ 25615 w 155790"/>
                <a:gd name="connsiteY2" fmla="*/ 174790 h 174799"/>
                <a:gd name="connsiteX3" fmla="*/ 60540 w 155790"/>
                <a:gd name="connsiteY3" fmla="*/ 120815 h 174799"/>
                <a:gd name="connsiteX4" fmla="*/ 155790 w 155790"/>
                <a:gd name="connsiteY4" fmla="*/ 114465 h 174799"/>
                <a:gd name="connsiteX5" fmla="*/ 60540 w 155790"/>
                <a:gd name="connsiteY5" fmla="*/ 114465 h 174799"/>
                <a:gd name="connsiteX6" fmla="*/ 28790 w 155790"/>
                <a:gd name="connsiteY6" fmla="*/ 146215 h 174799"/>
                <a:gd name="connsiteX7" fmla="*/ 12915 w 155790"/>
                <a:gd name="connsiteY7" fmla="*/ 66840 h 174799"/>
                <a:gd name="connsiteX8" fmla="*/ 6565 w 155790"/>
                <a:gd name="connsiteY8" fmla="*/ 152565 h 174799"/>
                <a:gd name="connsiteX9" fmla="*/ 92290 w 155790"/>
                <a:gd name="connsiteY9" fmla="*/ 165 h 174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790" h="174799">
                  <a:moveTo>
                    <a:pt x="92290" y="165"/>
                  </a:moveTo>
                  <a:cubicBezTo>
                    <a:pt x="97582" y="-4598"/>
                    <a:pt x="49427" y="94886"/>
                    <a:pt x="38315" y="123990"/>
                  </a:cubicBezTo>
                  <a:cubicBezTo>
                    <a:pt x="27202" y="153094"/>
                    <a:pt x="21911" y="175319"/>
                    <a:pt x="25615" y="174790"/>
                  </a:cubicBezTo>
                  <a:cubicBezTo>
                    <a:pt x="29319" y="174261"/>
                    <a:pt x="38844" y="130869"/>
                    <a:pt x="60540" y="120815"/>
                  </a:cubicBezTo>
                  <a:cubicBezTo>
                    <a:pt x="82236" y="110761"/>
                    <a:pt x="155790" y="115523"/>
                    <a:pt x="155790" y="114465"/>
                  </a:cubicBezTo>
                  <a:cubicBezTo>
                    <a:pt x="155790" y="113407"/>
                    <a:pt x="81706" y="109173"/>
                    <a:pt x="60540" y="114465"/>
                  </a:cubicBezTo>
                  <a:cubicBezTo>
                    <a:pt x="39374" y="119757"/>
                    <a:pt x="36727" y="154152"/>
                    <a:pt x="28790" y="146215"/>
                  </a:cubicBezTo>
                  <a:cubicBezTo>
                    <a:pt x="20853" y="138278"/>
                    <a:pt x="16619" y="65782"/>
                    <a:pt x="12915" y="66840"/>
                  </a:cubicBezTo>
                  <a:cubicBezTo>
                    <a:pt x="9211" y="67898"/>
                    <a:pt x="-9839" y="166853"/>
                    <a:pt x="6565" y="152565"/>
                  </a:cubicBezTo>
                  <a:cubicBezTo>
                    <a:pt x="22969" y="138277"/>
                    <a:pt x="86998" y="4928"/>
                    <a:pt x="92290" y="1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4" name="フリーフォーム 143">
              <a:extLst>
                <a:ext uri="{FF2B5EF4-FFF2-40B4-BE49-F238E27FC236}">
                  <a16:creationId xmlns:a16="http://schemas.microsoft.com/office/drawing/2014/main" id="{C4374BE6-7247-CD22-917D-DFAB66FD5205}"/>
                </a:ext>
              </a:extLst>
            </p:cNvPr>
            <p:cNvSpPr/>
            <p:nvPr/>
          </p:nvSpPr>
          <p:spPr>
            <a:xfrm>
              <a:off x="5441349" y="5162454"/>
              <a:ext cx="273450" cy="146173"/>
            </a:xfrm>
            <a:custGeom>
              <a:avLst/>
              <a:gdLst>
                <a:gd name="connsiteX0" fmla="*/ 601 w 273450"/>
                <a:gd name="connsiteY0" fmla="*/ 98521 h 146173"/>
                <a:gd name="connsiteX1" fmla="*/ 267301 w 273450"/>
                <a:gd name="connsiteY1" fmla="*/ 15971 h 146173"/>
                <a:gd name="connsiteX2" fmla="*/ 194276 w 273450"/>
                <a:gd name="connsiteY2" fmla="*/ 57246 h 146173"/>
                <a:gd name="connsiteX3" fmla="*/ 89501 w 273450"/>
                <a:gd name="connsiteY3" fmla="*/ 117571 h 146173"/>
                <a:gd name="connsiteX4" fmla="*/ 172051 w 273450"/>
                <a:gd name="connsiteY4" fmla="*/ 76296 h 146173"/>
                <a:gd name="connsiteX5" fmla="*/ 222851 w 273450"/>
                <a:gd name="connsiteY5" fmla="*/ 146146 h 146173"/>
                <a:gd name="connsiteX6" fmla="*/ 165701 w 273450"/>
                <a:gd name="connsiteY6" fmla="*/ 66771 h 146173"/>
                <a:gd name="connsiteX7" fmla="*/ 156176 w 273450"/>
                <a:gd name="connsiteY7" fmla="*/ 28671 h 146173"/>
                <a:gd name="connsiteX8" fmla="*/ 216501 w 273450"/>
                <a:gd name="connsiteY8" fmla="*/ 22321 h 146173"/>
                <a:gd name="connsiteX9" fmla="*/ 137126 w 273450"/>
                <a:gd name="connsiteY9" fmla="*/ 35021 h 146173"/>
                <a:gd name="connsiteX10" fmla="*/ 248251 w 273450"/>
                <a:gd name="connsiteY10" fmla="*/ 96 h 146173"/>
                <a:gd name="connsiteX11" fmla="*/ 86326 w 273450"/>
                <a:gd name="connsiteY11" fmla="*/ 47721 h 146173"/>
                <a:gd name="connsiteX12" fmla="*/ 191101 w 273450"/>
                <a:gd name="connsiteY12" fmla="*/ 19146 h 146173"/>
                <a:gd name="connsiteX13" fmla="*/ 601 w 273450"/>
                <a:gd name="connsiteY13" fmla="*/ 98521 h 146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3450" h="146173">
                  <a:moveTo>
                    <a:pt x="601" y="98521"/>
                  </a:moveTo>
                  <a:cubicBezTo>
                    <a:pt x="13301" y="97992"/>
                    <a:pt x="235022" y="22850"/>
                    <a:pt x="267301" y="15971"/>
                  </a:cubicBezTo>
                  <a:cubicBezTo>
                    <a:pt x="299580" y="9092"/>
                    <a:pt x="194276" y="57246"/>
                    <a:pt x="194276" y="57246"/>
                  </a:cubicBezTo>
                  <a:cubicBezTo>
                    <a:pt x="164643" y="74179"/>
                    <a:pt x="93205" y="114396"/>
                    <a:pt x="89501" y="117571"/>
                  </a:cubicBezTo>
                  <a:cubicBezTo>
                    <a:pt x="85797" y="120746"/>
                    <a:pt x="149826" y="71533"/>
                    <a:pt x="172051" y="76296"/>
                  </a:cubicBezTo>
                  <a:cubicBezTo>
                    <a:pt x="194276" y="81058"/>
                    <a:pt x="223909" y="147734"/>
                    <a:pt x="222851" y="146146"/>
                  </a:cubicBezTo>
                  <a:cubicBezTo>
                    <a:pt x="221793" y="144558"/>
                    <a:pt x="176813" y="86350"/>
                    <a:pt x="165701" y="66771"/>
                  </a:cubicBezTo>
                  <a:cubicBezTo>
                    <a:pt x="154589" y="47192"/>
                    <a:pt x="147709" y="36079"/>
                    <a:pt x="156176" y="28671"/>
                  </a:cubicBezTo>
                  <a:cubicBezTo>
                    <a:pt x="164643" y="21263"/>
                    <a:pt x="219676" y="21263"/>
                    <a:pt x="216501" y="22321"/>
                  </a:cubicBezTo>
                  <a:cubicBezTo>
                    <a:pt x="213326" y="23379"/>
                    <a:pt x="131834" y="38725"/>
                    <a:pt x="137126" y="35021"/>
                  </a:cubicBezTo>
                  <a:cubicBezTo>
                    <a:pt x="142418" y="31317"/>
                    <a:pt x="256718" y="-2021"/>
                    <a:pt x="248251" y="96"/>
                  </a:cubicBezTo>
                  <a:cubicBezTo>
                    <a:pt x="239784" y="2213"/>
                    <a:pt x="95851" y="44546"/>
                    <a:pt x="86326" y="47721"/>
                  </a:cubicBezTo>
                  <a:cubicBezTo>
                    <a:pt x="76801" y="50896"/>
                    <a:pt x="201684" y="12796"/>
                    <a:pt x="191101" y="19146"/>
                  </a:cubicBezTo>
                  <a:cubicBezTo>
                    <a:pt x="180518" y="25496"/>
                    <a:pt x="-12099" y="99050"/>
                    <a:pt x="601" y="985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5" name="フリーフォーム 144">
              <a:extLst>
                <a:ext uri="{FF2B5EF4-FFF2-40B4-BE49-F238E27FC236}">
                  <a16:creationId xmlns:a16="http://schemas.microsoft.com/office/drawing/2014/main" id="{A670A838-E34C-EF72-D482-56C09FA03923}"/>
                </a:ext>
              </a:extLst>
            </p:cNvPr>
            <p:cNvSpPr/>
            <p:nvPr/>
          </p:nvSpPr>
          <p:spPr>
            <a:xfrm>
              <a:off x="5746716" y="5101115"/>
              <a:ext cx="231867" cy="166676"/>
            </a:xfrm>
            <a:custGeom>
              <a:avLst/>
              <a:gdLst>
                <a:gd name="connsiteX0" fmla="*/ 34 w 231867"/>
                <a:gd name="connsiteY0" fmla="*/ 16985 h 166676"/>
                <a:gd name="connsiteX1" fmla="*/ 111159 w 231867"/>
                <a:gd name="connsiteY1" fmla="*/ 10635 h 166676"/>
                <a:gd name="connsiteX2" fmla="*/ 142909 w 231867"/>
                <a:gd name="connsiteY2" fmla="*/ 64610 h 166676"/>
                <a:gd name="connsiteX3" fmla="*/ 187359 w 231867"/>
                <a:gd name="connsiteY3" fmla="*/ 39210 h 166676"/>
                <a:gd name="connsiteX4" fmla="*/ 231809 w 231867"/>
                <a:gd name="connsiteY4" fmla="*/ 134460 h 166676"/>
                <a:gd name="connsiteX5" fmla="*/ 177834 w 231867"/>
                <a:gd name="connsiteY5" fmla="*/ 45560 h 166676"/>
                <a:gd name="connsiteX6" fmla="*/ 152434 w 231867"/>
                <a:gd name="connsiteY6" fmla="*/ 58260 h 166676"/>
                <a:gd name="connsiteX7" fmla="*/ 120684 w 231867"/>
                <a:gd name="connsiteY7" fmla="*/ 166210 h 166676"/>
                <a:gd name="connsiteX8" fmla="*/ 114334 w 231867"/>
                <a:gd name="connsiteY8" fmla="*/ 10635 h 166676"/>
                <a:gd name="connsiteX9" fmla="*/ 69884 w 231867"/>
                <a:gd name="connsiteY9" fmla="*/ 93185 h 166676"/>
                <a:gd name="connsiteX10" fmla="*/ 54009 w 231867"/>
                <a:gd name="connsiteY10" fmla="*/ 118585 h 166676"/>
                <a:gd name="connsiteX11" fmla="*/ 98459 w 231867"/>
                <a:gd name="connsiteY11" fmla="*/ 4285 h 166676"/>
                <a:gd name="connsiteX12" fmla="*/ 34 w 231867"/>
                <a:gd name="connsiteY12" fmla="*/ 16985 h 166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1867" h="166676">
                  <a:moveTo>
                    <a:pt x="34" y="16985"/>
                  </a:moveTo>
                  <a:cubicBezTo>
                    <a:pt x="2151" y="18043"/>
                    <a:pt x="87347" y="2697"/>
                    <a:pt x="111159" y="10635"/>
                  </a:cubicBezTo>
                  <a:cubicBezTo>
                    <a:pt x="134972" y="18573"/>
                    <a:pt x="130209" y="59847"/>
                    <a:pt x="142909" y="64610"/>
                  </a:cubicBezTo>
                  <a:cubicBezTo>
                    <a:pt x="155609" y="69373"/>
                    <a:pt x="172543" y="27568"/>
                    <a:pt x="187359" y="39210"/>
                  </a:cubicBezTo>
                  <a:cubicBezTo>
                    <a:pt x="202175" y="50852"/>
                    <a:pt x="233397" y="133402"/>
                    <a:pt x="231809" y="134460"/>
                  </a:cubicBezTo>
                  <a:cubicBezTo>
                    <a:pt x="230221" y="135518"/>
                    <a:pt x="191063" y="58260"/>
                    <a:pt x="177834" y="45560"/>
                  </a:cubicBezTo>
                  <a:cubicBezTo>
                    <a:pt x="164605" y="32860"/>
                    <a:pt x="161959" y="38152"/>
                    <a:pt x="152434" y="58260"/>
                  </a:cubicBezTo>
                  <a:cubicBezTo>
                    <a:pt x="142909" y="78368"/>
                    <a:pt x="127034" y="174147"/>
                    <a:pt x="120684" y="166210"/>
                  </a:cubicBezTo>
                  <a:cubicBezTo>
                    <a:pt x="114334" y="158273"/>
                    <a:pt x="122801" y="22806"/>
                    <a:pt x="114334" y="10635"/>
                  </a:cubicBezTo>
                  <a:cubicBezTo>
                    <a:pt x="105867" y="-1536"/>
                    <a:pt x="79938" y="75193"/>
                    <a:pt x="69884" y="93185"/>
                  </a:cubicBezTo>
                  <a:cubicBezTo>
                    <a:pt x="59830" y="111177"/>
                    <a:pt x="49246" y="133402"/>
                    <a:pt x="54009" y="118585"/>
                  </a:cubicBezTo>
                  <a:cubicBezTo>
                    <a:pt x="58772" y="103768"/>
                    <a:pt x="101634" y="18572"/>
                    <a:pt x="98459" y="4285"/>
                  </a:cubicBezTo>
                  <a:cubicBezTo>
                    <a:pt x="95284" y="-10002"/>
                    <a:pt x="-2083" y="15927"/>
                    <a:pt x="34" y="169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6" name="フリーフォーム 145">
              <a:extLst>
                <a:ext uri="{FF2B5EF4-FFF2-40B4-BE49-F238E27FC236}">
                  <a16:creationId xmlns:a16="http://schemas.microsoft.com/office/drawing/2014/main" id="{C8677E2A-39F9-EE28-AA49-7C6D1C09A4C2}"/>
                </a:ext>
              </a:extLst>
            </p:cNvPr>
            <p:cNvSpPr/>
            <p:nvPr/>
          </p:nvSpPr>
          <p:spPr>
            <a:xfrm>
              <a:off x="5730862" y="5215957"/>
              <a:ext cx="244502" cy="89471"/>
            </a:xfrm>
            <a:custGeom>
              <a:avLst/>
              <a:gdLst>
                <a:gd name="connsiteX0" fmla="*/ 13 w 244502"/>
                <a:gd name="connsiteY0" fmla="*/ 89468 h 89471"/>
                <a:gd name="connsiteX1" fmla="*/ 180988 w 244502"/>
                <a:gd name="connsiteY1" fmla="*/ 10093 h 89471"/>
                <a:gd name="connsiteX2" fmla="*/ 244488 w 244502"/>
                <a:gd name="connsiteY2" fmla="*/ 25968 h 89471"/>
                <a:gd name="connsiteX3" fmla="*/ 187338 w 244502"/>
                <a:gd name="connsiteY3" fmla="*/ 568 h 89471"/>
                <a:gd name="connsiteX4" fmla="*/ 190513 w 244502"/>
                <a:gd name="connsiteY4" fmla="*/ 13268 h 89471"/>
                <a:gd name="connsiteX5" fmla="*/ 13 w 244502"/>
                <a:gd name="connsiteY5" fmla="*/ 89468 h 8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4502" h="89471">
                  <a:moveTo>
                    <a:pt x="13" y="89468"/>
                  </a:moveTo>
                  <a:cubicBezTo>
                    <a:pt x="-1574" y="88939"/>
                    <a:pt x="140242" y="20676"/>
                    <a:pt x="180988" y="10093"/>
                  </a:cubicBezTo>
                  <a:cubicBezTo>
                    <a:pt x="221734" y="-490"/>
                    <a:pt x="243430" y="27556"/>
                    <a:pt x="244488" y="25968"/>
                  </a:cubicBezTo>
                  <a:cubicBezTo>
                    <a:pt x="245546" y="24380"/>
                    <a:pt x="187338" y="568"/>
                    <a:pt x="187338" y="568"/>
                  </a:cubicBezTo>
                  <a:cubicBezTo>
                    <a:pt x="178342" y="-1549"/>
                    <a:pt x="216442" y="2155"/>
                    <a:pt x="190513" y="13268"/>
                  </a:cubicBezTo>
                  <a:cubicBezTo>
                    <a:pt x="164584" y="24380"/>
                    <a:pt x="1600" y="89997"/>
                    <a:pt x="13" y="894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7" name="フリーフォーム 146">
              <a:extLst>
                <a:ext uri="{FF2B5EF4-FFF2-40B4-BE49-F238E27FC236}">
                  <a16:creationId xmlns:a16="http://schemas.microsoft.com/office/drawing/2014/main" id="{42FCED53-A8AA-BACC-8FEA-35B92F954F15}"/>
                </a:ext>
              </a:extLst>
            </p:cNvPr>
            <p:cNvSpPr/>
            <p:nvPr/>
          </p:nvSpPr>
          <p:spPr>
            <a:xfrm>
              <a:off x="5865725" y="5089287"/>
              <a:ext cx="471598" cy="213046"/>
            </a:xfrm>
            <a:custGeom>
              <a:avLst/>
              <a:gdLst>
                <a:gd name="connsiteX0" fmla="*/ 1675 w 471598"/>
                <a:gd name="connsiteY0" fmla="*/ 19288 h 213046"/>
                <a:gd name="connsiteX1" fmla="*/ 223925 w 471598"/>
                <a:gd name="connsiteY1" fmla="*/ 238 h 213046"/>
                <a:gd name="connsiteX2" fmla="*/ 163600 w 471598"/>
                <a:gd name="connsiteY2" fmla="*/ 9763 h 213046"/>
                <a:gd name="connsiteX3" fmla="*/ 277900 w 471598"/>
                <a:gd name="connsiteY3" fmla="*/ 25638 h 213046"/>
                <a:gd name="connsiteX4" fmla="*/ 239800 w 471598"/>
                <a:gd name="connsiteY4" fmla="*/ 57388 h 213046"/>
                <a:gd name="connsiteX5" fmla="*/ 236625 w 471598"/>
                <a:gd name="connsiteY5" fmla="*/ 117713 h 213046"/>
                <a:gd name="connsiteX6" fmla="*/ 157250 w 471598"/>
                <a:gd name="connsiteY6" fmla="*/ 124063 h 213046"/>
                <a:gd name="connsiteX7" fmla="*/ 109625 w 471598"/>
                <a:gd name="connsiteY7" fmla="*/ 139938 h 213046"/>
                <a:gd name="connsiteX8" fmla="*/ 147725 w 471598"/>
                <a:gd name="connsiteY8" fmla="*/ 212963 h 213046"/>
                <a:gd name="connsiteX9" fmla="*/ 119150 w 471598"/>
                <a:gd name="connsiteY9" fmla="*/ 124063 h 213046"/>
                <a:gd name="connsiteX10" fmla="*/ 189000 w 471598"/>
                <a:gd name="connsiteY10" fmla="*/ 19288 h 213046"/>
                <a:gd name="connsiteX11" fmla="*/ 131850 w 471598"/>
                <a:gd name="connsiteY11" fmla="*/ 105013 h 213046"/>
                <a:gd name="connsiteX12" fmla="*/ 204875 w 471598"/>
                <a:gd name="connsiteY12" fmla="*/ 130413 h 213046"/>
                <a:gd name="connsiteX13" fmla="*/ 239800 w 471598"/>
                <a:gd name="connsiteY13" fmla="*/ 82788 h 213046"/>
                <a:gd name="connsiteX14" fmla="*/ 189000 w 471598"/>
                <a:gd name="connsiteY14" fmla="*/ 76438 h 213046"/>
                <a:gd name="connsiteX15" fmla="*/ 268375 w 471598"/>
                <a:gd name="connsiteY15" fmla="*/ 238 h 213046"/>
                <a:gd name="connsiteX16" fmla="*/ 471575 w 471598"/>
                <a:gd name="connsiteY16" fmla="*/ 51038 h 213046"/>
                <a:gd name="connsiteX17" fmla="*/ 281075 w 471598"/>
                <a:gd name="connsiteY17" fmla="*/ 9763 h 213046"/>
                <a:gd name="connsiteX18" fmla="*/ 163600 w 471598"/>
                <a:gd name="connsiteY18" fmla="*/ 12938 h 213046"/>
                <a:gd name="connsiteX19" fmla="*/ 46125 w 471598"/>
                <a:gd name="connsiteY19" fmla="*/ 92313 h 213046"/>
                <a:gd name="connsiteX20" fmla="*/ 115975 w 471598"/>
                <a:gd name="connsiteY20" fmla="*/ 22463 h 213046"/>
                <a:gd name="connsiteX21" fmla="*/ 1675 w 471598"/>
                <a:gd name="connsiteY21" fmla="*/ 19288 h 213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1598" h="213046">
                  <a:moveTo>
                    <a:pt x="1675" y="19288"/>
                  </a:moveTo>
                  <a:cubicBezTo>
                    <a:pt x="19667" y="15584"/>
                    <a:pt x="196938" y="1825"/>
                    <a:pt x="223925" y="238"/>
                  </a:cubicBezTo>
                  <a:cubicBezTo>
                    <a:pt x="250912" y="-1349"/>
                    <a:pt x="154604" y="5530"/>
                    <a:pt x="163600" y="9763"/>
                  </a:cubicBezTo>
                  <a:cubicBezTo>
                    <a:pt x="172596" y="13996"/>
                    <a:pt x="265200" y="17701"/>
                    <a:pt x="277900" y="25638"/>
                  </a:cubicBezTo>
                  <a:cubicBezTo>
                    <a:pt x="290600" y="33575"/>
                    <a:pt x="246679" y="42042"/>
                    <a:pt x="239800" y="57388"/>
                  </a:cubicBezTo>
                  <a:cubicBezTo>
                    <a:pt x="232921" y="72734"/>
                    <a:pt x="250383" y="106600"/>
                    <a:pt x="236625" y="117713"/>
                  </a:cubicBezTo>
                  <a:cubicBezTo>
                    <a:pt x="222867" y="128826"/>
                    <a:pt x="178417" y="120359"/>
                    <a:pt x="157250" y="124063"/>
                  </a:cubicBezTo>
                  <a:cubicBezTo>
                    <a:pt x="136083" y="127767"/>
                    <a:pt x="111212" y="125121"/>
                    <a:pt x="109625" y="139938"/>
                  </a:cubicBezTo>
                  <a:cubicBezTo>
                    <a:pt x="108038" y="154755"/>
                    <a:pt x="146138" y="215609"/>
                    <a:pt x="147725" y="212963"/>
                  </a:cubicBezTo>
                  <a:cubicBezTo>
                    <a:pt x="149313" y="210317"/>
                    <a:pt x="112271" y="156342"/>
                    <a:pt x="119150" y="124063"/>
                  </a:cubicBezTo>
                  <a:cubicBezTo>
                    <a:pt x="126029" y="91784"/>
                    <a:pt x="189000" y="19288"/>
                    <a:pt x="189000" y="19288"/>
                  </a:cubicBezTo>
                  <a:cubicBezTo>
                    <a:pt x="191117" y="16113"/>
                    <a:pt x="129204" y="86492"/>
                    <a:pt x="131850" y="105013"/>
                  </a:cubicBezTo>
                  <a:cubicBezTo>
                    <a:pt x="134496" y="123534"/>
                    <a:pt x="186883" y="134117"/>
                    <a:pt x="204875" y="130413"/>
                  </a:cubicBezTo>
                  <a:cubicBezTo>
                    <a:pt x="222867" y="126709"/>
                    <a:pt x="242446" y="91784"/>
                    <a:pt x="239800" y="82788"/>
                  </a:cubicBezTo>
                  <a:cubicBezTo>
                    <a:pt x="237154" y="73792"/>
                    <a:pt x="184238" y="90196"/>
                    <a:pt x="189000" y="76438"/>
                  </a:cubicBezTo>
                  <a:cubicBezTo>
                    <a:pt x="193762" y="62680"/>
                    <a:pt x="221279" y="4471"/>
                    <a:pt x="268375" y="238"/>
                  </a:cubicBezTo>
                  <a:cubicBezTo>
                    <a:pt x="315471" y="-3995"/>
                    <a:pt x="469458" y="49450"/>
                    <a:pt x="471575" y="51038"/>
                  </a:cubicBezTo>
                  <a:cubicBezTo>
                    <a:pt x="473692" y="52626"/>
                    <a:pt x="332404" y="16113"/>
                    <a:pt x="281075" y="9763"/>
                  </a:cubicBezTo>
                  <a:cubicBezTo>
                    <a:pt x="229746" y="3413"/>
                    <a:pt x="202758" y="-820"/>
                    <a:pt x="163600" y="12938"/>
                  </a:cubicBezTo>
                  <a:cubicBezTo>
                    <a:pt x="124442" y="26696"/>
                    <a:pt x="54063" y="90725"/>
                    <a:pt x="46125" y="92313"/>
                  </a:cubicBezTo>
                  <a:cubicBezTo>
                    <a:pt x="38187" y="93901"/>
                    <a:pt x="115446" y="35692"/>
                    <a:pt x="115975" y="22463"/>
                  </a:cubicBezTo>
                  <a:cubicBezTo>
                    <a:pt x="116504" y="9234"/>
                    <a:pt x="-16317" y="22992"/>
                    <a:pt x="1675" y="192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8" name="フリーフォーム 147">
              <a:extLst>
                <a:ext uri="{FF2B5EF4-FFF2-40B4-BE49-F238E27FC236}">
                  <a16:creationId xmlns:a16="http://schemas.microsoft.com/office/drawing/2014/main" id="{F5E6931D-A303-78AC-02FC-3F4F4F58F191}"/>
                </a:ext>
              </a:extLst>
            </p:cNvPr>
            <p:cNvSpPr/>
            <p:nvPr/>
          </p:nvSpPr>
          <p:spPr>
            <a:xfrm>
              <a:off x="5311523" y="5225787"/>
              <a:ext cx="384968" cy="89211"/>
            </a:xfrm>
            <a:custGeom>
              <a:avLst/>
              <a:gdLst>
                <a:gd name="connsiteX0" fmla="*/ 252 w 384968"/>
                <a:gd name="connsiteY0" fmla="*/ 38363 h 89211"/>
                <a:gd name="connsiteX1" fmla="*/ 282827 w 384968"/>
                <a:gd name="connsiteY1" fmla="*/ 38363 h 89211"/>
                <a:gd name="connsiteX2" fmla="*/ 235202 w 384968"/>
                <a:gd name="connsiteY2" fmla="*/ 28838 h 89211"/>
                <a:gd name="connsiteX3" fmla="*/ 384427 w 384968"/>
                <a:gd name="connsiteY3" fmla="*/ 89163 h 89211"/>
                <a:gd name="connsiteX4" fmla="*/ 282827 w 384968"/>
                <a:gd name="connsiteY4" fmla="*/ 38363 h 89211"/>
                <a:gd name="connsiteX5" fmla="*/ 216152 w 384968"/>
                <a:gd name="connsiteY5" fmla="*/ 263 h 89211"/>
                <a:gd name="connsiteX6" fmla="*/ 232027 w 384968"/>
                <a:gd name="connsiteY6" fmla="*/ 22488 h 89211"/>
                <a:gd name="connsiteX7" fmla="*/ 252 w 384968"/>
                <a:gd name="connsiteY7" fmla="*/ 38363 h 89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4968" h="89211">
                  <a:moveTo>
                    <a:pt x="252" y="38363"/>
                  </a:moveTo>
                  <a:cubicBezTo>
                    <a:pt x="8719" y="41009"/>
                    <a:pt x="243669" y="39950"/>
                    <a:pt x="282827" y="38363"/>
                  </a:cubicBezTo>
                  <a:cubicBezTo>
                    <a:pt x="321985" y="36776"/>
                    <a:pt x="218269" y="20371"/>
                    <a:pt x="235202" y="28838"/>
                  </a:cubicBezTo>
                  <a:cubicBezTo>
                    <a:pt x="252135" y="37305"/>
                    <a:pt x="376489" y="87575"/>
                    <a:pt x="384427" y="89163"/>
                  </a:cubicBezTo>
                  <a:cubicBezTo>
                    <a:pt x="392365" y="90751"/>
                    <a:pt x="310873" y="53180"/>
                    <a:pt x="282827" y="38363"/>
                  </a:cubicBezTo>
                  <a:cubicBezTo>
                    <a:pt x="254781" y="23546"/>
                    <a:pt x="224619" y="2909"/>
                    <a:pt x="216152" y="263"/>
                  </a:cubicBezTo>
                  <a:cubicBezTo>
                    <a:pt x="207685" y="-2383"/>
                    <a:pt x="265365" y="15609"/>
                    <a:pt x="232027" y="22488"/>
                  </a:cubicBezTo>
                  <a:cubicBezTo>
                    <a:pt x="198689" y="29367"/>
                    <a:pt x="-8215" y="35717"/>
                    <a:pt x="252" y="383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9" name="フリーフォーム 148">
              <a:extLst>
                <a:ext uri="{FF2B5EF4-FFF2-40B4-BE49-F238E27FC236}">
                  <a16:creationId xmlns:a16="http://schemas.microsoft.com/office/drawing/2014/main" id="{78140B47-7464-5F39-BD65-08604ED2EFB6}"/>
                </a:ext>
              </a:extLst>
            </p:cNvPr>
            <p:cNvSpPr/>
            <p:nvPr/>
          </p:nvSpPr>
          <p:spPr>
            <a:xfrm>
              <a:off x="5816006" y="5225936"/>
              <a:ext cx="214996" cy="79639"/>
            </a:xfrm>
            <a:custGeom>
              <a:avLst/>
              <a:gdLst>
                <a:gd name="connsiteX0" fmla="*/ 594 w 214996"/>
                <a:gd name="connsiteY0" fmla="*/ 3289 h 79639"/>
                <a:gd name="connsiteX1" fmla="*/ 206969 w 214996"/>
                <a:gd name="connsiteY1" fmla="*/ 76314 h 79639"/>
                <a:gd name="connsiteX2" fmla="*/ 168869 w 214996"/>
                <a:gd name="connsiteY2" fmla="*/ 60439 h 79639"/>
                <a:gd name="connsiteX3" fmla="*/ 130769 w 214996"/>
                <a:gd name="connsiteY3" fmla="*/ 114 h 79639"/>
                <a:gd name="connsiteX4" fmla="*/ 143469 w 214996"/>
                <a:gd name="connsiteY4" fmla="*/ 44564 h 79639"/>
                <a:gd name="connsiteX5" fmla="*/ 594 w 214996"/>
                <a:gd name="connsiteY5" fmla="*/ 3289 h 7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996" h="79639">
                  <a:moveTo>
                    <a:pt x="594" y="3289"/>
                  </a:moveTo>
                  <a:cubicBezTo>
                    <a:pt x="11177" y="8581"/>
                    <a:pt x="178923" y="66789"/>
                    <a:pt x="206969" y="76314"/>
                  </a:cubicBezTo>
                  <a:cubicBezTo>
                    <a:pt x="235015" y="85839"/>
                    <a:pt x="181569" y="73139"/>
                    <a:pt x="168869" y="60439"/>
                  </a:cubicBezTo>
                  <a:cubicBezTo>
                    <a:pt x="156169" y="47739"/>
                    <a:pt x="135002" y="2760"/>
                    <a:pt x="130769" y="114"/>
                  </a:cubicBezTo>
                  <a:cubicBezTo>
                    <a:pt x="126536" y="-2532"/>
                    <a:pt x="163048" y="41389"/>
                    <a:pt x="143469" y="44564"/>
                  </a:cubicBezTo>
                  <a:cubicBezTo>
                    <a:pt x="123890" y="47739"/>
                    <a:pt x="-9989" y="-2003"/>
                    <a:pt x="594" y="32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0" name="フリーフォーム 149">
              <a:extLst>
                <a:ext uri="{FF2B5EF4-FFF2-40B4-BE49-F238E27FC236}">
                  <a16:creationId xmlns:a16="http://schemas.microsoft.com/office/drawing/2014/main" id="{D1F4BC8A-7D42-71CE-54FD-244CD77E3B6C}"/>
                </a:ext>
              </a:extLst>
            </p:cNvPr>
            <p:cNvSpPr/>
            <p:nvPr/>
          </p:nvSpPr>
          <p:spPr>
            <a:xfrm>
              <a:off x="5991157" y="5092700"/>
              <a:ext cx="401755" cy="241300"/>
            </a:xfrm>
            <a:custGeom>
              <a:avLst/>
              <a:gdLst>
                <a:gd name="connsiteX0" fmla="*/ 257243 w 401755"/>
                <a:gd name="connsiteY0" fmla="*/ 0 h 241300"/>
                <a:gd name="connsiteX1" fmla="*/ 374718 w 401755"/>
                <a:gd name="connsiteY1" fmla="*/ 57150 h 241300"/>
                <a:gd name="connsiteX2" fmla="*/ 177868 w 401755"/>
                <a:gd name="connsiteY2" fmla="*/ 50800 h 241300"/>
                <a:gd name="connsiteX3" fmla="*/ 120718 w 401755"/>
                <a:gd name="connsiteY3" fmla="*/ 60325 h 241300"/>
                <a:gd name="connsiteX4" fmla="*/ 190568 w 401755"/>
                <a:gd name="connsiteY4" fmla="*/ 66675 h 241300"/>
                <a:gd name="connsiteX5" fmla="*/ 209618 w 401755"/>
                <a:gd name="connsiteY5" fmla="*/ 92075 h 241300"/>
                <a:gd name="connsiteX6" fmla="*/ 127068 w 401755"/>
                <a:gd name="connsiteY6" fmla="*/ 76200 h 241300"/>
                <a:gd name="connsiteX7" fmla="*/ 111193 w 401755"/>
                <a:gd name="connsiteY7" fmla="*/ 120650 h 241300"/>
                <a:gd name="connsiteX8" fmla="*/ 152468 w 401755"/>
                <a:gd name="connsiteY8" fmla="*/ 174625 h 241300"/>
                <a:gd name="connsiteX9" fmla="*/ 95318 w 401755"/>
                <a:gd name="connsiteY9" fmla="*/ 111125 h 241300"/>
                <a:gd name="connsiteX10" fmla="*/ 9593 w 401755"/>
                <a:gd name="connsiteY10" fmla="*/ 120650 h 241300"/>
                <a:gd name="connsiteX11" fmla="*/ 60393 w 401755"/>
                <a:gd name="connsiteY11" fmla="*/ 241300 h 241300"/>
                <a:gd name="connsiteX12" fmla="*/ 68 w 401755"/>
                <a:gd name="connsiteY12" fmla="*/ 120650 h 241300"/>
                <a:gd name="connsiteX13" fmla="*/ 47693 w 401755"/>
                <a:gd name="connsiteY13" fmla="*/ 9525 h 241300"/>
                <a:gd name="connsiteX14" fmla="*/ 12768 w 401755"/>
                <a:gd name="connsiteY14" fmla="*/ 88900 h 241300"/>
                <a:gd name="connsiteX15" fmla="*/ 155643 w 401755"/>
                <a:gd name="connsiteY15" fmla="*/ 79375 h 241300"/>
                <a:gd name="connsiteX16" fmla="*/ 168343 w 401755"/>
                <a:gd name="connsiteY16" fmla="*/ 50800 h 241300"/>
                <a:gd name="connsiteX17" fmla="*/ 396943 w 401755"/>
                <a:gd name="connsiteY17" fmla="*/ 76200 h 241300"/>
                <a:gd name="connsiteX18" fmla="*/ 327093 w 401755"/>
                <a:gd name="connsiteY18" fmla="*/ 57150 h 241300"/>
                <a:gd name="connsiteX19" fmla="*/ 365193 w 401755"/>
                <a:gd name="connsiteY19" fmla="*/ 57150 h 241300"/>
                <a:gd name="connsiteX20" fmla="*/ 257243 w 401755"/>
                <a:gd name="connsiteY20" fmla="*/ 0 h 24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1755" h="241300">
                  <a:moveTo>
                    <a:pt x="257243" y="0"/>
                  </a:moveTo>
                  <a:cubicBezTo>
                    <a:pt x="258830" y="0"/>
                    <a:pt x="387947" y="48683"/>
                    <a:pt x="374718" y="57150"/>
                  </a:cubicBezTo>
                  <a:cubicBezTo>
                    <a:pt x="361489" y="65617"/>
                    <a:pt x="220201" y="50271"/>
                    <a:pt x="177868" y="50800"/>
                  </a:cubicBezTo>
                  <a:cubicBezTo>
                    <a:pt x="135535" y="51329"/>
                    <a:pt x="118601" y="57679"/>
                    <a:pt x="120718" y="60325"/>
                  </a:cubicBezTo>
                  <a:cubicBezTo>
                    <a:pt x="122835" y="62971"/>
                    <a:pt x="175751" y="61383"/>
                    <a:pt x="190568" y="66675"/>
                  </a:cubicBezTo>
                  <a:cubicBezTo>
                    <a:pt x="205385" y="71967"/>
                    <a:pt x="220201" y="90488"/>
                    <a:pt x="209618" y="92075"/>
                  </a:cubicBezTo>
                  <a:cubicBezTo>
                    <a:pt x="199035" y="93663"/>
                    <a:pt x="143472" y="71437"/>
                    <a:pt x="127068" y="76200"/>
                  </a:cubicBezTo>
                  <a:cubicBezTo>
                    <a:pt x="110664" y="80963"/>
                    <a:pt x="106960" y="104246"/>
                    <a:pt x="111193" y="120650"/>
                  </a:cubicBezTo>
                  <a:cubicBezTo>
                    <a:pt x="115426" y="137054"/>
                    <a:pt x="155114" y="176213"/>
                    <a:pt x="152468" y="174625"/>
                  </a:cubicBezTo>
                  <a:cubicBezTo>
                    <a:pt x="149822" y="173038"/>
                    <a:pt x="119130" y="120121"/>
                    <a:pt x="95318" y="111125"/>
                  </a:cubicBezTo>
                  <a:cubicBezTo>
                    <a:pt x="71506" y="102129"/>
                    <a:pt x="15414" y="98954"/>
                    <a:pt x="9593" y="120650"/>
                  </a:cubicBezTo>
                  <a:cubicBezTo>
                    <a:pt x="3772" y="142346"/>
                    <a:pt x="61980" y="241300"/>
                    <a:pt x="60393" y="241300"/>
                  </a:cubicBezTo>
                  <a:cubicBezTo>
                    <a:pt x="58806" y="241300"/>
                    <a:pt x="2185" y="159279"/>
                    <a:pt x="68" y="120650"/>
                  </a:cubicBezTo>
                  <a:cubicBezTo>
                    <a:pt x="-2049" y="82021"/>
                    <a:pt x="45576" y="14817"/>
                    <a:pt x="47693" y="9525"/>
                  </a:cubicBezTo>
                  <a:cubicBezTo>
                    <a:pt x="49810" y="4233"/>
                    <a:pt x="-5224" y="77258"/>
                    <a:pt x="12768" y="88900"/>
                  </a:cubicBezTo>
                  <a:cubicBezTo>
                    <a:pt x="30760" y="100542"/>
                    <a:pt x="129714" y="85725"/>
                    <a:pt x="155643" y="79375"/>
                  </a:cubicBezTo>
                  <a:cubicBezTo>
                    <a:pt x="181572" y="73025"/>
                    <a:pt x="128126" y="51329"/>
                    <a:pt x="168343" y="50800"/>
                  </a:cubicBezTo>
                  <a:cubicBezTo>
                    <a:pt x="208560" y="50271"/>
                    <a:pt x="370485" y="75142"/>
                    <a:pt x="396943" y="76200"/>
                  </a:cubicBezTo>
                  <a:cubicBezTo>
                    <a:pt x="423401" y="77258"/>
                    <a:pt x="332385" y="60325"/>
                    <a:pt x="327093" y="57150"/>
                  </a:cubicBezTo>
                  <a:cubicBezTo>
                    <a:pt x="321801" y="53975"/>
                    <a:pt x="377893" y="62971"/>
                    <a:pt x="365193" y="57150"/>
                  </a:cubicBezTo>
                  <a:cubicBezTo>
                    <a:pt x="352493" y="51329"/>
                    <a:pt x="255656" y="0"/>
                    <a:pt x="257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1" name="フリーフォーム 150">
              <a:extLst>
                <a:ext uri="{FF2B5EF4-FFF2-40B4-BE49-F238E27FC236}">
                  <a16:creationId xmlns:a16="http://schemas.microsoft.com/office/drawing/2014/main" id="{F53F03C9-8222-8361-BC43-143CF43907FD}"/>
                </a:ext>
              </a:extLst>
            </p:cNvPr>
            <p:cNvSpPr/>
            <p:nvPr/>
          </p:nvSpPr>
          <p:spPr>
            <a:xfrm>
              <a:off x="5920561" y="5030440"/>
              <a:ext cx="456485" cy="112905"/>
            </a:xfrm>
            <a:custGeom>
              <a:avLst/>
              <a:gdLst>
                <a:gd name="connsiteX0" fmla="*/ 814 w 456485"/>
                <a:gd name="connsiteY0" fmla="*/ 52735 h 112905"/>
                <a:gd name="connsiteX1" fmla="*/ 318314 w 456485"/>
                <a:gd name="connsiteY1" fmla="*/ 11460 h 112905"/>
                <a:gd name="connsiteX2" fmla="*/ 299264 w 456485"/>
                <a:gd name="connsiteY2" fmla="*/ 1935 h 112905"/>
                <a:gd name="connsiteX3" fmla="*/ 397689 w 456485"/>
                <a:gd name="connsiteY3" fmla="*/ 43210 h 112905"/>
                <a:gd name="connsiteX4" fmla="*/ 369114 w 456485"/>
                <a:gd name="connsiteY4" fmla="*/ 14635 h 112905"/>
                <a:gd name="connsiteX5" fmla="*/ 438964 w 456485"/>
                <a:gd name="connsiteY5" fmla="*/ 78135 h 112905"/>
                <a:gd name="connsiteX6" fmla="*/ 423089 w 456485"/>
                <a:gd name="connsiteY6" fmla="*/ 20985 h 112905"/>
                <a:gd name="connsiteX7" fmla="*/ 454839 w 456485"/>
                <a:gd name="connsiteY7" fmla="*/ 109885 h 112905"/>
                <a:gd name="connsiteX8" fmla="*/ 362764 w 456485"/>
                <a:gd name="connsiteY8" fmla="*/ 90835 h 112905"/>
                <a:gd name="connsiteX9" fmla="*/ 219889 w 456485"/>
                <a:gd name="connsiteY9" fmla="*/ 78135 h 112905"/>
                <a:gd name="connsiteX10" fmla="*/ 235764 w 456485"/>
                <a:gd name="connsiteY10" fmla="*/ 62260 h 112905"/>
                <a:gd name="connsiteX11" fmla="*/ 134164 w 456485"/>
                <a:gd name="connsiteY11" fmla="*/ 68610 h 112905"/>
                <a:gd name="connsiteX12" fmla="*/ 223064 w 456485"/>
                <a:gd name="connsiteY12" fmla="*/ 71785 h 112905"/>
                <a:gd name="connsiteX13" fmla="*/ 814 w 456485"/>
                <a:gd name="connsiteY13" fmla="*/ 52735 h 11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6485" h="112905">
                  <a:moveTo>
                    <a:pt x="814" y="52735"/>
                  </a:moveTo>
                  <a:cubicBezTo>
                    <a:pt x="16689" y="42681"/>
                    <a:pt x="268572" y="19927"/>
                    <a:pt x="318314" y="11460"/>
                  </a:cubicBezTo>
                  <a:cubicBezTo>
                    <a:pt x="368056" y="2993"/>
                    <a:pt x="286035" y="-3357"/>
                    <a:pt x="299264" y="1935"/>
                  </a:cubicBezTo>
                  <a:cubicBezTo>
                    <a:pt x="312493" y="7227"/>
                    <a:pt x="386047" y="41093"/>
                    <a:pt x="397689" y="43210"/>
                  </a:cubicBezTo>
                  <a:cubicBezTo>
                    <a:pt x="409331" y="45327"/>
                    <a:pt x="362235" y="8814"/>
                    <a:pt x="369114" y="14635"/>
                  </a:cubicBezTo>
                  <a:cubicBezTo>
                    <a:pt x="375993" y="20456"/>
                    <a:pt x="429968" y="77077"/>
                    <a:pt x="438964" y="78135"/>
                  </a:cubicBezTo>
                  <a:cubicBezTo>
                    <a:pt x="447960" y="79193"/>
                    <a:pt x="420443" y="15693"/>
                    <a:pt x="423089" y="20985"/>
                  </a:cubicBezTo>
                  <a:cubicBezTo>
                    <a:pt x="425735" y="26277"/>
                    <a:pt x="464893" y="98243"/>
                    <a:pt x="454839" y="109885"/>
                  </a:cubicBezTo>
                  <a:cubicBezTo>
                    <a:pt x="444785" y="121527"/>
                    <a:pt x="401922" y="96127"/>
                    <a:pt x="362764" y="90835"/>
                  </a:cubicBezTo>
                  <a:cubicBezTo>
                    <a:pt x="323606" y="85543"/>
                    <a:pt x="219889" y="78135"/>
                    <a:pt x="219889" y="78135"/>
                  </a:cubicBezTo>
                  <a:cubicBezTo>
                    <a:pt x="198722" y="73373"/>
                    <a:pt x="250051" y="63847"/>
                    <a:pt x="235764" y="62260"/>
                  </a:cubicBezTo>
                  <a:cubicBezTo>
                    <a:pt x="221477" y="60673"/>
                    <a:pt x="136281" y="67022"/>
                    <a:pt x="134164" y="68610"/>
                  </a:cubicBezTo>
                  <a:cubicBezTo>
                    <a:pt x="132047" y="70198"/>
                    <a:pt x="239997" y="73373"/>
                    <a:pt x="223064" y="71785"/>
                  </a:cubicBezTo>
                  <a:cubicBezTo>
                    <a:pt x="206131" y="70198"/>
                    <a:pt x="-15061" y="62789"/>
                    <a:pt x="814" y="527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2" name="フリーフォーム 151">
              <a:extLst>
                <a:ext uri="{FF2B5EF4-FFF2-40B4-BE49-F238E27FC236}">
                  <a16:creationId xmlns:a16="http://schemas.microsoft.com/office/drawing/2014/main" id="{5CBCAD80-B076-08F9-6857-65BE818DBBD3}"/>
                </a:ext>
              </a:extLst>
            </p:cNvPr>
            <p:cNvSpPr/>
            <p:nvPr/>
          </p:nvSpPr>
          <p:spPr>
            <a:xfrm>
              <a:off x="5450521" y="5019005"/>
              <a:ext cx="308394" cy="189207"/>
            </a:xfrm>
            <a:custGeom>
              <a:avLst/>
              <a:gdLst>
                <a:gd name="connsiteX0" fmla="*/ 96204 w 308394"/>
                <a:gd name="connsiteY0" fmla="*/ 670 h 189207"/>
                <a:gd name="connsiteX1" fmla="*/ 77154 w 308394"/>
                <a:gd name="connsiteY1" fmla="*/ 95920 h 189207"/>
                <a:gd name="connsiteX2" fmla="*/ 156529 w 308394"/>
                <a:gd name="connsiteY2" fmla="*/ 121320 h 189207"/>
                <a:gd name="connsiteX3" fmla="*/ 134304 w 308394"/>
                <a:gd name="connsiteY3" fmla="*/ 127670 h 189207"/>
                <a:gd name="connsiteX4" fmla="*/ 305754 w 308394"/>
                <a:gd name="connsiteY4" fmla="*/ 92745 h 189207"/>
                <a:gd name="connsiteX5" fmla="*/ 223204 w 308394"/>
                <a:gd name="connsiteY5" fmla="*/ 95920 h 189207"/>
                <a:gd name="connsiteX6" fmla="*/ 23179 w 308394"/>
                <a:gd name="connsiteY6" fmla="*/ 187995 h 189207"/>
                <a:gd name="connsiteX7" fmla="*/ 32704 w 308394"/>
                <a:gd name="connsiteY7" fmla="*/ 149895 h 189207"/>
                <a:gd name="connsiteX8" fmla="*/ 7304 w 308394"/>
                <a:gd name="connsiteY8" fmla="*/ 168945 h 189207"/>
                <a:gd name="connsiteX9" fmla="*/ 32704 w 308394"/>
                <a:gd name="connsiteY9" fmla="*/ 92745 h 189207"/>
                <a:gd name="connsiteX10" fmla="*/ 954 w 308394"/>
                <a:gd name="connsiteY10" fmla="*/ 149895 h 189207"/>
                <a:gd name="connsiteX11" fmla="*/ 96204 w 308394"/>
                <a:gd name="connsiteY11" fmla="*/ 670 h 189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8394" h="189207">
                  <a:moveTo>
                    <a:pt x="96204" y="670"/>
                  </a:moveTo>
                  <a:cubicBezTo>
                    <a:pt x="108904" y="-8326"/>
                    <a:pt x="67100" y="75812"/>
                    <a:pt x="77154" y="95920"/>
                  </a:cubicBezTo>
                  <a:cubicBezTo>
                    <a:pt x="87208" y="116028"/>
                    <a:pt x="147004" y="116028"/>
                    <a:pt x="156529" y="121320"/>
                  </a:cubicBezTo>
                  <a:cubicBezTo>
                    <a:pt x="166054" y="126612"/>
                    <a:pt x="109433" y="132432"/>
                    <a:pt x="134304" y="127670"/>
                  </a:cubicBezTo>
                  <a:cubicBezTo>
                    <a:pt x="159175" y="122908"/>
                    <a:pt x="290937" y="98037"/>
                    <a:pt x="305754" y="92745"/>
                  </a:cubicBezTo>
                  <a:cubicBezTo>
                    <a:pt x="320571" y="87453"/>
                    <a:pt x="270300" y="80045"/>
                    <a:pt x="223204" y="95920"/>
                  </a:cubicBezTo>
                  <a:cubicBezTo>
                    <a:pt x="176108" y="111795"/>
                    <a:pt x="54929" y="178999"/>
                    <a:pt x="23179" y="187995"/>
                  </a:cubicBezTo>
                  <a:cubicBezTo>
                    <a:pt x="-8571" y="196991"/>
                    <a:pt x="35350" y="153070"/>
                    <a:pt x="32704" y="149895"/>
                  </a:cubicBezTo>
                  <a:cubicBezTo>
                    <a:pt x="30058" y="146720"/>
                    <a:pt x="7304" y="178470"/>
                    <a:pt x="7304" y="168945"/>
                  </a:cubicBezTo>
                  <a:cubicBezTo>
                    <a:pt x="7304" y="159420"/>
                    <a:pt x="33762" y="95920"/>
                    <a:pt x="32704" y="92745"/>
                  </a:cubicBezTo>
                  <a:cubicBezTo>
                    <a:pt x="31646" y="89570"/>
                    <a:pt x="-6454" y="161008"/>
                    <a:pt x="954" y="149895"/>
                  </a:cubicBezTo>
                  <a:cubicBezTo>
                    <a:pt x="8362" y="138783"/>
                    <a:pt x="83504" y="9666"/>
                    <a:pt x="96204" y="6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3" name="フリーフォーム 152">
              <a:extLst>
                <a:ext uri="{FF2B5EF4-FFF2-40B4-BE49-F238E27FC236}">
                  <a16:creationId xmlns:a16="http://schemas.microsoft.com/office/drawing/2014/main" id="{3F888F33-07EA-D44A-D2BF-42D7E98E031E}"/>
                </a:ext>
              </a:extLst>
            </p:cNvPr>
            <p:cNvSpPr/>
            <p:nvPr/>
          </p:nvSpPr>
          <p:spPr>
            <a:xfrm>
              <a:off x="5689024" y="4990906"/>
              <a:ext cx="51931" cy="125962"/>
            </a:xfrm>
            <a:custGeom>
              <a:avLst/>
              <a:gdLst>
                <a:gd name="connsiteX0" fmla="*/ 576 w 51931"/>
                <a:gd name="connsiteY0" fmla="*/ 194 h 125962"/>
                <a:gd name="connsiteX1" fmla="*/ 16451 w 51931"/>
                <a:gd name="connsiteY1" fmla="*/ 82744 h 125962"/>
                <a:gd name="connsiteX2" fmla="*/ 51376 w 51931"/>
                <a:gd name="connsiteY2" fmla="*/ 124019 h 125962"/>
                <a:gd name="connsiteX3" fmla="*/ 35501 w 51931"/>
                <a:gd name="connsiteY3" fmla="*/ 108144 h 125962"/>
                <a:gd name="connsiteX4" fmla="*/ 576 w 51931"/>
                <a:gd name="connsiteY4" fmla="*/ 194 h 125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31" h="125962">
                  <a:moveTo>
                    <a:pt x="576" y="194"/>
                  </a:moveTo>
                  <a:cubicBezTo>
                    <a:pt x="-2599" y="-4039"/>
                    <a:pt x="7984" y="62106"/>
                    <a:pt x="16451" y="82744"/>
                  </a:cubicBezTo>
                  <a:cubicBezTo>
                    <a:pt x="24918" y="103382"/>
                    <a:pt x="51376" y="124019"/>
                    <a:pt x="51376" y="124019"/>
                  </a:cubicBezTo>
                  <a:cubicBezTo>
                    <a:pt x="54551" y="128252"/>
                    <a:pt x="43438" y="126665"/>
                    <a:pt x="35501" y="108144"/>
                  </a:cubicBezTo>
                  <a:cubicBezTo>
                    <a:pt x="27564" y="89623"/>
                    <a:pt x="3751" y="4427"/>
                    <a:pt x="576" y="1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4" name="フリーフォーム 153">
              <a:extLst>
                <a:ext uri="{FF2B5EF4-FFF2-40B4-BE49-F238E27FC236}">
                  <a16:creationId xmlns:a16="http://schemas.microsoft.com/office/drawing/2014/main" id="{2854B8CC-5CAE-34CD-37EB-274A50816F2D}"/>
                </a:ext>
              </a:extLst>
            </p:cNvPr>
            <p:cNvSpPr/>
            <p:nvPr/>
          </p:nvSpPr>
          <p:spPr>
            <a:xfrm>
              <a:off x="5662489" y="4968632"/>
              <a:ext cx="53989" cy="149360"/>
            </a:xfrm>
            <a:custGeom>
              <a:avLst/>
              <a:gdLst>
                <a:gd name="connsiteX0" fmla="*/ 1711 w 53989"/>
                <a:gd name="connsiteY0" fmla="*/ 243 h 149360"/>
                <a:gd name="connsiteX1" fmla="*/ 11236 w 53989"/>
                <a:gd name="connsiteY1" fmla="*/ 101843 h 149360"/>
                <a:gd name="connsiteX2" fmla="*/ 52511 w 53989"/>
                <a:gd name="connsiteY2" fmla="*/ 146293 h 149360"/>
                <a:gd name="connsiteX3" fmla="*/ 39811 w 53989"/>
                <a:gd name="connsiteY3" fmla="*/ 133593 h 149360"/>
                <a:gd name="connsiteX4" fmla="*/ 1711 w 53989"/>
                <a:gd name="connsiteY4" fmla="*/ 243 h 149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89" h="149360">
                  <a:moveTo>
                    <a:pt x="1711" y="243"/>
                  </a:moveTo>
                  <a:cubicBezTo>
                    <a:pt x="-3052" y="-5049"/>
                    <a:pt x="2769" y="77501"/>
                    <a:pt x="11236" y="101843"/>
                  </a:cubicBezTo>
                  <a:cubicBezTo>
                    <a:pt x="19703" y="126185"/>
                    <a:pt x="52511" y="146293"/>
                    <a:pt x="52511" y="146293"/>
                  </a:cubicBezTo>
                  <a:cubicBezTo>
                    <a:pt x="57274" y="151585"/>
                    <a:pt x="49865" y="151585"/>
                    <a:pt x="39811" y="133593"/>
                  </a:cubicBezTo>
                  <a:cubicBezTo>
                    <a:pt x="29757" y="115601"/>
                    <a:pt x="6474" y="5535"/>
                    <a:pt x="1711" y="2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5" name="フリーフォーム 154">
              <a:extLst>
                <a:ext uri="{FF2B5EF4-FFF2-40B4-BE49-F238E27FC236}">
                  <a16:creationId xmlns:a16="http://schemas.microsoft.com/office/drawing/2014/main" id="{3ABA04DC-F0CB-8C49-2681-4CF6E6A9723D}"/>
                </a:ext>
              </a:extLst>
            </p:cNvPr>
            <p:cNvSpPr/>
            <p:nvPr/>
          </p:nvSpPr>
          <p:spPr>
            <a:xfrm>
              <a:off x="5883253" y="4956166"/>
              <a:ext cx="53427" cy="136694"/>
            </a:xfrm>
            <a:custGeom>
              <a:avLst/>
              <a:gdLst>
                <a:gd name="connsiteX0" fmla="*/ 22 w 53427"/>
                <a:gd name="connsiteY0" fmla="*/ 9 h 136694"/>
                <a:gd name="connsiteX1" fmla="*/ 44472 w 53427"/>
                <a:gd name="connsiteY1" fmla="*/ 111134 h 136694"/>
                <a:gd name="connsiteX2" fmla="*/ 50822 w 53427"/>
                <a:gd name="connsiteY2" fmla="*/ 136534 h 136694"/>
                <a:gd name="connsiteX3" fmla="*/ 50822 w 53427"/>
                <a:gd name="connsiteY3" fmla="*/ 104784 h 136694"/>
                <a:gd name="connsiteX4" fmla="*/ 22 w 53427"/>
                <a:gd name="connsiteY4" fmla="*/ 9 h 136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27" h="136694">
                  <a:moveTo>
                    <a:pt x="22" y="9"/>
                  </a:moveTo>
                  <a:cubicBezTo>
                    <a:pt x="-1036" y="1067"/>
                    <a:pt x="36005" y="88380"/>
                    <a:pt x="44472" y="111134"/>
                  </a:cubicBezTo>
                  <a:cubicBezTo>
                    <a:pt x="52939" y="133888"/>
                    <a:pt x="49764" y="137592"/>
                    <a:pt x="50822" y="136534"/>
                  </a:cubicBezTo>
                  <a:cubicBezTo>
                    <a:pt x="51880" y="135476"/>
                    <a:pt x="56114" y="125950"/>
                    <a:pt x="50822" y="104784"/>
                  </a:cubicBezTo>
                  <a:cubicBezTo>
                    <a:pt x="45530" y="83618"/>
                    <a:pt x="1080" y="-1049"/>
                    <a:pt x="22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6" name="フリーフォーム 155">
              <a:extLst>
                <a:ext uri="{FF2B5EF4-FFF2-40B4-BE49-F238E27FC236}">
                  <a16:creationId xmlns:a16="http://schemas.microsoft.com/office/drawing/2014/main" id="{E5439D3B-657E-AB98-41E1-3553D2A68341}"/>
                </a:ext>
              </a:extLst>
            </p:cNvPr>
            <p:cNvSpPr/>
            <p:nvPr/>
          </p:nvSpPr>
          <p:spPr>
            <a:xfrm>
              <a:off x="5686286" y="4943449"/>
              <a:ext cx="253991" cy="184362"/>
            </a:xfrm>
            <a:custGeom>
              <a:avLst/>
              <a:gdLst>
                <a:gd name="connsiteX0" fmla="*/ 187464 w 253991"/>
                <a:gd name="connsiteY0" fmla="*/ 26 h 184362"/>
                <a:gd name="connsiteX1" fmla="*/ 235089 w 253991"/>
                <a:gd name="connsiteY1" fmla="*/ 123851 h 184362"/>
                <a:gd name="connsiteX2" fmla="*/ 231914 w 253991"/>
                <a:gd name="connsiteY2" fmla="*/ 136551 h 184362"/>
                <a:gd name="connsiteX3" fmla="*/ 168414 w 253991"/>
                <a:gd name="connsiteY3" fmla="*/ 142901 h 184362"/>
                <a:gd name="connsiteX4" fmla="*/ 200164 w 253991"/>
                <a:gd name="connsiteY4" fmla="*/ 149251 h 184362"/>
                <a:gd name="connsiteX5" fmla="*/ 139 w 253991"/>
                <a:gd name="connsiteY5" fmla="*/ 184176 h 184362"/>
                <a:gd name="connsiteX6" fmla="*/ 235089 w 253991"/>
                <a:gd name="connsiteY6" fmla="*/ 161951 h 184362"/>
                <a:gd name="connsiteX7" fmla="*/ 235089 w 253991"/>
                <a:gd name="connsiteY7" fmla="*/ 136551 h 184362"/>
                <a:gd name="connsiteX8" fmla="*/ 187464 w 253991"/>
                <a:gd name="connsiteY8" fmla="*/ 26 h 184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991" h="184362">
                  <a:moveTo>
                    <a:pt x="187464" y="26"/>
                  </a:moveTo>
                  <a:cubicBezTo>
                    <a:pt x="187464" y="-2091"/>
                    <a:pt x="235089" y="123851"/>
                    <a:pt x="235089" y="123851"/>
                  </a:cubicBezTo>
                  <a:cubicBezTo>
                    <a:pt x="242497" y="146605"/>
                    <a:pt x="243027" y="133376"/>
                    <a:pt x="231914" y="136551"/>
                  </a:cubicBezTo>
                  <a:cubicBezTo>
                    <a:pt x="220801" y="139726"/>
                    <a:pt x="173706" y="140784"/>
                    <a:pt x="168414" y="142901"/>
                  </a:cubicBezTo>
                  <a:cubicBezTo>
                    <a:pt x="163122" y="145018"/>
                    <a:pt x="228210" y="142372"/>
                    <a:pt x="200164" y="149251"/>
                  </a:cubicBezTo>
                  <a:cubicBezTo>
                    <a:pt x="172118" y="156130"/>
                    <a:pt x="-5682" y="182059"/>
                    <a:pt x="139" y="184176"/>
                  </a:cubicBezTo>
                  <a:cubicBezTo>
                    <a:pt x="5960" y="186293"/>
                    <a:pt x="195931" y="169888"/>
                    <a:pt x="235089" y="161951"/>
                  </a:cubicBezTo>
                  <a:cubicBezTo>
                    <a:pt x="274247" y="154014"/>
                    <a:pt x="241439" y="158247"/>
                    <a:pt x="235089" y="136551"/>
                  </a:cubicBezTo>
                  <a:cubicBezTo>
                    <a:pt x="228739" y="114855"/>
                    <a:pt x="187464" y="2143"/>
                    <a:pt x="187464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7" name="フリーフォーム 156">
              <a:extLst>
                <a:ext uri="{FF2B5EF4-FFF2-40B4-BE49-F238E27FC236}">
                  <a16:creationId xmlns:a16="http://schemas.microsoft.com/office/drawing/2014/main" id="{F5C87CE5-8FCB-95BE-06BA-F87903640384}"/>
                </a:ext>
              </a:extLst>
            </p:cNvPr>
            <p:cNvSpPr/>
            <p:nvPr/>
          </p:nvSpPr>
          <p:spPr>
            <a:xfrm>
              <a:off x="5845175" y="4968846"/>
              <a:ext cx="31580" cy="88112"/>
            </a:xfrm>
            <a:custGeom>
              <a:avLst/>
              <a:gdLst>
                <a:gd name="connsiteX0" fmla="*/ 0 w 31580"/>
                <a:gd name="connsiteY0" fmla="*/ 29 h 88112"/>
                <a:gd name="connsiteX1" fmla="*/ 28575 w 31580"/>
                <a:gd name="connsiteY1" fmla="*/ 82579 h 88112"/>
                <a:gd name="connsiteX2" fmla="*/ 28575 w 31580"/>
                <a:gd name="connsiteY2" fmla="*/ 73054 h 88112"/>
                <a:gd name="connsiteX3" fmla="*/ 0 w 31580"/>
                <a:gd name="connsiteY3" fmla="*/ 29 h 8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80" h="88112">
                  <a:moveTo>
                    <a:pt x="0" y="29"/>
                  </a:moveTo>
                  <a:cubicBezTo>
                    <a:pt x="0" y="1616"/>
                    <a:pt x="28575" y="82579"/>
                    <a:pt x="28575" y="82579"/>
                  </a:cubicBezTo>
                  <a:cubicBezTo>
                    <a:pt x="33337" y="94750"/>
                    <a:pt x="31750" y="84696"/>
                    <a:pt x="28575" y="73054"/>
                  </a:cubicBezTo>
                  <a:cubicBezTo>
                    <a:pt x="25400" y="61412"/>
                    <a:pt x="0" y="-1558"/>
                    <a:pt x="0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8" name="フリーフォーム 157">
              <a:extLst>
                <a:ext uri="{FF2B5EF4-FFF2-40B4-BE49-F238E27FC236}">
                  <a16:creationId xmlns:a16="http://schemas.microsoft.com/office/drawing/2014/main" id="{AEF5DC40-F544-D27C-B839-92458B5A6B92}"/>
                </a:ext>
              </a:extLst>
            </p:cNvPr>
            <p:cNvSpPr/>
            <p:nvPr/>
          </p:nvSpPr>
          <p:spPr>
            <a:xfrm>
              <a:off x="5521110" y="4921074"/>
              <a:ext cx="543244" cy="152593"/>
            </a:xfrm>
            <a:custGeom>
              <a:avLst/>
              <a:gdLst>
                <a:gd name="connsiteX0" fmla="*/ 215 w 543244"/>
                <a:gd name="connsiteY0" fmla="*/ 152576 h 152593"/>
                <a:gd name="connsiteX1" fmla="*/ 279615 w 543244"/>
                <a:gd name="connsiteY1" fmla="*/ 22401 h 152593"/>
                <a:gd name="connsiteX2" fmla="*/ 371690 w 543244"/>
                <a:gd name="connsiteY2" fmla="*/ 35101 h 152593"/>
                <a:gd name="connsiteX3" fmla="*/ 349465 w 543244"/>
                <a:gd name="connsiteY3" fmla="*/ 176 h 152593"/>
                <a:gd name="connsiteX4" fmla="*/ 425665 w 543244"/>
                <a:gd name="connsiteY4" fmla="*/ 22401 h 152593"/>
                <a:gd name="connsiteX5" fmla="*/ 368515 w 543244"/>
                <a:gd name="connsiteY5" fmla="*/ 41451 h 152593"/>
                <a:gd name="connsiteX6" fmla="*/ 543140 w 543244"/>
                <a:gd name="connsiteY6" fmla="*/ 19226 h 152593"/>
                <a:gd name="connsiteX7" fmla="*/ 339940 w 543244"/>
                <a:gd name="connsiteY7" fmla="*/ 38276 h 152593"/>
                <a:gd name="connsiteX8" fmla="*/ 235165 w 543244"/>
                <a:gd name="connsiteY8" fmla="*/ 6526 h 152593"/>
                <a:gd name="connsiteX9" fmla="*/ 174840 w 543244"/>
                <a:gd name="connsiteY9" fmla="*/ 38276 h 152593"/>
                <a:gd name="connsiteX10" fmla="*/ 231990 w 543244"/>
                <a:gd name="connsiteY10" fmla="*/ 31926 h 152593"/>
                <a:gd name="connsiteX11" fmla="*/ 215 w 543244"/>
                <a:gd name="connsiteY11" fmla="*/ 152576 h 152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44" h="152593">
                  <a:moveTo>
                    <a:pt x="215" y="152576"/>
                  </a:moveTo>
                  <a:cubicBezTo>
                    <a:pt x="8153" y="150988"/>
                    <a:pt x="217703" y="41980"/>
                    <a:pt x="279615" y="22401"/>
                  </a:cubicBezTo>
                  <a:cubicBezTo>
                    <a:pt x="341527" y="2822"/>
                    <a:pt x="360048" y="38805"/>
                    <a:pt x="371690" y="35101"/>
                  </a:cubicBezTo>
                  <a:cubicBezTo>
                    <a:pt x="383332" y="31397"/>
                    <a:pt x="340469" y="2293"/>
                    <a:pt x="349465" y="176"/>
                  </a:cubicBezTo>
                  <a:cubicBezTo>
                    <a:pt x="358461" y="-1941"/>
                    <a:pt x="422490" y="15522"/>
                    <a:pt x="425665" y="22401"/>
                  </a:cubicBezTo>
                  <a:cubicBezTo>
                    <a:pt x="428840" y="29280"/>
                    <a:pt x="348936" y="41980"/>
                    <a:pt x="368515" y="41451"/>
                  </a:cubicBezTo>
                  <a:cubicBezTo>
                    <a:pt x="388094" y="40922"/>
                    <a:pt x="547903" y="19755"/>
                    <a:pt x="543140" y="19226"/>
                  </a:cubicBezTo>
                  <a:cubicBezTo>
                    <a:pt x="538378" y="18697"/>
                    <a:pt x="391269" y="40393"/>
                    <a:pt x="339940" y="38276"/>
                  </a:cubicBezTo>
                  <a:cubicBezTo>
                    <a:pt x="288611" y="36159"/>
                    <a:pt x="262682" y="6526"/>
                    <a:pt x="235165" y="6526"/>
                  </a:cubicBezTo>
                  <a:cubicBezTo>
                    <a:pt x="207648" y="6526"/>
                    <a:pt x="175369" y="34043"/>
                    <a:pt x="174840" y="38276"/>
                  </a:cubicBezTo>
                  <a:cubicBezTo>
                    <a:pt x="174311" y="42509"/>
                    <a:pt x="257390" y="17639"/>
                    <a:pt x="231990" y="31926"/>
                  </a:cubicBezTo>
                  <a:cubicBezTo>
                    <a:pt x="206590" y="46213"/>
                    <a:pt x="-7723" y="154164"/>
                    <a:pt x="215" y="1525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9" name="フリーフォーム 158">
              <a:extLst>
                <a:ext uri="{FF2B5EF4-FFF2-40B4-BE49-F238E27FC236}">
                  <a16:creationId xmlns:a16="http://schemas.microsoft.com/office/drawing/2014/main" id="{46A34B1A-1445-DE36-9D3E-ADE825C67442}"/>
                </a:ext>
              </a:extLst>
            </p:cNvPr>
            <p:cNvSpPr/>
            <p:nvPr/>
          </p:nvSpPr>
          <p:spPr>
            <a:xfrm>
              <a:off x="6085904" y="4924301"/>
              <a:ext cx="58629" cy="154180"/>
            </a:xfrm>
            <a:custGeom>
              <a:avLst/>
              <a:gdLst>
                <a:gd name="connsiteX0" fmla="*/ 19621 w 58629"/>
                <a:gd name="connsiteY0" fmla="*/ 124 h 154180"/>
                <a:gd name="connsiteX1" fmla="*/ 54546 w 58629"/>
                <a:gd name="connsiteY1" fmla="*/ 82674 h 154180"/>
                <a:gd name="connsiteX2" fmla="*/ 571 w 58629"/>
                <a:gd name="connsiteY2" fmla="*/ 152524 h 154180"/>
                <a:gd name="connsiteX3" fmla="*/ 25971 w 58629"/>
                <a:gd name="connsiteY3" fmla="*/ 127124 h 154180"/>
                <a:gd name="connsiteX4" fmla="*/ 22796 w 58629"/>
                <a:gd name="connsiteY4" fmla="*/ 69974 h 154180"/>
                <a:gd name="connsiteX5" fmla="*/ 19621 w 58629"/>
                <a:gd name="connsiteY5" fmla="*/ 111249 h 154180"/>
                <a:gd name="connsiteX6" fmla="*/ 57721 w 58629"/>
                <a:gd name="connsiteY6" fmla="*/ 50924 h 154180"/>
                <a:gd name="connsiteX7" fmla="*/ 45021 w 58629"/>
                <a:gd name="connsiteY7" fmla="*/ 63624 h 154180"/>
                <a:gd name="connsiteX8" fmla="*/ 19621 w 58629"/>
                <a:gd name="connsiteY8" fmla="*/ 124 h 1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629" h="154180">
                  <a:moveTo>
                    <a:pt x="19621" y="124"/>
                  </a:moveTo>
                  <a:cubicBezTo>
                    <a:pt x="21208" y="3299"/>
                    <a:pt x="57721" y="57274"/>
                    <a:pt x="54546" y="82674"/>
                  </a:cubicBezTo>
                  <a:cubicBezTo>
                    <a:pt x="51371" y="108074"/>
                    <a:pt x="5333" y="145116"/>
                    <a:pt x="571" y="152524"/>
                  </a:cubicBezTo>
                  <a:cubicBezTo>
                    <a:pt x="-4192" y="159932"/>
                    <a:pt x="22267" y="140882"/>
                    <a:pt x="25971" y="127124"/>
                  </a:cubicBezTo>
                  <a:cubicBezTo>
                    <a:pt x="29675" y="113366"/>
                    <a:pt x="23854" y="72620"/>
                    <a:pt x="22796" y="69974"/>
                  </a:cubicBezTo>
                  <a:cubicBezTo>
                    <a:pt x="21738" y="67328"/>
                    <a:pt x="13800" y="114424"/>
                    <a:pt x="19621" y="111249"/>
                  </a:cubicBezTo>
                  <a:cubicBezTo>
                    <a:pt x="25442" y="108074"/>
                    <a:pt x="57721" y="50924"/>
                    <a:pt x="57721" y="50924"/>
                  </a:cubicBezTo>
                  <a:cubicBezTo>
                    <a:pt x="61954" y="42987"/>
                    <a:pt x="50313" y="71561"/>
                    <a:pt x="45021" y="63624"/>
                  </a:cubicBezTo>
                  <a:cubicBezTo>
                    <a:pt x="39729" y="55687"/>
                    <a:pt x="18034" y="-3051"/>
                    <a:pt x="19621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0" name="フリーフォーム 159">
              <a:extLst>
                <a:ext uri="{FF2B5EF4-FFF2-40B4-BE49-F238E27FC236}">
                  <a16:creationId xmlns:a16="http://schemas.microsoft.com/office/drawing/2014/main" id="{790A4B42-9633-2F07-E392-C40C09E9DB2A}"/>
                </a:ext>
              </a:extLst>
            </p:cNvPr>
            <p:cNvSpPr/>
            <p:nvPr/>
          </p:nvSpPr>
          <p:spPr>
            <a:xfrm>
              <a:off x="5525669" y="4984699"/>
              <a:ext cx="191966" cy="167120"/>
            </a:xfrm>
            <a:custGeom>
              <a:avLst/>
              <a:gdLst>
                <a:gd name="connsiteX0" fmla="*/ 122656 w 191966"/>
                <a:gd name="connsiteY0" fmla="*/ 51 h 167120"/>
                <a:gd name="connsiteX1" fmla="*/ 135356 w 191966"/>
                <a:gd name="connsiteY1" fmla="*/ 82601 h 167120"/>
                <a:gd name="connsiteX2" fmla="*/ 182981 w 191966"/>
                <a:gd name="connsiteY2" fmla="*/ 123876 h 167120"/>
                <a:gd name="connsiteX3" fmla="*/ 170281 w 191966"/>
                <a:gd name="connsiteY3" fmla="*/ 117526 h 167120"/>
                <a:gd name="connsiteX4" fmla="*/ 2006 w 191966"/>
                <a:gd name="connsiteY4" fmla="*/ 165151 h 167120"/>
                <a:gd name="connsiteX5" fmla="*/ 84556 w 191966"/>
                <a:gd name="connsiteY5" fmla="*/ 155626 h 167120"/>
                <a:gd name="connsiteX6" fmla="*/ 189331 w 191966"/>
                <a:gd name="connsiteY6" fmla="*/ 133401 h 167120"/>
                <a:gd name="connsiteX7" fmla="*/ 157581 w 191966"/>
                <a:gd name="connsiteY7" fmla="*/ 95301 h 167120"/>
                <a:gd name="connsiteX8" fmla="*/ 122656 w 191966"/>
                <a:gd name="connsiteY8" fmla="*/ 51 h 16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966" h="167120">
                  <a:moveTo>
                    <a:pt x="122656" y="51"/>
                  </a:moveTo>
                  <a:cubicBezTo>
                    <a:pt x="118952" y="-2066"/>
                    <a:pt x="125302" y="61963"/>
                    <a:pt x="135356" y="82601"/>
                  </a:cubicBezTo>
                  <a:cubicBezTo>
                    <a:pt x="145410" y="103239"/>
                    <a:pt x="182981" y="123876"/>
                    <a:pt x="182981" y="123876"/>
                  </a:cubicBezTo>
                  <a:cubicBezTo>
                    <a:pt x="188802" y="129697"/>
                    <a:pt x="200443" y="110647"/>
                    <a:pt x="170281" y="117526"/>
                  </a:cubicBezTo>
                  <a:cubicBezTo>
                    <a:pt x="140119" y="124405"/>
                    <a:pt x="16294" y="158801"/>
                    <a:pt x="2006" y="165151"/>
                  </a:cubicBezTo>
                  <a:cubicBezTo>
                    <a:pt x="-12282" y="171501"/>
                    <a:pt x="53335" y="160918"/>
                    <a:pt x="84556" y="155626"/>
                  </a:cubicBezTo>
                  <a:cubicBezTo>
                    <a:pt x="115777" y="150334"/>
                    <a:pt x="177160" y="143455"/>
                    <a:pt x="189331" y="133401"/>
                  </a:cubicBezTo>
                  <a:cubicBezTo>
                    <a:pt x="201502" y="123347"/>
                    <a:pt x="168164" y="111705"/>
                    <a:pt x="157581" y="95301"/>
                  </a:cubicBezTo>
                  <a:cubicBezTo>
                    <a:pt x="146998" y="78897"/>
                    <a:pt x="126360" y="2168"/>
                    <a:pt x="122656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1" name="フリーフォーム 160">
              <a:extLst>
                <a:ext uri="{FF2B5EF4-FFF2-40B4-BE49-F238E27FC236}">
                  <a16:creationId xmlns:a16="http://schemas.microsoft.com/office/drawing/2014/main" id="{62D0FF43-E158-FF16-1CB9-FE6F7FDBE530}"/>
                </a:ext>
              </a:extLst>
            </p:cNvPr>
            <p:cNvSpPr/>
            <p:nvPr/>
          </p:nvSpPr>
          <p:spPr>
            <a:xfrm>
              <a:off x="6026150" y="4908497"/>
              <a:ext cx="105017" cy="120933"/>
            </a:xfrm>
            <a:custGeom>
              <a:avLst/>
              <a:gdLst>
                <a:gd name="connsiteX0" fmla="*/ 0 w 105017"/>
                <a:gd name="connsiteY0" fmla="*/ 53 h 120933"/>
                <a:gd name="connsiteX1" fmla="*/ 95250 w 105017"/>
                <a:gd name="connsiteY1" fmla="*/ 82603 h 120933"/>
                <a:gd name="connsiteX2" fmla="*/ 95250 w 105017"/>
                <a:gd name="connsiteY2" fmla="*/ 120703 h 120933"/>
                <a:gd name="connsiteX3" fmla="*/ 104775 w 105017"/>
                <a:gd name="connsiteY3" fmla="*/ 66728 h 120933"/>
                <a:gd name="connsiteX4" fmla="*/ 95250 w 105017"/>
                <a:gd name="connsiteY4" fmla="*/ 69903 h 120933"/>
                <a:gd name="connsiteX5" fmla="*/ 0 w 105017"/>
                <a:gd name="connsiteY5" fmla="*/ 53 h 120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017" h="120933">
                  <a:moveTo>
                    <a:pt x="0" y="53"/>
                  </a:moveTo>
                  <a:cubicBezTo>
                    <a:pt x="0" y="2170"/>
                    <a:pt x="79375" y="62495"/>
                    <a:pt x="95250" y="82603"/>
                  </a:cubicBezTo>
                  <a:cubicBezTo>
                    <a:pt x="111125" y="102711"/>
                    <a:pt x="93663" y="123349"/>
                    <a:pt x="95250" y="120703"/>
                  </a:cubicBezTo>
                  <a:cubicBezTo>
                    <a:pt x="96838" y="118057"/>
                    <a:pt x="104775" y="66728"/>
                    <a:pt x="104775" y="66728"/>
                  </a:cubicBezTo>
                  <a:cubicBezTo>
                    <a:pt x="104775" y="58261"/>
                    <a:pt x="107421" y="79957"/>
                    <a:pt x="95250" y="69903"/>
                  </a:cubicBezTo>
                  <a:cubicBezTo>
                    <a:pt x="83079" y="59849"/>
                    <a:pt x="0" y="-2064"/>
                    <a:pt x="0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2" name="フリーフォーム 161">
              <a:extLst>
                <a:ext uri="{FF2B5EF4-FFF2-40B4-BE49-F238E27FC236}">
                  <a16:creationId xmlns:a16="http://schemas.microsoft.com/office/drawing/2014/main" id="{CDA0E405-8ED6-5C2E-211F-E63494BEA59B}"/>
                </a:ext>
              </a:extLst>
            </p:cNvPr>
            <p:cNvSpPr/>
            <p:nvPr/>
          </p:nvSpPr>
          <p:spPr>
            <a:xfrm>
              <a:off x="5498975" y="5004641"/>
              <a:ext cx="153683" cy="100836"/>
            </a:xfrm>
            <a:custGeom>
              <a:avLst/>
              <a:gdLst>
                <a:gd name="connsiteX0" fmla="*/ 125 w 153683"/>
                <a:gd name="connsiteY0" fmla="*/ 100759 h 100836"/>
                <a:gd name="connsiteX1" fmla="*/ 146175 w 153683"/>
                <a:gd name="connsiteY1" fmla="*/ 5509 h 100836"/>
                <a:gd name="connsiteX2" fmla="*/ 120775 w 153683"/>
                <a:gd name="connsiteY2" fmla="*/ 21384 h 100836"/>
                <a:gd name="connsiteX3" fmla="*/ 125 w 153683"/>
                <a:gd name="connsiteY3" fmla="*/ 100759 h 100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683" h="100836">
                  <a:moveTo>
                    <a:pt x="125" y="100759"/>
                  </a:moveTo>
                  <a:cubicBezTo>
                    <a:pt x="4358" y="98113"/>
                    <a:pt x="126067" y="18738"/>
                    <a:pt x="146175" y="5509"/>
                  </a:cubicBezTo>
                  <a:cubicBezTo>
                    <a:pt x="166283" y="-7720"/>
                    <a:pt x="141942" y="4980"/>
                    <a:pt x="120775" y="21384"/>
                  </a:cubicBezTo>
                  <a:cubicBezTo>
                    <a:pt x="99608" y="37788"/>
                    <a:pt x="-4108" y="103405"/>
                    <a:pt x="125" y="1007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4" name="フリーフォーム 163">
              <a:extLst>
                <a:ext uri="{FF2B5EF4-FFF2-40B4-BE49-F238E27FC236}">
                  <a16:creationId xmlns:a16="http://schemas.microsoft.com/office/drawing/2014/main" id="{6E77C12D-591D-5B3B-0449-20917D4EE736}"/>
                </a:ext>
              </a:extLst>
            </p:cNvPr>
            <p:cNvSpPr/>
            <p:nvPr/>
          </p:nvSpPr>
          <p:spPr>
            <a:xfrm>
              <a:off x="5940416" y="4981542"/>
              <a:ext cx="26231" cy="73614"/>
            </a:xfrm>
            <a:custGeom>
              <a:avLst/>
              <a:gdLst>
                <a:gd name="connsiteX0" fmla="*/ 9 w 26231"/>
                <a:gd name="connsiteY0" fmla="*/ 33 h 73614"/>
                <a:gd name="connsiteX1" fmla="*/ 22234 w 26231"/>
                <a:gd name="connsiteY1" fmla="*/ 69883 h 73614"/>
                <a:gd name="connsiteX2" fmla="*/ 25409 w 26231"/>
                <a:gd name="connsiteY2" fmla="*/ 60358 h 73614"/>
                <a:gd name="connsiteX3" fmla="*/ 9 w 26231"/>
                <a:gd name="connsiteY3" fmla="*/ 33 h 73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231" h="73614">
                  <a:moveTo>
                    <a:pt x="9" y="33"/>
                  </a:moveTo>
                  <a:cubicBezTo>
                    <a:pt x="-520" y="1620"/>
                    <a:pt x="22234" y="69883"/>
                    <a:pt x="22234" y="69883"/>
                  </a:cubicBezTo>
                  <a:cubicBezTo>
                    <a:pt x="26467" y="79937"/>
                    <a:pt x="26996" y="67237"/>
                    <a:pt x="25409" y="60358"/>
                  </a:cubicBezTo>
                  <a:cubicBezTo>
                    <a:pt x="23822" y="53479"/>
                    <a:pt x="538" y="-1554"/>
                    <a:pt x="9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6" name="フリーフォーム 165">
              <a:extLst>
                <a:ext uri="{FF2B5EF4-FFF2-40B4-BE49-F238E27FC236}">
                  <a16:creationId xmlns:a16="http://schemas.microsoft.com/office/drawing/2014/main" id="{F71047C1-3C01-9AD7-9C25-DC6448FFE334}"/>
                </a:ext>
              </a:extLst>
            </p:cNvPr>
            <p:cNvSpPr/>
            <p:nvPr/>
          </p:nvSpPr>
          <p:spPr>
            <a:xfrm>
              <a:off x="5759435" y="4987787"/>
              <a:ext cx="67347" cy="12976"/>
            </a:xfrm>
            <a:custGeom>
              <a:avLst/>
              <a:gdLst>
                <a:gd name="connsiteX0" fmla="*/ 15 w 67347"/>
                <a:gd name="connsiteY0" fmla="*/ 12838 h 12976"/>
                <a:gd name="connsiteX1" fmla="*/ 63515 w 67347"/>
                <a:gd name="connsiteY1" fmla="*/ 138 h 12976"/>
                <a:gd name="connsiteX2" fmla="*/ 57165 w 67347"/>
                <a:gd name="connsiteY2" fmla="*/ 6488 h 12976"/>
                <a:gd name="connsiteX3" fmla="*/ 15 w 67347"/>
                <a:gd name="connsiteY3" fmla="*/ 12838 h 1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47" h="12976">
                  <a:moveTo>
                    <a:pt x="15" y="12838"/>
                  </a:moveTo>
                  <a:cubicBezTo>
                    <a:pt x="1073" y="11780"/>
                    <a:pt x="63515" y="138"/>
                    <a:pt x="63515" y="138"/>
                  </a:cubicBezTo>
                  <a:cubicBezTo>
                    <a:pt x="73040" y="-920"/>
                    <a:pt x="62457" y="4371"/>
                    <a:pt x="57165" y="6488"/>
                  </a:cubicBezTo>
                  <a:cubicBezTo>
                    <a:pt x="51873" y="8605"/>
                    <a:pt x="-1043" y="13896"/>
                    <a:pt x="15" y="128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7" name="フリーフォーム 166">
              <a:extLst>
                <a:ext uri="{FF2B5EF4-FFF2-40B4-BE49-F238E27FC236}">
                  <a16:creationId xmlns:a16="http://schemas.microsoft.com/office/drawing/2014/main" id="{82D91BE8-9420-F65A-B218-0FC4A0192251}"/>
                </a:ext>
              </a:extLst>
            </p:cNvPr>
            <p:cNvSpPr/>
            <p:nvPr/>
          </p:nvSpPr>
          <p:spPr>
            <a:xfrm>
              <a:off x="6118214" y="4860875"/>
              <a:ext cx="241899" cy="165172"/>
            </a:xfrm>
            <a:custGeom>
              <a:avLst/>
              <a:gdLst>
                <a:gd name="connsiteX0" fmla="*/ 11 w 241899"/>
                <a:gd name="connsiteY0" fmla="*/ 50 h 165172"/>
                <a:gd name="connsiteX1" fmla="*/ 95261 w 241899"/>
                <a:gd name="connsiteY1" fmla="*/ 85775 h 165172"/>
                <a:gd name="connsiteX2" fmla="*/ 107961 w 241899"/>
                <a:gd name="connsiteY2" fmla="*/ 155625 h 165172"/>
                <a:gd name="connsiteX3" fmla="*/ 114311 w 241899"/>
                <a:gd name="connsiteY3" fmla="*/ 108000 h 165172"/>
                <a:gd name="connsiteX4" fmla="*/ 241311 w 241899"/>
                <a:gd name="connsiteY4" fmla="*/ 165150 h 165172"/>
                <a:gd name="connsiteX5" fmla="*/ 158761 w 241899"/>
                <a:gd name="connsiteY5" fmla="*/ 114350 h 165172"/>
                <a:gd name="connsiteX6" fmla="*/ 88911 w 241899"/>
                <a:gd name="connsiteY6" fmla="*/ 76250 h 165172"/>
                <a:gd name="connsiteX7" fmla="*/ 142886 w 241899"/>
                <a:gd name="connsiteY7" fmla="*/ 69900 h 165172"/>
                <a:gd name="connsiteX8" fmla="*/ 88911 w 241899"/>
                <a:gd name="connsiteY8" fmla="*/ 73075 h 165172"/>
                <a:gd name="connsiteX9" fmla="*/ 11 w 241899"/>
                <a:gd name="connsiteY9" fmla="*/ 50 h 16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1899" h="165172">
                  <a:moveTo>
                    <a:pt x="11" y="50"/>
                  </a:moveTo>
                  <a:cubicBezTo>
                    <a:pt x="1069" y="2167"/>
                    <a:pt x="77269" y="59846"/>
                    <a:pt x="95261" y="85775"/>
                  </a:cubicBezTo>
                  <a:cubicBezTo>
                    <a:pt x="113253" y="111704"/>
                    <a:pt x="104786" y="151921"/>
                    <a:pt x="107961" y="155625"/>
                  </a:cubicBezTo>
                  <a:cubicBezTo>
                    <a:pt x="111136" y="159329"/>
                    <a:pt x="92086" y="106413"/>
                    <a:pt x="114311" y="108000"/>
                  </a:cubicBezTo>
                  <a:cubicBezTo>
                    <a:pt x="136536" y="109587"/>
                    <a:pt x="233903" y="164092"/>
                    <a:pt x="241311" y="165150"/>
                  </a:cubicBezTo>
                  <a:cubicBezTo>
                    <a:pt x="248719" y="166208"/>
                    <a:pt x="184161" y="129167"/>
                    <a:pt x="158761" y="114350"/>
                  </a:cubicBezTo>
                  <a:cubicBezTo>
                    <a:pt x="133361" y="99533"/>
                    <a:pt x="91557" y="83658"/>
                    <a:pt x="88911" y="76250"/>
                  </a:cubicBezTo>
                  <a:cubicBezTo>
                    <a:pt x="86265" y="68842"/>
                    <a:pt x="142886" y="70429"/>
                    <a:pt x="142886" y="69900"/>
                  </a:cubicBezTo>
                  <a:cubicBezTo>
                    <a:pt x="142886" y="69371"/>
                    <a:pt x="105315" y="83658"/>
                    <a:pt x="88911" y="73075"/>
                  </a:cubicBezTo>
                  <a:cubicBezTo>
                    <a:pt x="72507" y="62492"/>
                    <a:pt x="-1047" y="-2067"/>
                    <a:pt x="11" y="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8" name="フリーフォーム 167">
              <a:extLst>
                <a:ext uri="{FF2B5EF4-FFF2-40B4-BE49-F238E27FC236}">
                  <a16:creationId xmlns:a16="http://schemas.microsoft.com/office/drawing/2014/main" id="{F2051247-090A-E0E2-F835-4D9EB90F43E1}"/>
                </a:ext>
              </a:extLst>
            </p:cNvPr>
            <p:cNvSpPr/>
            <p:nvPr/>
          </p:nvSpPr>
          <p:spPr>
            <a:xfrm>
              <a:off x="5793113" y="4716857"/>
              <a:ext cx="91080" cy="205783"/>
            </a:xfrm>
            <a:custGeom>
              <a:avLst/>
              <a:gdLst>
                <a:gd name="connsiteX0" fmla="*/ 90162 w 91080"/>
                <a:gd name="connsiteY0" fmla="*/ 1193 h 205783"/>
                <a:gd name="connsiteX1" fmla="*/ 1262 w 91080"/>
                <a:gd name="connsiteY1" fmla="*/ 201218 h 205783"/>
                <a:gd name="connsiteX2" fmla="*/ 39362 w 91080"/>
                <a:gd name="connsiteY2" fmla="*/ 137718 h 205783"/>
                <a:gd name="connsiteX3" fmla="*/ 61587 w 91080"/>
                <a:gd name="connsiteY3" fmla="*/ 96443 h 205783"/>
                <a:gd name="connsiteX4" fmla="*/ 48887 w 91080"/>
                <a:gd name="connsiteY4" fmla="*/ 115493 h 205783"/>
                <a:gd name="connsiteX5" fmla="*/ 90162 w 91080"/>
                <a:gd name="connsiteY5" fmla="*/ 1193 h 205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80" h="205783">
                  <a:moveTo>
                    <a:pt x="90162" y="1193"/>
                  </a:moveTo>
                  <a:cubicBezTo>
                    <a:pt x="82225" y="15480"/>
                    <a:pt x="9729" y="178464"/>
                    <a:pt x="1262" y="201218"/>
                  </a:cubicBezTo>
                  <a:cubicBezTo>
                    <a:pt x="-7205" y="223972"/>
                    <a:pt x="29308" y="155180"/>
                    <a:pt x="39362" y="137718"/>
                  </a:cubicBezTo>
                  <a:cubicBezTo>
                    <a:pt x="49416" y="120256"/>
                    <a:pt x="61587" y="96443"/>
                    <a:pt x="61587" y="96443"/>
                  </a:cubicBezTo>
                  <a:cubicBezTo>
                    <a:pt x="63174" y="92739"/>
                    <a:pt x="45712" y="125547"/>
                    <a:pt x="48887" y="115493"/>
                  </a:cubicBezTo>
                  <a:cubicBezTo>
                    <a:pt x="52062" y="105439"/>
                    <a:pt x="98099" y="-13094"/>
                    <a:pt x="90162" y="11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9" name="フリーフォーム 168">
              <a:extLst>
                <a:ext uri="{FF2B5EF4-FFF2-40B4-BE49-F238E27FC236}">
                  <a16:creationId xmlns:a16="http://schemas.microsoft.com/office/drawing/2014/main" id="{C7D9258D-DE66-7E70-4E82-A2F325B0DD79}"/>
                </a:ext>
              </a:extLst>
            </p:cNvPr>
            <p:cNvSpPr/>
            <p:nvPr/>
          </p:nvSpPr>
          <p:spPr>
            <a:xfrm>
              <a:off x="6029183" y="4873503"/>
              <a:ext cx="210129" cy="193932"/>
            </a:xfrm>
            <a:custGeom>
              <a:avLst/>
              <a:gdLst>
                <a:gd name="connsiteX0" fmla="*/ 142 w 210129"/>
                <a:gd name="connsiteY0" fmla="*/ 122 h 193932"/>
                <a:gd name="connsiteX1" fmla="*/ 130317 w 210129"/>
                <a:gd name="connsiteY1" fmla="*/ 104897 h 193932"/>
                <a:gd name="connsiteX2" fmla="*/ 114442 w 210129"/>
                <a:gd name="connsiteY2" fmla="*/ 162047 h 193932"/>
                <a:gd name="connsiteX3" fmla="*/ 146192 w 210129"/>
                <a:gd name="connsiteY3" fmla="*/ 104897 h 193932"/>
                <a:gd name="connsiteX4" fmla="*/ 209692 w 210129"/>
                <a:gd name="connsiteY4" fmla="*/ 193797 h 193932"/>
                <a:gd name="connsiteX5" fmla="*/ 171592 w 210129"/>
                <a:gd name="connsiteY5" fmla="*/ 123947 h 193932"/>
                <a:gd name="connsiteX6" fmla="*/ 120792 w 210129"/>
                <a:gd name="connsiteY6" fmla="*/ 76322 h 193932"/>
                <a:gd name="connsiteX7" fmla="*/ 158892 w 210129"/>
                <a:gd name="connsiteY7" fmla="*/ 127122 h 193932"/>
                <a:gd name="connsiteX8" fmla="*/ 142 w 210129"/>
                <a:gd name="connsiteY8" fmla="*/ 122 h 193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129" h="193932">
                  <a:moveTo>
                    <a:pt x="142" y="122"/>
                  </a:moveTo>
                  <a:cubicBezTo>
                    <a:pt x="-4620" y="-3582"/>
                    <a:pt x="111267" y="77910"/>
                    <a:pt x="130317" y="104897"/>
                  </a:cubicBezTo>
                  <a:cubicBezTo>
                    <a:pt x="149367" y="131884"/>
                    <a:pt x="111796" y="162047"/>
                    <a:pt x="114442" y="162047"/>
                  </a:cubicBezTo>
                  <a:cubicBezTo>
                    <a:pt x="117088" y="162047"/>
                    <a:pt x="130317" y="99605"/>
                    <a:pt x="146192" y="104897"/>
                  </a:cubicBezTo>
                  <a:cubicBezTo>
                    <a:pt x="162067" y="110189"/>
                    <a:pt x="205459" y="190622"/>
                    <a:pt x="209692" y="193797"/>
                  </a:cubicBezTo>
                  <a:cubicBezTo>
                    <a:pt x="213925" y="196972"/>
                    <a:pt x="186409" y="143526"/>
                    <a:pt x="171592" y="123947"/>
                  </a:cubicBezTo>
                  <a:cubicBezTo>
                    <a:pt x="156775" y="104368"/>
                    <a:pt x="122909" y="75793"/>
                    <a:pt x="120792" y="76322"/>
                  </a:cubicBezTo>
                  <a:cubicBezTo>
                    <a:pt x="118675" y="76851"/>
                    <a:pt x="172650" y="137176"/>
                    <a:pt x="158892" y="127122"/>
                  </a:cubicBezTo>
                  <a:cubicBezTo>
                    <a:pt x="145134" y="117068"/>
                    <a:pt x="4904" y="3826"/>
                    <a:pt x="142" y="1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0" name="フリーフォーム 169">
              <a:extLst>
                <a:ext uri="{FF2B5EF4-FFF2-40B4-BE49-F238E27FC236}">
                  <a16:creationId xmlns:a16="http://schemas.microsoft.com/office/drawing/2014/main" id="{FC642753-9EDE-21E2-D077-074082DD0513}"/>
                </a:ext>
              </a:extLst>
            </p:cNvPr>
            <p:cNvSpPr/>
            <p:nvPr/>
          </p:nvSpPr>
          <p:spPr>
            <a:xfrm>
              <a:off x="5317951" y="4894777"/>
              <a:ext cx="227518" cy="334450"/>
            </a:xfrm>
            <a:custGeom>
              <a:avLst/>
              <a:gdLst>
                <a:gd name="connsiteX0" fmla="*/ 225599 w 227518"/>
                <a:gd name="connsiteY0" fmla="*/ 4248 h 334450"/>
                <a:gd name="connsiteX1" fmla="*/ 60499 w 227518"/>
                <a:gd name="connsiteY1" fmla="*/ 239198 h 334450"/>
                <a:gd name="connsiteX2" fmla="*/ 54149 w 227518"/>
                <a:gd name="connsiteY2" fmla="*/ 334448 h 334450"/>
                <a:gd name="connsiteX3" fmla="*/ 174 w 227518"/>
                <a:gd name="connsiteY3" fmla="*/ 242373 h 334450"/>
                <a:gd name="connsiteX4" fmla="*/ 38274 w 227518"/>
                <a:gd name="connsiteY4" fmla="*/ 305873 h 334450"/>
                <a:gd name="connsiteX5" fmla="*/ 76374 w 227518"/>
                <a:gd name="connsiteY5" fmla="*/ 169348 h 334450"/>
                <a:gd name="connsiteX6" fmla="*/ 57324 w 227518"/>
                <a:gd name="connsiteY6" fmla="*/ 204273 h 334450"/>
                <a:gd name="connsiteX7" fmla="*/ 177974 w 227518"/>
                <a:gd name="connsiteY7" fmla="*/ 74098 h 334450"/>
                <a:gd name="connsiteX8" fmla="*/ 152574 w 227518"/>
                <a:gd name="connsiteY8" fmla="*/ 86798 h 334450"/>
                <a:gd name="connsiteX9" fmla="*/ 225599 w 227518"/>
                <a:gd name="connsiteY9" fmla="*/ 4248 h 33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7518" h="334450">
                  <a:moveTo>
                    <a:pt x="225599" y="4248"/>
                  </a:moveTo>
                  <a:cubicBezTo>
                    <a:pt x="210253" y="29648"/>
                    <a:pt x="89074" y="184165"/>
                    <a:pt x="60499" y="239198"/>
                  </a:cubicBezTo>
                  <a:cubicBezTo>
                    <a:pt x="31924" y="294231"/>
                    <a:pt x="64203" y="333919"/>
                    <a:pt x="54149" y="334448"/>
                  </a:cubicBezTo>
                  <a:cubicBezTo>
                    <a:pt x="44095" y="334977"/>
                    <a:pt x="2820" y="247135"/>
                    <a:pt x="174" y="242373"/>
                  </a:cubicBezTo>
                  <a:cubicBezTo>
                    <a:pt x="-2472" y="237611"/>
                    <a:pt x="25574" y="318044"/>
                    <a:pt x="38274" y="305873"/>
                  </a:cubicBezTo>
                  <a:cubicBezTo>
                    <a:pt x="50974" y="293702"/>
                    <a:pt x="73199" y="186281"/>
                    <a:pt x="76374" y="169348"/>
                  </a:cubicBezTo>
                  <a:cubicBezTo>
                    <a:pt x="79549" y="152415"/>
                    <a:pt x="40391" y="220148"/>
                    <a:pt x="57324" y="204273"/>
                  </a:cubicBezTo>
                  <a:cubicBezTo>
                    <a:pt x="74257" y="188398"/>
                    <a:pt x="162099" y="93677"/>
                    <a:pt x="177974" y="74098"/>
                  </a:cubicBezTo>
                  <a:cubicBezTo>
                    <a:pt x="193849" y="54519"/>
                    <a:pt x="145695" y="98440"/>
                    <a:pt x="152574" y="86798"/>
                  </a:cubicBezTo>
                  <a:cubicBezTo>
                    <a:pt x="159453" y="75156"/>
                    <a:pt x="240945" y="-21152"/>
                    <a:pt x="225599" y="42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1" name="フリーフォーム 170">
              <a:extLst>
                <a:ext uri="{FF2B5EF4-FFF2-40B4-BE49-F238E27FC236}">
                  <a16:creationId xmlns:a16="http://schemas.microsoft.com/office/drawing/2014/main" id="{39B14C13-BCE9-3CEC-5648-970C8910E3D5}"/>
                </a:ext>
              </a:extLst>
            </p:cNvPr>
            <p:cNvSpPr/>
            <p:nvPr/>
          </p:nvSpPr>
          <p:spPr>
            <a:xfrm>
              <a:off x="5717573" y="5196977"/>
              <a:ext cx="559756" cy="133888"/>
            </a:xfrm>
            <a:custGeom>
              <a:avLst/>
              <a:gdLst>
                <a:gd name="connsiteX0" fmla="*/ 602 w 559756"/>
                <a:gd name="connsiteY0" fmla="*/ 51298 h 133888"/>
                <a:gd name="connsiteX1" fmla="*/ 178402 w 559756"/>
                <a:gd name="connsiteY1" fmla="*/ 89398 h 133888"/>
                <a:gd name="connsiteX2" fmla="*/ 133952 w 559756"/>
                <a:gd name="connsiteY2" fmla="*/ 117973 h 133888"/>
                <a:gd name="connsiteX3" fmla="*/ 238727 w 559756"/>
                <a:gd name="connsiteY3" fmla="*/ 35423 h 133888"/>
                <a:gd name="connsiteX4" fmla="*/ 435577 w 559756"/>
                <a:gd name="connsiteY4" fmla="*/ 32248 h 133888"/>
                <a:gd name="connsiteX5" fmla="*/ 391127 w 559756"/>
                <a:gd name="connsiteY5" fmla="*/ 41773 h 133888"/>
                <a:gd name="connsiteX6" fmla="*/ 559402 w 559756"/>
                <a:gd name="connsiteY6" fmla="*/ 498 h 133888"/>
                <a:gd name="connsiteX7" fmla="*/ 429227 w 559756"/>
                <a:gd name="connsiteY7" fmla="*/ 19548 h 133888"/>
                <a:gd name="connsiteX8" fmla="*/ 222852 w 559756"/>
                <a:gd name="connsiteY8" fmla="*/ 29073 h 133888"/>
                <a:gd name="connsiteX9" fmla="*/ 124427 w 559756"/>
                <a:gd name="connsiteY9" fmla="*/ 25898 h 133888"/>
                <a:gd name="connsiteX10" fmla="*/ 178402 w 559756"/>
                <a:gd name="connsiteY10" fmla="*/ 35423 h 133888"/>
                <a:gd name="connsiteX11" fmla="*/ 121252 w 559756"/>
                <a:gd name="connsiteY11" fmla="*/ 73523 h 133888"/>
                <a:gd name="connsiteX12" fmla="*/ 76802 w 559756"/>
                <a:gd name="connsiteY12" fmla="*/ 133848 h 133888"/>
                <a:gd name="connsiteX13" fmla="*/ 118077 w 559756"/>
                <a:gd name="connsiteY13" fmla="*/ 63998 h 133888"/>
                <a:gd name="connsiteX14" fmla="*/ 602 w 559756"/>
                <a:gd name="connsiteY14" fmla="*/ 51298 h 13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59756" h="133888">
                  <a:moveTo>
                    <a:pt x="602" y="51298"/>
                  </a:moveTo>
                  <a:cubicBezTo>
                    <a:pt x="10656" y="55531"/>
                    <a:pt x="156177" y="78286"/>
                    <a:pt x="178402" y="89398"/>
                  </a:cubicBezTo>
                  <a:cubicBezTo>
                    <a:pt x="200627" y="100510"/>
                    <a:pt x="123898" y="126969"/>
                    <a:pt x="133952" y="117973"/>
                  </a:cubicBezTo>
                  <a:cubicBezTo>
                    <a:pt x="144006" y="108977"/>
                    <a:pt x="188456" y="49710"/>
                    <a:pt x="238727" y="35423"/>
                  </a:cubicBezTo>
                  <a:cubicBezTo>
                    <a:pt x="288998" y="21136"/>
                    <a:pt x="410177" y="31190"/>
                    <a:pt x="435577" y="32248"/>
                  </a:cubicBezTo>
                  <a:cubicBezTo>
                    <a:pt x="460977" y="33306"/>
                    <a:pt x="370490" y="47065"/>
                    <a:pt x="391127" y="41773"/>
                  </a:cubicBezTo>
                  <a:cubicBezTo>
                    <a:pt x="411764" y="36481"/>
                    <a:pt x="553052" y="4202"/>
                    <a:pt x="559402" y="498"/>
                  </a:cubicBezTo>
                  <a:cubicBezTo>
                    <a:pt x="565752" y="-3206"/>
                    <a:pt x="485318" y="14786"/>
                    <a:pt x="429227" y="19548"/>
                  </a:cubicBezTo>
                  <a:cubicBezTo>
                    <a:pt x="373136" y="24310"/>
                    <a:pt x="273652" y="28015"/>
                    <a:pt x="222852" y="29073"/>
                  </a:cubicBezTo>
                  <a:cubicBezTo>
                    <a:pt x="172052" y="30131"/>
                    <a:pt x="131835" y="24840"/>
                    <a:pt x="124427" y="25898"/>
                  </a:cubicBezTo>
                  <a:cubicBezTo>
                    <a:pt x="117019" y="26956"/>
                    <a:pt x="178931" y="27485"/>
                    <a:pt x="178402" y="35423"/>
                  </a:cubicBezTo>
                  <a:cubicBezTo>
                    <a:pt x="177873" y="43360"/>
                    <a:pt x="138185" y="57119"/>
                    <a:pt x="121252" y="73523"/>
                  </a:cubicBezTo>
                  <a:cubicBezTo>
                    <a:pt x="104319" y="89927"/>
                    <a:pt x="77331" y="135435"/>
                    <a:pt x="76802" y="133848"/>
                  </a:cubicBezTo>
                  <a:cubicBezTo>
                    <a:pt x="76273" y="132261"/>
                    <a:pt x="126544" y="76698"/>
                    <a:pt x="118077" y="63998"/>
                  </a:cubicBezTo>
                  <a:cubicBezTo>
                    <a:pt x="109610" y="51298"/>
                    <a:pt x="-9452" y="47065"/>
                    <a:pt x="602" y="512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2" name="フリーフォーム 171">
              <a:extLst>
                <a:ext uri="{FF2B5EF4-FFF2-40B4-BE49-F238E27FC236}">
                  <a16:creationId xmlns:a16="http://schemas.microsoft.com/office/drawing/2014/main" id="{74FBE04C-9D92-57CD-1373-4454D0F02509}"/>
                </a:ext>
              </a:extLst>
            </p:cNvPr>
            <p:cNvSpPr/>
            <p:nvPr/>
          </p:nvSpPr>
          <p:spPr>
            <a:xfrm>
              <a:off x="6041516" y="5146591"/>
              <a:ext cx="289923" cy="149476"/>
            </a:xfrm>
            <a:custGeom>
              <a:avLst/>
              <a:gdLst>
                <a:gd name="connsiteX0" fmla="*/ 509 w 289923"/>
                <a:gd name="connsiteY0" fmla="*/ 149309 h 149476"/>
                <a:gd name="connsiteX1" fmla="*/ 191009 w 289923"/>
                <a:gd name="connsiteY1" fmla="*/ 82634 h 149476"/>
                <a:gd name="connsiteX2" fmla="*/ 289434 w 289923"/>
                <a:gd name="connsiteY2" fmla="*/ 88984 h 149476"/>
                <a:gd name="connsiteX3" fmla="*/ 152909 w 289923"/>
                <a:gd name="connsiteY3" fmla="*/ 84 h 149476"/>
                <a:gd name="connsiteX4" fmla="*/ 238634 w 289923"/>
                <a:gd name="connsiteY4" fmla="*/ 73109 h 149476"/>
                <a:gd name="connsiteX5" fmla="*/ 216409 w 289923"/>
                <a:gd name="connsiteY5" fmla="*/ 92159 h 149476"/>
                <a:gd name="connsiteX6" fmla="*/ 114809 w 289923"/>
                <a:gd name="connsiteY6" fmla="*/ 95334 h 149476"/>
                <a:gd name="connsiteX7" fmla="*/ 133859 w 289923"/>
                <a:gd name="connsiteY7" fmla="*/ 101684 h 149476"/>
                <a:gd name="connsiteX8" fmla="*/ 509 w 289923"/>
                <a:gd name="connsiteY8" fmla="*/ 149309 h 149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9923" h="149476">
                  <a:moveTo>
                    <a:pt x="509" y="149309"/>
                  </a:moveTo>
                  <a:cubicBezTo>
                    <a:pt x="10034" y="146134"/>
                    <a:pt x="142855" y="92688"/>
                    <a:pt x="191009" y="82634"/>
                  </a:cubicBezTo>
                  <a:cubicBezTo>
                    <a:pt x="239163" y="72580"/>
                    <a:pt x="295784" y="102742"/>
                    <a:pt x="289434" y="88984"/>
                  </a:cubicBezTo>
                  <a:cubicBezTo>
                    <a:pt x="283084" y="75226"/>
                    <a:pt x="161376" y="2730"/>
                    <a:pt x="152909" y="84"/>
                  </a:cubicBezTo>
                  <a:cubicBezTo>
                    <a:pt x="144442" y="-2562"/>
                    <a:pt x="228051" y="57763"/>
                    <a:pt x="238634" y="73109"/>
                  </a:cubicBezTo>
                  <a:cubicBezTo>
                    <a:pt x="249217" y="88455"/>
                    <a:pt x="237047" y="88455"/>
                    <a:pt x="216409" y="92159"/>
                  </a:cubicBezTo>
                  <a:cubicBezTo>
                    <a:pt x="195771" y="95863"/>
                    <a:pt x="128567" y="93747"/>
                    <a:pt x="114809" y="95334"/>
                  </a:cubicBezTo>
                  <a:cubicBezTo>
                    <a:pt x="101051" y="96921"/>
                    <a:pt x="149734" y="93747"/>
                    <a:pt x="133859" y="101684"/>
                  </a:cubicBezTo>
                  <a:cubicBezTo>
                    <a:pt x="117984" y="109621"/>
                    <a:pt x="-9016" y="152484"/>
                    <a:pt x="509" y="1493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3" name="フリーフォーム 172">
              <a:extLst>
                <a:ext uri="{FF2B5EF4-FFF2-40B4-BE49-F238E27FC236}">
                  <a16:creationId xmlns:a16="http://schemas.microsoft.com/office/drawing/2014/main" id="{D8E0400C-7781-816B-38BB-3968F83FAD39}"/>
                </a:ext>
              </a:extLst>
            </p:cNvPr>
            <p:cNvSpPr/>
            <p:nvPr/>
          </p:nvSpPr>
          <p:spPr>
            <a:xfrm>
              <a:off x="6335826" y="5016500"/>
              <a:ext cx="151461" cy="244671"/>
            </a:xfrm>
            <a:custGeom>
              <a:avLst/>
              <a:gdLst>
                <a:gd name="connsiteX0" fmla="*/ 68149 w 151461"/>
                <a:gd name="connsiteY0" fmla="*/ 0 h 244671"/>
                <a:gd name="connsiteX1" fmla="*/ 141174 w 151461"/>
                <a:gd name="connsiteY1" fmla="*/ 66675 h 244671"/>
                <a:gd name="connsiteX2" fmla="*/ 90374 w 151461"/>
                <a:gd name="connsiteY2" fmla="*/ 123825 h 244671"/>
                <a:gd name="connsiteX3" fmla="*/ 1474 w 151461"/>
                <a:gd name="connsiteY3" fmla="*/ 212725 h 244671"/>
                <a:gd name="connsiteX4" fmla="*/ 33224 w 151461"/>
                <a:gd name="connsiteY4" fmla="*/ 177800 h 244671"/>
                <a:gd name="connsiteX5" fmla="*/ 10999 w 151461"/>
                <a:gd name="connsiteY5" fmla="*/ 244475 h 244671"/>
                <a:gd name="connsiteX6" fmla="*/ 45924 w 151461"/>
                <a:gd name="connsiteY6" fmla="*/ 152400 h 244671"/>
                <a:gd name="connsiteX7" fmla="*/ 147524 w 151461"/>
                <a:gd name="connsiteY7" fmla="*/ 69850 h 244671"/>
                <a:gd name="connsiteX8" fmla="*/ 131649 w 151461"/>
                <a:gd name="connsiteY8" fmla="*/ 12700 h 244671"/>
                <a:gd name="connsiteX9" fmla="*/ 141174 w 151461"/>
                <a:gd name="connsiteY9" fmla="*/ 66675 h 244671"/>
                <a:gd name="connsiteX10" fmla="*/ 68149 w 151461"/>
                <a:gd name="connsiteY10" fmla="*/ 0 h 244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1461" h="244671">
                  <a:moveTo>
                    <a:pt x="68149" y="0"/>
                  </a:moveTo>
                  <a:cubicBezTo>
                    <a:pt x="68149" y="0"/>
                    <a:pt x="137470" y="46037"/>
                    <a:pt x="141174" y="66675"/>
                  </a:cubicBezTo>
                  <a:cubicBezTo>
                    <a:pt x="144878" y="87313"/>
                    <a:pt x="113657" y="99483"/>
                    <a:pt x="90374" y="123825"/>
                  </a:cubicBezTo>
                  <a:cubicBezTo>
                    <a:pt x="67091" y="148167"/>
                    <a:pt x="10999" y="203729"/>
                    <a:pt x="1474" y="212725"/>
                  </a:cubicBezTo>
                  <a:cubicBezTo>
                    <a:pt x="-8051" y="221721"/>
                    <a:pt x="31637" y="172508"/>
                    <a:pt x="33224" y="177800"/>
                  </a:cubicBezTo>
                  <a:cubicBezTo>
                    <a:pt x="34811" y="183092"/>
                    <a:pt x="8882" y="248708"/>
                    <a:pt x="10999" y="244475"/>
                  </a:cubicBezTo>
                  <a:cubicBezTo>
                    <a:pt x="13116" y="240242"/>
                    <a:pt x="23170" y="181504"/>
                    <a:pt x="45924" y="152400"/>
                  </a:cubicBezTo>
                  <a:cubicBezTo>
                    <a:pt x="68678" y="123296"/>
                    <a:pt x="133237" y="93133"/>
                    <a:pt x="147524" y="69850"/>
                  </a:cubicBezTo>
                  <a:cubicBezTo>
                    <a:pt x="161811" y="46567"/>
                    <a:pt x="132707" y="13229"/>
                    <a:pt x="131649" y="12700"/>
                  </a:cubicBezTo>
                  <a:cubicBezTo>
                    <a:pt x="130591" y="12171"/>
                    <a:pt x="154403" y="68792"/>
                    <a:pt x="141174" y="66675"/>
                  </a:cubicBezTo>
                  <a:cubicBezTo>
                    <a:pt x="127945" y="64558"/>
                    <a:pt x="68149" y="0"/>
                    <a:pt x="68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4" name="フリーフォーム 173">
              <a:extLst>
                <a:ext uri="{FF2B5EF4-FFF2-40B4-BE49-F238E27FC236}">
                  <a16:creationId xmlns:a16="http://schemas.microsoft.com/office/drawing/2014/main" id="{4DEC6FC7-2014-438D-FF8F-423097E45D48}"/>
                </a:ext>
              </a:extLst>
            </p:cNvPr>
            <p:cNvSpPr/>
            <p:nvPr/>
          </p:nvSpPr>
          <p:spPr>
            <a:xfrm>
              <a:off x="5255104" y="5082487"/>
              <a:ext cx="182794" cy="175318"/>
            </a:xfrm>
            <a:custGeom>
              <a:avLst/>
              <a:gdLst>
                <a:gd name="connsiteX0" fmla="*/ 69371 w 182794"/>
                <a:gd name="connsiteY0" fmla="*/ 688 h 175318"/>
                <a:gd name="connsiteX1" fmla="*/ 37621 w 182794"/>
                <a:gd name="connsiteY1" fmla="*/ 86413 h 175318"/>
                <a:gd name="connsiteX2" fmla="*/ 63021 w 182794"/>
                <a:gd name="connsiteY2" fmla="*/ 134038 h 175318"/>
                <a:gd name="connsiteX3" fmla="*/ 12221 w 182794"/>
                <a:gd name="connsiteY3" fmla="*/ 134038 h 175318"/>
                <a:gd name="connsiteX4" fmla="*/ 180496 w 182794"/>
                <a:gd name="connsiteY4" fmla="*/ 175313 h 175318"/>
                <a:gd name="connsiteX5" fmla="*/ 107471 w 182794"/>
                <a:gd name="connsiteY5" fmla="*/ 130863 h 175318"/>
                <a:gd name="connsiteX6" fmla="*/ 72546 w 182794"/>
                <a:gd name="connsiteY6" fmla="*/ 114988 h 175318"/>
                <a:gd name="connsiteX7" fmla="*/ 31271 w 182794"/>
                <a:gd name="connsiteY7" fmla="*/ 134038 h 175318"/>
                <a:gd name="connsiteX8" fmla="*/ 2696 w 182794"/>
                <a:gd name="connsiteY8" fmla="*/ 73713 h 175318"/>
                <a:gd name="connsiteX9" fmla="*/ 5871 w 182794"/>
                <a:gd name="connsiteY9" fmla="*/ 137213 h 175318"/>
                <a:gd name="connsiteX10" fmla="*/ 69371 w 182794"/>
                <a:gd name="connsiteY10" fmla="*/ 688 h 17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794" h="175318">
                  <a:moveTo>
                    <a:pt x="69371" y="688"/>
                  </a:moveTo>
                  <a:cubicBezTo>
                    <a:pt x="74663" y="-7779"/>
                    <a:pt x="38679" y="64188"/>
                    <a:pt x="37621" y="86413"/>
                  </a:cubicBezTo>
                  <a:cubicBezTo>
                    <a:pt x="36563" y="108638"/>
                    <a:pt x="67254" y="126101"/>
                    <a:pt x="63021" y="134038"/>
                  </a:cubicBezTo>
                  <a:cubicBezTo>
                    <a:pt x="58788" y="141975"/>
                    <a:pt x="-7358" y="127159"/>
                    <a:pt x="12221" y="134038"/>
                  </a:cubicBezTo>
                  <a:cubicBezTo>
                    <a:pt x="31800" y="140917"/>
                    <a:pt x="164621" y="175842"/>
                    <a:pt x="180496" y="175313"/>
                  </a:cubicBezTo>
                  <a:cubicBezTo>
                    <a:pt x="196371" y="174784"/>
                    <a:pt x="125463" y="140917"/>
                    <a:pt x="107471" y="130863"/>
                  </a:cubicBezTo>
                  <a:cubicBezTo>
                    <a:pt x="89479" y="120809"/>
                    <a:pt x="85246" y="114459"/>
                    <a:pt x="72546" y="114988"/>
                  </a:cubicBezTo>
                  <a:cubicBezTo>
                    <a:pt x="59846" y="115517"/>
                    <a:pt x="42913" y="140917"/>
                    <a:pt x="31271" y="134038"/>
                  </a:cubicBezTo>
                  <a:cubicBezTo>
                    <a:pt x="19629" y="127159"/>
                    <a:pt x="6929" y="73184"/>
                    <a:pt x="2696" y="73713"/>
                  </a:cubicBezTo>
                  <a:cubicBezTo>
                    <a:pt x="-1537" y="74242"/>
                    <a:pt x="-1008" y="148855"/>
                    <a:pt x="5871" y="137213"/>
                  </a:cubicBezTo>
                  <a:cubicBezTo>
                    <a:pt x="12750" y="125571"/>
                    <a:pt x="64079" y="9155"/>
                    <a:pt x="69371" y="6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6" name="フリーフォーム 175">
              <a:extLst>
                <a:ext uri="{FF2B5EF4-FFF2-40B4-BE49-F238E27FC236}">
                  <a16:creationId xmlns:a16="http://schemas.microsoft.com/office/drawing/2014/main" id="{352218A9-A4CA-DA95-C669-F940D88BBEA4}"/>
                </a:ext>
              </a:extLst>
            </p:cNvPr>
            <p:cNvSpPr/>
            <p:nvPr/>
          </p:nvSpPr>
          <p:spPr>
            <a:xfrm>
              <a:off x="5210157" y="4987909"/>
              <a:ext cx="158768" cy="158819"/>
            </a:xfrm>
            <a:custGeom>
              <a:avLst/>
              <a:gdLst>
                <a:gd name="connsiteX0" fmla="*/ 18 w 158768"/>
                <a:gd name="connsiteY0" fmla="*/ 158766 h 158819"/>
                <a:gd name="connsiteX1" fmla="*/ 136543 w 158768"/>
                <a:gd name="connsiteY1" fmla="*/ 22241 h 158819"/>
                <a:gd name="connsiteX2" fmla="*/ 127018 w 158768"/>
                <a:gd name="connsiteY2" fmla="*/ 41291 h 158819"/>
                <a:gd name="connsiteX3" fmla="*/ 158768 w 158768"/>
                <a:gd name="connsiteY3" fmla="*/ 16 h 158819"/>
                <a:gd name="connsiteX4" fmla="*/ 127018 w 158768"/>
                <a:gd name="connsiteY4" fmla="*/ 38116 h 158819"/>
                <a:gd name="connsiteX5" fmla="*/ 18 w 158768"/>
                <a:gd name="connsiteY5" fmla="*/ 158766 h 15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768" h="158819">
                  <a:moveTo>
                    <a:pt x="18" y="158766"/>
                  </a:moveTo>
                  <a:cubicBezTo>
                    <a:pt x="1606" y="156120"/>
                    <a:pt x="136543" y="22241"/>
                    <a:pt x="136543" y="22241"/>
                  </a:cubicBezTo>
                  <a:cubicBezTo>
                    <a:pt x="157710" y="2662"/>
                    <a:pt x="123314" y="44995"/>
                    <a:pt x="127018" y="41291"/>
                  </a:cubicBezTo>
                  <a:cubicBezTo>
                    <a:pt x="130722" y="37587"/>
                    <a:pt x="158768" y="545"/>
                    <a:pt x="158768" y="16"/>
                  </a:cubicBezTo>
                  <a:cubicBezTo>
                    <a:pt x="158768" y="-513"/>
                    <a:pt x="154535" y="11658"/>
                    <a:pt x="127018" y="38116"/>
                  </a:cubicBezTo>
                  <a:cubicBezTo>
                    <a:pt x="99501" y="64574"/>
                    <a:pt x="-1570" y="161412"/>
                    <a:pt x="18" y="1587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フリーフォーム 80">
              <a:extLst>
                <a:ext uri="{FF2B5EF4-FFF2-40B4-BE49-F238E27FC236}">
                  <a16:creationId xmlns:a16="http://schemas.microsoft.com/office/drawing/2014/main" id="{B1B9B57B-A2A9-2B66-D0E0-937831944244}"/>
                </a:ext>
              </a:extLst>
            </p:cNvPr>
            <p:cNvSpPr/>
            <p:nvPr/>
          </p:nvSpPr>
          <p:spPr>
            <a:xfrm>
              <a:off x="5501963" y="4238423"/>
              <a:ext cx="76688" cy="143416"/>
            </a:xfrm>
            <a:custGeom>
              <a:avLst/>
              <a:gdLst>
                <a:gd name="connsiteX0" fmla="*/ 76512 w 76688"/>
                <a:gd name="connsiteY0" fmla="*/ 202 h 143416"/>
                <a:gd name="connsiteX1" fmla="*/ 54287 w 76688"/>
                <a:gd name="connsiteY1" fmla="*/ 79577 h 143416"/>
                <a:gd name="connsiteX2" fmla="*/ 35237 w 76688"/>
                <a:gd name="connsiteY2" fmla="*/ 82752 h 143416"/>
                <a:gd name="connsiteX3" fmla="*/ 312 w 76688"/>
                <a:gd name="connsiteY3" fmla="*/ 143077 h 143416"/>
                <a:gd name="connsiteX4" fmla="*/ 19362 w 76688"/>
                <a:gd name="connsiteY4" fmla="*/ 104977 h 143416"/>
                <a:gd name="connsiteX5" fmla="*/ 41587 w 76688"/>
                <a:gd name="connsiteY5" fmla="*/ 57352 h 143416"/>
                <a:gd name="connsiteX6" fmla="*/ 76512 w 76688"/>
                <a:gd name="connsiteY6" fmla="*/ 202 h 14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688" h="143416">
                  <a:moveTo>
                    <a:pt x="76512" y="202"/>
                  </a:moveTo>
                  <a:cubicBezTo>
                    <a:pt x="78629" y="3906"/>
                    <a:pt x="61166" y="65819"/>
                    <a:pt x="54287" y="79577"/>
                  </a:cubicBezTo>
                  <a:cubicBezTo>
                    <a:pt x="47408" y="93335"/>
                    <a:pt x="44233" y="72169"/>
                    <a:pt x="35237" y="82752"/>
                  </a:cubicBezTo>
                  <a:cubicBezTo>
                    <a:pt x="26241" y="93335"/>
                    <a:pt x="2958" y="139373"/>
                    <a:pt x="312" y="143077"/>
                  </a:cubicBezTo>
                  <a:cubicBezTo>
                    <a:pt x="-2334" y="146781"/>
                    <a:pt x="12483" y="119265"/>
                    <a:pt x="19362" y="104977"/>
                  </a:cubicBezTo>
                  <a:cubicBezTo>
                    <a:pt x="26241" y="90690"/>
                    <a:pt x="35237" y="70052"/>
                    <a:pt x="41587" y="57352"/>
                  </a:cubicBezTo>
                  <a:cubicBezTo>
                    <a:pt x="47937" y="44652"/>
                    <a:pt x="74395" y="-3502"/>
                    <a:pt x="76512" y="2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フリーフォーム 83">
              <a:extLst>
                <a:ext uri="{FF2B5EF4-FFF2-40B4-BE49-F238E27FC236}">
                  <a16:creationId xmlns:a16="http://schemas.microsoft.com/office/drawing/2014/main" id="{B7DAE051-4168-08CB-7534-B80DB03D92DB}"/>
                </a:ext>
              </a:extLst>
            </p:cNvPr>
            <p:cNvSpPr/>
            <p:nvPr/>
          </p:nvSpPr>
          <p:spPr>
            <a:xfrm>
              <a:off x="5998746" y="4203460"/>
              <a:ext cx="32230" cy="143171"/>
            </a:xfrm>
            <a:custGeom>
              <a:avLst/>
              <a:gdLst>
                <a:gd name="connsiteX0" fmla="*/ 11529 w 32230"/>
                <a:gd name="connsiteY0" fmla="*/ 240 h 143171"/>
                <a:gd name="connsiteX1" fmla="*/ 8354 w 32230"/>
                <a:gd name="connsiteY1" fmla="*/ 85965 h 143171"/>
                <a:gd name="connsiteX2" fmla="*/ 30579 w 32230"/>
                <a:gd name="connsiteY2" fmla="*/ 139940 h 143171"/>
                <a:gd name="connsiteX3" fmla="*/ 27404 w 32230"/>
                <a:gd name="connsiteY3" fmla="*/ 133590 h 143171"/>
                <a:gd name="connsiteX4" fmla="*/ 2004 w 32230"/>
                <a:gd name="connsiteY4" fmla="*/ 105015 h 143171"/>
                <a:gd name="connsiteX5" fmla="*/ 2004 w 32230"/>
                <a:gd name="connsiteY5" fmla="*/ 114540 h 143171"/>
                <a:gd name="connsiteX6" fmla="*/ 11529 w 32230"/>
                <a:gd name="connsiteY6" fmla="*/ 240 h 14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230" h="143171">
                  <a:moveTo>
                    <a:pt x="11529" y="240"/>
                  </a:moveTo>
                  <a:cubicBezTo>
                    <a:pt x="12587" y="-4522"/>
                    <a:pt x="5179" y="62682"/>
                    <a:pt x="8354" y="85965"/>
                  </a:cubicBezTo>
                  <a:cubicBezTo>
                    <a:pt x="11529" y="109248"/>
                    <a:pt x="30579" y="139940"/>
                    <a:pt x="30579" y="139940"/>
                  </a:cubicBezTo>
                  <a:cubicBezTo>
                    <a:pt x="33754" y="147878"/>
                    <a:pt x="32166" y="139411"/>
                    <a:pt x="27404" y="133590"/>
                  </a:cubicBezTo>
                  <a:cubicBezTo>
                    <a:pt x="22642" y="127769"/>
                    <a:pt x="2004" y="105015"/>
                    <a:pt x="2004" y="105015"/>
                  </a:cubicBezTo>
                  <a:cubicBezTo>
                    <a:pt x="-2229" y="101840"/>
                    <a:pt x="1475" y="126182"/>
                    <a:pt x="2004" y="114540"/>
                  </a:cubicBezTo>
                  <a:cubicBezTo>
                    <a:pt x="2533" y="102898"/>
                    <a:pt x="10471" y="5002"/>
                    <a:pt x="11529" y="2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3" name="フリーフォーム 162">
              <a:extLst>
                <a:ext uri="{FF2B5EF4-FFF2-40B4-BE49-F238E27FC236}">
                  <a16:creationId xmlns:a16="http://schemas.microsoft.com/office/drawing/2014/main" id="{19ADEB3D-9758-B98E-5038-7AE2DA8A2A5F}"/>
                </a:ext>
              </a:extLst>
            </p:cNvPr>
            <p:cNvSpPr/>
            <p:nvPr/>
          </p:nvSpPr>
          <p:spPr>
            <a:xfrm>
              <a:off x="7564907" y="4444804"/>
              <a:ext cx="159981" cy="311577"/>
            </a:xfrm>
            <a:custGeom>
              <a:avLst/>
              <a:gdLst>
                <a:gd name="connsiteX0" fmla="*/ 159868 w 159981"/>
                <a:gd name="connsiteY0" fmla="*/ 196 h 311577"/>
                <a:gd name="connsiteX1" fmla="*/ 48743 w 159981"/>
                <a:gd name="connsiteY1" fmla="*/ 149421 h 311577"/>
                <a:gd name="connsiteX2" fmla="*/ 1118 w 159981"/>
                <a:gd name="connsiteY2" fmla="*/ 311346 h 311577"/>
                <a:gd name="connsiteX3" fmla="*/ 26518 w 159981"/>
                <a:gd name="connsiteY3" fmla="*/ 181171 h 311577"/>
                <a:gd name="connsiteX4" fmla="*/ 159868 w 159981"/>
                <a:gd name="connsiteY4" fmla="*/ 196 h 311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981" h="311577">
                  <a:moveTo>
                    <a:pt x="159868" y="196"/>
                  </a:moveTo>
                  <a:cubicBezTo>
                    <a:pt x="163572" y="-5096"/>
                    <a:pt x="75201" y="97563"/>
                    <a:pt x="48743" y="149421"/>
                  </a:cubicBezTo>
                  <a:cubicBezTo>
                    <a:pt x="22285" y="201279"/>
                    <a:pt x="4822" y="306054"/>
                    <a:pt x="1118" y="311346"/>
                  </a:cubicBezTo>
                  <a:cubicBezTo>
                    <a:pt x="-2586" y="316638"/>
                    <a:pt x="2176" y="229854"/>
                    <a:pt x="26518" y="181171"/>
                  </a:cubicBezTo>
                  <a:cubicBezTo>
                    <a:pt x="50860" y="132488"/>
                    <a:pt x="156164" y="5488"/>
                    <a:pt x="159868" y="1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5" name="フリーフォーム 164">
              <a:extLst>
                <a:ext uri="{FF2B5EF4-FFF2-40B4-BE49-F238E27FC236}">
                  <a16:creationId xmlns:a16="http://schemas.microsoft.com/office/drawing/2014/main" id="{7D11A56C-5449-249A-458F-7C7671F273A6}"/>
                </a:ext>
              </a:extLst>
            </p:cNvPr>
            <p:cNvSpPr/>
            <p:nvPr/>
          </p:nvSpPr>
          <p:spPr>
            <a:xfrm>
              <a:off x="7712064" y="4391143"/>
              <a:ext cx="219614" cy="53875"/>
            </a:xfrm>
            <a:custGeom>
              <a:avLst/>
              <a:gdLst>
                <a:gd name="connsiteX0" fmla="*/ 11 w 219614"/>
                <a:gd name="connsiteY0" fmla="*/ 53857 h 53875"/>
                <a:gd name="connsiteX1" fmla="*/ 200036 w 219614"/>
                <a:gd name="connsiteY1" fmla="*/ 9407 h 53875"/>
                <a:gd name="connsiteX2" fmla="*/ 190511 w 219614"/>
                <a:gd name="connsiteY2" fmla="*/ 3057 h 53875"/>
                <a:gd name="connsiteX3" fmla="*/ 11 w 219614"/>
                <a:gd name="connsiteY3" fmla="*/ 53857 h 5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614" h="53875">
                  <a:moveTo>
                    <a:pt x="11" y="53857"/>
                  </a:moveTo>
                  <a:cubicBezTo>
                    <a:pt x="1599" y="54915"/>
                    <a:pt x="200036" y="9407"/>
                    <a:pt x="200036" y="9407"/>
                  </a:cubicBezTo>
                  <a:cubicBezTo>
                    <a:pt x="231786" y="940"/>
                    <a:pt x="222261" y="-3293"/>
                    <a:pt x="190511" y="3057"/>
                  </a:cubicBezTo>
                  <a:cubicBezTo>
                    <a:pt x="158761" y="9407"/>
                    <a:pt x="-1577" y="52799"/>
                    <a:pt x="11" y="538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5" name="フリーフォーム 174">
              <a:extLst>
                <a:ext uri="{FF2B5EF4-FFF2-40B4-BE49-F238E27FC236}">
                  <a16:creationId xmlns:a16="http://schemas.microsoft.com/office/drawing/2014/main" id="{CDE0B846-E465-0AD0-1190-64765DA1F1C1}"/>
                </a:ext>
              </a:extLst>
            </p:cNvPr>
            <p:cNvSpPr/>
            <p:nvPr/>
          </p:nvSpPr>
          <p:spPr>
            <a:xfrm>
              <a:off x="7858125" y="4397273"/>
              <a:ext cx="168530" cy="175751"/>
            </a:xfrm>
            <a:custGeom>
              <a:avLst/>
              <a:gdLst>
                <a:gd name="connsiteX0" fmla="*/ 0 w 168530"/>
                <a:gd name="connsiteY0" fmla="*/ 102 h 175751"/>
                <a:gd name="connsiteX1" fmla="*/ 111125 w 168530"/>
                <a:gd name="connsiteY1" fmla="*/ 76302 h 175751"/>
                <a:gd name="connsiteX2" fmla="*/ 165100 w 168530"/>
                <a:gd name="connsiteY2" fmla="*/ 174727 h 175751"/>
                <a:gd name="connsiteX3" fmla="*/ 158750 w 168530"/>
                <a:gd name="connsiteY3" fmla="*/ 123927 h 175751"/>
                <a:gd name="connsiteX4" fmla="*/ 123825 w 168530"/>
                <a:gd name="connsiteY4" fmla="*/ 63602 h 175751"/>
                <a:gd name="connsiteX5" fmla="*/ 136525 w 168530"/>
                <a:gd name="connsiteY5" fmla="*/ 89002 h 175751"/>
                <a:gd name="connsiteX6" fmla="*/ 111125 w 168530"/>
                <a:gd name="connsiteY6" fmla="*/ 60427 h 175751"/>
                <a:gd name="connsiteX7" fmla="*/ 0 w 168530"/>
                <a:gd name="connsiteY7" fmla="*/ 102 h 17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8530" h="175751">
                  <a:moveTo>
                    <a:pt x="0" y="102"/>
                  </a:moveTo>
                  <a:cubicBezTo>
                    <a:pt x="0" y="2748"/>
                    <a:pt x="83608" y="47198"/>
                    <a:pt x="111125" y="76302"/>
                  </a:cubicBezTo>
                  <a:cubicBezTo>
                    <a:pt x="138642" y="105406"/>
                    <a:pt x="157163" y="166790"/>
                    <a:pt x="165100" y="174727"/>
                  </a:cubicBezTo>
                  <a:cubicBezTo>
                    <a:pt x="173037" y="182664"/>
                    <a:pt x="165629" y="142448"/>
                    <a:pt x="158750" y="123927"/>
                  </a:cubicBezTo>
                  <a:cubicBezTo>
                    <a:pt x="151871" y="105406"/>
                    <a:pt x="127529" y="69423"/>
                    <a:pt x="123825" y="63602"/>
                  </a:cubicBezTo>
                  <a:cubicBezTo>
                    <a:pt x="120121" y="57781"/>
                    <a:pt x="138642" y="89531"/>
                    <a:pt x="136525" y="89002"/>
                  </a:cubicBezTo>
                  <a:cubicBezTo>
                    <a:pt x="134408" y="88473"/>
                    <a:pt x="128058" y="74185"/>
                    <a:pt x="111125" y="60427"/>
                  </a:cubicBezTo>
                  <a:cubicBezTo>
                    <a:pt x="94192" y="46669"/>
                    <a:pt x="0" y="-2544"/>
                    <a:pt x="0" y="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7" name="フリーフォーム 176">
              <a:extLst>
                <a:ext uri="{FF2B5EF4-FFF2-40B4-BE49-F238E27FC236}">
                  <a16:creationId xmlns:a16="http://schemas.microsoft.com/office/drawing/2014/main" id="{D7AC3FE1-2727-1F84-92B2-D14AC48DF3BA}"/>
                </a:ext>
              </a:extLst>
            </p:cNvPr>
            <p:cNvSpPr/>
            <p:nvPr/>
          </p:nvSpPr>
          <p:spPr>
            <a:xfrm>
              <a:off x="8038747" y="4532202"/>
              <a:ext cx="59282" cy="375735"/>
            </a:xfrm>
            <a:custGeom>
              <a:avLst/>
              <a:gdLst>
                <a:gd name="connsiteX0" fmla="*/ 353 w 59282"/>
                <a:gd name="connsiteY0" fmla="*/ 1698 h 375735"/>
                <a:gd name="connsiteX1" fmla="*/ 32103 w 59282"/>
                <a:gd name="connsiteY1" fmla="*/ 160448 h 375735"/>
                <a:gd name="connsiteX2" fmla="*/ 54328 w 59282"/>
                <a:gd name="connsiteY2" fmla="*/ 373173 h 375735"/>
                <a:gd name="connsiteX3" fmla="*/ 54328 w 59282"/>
                <a:gd name="connsiteY3" fmla="*/ 262048 h 375735"/>
                <a:gd name="connsiteX4" fmla="*/ 353 w 59282"/>
                <a:gd name="connsiteY4" fmla="*/ 1698 h 375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282" h="375735">
                  <a:moveTo>
                    <a:pt x="353" y="1698"/>
                  </a:moveTo>
                  <a:cubicBezTo>
                    <a:pt x="-3351" y="-15235"/>
                    <a:pt x="23107" y="98536"/>
                    <a:pt x="32103" y="160448"/>
                  </a:cubicBezTo>
                  <a:cubicBezTo>
                    <a:pt x="41099" y="222360"/>
                    <a:pt x="50624" y="356240"/>
                    <a:pt x="54328" y="373173"/>
                  </a:cubicBezTo>
                  <a:cubicBezTo>
                    <a:pt x="58032" y="390106"/>
                    <a:pt x="63324" y="319727"/>
                    <a:pt x="54328" y="262048"/>
                  </a:cubicBezTo>
                  <a:cubicBezTo>
                    <a:pt x="45332" y="204369"/>
                    <a:pt x="4057" y="18631"/>
                    <a:pt x="353" y="16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8" name="フリーフォーム 177">
              <a:extLst>
                <a:ext uri="{FF2B5EF4-FFF2-40B4-BE49-F238E27FC236}">
                  <a16:creationId xmlns:a16="http://schemas.microsoft.com/office/drawing/2014/main" id="{F469C98B-338D-D02F-2AAE-9F28631C29F3}"/>
                </a:ext>
              </a:extLst>
            </p:cNvPr>
            <p:cNvSpPr/>
            <p:nvPr/>
          </p:nvSpPr>
          <p:spPr>
            <a:xfrm>
              <a:off x="8004172" y="4530687"/>
              <a:ext cx="79530" cy="118258"/>
            </a:xfrm>
            <a:custGeom>
              <a:avLst/>
              <a:gdLst>
                <a:gd name="connsiteX0" fmla="*/ 3 w 79530"/>
                <a:gd name="connsiteY0" fmla="*/ 38 h 118258"/>
                <a:gd name="connsiteX1" fmla="*/ 73028 w 79530"/>
                <a:gd name="connsiteY1" fmla="*/ 111163 h 118258"/>
                <a:gd name="connsiteX2" fmla="*/ 69853 w 79530"/>
                <a:gd name="connsiteY2" fmla="*/ 98463 h 118258"/>
                <a:gd name="connsiteX3" fmla="*/ 3 w 79530"/>
                <a:gd name="connsiteY3" fmla="*/ 38 h 118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530" h="118258">
                  <a:moveTo>
                    <a:pt x="3" y="38"/>
                  </a:moveTo>
                  <a:cubicBezTo>
                    <a:pt x="532" y="2155"/>
                    <a:pt x="73028" y="111163"/>
                    <a:pt x="73028" y="111163"/>
                  </a:cubicBezTo>
                  <a:cubicBezTo>
                    <a:pt x="84670" y="127567"/>
                    <a:pt x="78849" y="112221"/>
                    <a:pt x="69853" y="98463"/>
                  </a:cubicBezTo>
                  <a:cubicBezTo>
                    <a:pt x="60857" y="84705"/>
                    <a:pt x="-526" y="-2079"/>
                    <a:pt x="3" y="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9" name="フリーフォーム 178">
              <a:extLst>
                <a:ext uri="{FF2B5EF4-FFF2-40B4-BE49-F238E27FC236}">
                  <a16:creationId xmlns:a16="http://schemas.microsoft.com/office/drawing/2014/main" id="{C8D43D49-EEE5-5E58-F605-D81DF558709C}"/>
                </a:ext>
              </a:extLst>
            </p:cNvPr>
            <p:cNvSpPr/>
            <p:nvPr/>
          </p:nvSpPr>
          <p:spPr>
            <a:xfrm>
              <a:off x="7876456" y="4917694"/>
              <a:ext cx="236138" cy="350174"/>
            </a:xfrm>
            <a:custGeom>
              <a:avLst/>
              <a:gdLst>
                <a:gd name="connsiteX0" fmla="*/ 235669 w 236138"/>
                <a:gd name="connsiteY0" fmla="*/ 381 h 350174"/>
                <a:gd name="connsiteX1" fmla="*/ 165819 w 236138"/>
                <a:gd name="connsiteY1" fmla="*/ 121031 h 350174"/>
                <a:gd name="connsiteX2" fmla="*/ 80094 w 236138"/>
                <a:gd name="connsiteY2" fmla="*/ 238506 h 350174"/>
                <a:gd name="connsiteX3" fmla="*/ 719 w 236138"/>
                <a:gd name="connsiteY3" fmla="*/ 349631 h 350174"/>
                <a:gd name="connsiteX4" fmla="*/ 127719 w 236138"/>
                <a:gd name="connsiteY4" fmla="*/ 190881 h 350174"/>
                <a:gd name="connsiteX5" fmla="*/ 86444 w 236138"/>
                <a:gd name="connsiteY5" fmla="*/ 235331 h 350174"/>
                <a:gd name="connsiteX6" fmla="*/ 175344 w 236138"/>
                <a:gd name="connsiteY6" fmla="*/ 124206 h 350174"/>
                <a:gd name="connsiteX7" fmla="*/ 130894 w 236138"/>
                <a:gd name="connsiteY7" fmla="*/ 162306 h 350174"/>
                <a:gd name="connsiteX8" fmla="*/ 235669 w 236138"/>
                <a:gd name="connsiteY8" fmla="*/ 381 h 35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138" h="350174">
                  <a:moveTo>
                    <a:pt x="235669" y="381"/>
                  </a:moveTo>
                  <a:cubicBezTo>
                    <a:pt x="241490" y="-6498"/>
                    <a:pt x="191748" y="81344"/>
                    <a:pt x="165819" y="121031"/>
                  </a:cubicBezTo>
                  <a:cubicBezTo>
                    <a:pt x="139890" y="160718"/>
                    <a:pt x="107611" y="200406"/>
                    <a:pt x="80094" y="238506"/>
                  </a:cubicBezTo>
                  <a:cubicBezTo>
                    <a:pt x="52577" y="276606"/>
                    <a:pt x="-7218" y="357568"/>
                    <a:pt x="719" y="349631"/>
                  </a:cubicBezTo>
                  <a:cubicBezTo>
                    <a:pt x="8656" y="341694"/>
                    <a:pt x="113431" y="209931"/>
                    <a:pt x="127719" y="190881"/>
                  </a:cubicBezTo>
                  <a:cubicBezTo>
                    <a:pt x="142006" y="171831"/>
                    <a:pt x="78506" y="246444"/>
                    <a:pt x="86444" y="235331"/>
                  </a:cubicBezTo>
                  <a:cubicBezTo>
                    <a:pt x="94381" y="224219"/>
                    <a:pt x="167936" y="136377"/>
                    <a:pt x="175344" y="124206"/>
                  </a:cubicBezTo>
                  <a:cubicBezTo>
                    <a:pt x="182752" y="112035"/>
                    <a:pt x="121898" y="182414"/>
                    <a:pt x="130894" y="162306"/>
                  </a:cubicBezTo>
                  <a:cubicBezTo>
                    <a:pt x="139890" y="142198"/>
                    <a:pt x="229848" y="7260"/>
                    <a:pt x="235669" y="3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0" name="フリーフォーム 179">
              <a:extLst>
                <a:ext uri="{FF2B5EF4-FFF2-40B4-BE49-F238E27FC236}">
                  <a16:creationId xmlns:a16="http://schemas.microsoft.com/office/drawing/2014/main" id="{B8EF6716-F50F-428B-6A53-BE6C6879654F}"/>
                </a:ext>
              </a:extLst>
            </p:cNvPr>
            <p:cNvSpPr/>
            <p:nvPr/>
          </p:nvSpPr>
          <p:spPr>
            <a:xfrm>
              <a:off x="7802994" y="5238469"/>
              <a:ext cx="113065" cy="260722"/>
            </a:xfrm>
            <a:custGeom>
              <a:avLst/>
              <a:gdLst>
                <a:gd name="connsiteX0" fmla="*/ 112281 w 113065"/>
                <a:gd name="connsiteY0" fmla="*/ 281 h 260722"/>
                <a:gd name="connsiteX1" fmla="*/ 48781 w 113065"/>
                <a:gd name="connsiteY1" fmla="*/ 139981 h 260722"/>
                <a:gd name="connsiteX2" fmla="*/ 10681 w 113065"/>
                <a:gd name="connsiteY2" fmla="*/ 260631 h 260722"/>
                <a:gd name="connsiteX3" fmla="*/ 45606 w 113065"/>
                <a:gd name="connsiteY3" fmla="*/ 120931 h 260722"/>
                <a:gd name="connsiteX4" fmla="*/ 1156 w 113065"/>
                <a:gd name="connsiteY4" fmla="*/ 178081 h 260722"/>
                <a:gd name="connsiteX5" fmla="*/ 112281 w 113065"/>
                <a:gd name="connsiteY5" fmla="*/ 281 h 260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65" h="260722">
                  <a:moveTo>
                    <a:pt x="112281" y="281"/>
                  </a:moveTo>
                  <a:cubicBezTo>
                    <a:pt x="120218" y="-6069"/>
                    <a:pt x="65714" y="96589"/>
                    <a:pt x="48781" y="139981"/>
                  </a:cubicBezTo>
                  <a:cubicBezTo>
                    <a:pt x="31848" y="183373"/>
                    <a:pt x="11210" y="263806"/>
                    <a:pt x="10681" y="260631"/>
                  </a:cubicBezTo>
                  <a:cubicBezTo>
                    <a:pt x="10152" y="257456"/>
                    <a:pt x="47193" y="134689"/>
                    <a:pt x="45606" y="120931"/>
                  </a:cubicBezTo>
                  <a:cubicBezTo>
                    <a:pt x="44019" y="107173"/>
                    <a:pt x="-8369" y="193427"/>
                    <a:pt x="1156" y="178081"/>
                  </a:cubicBezTo>
                  <a:cubicBezTo>
                    <a:pt x="10681" y="162735"/>
                    <a:pt x="104344" y="6631"/>
                    <a:pt x="112281" y="2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1" name="フリーフォーム 180">
              <a:extLst>
                <a:ext uri="{FF2B5EF4-FFF2-40B4-BE49-F238E27FC236}">
                  <a16:creationId xmlns:a16="http://schemas.microsoft.com/office/drawing/2014/main" id="{008246F6-1FDA-2BA8-9157-79D562A605F7}"/>
                </a:ext>
              </a:extLst>
            </p:cNvPr>
            <p:cNvSpPr/>
            <p:nvPr/>
          </p:nvSpPr>
          <p:spPr>
            <a:xfrm>
              <a:off x="7448502" y="5445097"/>
              <a:ext cx="69903" cy="238051"/>
            </a:xfrm>
            <a:custGeom>
              <a:avLst/>
              <a:gdLst>
                <a:gd name="connsiteX0" fmla="*/ 48 w 69903"/>
                <a:gd name="connsiteY0" fmla="*/ 28 h 238051"/>
                <a:gd name="connsiteX1" fmla="*/ 19098 w 69903"/>
                <a:gd name="connsiteY1" fmla="*/ 152428 h 238051"/>
                <a:gd name="connsiteX2" fmla="*/ 22273 w 69903"/>
                <a:gd name="connsiteY2" fmla="*/ 234978 h 238051"/>
                <a:gd name="connsiteX3" fmla="*/ 22273 w 69903"/>
                <a:gd name="connsiteY3" fmla="*/ 206403 h 238051"/>
                <a:gd name="connsiteX4" fmla="*/ 69898 w 69903"/>
                <a:gd name="connsiteY4" fmla="*/ 76228 h 238051"/>
                <a:gd name="connsiteX5" fmla="*/ 25448 w 69903"/>
                <a:gd name="connsiteY5" fmla="*/ 165128 h 238051"/>
                <a:gd name="connsiteX6" fmla="*/ 48 w 69903"/>
                <a:gd name="connsiteY6" fmla="*/ 28 h 238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903" h="238051">
                  <a:moveTo>
                    <a:pt x="48" y="28"/>
                  </a:moveTo>
                  <a:cubicBezTo>
                    <a:pt x="-1010" y="-2089"/>
                    <a:pt x="15394" y="113270"/>
                    <a:pt x="19098" y="152428"/>
                  </a:cubicBezTo>
                  <a:cubicBezTo>
                    <a:pt x="22802" y="191586"/>
                    <a:pt x="21744" y="225982"/>
                    <a:pt x="22273" y="234978"/>
                  </a:cubicBezTo>
                  <a:cubicBezTo>
                    <a:pt x="22802" y="243974"/>
                    <a:pt x="14335" y="232861"/>
                    <a:pt x="22273" y="206403"/>
                  </a:cubicBezTo>
                  <a:cubicBezTo>
                    <a:pt x="30211" y="179945"/>
                    <a:pt x="69369" y="83107"/>
                    <a:pt x="69898" y="76228"/>
                  </a:cubicBezTo>
                  <a:cubicBezTo>
                    <a:pt x="70427" y="69349"/>
                    <a:pt x="33386" y="174124"/>
                    <a:pt x="25448" y="165128"/>
                  </a:cubicBezTo>
                  <a:cubicBezTo>
                    <a:pt x="17511" y="156132"/>
                    <a:pt x="1106" y="2145"/>
                    <a:pt x="48" y="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2" name="フリーフォーム 181">
              <a:extLst>
                <a:ext uri="{FF2B5EF4-FFF2-40B4-BE49-F238E27FC236}">
                  <a16:creationId xmlns:a16="http://schemas.microsoft.com/office/drawing/2014/main" id="{B5888A30-E623-B138-C137-847E8D4D5E18}"/>
                </a:ext>
              </a:extLst>
            </p:cNvPr>
            <p:cNvSpPr/>
            <p:nvPr/>
          </p:nvSpPr>
          <p:spPr>
            <a:xfrm>
              <a:off x="7442138" y="5384755"/>
              <a:ext cx="24194" cy="196049"/>
            </a:xfrm>
            <a:custGeom>
              <a:avLst/>
              <a:gdLst>
                <a:gd name="connsiteX0" fmla="*/ 62 w 24194"/>
                <a:gd name="connsiteY0" fmla="*/ 45 h 196049"/>
                <a:gd name="connsiteX1" fmla="*/ 22287 w 24194"/>
                <a:gd name="connsiteY1" fmla="*/ 193720 h 196049"/>
                <a:gd name="connsiteX2" fmla="*/ 22287 w 24194"/>
                <a:gd name="connsiteY2" fmla="*/ 111170 h 196049"/>
                <a:gd name="connsiteX3" fmla="*/ 15937 w 24194"/>
                <a:gd name="connsiteY3" fmla="*/ 174670 h 196049"/>
                <a:gd name="connsiteX4" fmla="*/ 62 w 24194"/>
                <a:gd name="connsiteY4" fmla="*/ 45 h 196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94" h="196049">
                  <a:moveTo>
                    <a:pt x="62" y="45"/>
                  </a:moveTo>
                  <a:cubicBezTo>
                    <a:pt x="1120" y="3220"/>
                    <a:pt x="18583" y="175199"/>
                    <a:pt x="22287" y="193720"/>
                  </a:cubicBezTo>
                  <a:cubicBezTo>
                    <a:pt x="25991" y="212241"/>
                    <a:pt x="23345" y="114345"/>
                    <a:pt x="22287" y="111170"/>
                  </a:cubicBezTo>
                  <a:cubicBezTo>
                    <a:pt x="21229" y="107995"/>
                    <a:pt x="20170" y="188428"/>
                    <a:pt x="15937" y="174670"/>
                  </a:cubicBezTo>
                  <a:cubicBezTo>
                    <a:pt x="11704" y="160912"/>
                    <a:pt x="-996" y="-3130"/>
                    <a:pt x="62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3" name="フリーフォーム 182">
              <a:extLst>
                <a:ext uri="{FF2B5EF4-FFF2-40B4-BE49-F238E27FC236}">
                  <a16:creationId xmlns:a16="http://schemas.microsoft.com/office/drawing/2014/main" id="{55440F02-E612-6D4F-A27F-C874D22B088C}"/>
                </a:ext>
              </a:extLst>
            </p:cNvPr>
            <p:cNvSpPr/>
            <p:nvPr/>
          </p:nvSpPr>
          <p:spPr>
            <a:xfrm>
              <a:off x="7597771" y="5489510"/>
              <a:ext cx="225438" cy="222348"/>
            </a:xfrm>
            <a:custGeom>
              <a:avLst/>
              <a:gdLst>
                <a:gd name="connsiteX0" fmla="*/ 225429 w 225438"/>
                <a:gd name="connsiteY0" fmla="*/ 65 h 222348"/>
                <a:gd name="connsiteX1" fmla="*/ 111129 w 225438"/>
                <a:gd name="connsiteY1" fmla="*/ 111190 h 222348"/>
                <a:gd name="connsiteX2" fmla="*/ 66679 w 225438"/>
                <a:gd name="connsiteY2" fmla="*/ 149290 h 222348"/>
                <a:gd name="connsiteX3" fmla="*/ 4 w 225438"/>
                <a:gd name="connsiteY3" fmla="*/ 222315 h 222348"/>
                <a:gd name="connsiteX4" fmla="*/ 63504 w 225438"/>
                <a:gd name="connsiteY4" fmla="*/ 139765 h 222348"/>
                <a:gd name="connsiteX5" fmla="*/ 117479 w 225438"/>
                <a:gd name="connsiteY5" fmla="*/ 95315 h 222348"/>
                <a:gd name="connsiteX6" fmla="*/ 225429 w 225438"/>
                <a:gd name="connsiteY6" fmla="*/ 65 h 222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438" h="222348">
                  <a:moveTo>
                    <a:pt x="225429" y="65"/>
                  </a:moveTo>
                  <a:cubicBezTo>
                    <a:pt x="224371" y="2711"/>
                    <a:pt x="137587" y="86319"/>
                    <a:pt x="111129" y="111190"/>
                  </a:cubicBezTo>
                  <a:cubicBezTo>
                    <a:pt x="84671" y="136061"/>
                    <a:pt x="85200" y="130769"/>
                    <a:pt x="66679" y="149290"/>
                  </a:cubicBezTo>
                  <a:cubicBezTo>
                    <a:pt x="48158" y="167811"/>
                    <a:pt x="533" y="223902"/>
                    <a:pt x="4" y="222315"/>
                  </a:cubicBezTo>
                  <a:cubicBezTo>
                    <a:pt x="-525" y="220728"/>
                    <a:pt x="43925" y="160932"/>
                    <a:pt x="63504" y="139765"/>
                  </a:cubicBezTo>
                  <a:cubicBezTo>
                    <a:pt x="83083" y="118598"/>
                    <a:pt x="95254" y="114894"/>
                    <a:pt x="117479" y="95315"/>
                  </a:cubicBezTo>
                  <a:cubicBezTo>
                    <a:pt x="139704" y="75736"/>
                    <a:pt x="226487" y="-2581"/>
                    <a:pt x="225429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4" name="フリーフォーム 183">
              <a:extLst>
                <a:ext uri="{FF2B5EF4-FFF2-40B4-BE49-F238E27FC236}">
                  <a16:creationId xmlns:a16="http://schemas.microsoft.com/office/drawing/2014/main" id="{6F9A01DF-8CAB-95F2-203F-98C6105A5C5D}"/>
                </a:ext>
              </a:extLst>
            </p:cNvPr>
            <p:cNvSpPr/>
            <p:nvPr/>
          </p:nvSpPr>
          <p:spPr>
            <a:xfrm>
              <a:off x="7689835" y="4584445"/>
              <a:ext cx="101625" cy="226419"/>
            </a:xfrm>
            <a:custGeom>
              <a:avLst/>
              <a:gdLst>
                <a:gd name="connsiteX0" fmla="*/ 15 w 101625"/>
                <a:gd name="connsiteY0" fmla="*/ 255 h 226419"/>
                <a:gd name="connsiteX1" fmla="*/ 63515 w 101625"/>
                <a:gd name="connsiteY1" fmla="*/ 159005 h 226419"/>
                <a:gd name="connsiteX2" fmla="*/ 63515 w 101625"/>
                <a:gd name="connsiteY2" fmla="*/ 127255 h 226419"/>
                <a:gd name="connsiteX3" fmla="*/ 82565 w 101625"/>
                <a:gd name="connsiteY3" fmla="*/ 225680 h 226419"/>
                <a:gd name="connsiteX4" fmla="*/ 69865 w 101625"/>
                <a:gd name="connsiteY4" fmla="*/ 168530 h 226419"/>
                <a:gd name="connsiteX5" fmla="*/ 101615 w 101625"/>
                <a:gd name="connsiteY5" fmla="*/ 98680 h 226419"/>
                <a:gd name="connsiteX6" fmla="*/ 73040 w 101625"/>
                <a:gd name="connsiteY6" fmla="*/ 136780 h 226419"/>
                <a:gd name="connsiteX7" fmla="*/ 41290 w 101625"/>
                <a:gd name="connsiteY7" fmla="*/ 89155 h 226419"/>
                <a:gd name="connsiteX8" fmla="*/ 57165 w 101625"/>
                <a:gd name="connsiteY8" fmla="*/ 120905 h 226419"/>
                <a:gd name="connsiteX9" fmla="*/ 15 w 101625"/>
                <a:gd name="connsiteY9" fmla="*/ 255 h 22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625" h="226419">
                  <a:moveTo>
                    <a:pt x="15" y="255"/>
                  </a:moveTo>
                  <a:cubicBezTo>
                    <a:pt x="1073" y="6605"/>
                    <a:pt x="52932" y="137838"/>
                    <a:pt x="63515" y="159005"/>
                  </a:cubicBezTo>
                  <a:cubicBezTo>
                    <a:pt x="74098" y="180172"/>
                    <a:pt x="60340" y="116142"/>
                    <a:pt x="63515" y="127255"/>
                  </a:cubicBezTo>
                  <a:cubicBezTo>
                    <a:pt x="66690" y="138368"/>
                    <a:pt x="81507" y="218801"/>
                    <a:pt x="82565" y="225680"/>
                  </a:cubicBezTo>
                  <a:cubicBezTo>
                    <a:pt x="83623" y="232559"/>
                    <a:pt x="66690" y="189697"/>
                    <a:pt x="69865" y="168530"/>
                  </a:cubicBezTo>
                  <a:cubicBezTo>
                    <a:pt x="73040" y="147363"/>
                    <a:pt x="101086" y="103972"/>
                    <a:pt x="101615" y="98680"/>
                  </a:cubicBezTo>
                  <a:cubicBezTo>
                    <a:pt x="102144" y="93388"/>
                    <a:pt x="83094" y="138367"/>
                    <a:pt x="73040" y="136780"/>
                  </a:cubicBezTo>
                  <a:cubicBezTo>
                    <a:pt x="62986" y="135193"/>
                    <a:pt x="43936" y="91801"/>
                    <a:pt x="41290" y="89155"/>
                  </a:cubicBezTo>
                  <a:cubicBezTo>
                    <a:pt x="38644" y="86509"/>
                    <a:pt x="60869" y="134134"/>
                    <a:pt x="57165" y="120905"/>
                  </a:cubicBezTo>
                  <a:cubicBezTo>
                    <a:pt x="53461" y="107676"/>
                    <a:pt x="-1043" y="-6095"/>
                    <a:pt x="15" y="2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5" name="フリーフォーム 184">
              <a:extLst>
                <a:ext uri="{FF2B5EF4-FFF2-40B4-BE49-F238E27FC236}">
                  <a16:creationId xmlns:a16="http://schemas.microsoft.com/office/drawing/2014/main" id="{1AFF4CBA-B5B8-2A53-5458-BACCF26C37D9}"/>
                </a:ext>
              </a:extLst>
            </p:cNvPr>
            <p:cNvSpPr/>
            <p:nvPr/>
          </p:nvSpPr>
          <p:spPr>
            <a:xfrm>
              <a:off x="7708822" y="4413110"/>
              <a:ext cx="235368" cy="139843"/>
            </a:xfrm>
            <a:custGeom>
              <a:avLst/>
              <a:gdLst>
                <a:gd name="connsiteX0" fmla="*/ 78 w 235368"/>
                <a:gd name="connsiteY0" fmla="*/ 139840 h 139843"/>
                <a:gd name="connsiteX1" fmla="*/ 155653 w 235368"/>
                <a:gd name="connsiteY1" fmla="*/ 63640 h 139843"/>
                <a:gd name="connsiteX2" fmla="*/ 235028 w 235368"/>
                <a:gd name="connsiteY2" fmla="*/ 69990 h 139843"/>
                <a:gd name="connsiteX3" fmla="*/ 184228 w 235368"/>
                <a:gd name="connsiteY3" fmla="*/ 12840 h 139843"/>
                <a:gd name="connsiteX4" fmla="*/ 181053 w 235368"/>
                <a:gd name="connsiteY4" fmla="*/ 35065 h 139843"/>
                <a:gd name="connsiteX5" fmla="*/ 184228 w 235368"/>
                <a:gd name="connsiteY5" fmla="*/ 140 h 139843"/>
                <a:gd name="connsiteX6" fmla="*/ 215978 w 235368"/>
                <a:gd name="connsiteY6" fmla="*/ 50940 h 139843"/>
                <a:gd name="connsiteX7" fmla="*/ 35003 w 235368"/>
                <a:gd name="connsiteY7" fmla="*/ 47765 h 139843"/>
                <a:gd name="connsiteX8" fmla="*/ 66753 w 235368"/>
                <a:gd name="connsiteY8" fmla="*/ 47765 h 139843"/>
                <a:gd name="connsiteX9" fmla="*/ 104853 w 235368"/>
                <a:gd name="connsiteY9" fmla="*/ 73165 h 139843"/>
                <a:gd name="connsiteX10" fmla="*/ 35003 w 235368"/>
                <a:gd name="connsiteY10" fmla="*/ 76340 h 139843"/>
                <a:gd name="connsiteX11" fmla="*/ 63578 w 235368"/>
                <a:gd name="connsiteY11" fmla="*/ 89040 h 139843"/>
                <a:gd name="connsiteX12" fmla="*/ 133428 w 235368"/>
                <a:gd name="connsiteY12" fmla="*/ 66815 h 139843"/>
                <a:gd name="connsiteX13" fmla="*/ 78 w 235368"/>
                <a:gd name="connsiteY13" fmla="*/ 139840 h 139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5368" h="139843">
                  <a:moveTo>
                    <a:pt x="78" y="139840"/>
                  </a:moveTo>
                  <a:cubicBezTo>
                    <a:pt x="3782" y="139311"/>
                    <a:pt x="116495" y="75282"/>
                    <a:pt x="155653" y="63640"/>
                  </a:cubicBezTo>
                  <a:cubicBezTo>
                    <a:pt x="194811" y="51998"/>
                    <a:pt x="230265" y="78457"/>
                    <a:pt x="235028" y="69990"/>
                  </a:cubicBezTo>
                  <a:cubicBezTo>
                    <a:pt x="239791" y="61523"/>
                    <a:pt x="193224" y="18661"/>
                    <a:pt x="184228" y="12840"/>
                  </a:cubicBezTo>
                  <a:cubicBezTo>
                    <a:pt x="175232" y="7019"/>
                    <a:pt x="181053" y="37182"/>
                    <a:pt x="181053" y="35065"/>
                  </a:cubicBezTo>
                  <a:cubicBezTo>
                    <a:pt x="181053" y="32948"/>
                    <a:pt x="178407" y="-2506"/>
                    <a:pt x="184228" y="140"/>
                  </a:cubicBezTo>
                  <a:cubicBezTo>
                    <a:pt x="190049" y="2786"/>
                    <a:pt x="240849" y="43003"/>
                    <a:pt x="215978" y="50940"/>
                  </a:cubicBezTo>
                  <a:cubicBezTo>
                    <a:pt x="191107" y="58877"/>
                    <a:pt x="59874" y="48294"/>
                    <a:pt x="35003" y="47765"/>
                  </a:cubicBezTo>
                  <a:cubicBezTo>
                    <a:pt x="10132" y="47236"/>
                    <a:pt x="55111" y="43532"/>
                    <a:pt x="66753" y="47765"/>
                  </a:cubicBezTo>
                  <a:cubicBezTo>
                    <a:pt x="78395" y="51998"/>
                    <a:pt x="110145" y="68402"/>
                    <a:pt x="104853" y="73165"/>
                  </a:cubicBezTo>
                  <a:cubicBezTo>
                    <a:pt x="99561" y="77927"/>
                    <a:pt x="41882" y="73694"/>
                    <a:pt x="35003" y="76340"/>
                  </a:cubicBezTo>
                  <a:cubicBezTo>
                    <a:pt x="28124" y="78986"/>
                    <a:pt x="47174" y="90627"/>
                    <a:pt x="63578" y="89040"/>
                  </a:cubicBezTo>
                  <a:cubicBezTo>
                    <a:pt x="79982" y="87453"/>
                    <a:pt x="141895" y="60465"/>
                    <a:pt x="133428" y="66815"/>
                  </a:cubicBezTo>
                  <a:cubicBezTo>
                    <a:pt x="124961" y="73165"/>
                    <a:pt x="-3626" y="140369"/>
                    <a:pt x="78" y="1398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6" name="フリーフォーム 185">
              <a:extLst>
                <a:ext uri="{FF2B5EF4-FFF2-40B4-BE49-F238E27FC236}">
                  <a16:creationId xmlns:a16="http://schemas.microsoft.com/office/drawing/2014/main" id="{77F93872-BAA3-4708-D6E0-B9F3D1EC273F}"/>
                </a:ext>
              </a:extLst>
            </p:cNvPr>
            <p:cNvSpPr/>
            <p:nvPr/>
          </p:nvSpPr>
          <p:spPr>
            <a:xfrm>
              <a:off x="7721044" y="4484454"/>
              <a:ext cx="255101" cy="84371"/>
            </a:xfrm>
            <a:custGeom>
              <a:avLst/>
              <a:gdLst>
                <a:gd name="connsiteX0" fmla="*/ 556 w 255101"/>
                <a:gd name="connsiteY0" fmla="*/ 84371 h 84371"/>
                <a:gd name="connsiteX1" fmla="*/ 118031 w 255101"/>
                <a:gd name="connsiteY1" fmla="*/ 4996 h 84371"/>
                <a:gd name="connsiteX2" fmla="*/ 213281 w 255101"/>
                <a:gd name="connsiteY2" fmla="*/ 11346 h 84371"/>
                <a:gd name="connsiteX3" fmla="*/ 254556 w 255101"/>
                <a:gd name="connsiteY3" fmla="*/ 36746 h 84371"/>
                <a:gd name="connsiteX4" fmla="*/ 232331 w 255101"/>
                <a:gd name="connsiteY4" fmla="*/ 8171 h 84371"/>
                <a:gd name="connsiteX5" fmla="*/ 168831 w 255101"/>
                <a:gd name="connsiteY5" fmla="*/ 4996 h 84371"/>
                <a:gd name="connsiteX6" fmla="*/ 556 w 255101"/>
                <a:gd name="connsiteY6" fmla="*/ 84371 h 8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101" h="84371">
                  <a:moveTo>
                    <a:pt x="556" y="84371"/>
                  </a:moveTo>
                  <a:cubicBezTo>
                    <a:pt x="-7911" y="84371"/>
                    <a:pt x="82577" y="17167"/>
                    <a:pt x="118031" y="4996"/>
                  </a:cubicBezTo>
                  <a:cubicBezTo>
                    <a:pt x="153485" y="-7175"/>
                    <a:pt x="190527" y="6054"/>
                    <a:pt x="213281" y="11346"/>
                  </a:cubicBezTo>
                  <a:cubicBezTo>
                    <a:pt x="236035" y="16638"/>
                    <a:pt x="251381" y="37275"/>
                    <a:pt x="254556" y="36746"/>
                  </a:cubicBezTo>
                  <a:cubicBezTo>
                    <a:pt x="257731" y="36217"/>
                    <a:pt x="246618" y="13463"/>
                    <a:pt x="232331" y="8171"/>
                  </a:cubicBezTo>
                  <a:cubicBezTo>
                    <a:pt x="218044" y="2879"/>
                    <a:pt x="204285" y="-825"/>
                    <a:pt x="168831" y="4996"/>
                  </a:cubicBezTo>
                  <a:cubicBezTo>
                    <a:pt x="133377" y="10817"/>
                    <a:pt x="9023" y="84371"/>
                    <a:pt x="556" y="843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7" name="フリーフォーム 186">
              <a:extLst>
                <a:ext uri="{FF2B5EF4-FFF2-40B4-BE49-F238E27FC236}">
                  <a16:creationId xmlns:a16="http://schemas.microsoft.com/office/drawing/2014/main" id="{F7D1A6D7-8E09-C920-4E32-67936004DB64}"/>
                </a:ext>
              </a:extLst>
            </p:cNvPr>
            <p:cNvSpPr/>
            <p:nvPr/>
          </p:nvSpPr>
          <p:spPr>
            <a:xfrm>
              <a:off x="7975556" y="4511559"/>
              <a:ext cx="101847" cy="439133"/>
            </a:xfrm>
            <a:custGeom>
              <a:avLst/>
              <a:gdLst>
                <a:gd name="connsiteX0" fmla="*/ 44 w 101847"/>
                <a:gd name="connsiteY0" fmla="*/ 116 h 439133"/>
                <a:gd name="connsiteX1" fmla="*/ 60369 w 101847"/>
                <a:gd name="connsiteY1" fmla="*/ 152516 h 439133"/>
                <a:gd name="connsiteX2" fmla="*/ 98469 w 101847"/>
                <a:gd name="connsiteY2" fmla="*/ 416041 h 439133"/>
                <a:gd name="connsiteX3" fmla="*/ 95294 w 101847"/>
                <a:gd name="connsiteY3" fmla="*/ 396991 h 439133"/>
                <a:gd name="connsiteX4" fmla="*/ 57194 w 101847"/>
                <a:gd name="connsiteY4" fmla="*/ 162041 h 439133"/>
                <a:gd name="connsiteX5" fmla="*/ 60369 w 101847"/>
                <a:gd name="connsiteY5" fmla="*/ 209666 h 439133"/>
                <a:gd name="connsiteX6" fmla="*/ 47669 w 101847"/>
                <a:gd name="connsiteY6" fmla="*/ 98541 h 439133"/>
                <a:gd name="connsiteX7" fmla="*/ 50844 w 101847"/>
                <a:gd name="connsiteY7" fmla="*/ 127116 h 439133"/>
                <a:gd name="connsiteX8" fmla="*/ 44 w 101847"/>
                <a:gd name="connsiteY8" fmla="*/ 116 h 43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47" h="439133">
                  <a:moveTo>
                    <a:pt x="44" y="116"/>
                  </a:moveTo>
                  <a:cubicBezTo>
                    <a:pt x="1631" y="4349"/>
                    <a:pt x="43965" y="83195"/>
                    <a:pt x="60369" y="152516"/>
                  </a:cubicBezTo>
                  <a:cubicBezTo>
                    <a:pt x="76773" y="221837"/>
                    <a:pt x="98469" y="416041"/>
                    <a:pt x="98469" y="416041"/>
                  </a:cubicBezTo>
                  <a:cubicBezTo>
                    <a:pt x="104290" y="456787"/>
                    <a:pt x="102173" y="439324"/>
                    <a:pt x="95294" y="396991"/>
                  </a:cubicBezTo>
                  <a:cubicBezTo>
                    <a:pt x="88415" y="354658"/>
                    <a:pt x="63015" y="193262"/>
                    <a:pt x="57194" y="162041"/>
                  </a:cubicBezTo>
                  <a:cubicBezTo>
                    <a:pt x="51373" y="130820"/>
                    <a:pt x="61957" y="220249"/>
                    <a:pt x="60369" y="209666"/>
                  </a:cubicBezTo>
                  <a:cubicBezTo>
                    <a:pt x="58782" y="199083"/>
                    <a:pt x="49256" y="112299"/>
                    <a:pt x="47669" y="98541"/>
                  </a:cubicBezTo>
                  <a:cubicBezTo>
                    <a:pt x="46082" y="84783"/>
                    <a:pt x="61956" y="146166"/>
                    <a:pt x="50844" y="127116"/>
                  </a:cubicBezTo>
                  <a:cubicBezTo>
                    <a:pt x="39732" y="108066"/>
                    <a:pt x="-1543" y="-4117"/>
                    <a:pt x="44" y="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8" name="フリーフォーム 187">
              <a:extLst>
                <a:ext uri="{FF2B5EF4-FFF2-40B4-BE49-F238E27FC236}">
                  <a16:creationId xmlns:a16="http://schemas.microsoft.com/office/drawing/2014/main" id="{71D670D1-40F0-43D0-3B0F-AC7D67071558}"/>
                </a:ext>
              </a:extLst>
            </p:cNvPr>
            <p:cNvSpPr/>
            <p:nvPr/>
          </p:nvSpPr>
          <p:spPr>
            <a:xfrm>
              <a:off x="7925748" y="4885710"/>
              <a:ext cx="142524" cy="294305"/>
            </a:xfrm>
            <a:custGeom>
              <a:avLst/>
              <a:gdLst>
                <a:gd name="connsiteX0" fmla="*/ 141927 w 142524"/>
                <a:gd name="connsiteY0" fmla="*/ 615 h 294305"/>
                <a:gd name="connsiteX1" fmla="*/ 65727 w 142524"/>
                <a:gd name="connsiteY1" fmla="*/ 168890 h 294305"/>
                <a:gd name="connsiteX2" fmla="*/ 78427 w 142524"/>
                <a:gd name="connsiteY2" fmla="*/ 137140 h 294305"/>
                <a:gd name="connsiteX3" fmla="*/ 2227 w 142524"/>
                <a:gd name="connsiteY3" fmla="*/ 289540 h 294305"/>
                <a:gd name="connsiteX4" fmla="*/ 21277 w 142524"/>
                <a:gd name="connsiteY4" fmla="*/ 241915 h 294305"/>
                <a:gd name="connsiteX5" fmla="*/ 30802 w 142524"/>
                <a:gd name="connsiteY5" fmla="*/ 102215 h 294305"/>
                <a:gd name="connsiteX6" fmla="*/ 27627 w 142524"/>
                <a:gd name="connsiteY6" fmla="*/ 213340 h 294305"/>
                <a:gd name="connsiteX7" fmla="*/ 18102 w 142524"/>
                <a:gd name="connsiteY7" fmla="*/ 238740 h 294305"/>
                <a:gd name="connsiteX8" fmla="*/ 141927 w 142524"/>
                <a:gd name="connsiteY8" fmla="*/ 615 h 29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524" h="294305">
                  <a:moveTo>
                    <a:pt x="141927" y="615"/>
                  </a:moveTo>
                  <a:cubicBezTo>
                    <a:pt x="149865" y="-11027"/>
                    <a:pt x="76310" y="146136"/>
                    <a:pt x="65727" y="168890"/>
                  </a:cubicBezTo>
                  <a:cubicBezTo>
                    <a:pt x="55144" y="191644"/>
                    <a:pt x="89010" y="117032"/>
                    <a:pt x="78427" y="137140"/>
                  </a:cubicBezTo>
                  <a:cubicBezTo>
                    <a:pt x="67844" y="157248"/>
                    <a:pt x="11752" y="272078"/>
                    <a:pt x="2227" y="289540"/>
                  </a:cubicBezTo>
                  <a:cubicBezTo>
                    <a:pt x="-7298" y="307003"/>
                    <a:pt x="16515" y="273136"/>
                    <a:pt x="21277" y="241915"/>
                  </a:cubicBezTo>
                  <a:cubicBezTo>
                    <a:pt x="26039" y="210694"/>
                    <a:pt x="29744" y="106977"/>
                    <a:pt x="30802" y="102215"/>
                  </a:cubicBezTo>
                  <a:cubicBezTo>
                    <a:pt x="31860" y="97453"/>
                    <a:pt x="29744" y="190586"/>
                    <a:pt x="27627" y="213340"/>
                  </a:cubicBezTo>
                  <a:cubicBezTo>
                    <a:pt x="25510" y="236094"/>
                    <a:pt x="-419" y="268903"/>
                    <a:pt x="18102" y="238740"/>
                  </a:cubicBezTo>
                  <a:cubicBezTo>
                    <a:pt x="36623" y="208578"/>
                    <a:pt x="133989" y="12257"/>
                    <a:pt x="141927" y="6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9" name="フリーフォーム 188">
              <a:extLst>
                <a:ext uri="{FF2B5EF4-FFF2-40B4-BE49-F238E27FC236}">
                  <a16:creationId xmlns:a16="http://schemas.microsoft.com/office/drawing/2014/main" id="{CF23D96A-190A-F486-20F1-C6264238D030}"/>
                </a:ext>
              </a:extLst>
            </p:cNvPr>
            <p:cNvSpPr/>
            <p:nvPr/>
          </p:nvSpPr>
          <p:spPr>
            <a:xfrm>
              <a:off x="7786675" y="4968642"/>
              <a:ext cx="185750" cy="545751"/>
            </a:xfrm>
            <a:custGeom>
              <a:avLst/>
              <a:gdLst>
                <a:gd name="connsiteX0" fmla="*/ 185750 w 185750"/>
                <a:gd name="connsiteY0" fmla="*/ 233 h 545751"/>
                <a:gd name="connsiteX1" fmla="*/ 106375 w 185750"/>
                <a:gd name="connsiteY1" fmla="*/ 187558 h 545751"/>
                <a:gd name="connsiteX2" fmla="*/ 128600 w 185750"/>
                <a:gd name="connsiteY2" fmla="*/ 143108 h 545751"/>
                <a:gd name="connsiteX3" fmla="*/ 80975 w 185750"/>
                <a:gd name="connsiteY3" fmla="*/ 292333 h 545751"/>
                <a:gd name="connsiteX4" fmla="*/ 87325 w 185750"/>
                <a:gd name="connsiteY4" fmla="*/ 244708 h 545751"/>
                <a:gd name="connsiteX5" fmla="*/ 39700 w 185750"/>
                <a:gd name="connsiteY5" fmla="*/ 403458 h 545751"/>
                <a:gd name="connsiteX6" fmla="*/ 55575 w 185750"/>
                <a:gd name="connsiteY6" fmla="*/ 339958 h 545751"/>
                <a:gd name="connsiteX7" fmla="*/ 1600 w 185750"/>
                <a:gd name="connsiteY7" fmla="*/ 543158 h 545751"/>
                <a:gd name="connsiteX8" fmla="*/ 23825 w 185750"/>
                <a:gd name="connsiteY8" fmla="*/ 438383 h 545751"/>
                <a:gd name="connsiteX9" fmla="*/ 119075 w 185750"/>
                <a:gd name="connsiteY9" fmla="*/ 203433 h 545751"/>
                <a:gd name="connsiteX10" fmla="*/ 106375 w 185750"/>
                <a:gd name="connsiteY10" fmla="*/ 232008 h 545751"/>
                <a:gd name="connsiteX11" fmla="*/ 185750 w 185750"/>
                <a:gd name="connsiteY11" fmla="*/ 233 h 54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750" h="545751">
                  <a:moveTo>
                    <a:pt x="185750" y="233"/>
                  </a:moveTo>
                  <a:cubicBezTo>
                    <a:pt x="185750" y="-7175"/>
                    <a:pt x="115900" y="163746"/>
                    <a:pt x="106375" y="187558"/>
                  </a:cubicBezTo>
                  <a:cubicBezTo>
                    <a:pt x="96850" y="211371"/>
                    <a:pt x="132833" y="125646"/>
                    <a:pt x="128600" y="143108"/>
                  </a:cubicBezTo>
                  <a:cubicBezTo>
                    <a:pt x="124367" y="160570"/>
                    <a:pt x="87854" y="275400"/>
                    <a:pt x="80975" y="292333"/>
                  </a:cubicBezTo>
                  <a:cubicBezTo>
                    <a:pt x="74096" y="309266"/>
                    <a:pt x="94204" y="226187"/>
                    <a:pt x="87325" y="244708"/>
                  </a:cubicBezTo>
                  <a:cubicBezTo>
                    <a:pt x="80446" y="263229"/>
                    <a:pt x="44992" y="387583"/>
                    <a:pt x="39700" y="403458"/>
                  </a:cubicBezTo>
                  <a:cubicBezTo>
                    <a:pt x="34408" y="419333"/>
                    <a:pt x="61925" y="316675"/>
                    <a:pt x="55575" y="339958"/>
                  </a:cubicBezTo>
                  <a:cubicBezTo>
                    <a:pt x="49225" y="363241"/>
                    <a:pt x="6892" y="526754"/>
                    <a:pt x="1600" y="543158"/>
                  </a:cubicBezTo>
                  <a:cubicBezTo>
                    <a:pt x="-3692" y="559562"/>
                    <a:pt x="4246" y="495004"/>
                    <a:pt x="23825" y="438383"/>
                  </a:cubicBezTo>
                  <a:cubicBezTo>
                    <a:pt x="43404" y="381762"/>
                    <a:pt x="105317" y="237829"/>
                    <a:pt x="119075" y="203433"/>
                  </a:cubicBezTo>
                  <a:cubicBezTo>
                    <a:pt x="132833" y="169037"/>
                    <a:pt x="96850" y="263758"/>
                    <a:pt x="106375" y="232008"/>
                  </a:cubicBezTo>
                  <a:cubicBezTo>
                    <a:pt x="115900" y="200258"/>
                    <a:pt x="185750" y="7641"/>
                    <a:pt x="185750" y="2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0" name="フリーフォーム 189">
              <a:extLst>
                <a:ext uri="{FF2B5EF4-FFF2-40B4-BE49-F238E27FC236}">
                  <a16:creationId xmlns:a16="http://schemas.microsoft.com/office/drawing/2014/main" id="{929B9C9C-69F4-4834-C1B9-070451611436}"/>
                </a:ext>
              </a:extLst>
            </p:cNvPr>
            <p:cNvSpPr/>
            <p:nvPr/>
          </p:nvSpPr>
          <p:spPr>
            <a:xfrm>
              <a:off x="7635854" y="4581215"/>
              <a:ext cx="9579" cy="264277"/>
            </a:xfrm>
            <a:custGeom>
              <a:avLst/>
              <a:gdLst>
                <a:gd name="connsiteX0" fmla="*/ 9546 w 9579"/>
                <a:gd name="connsiteY0" fmla="*/ 310 h 264277"/>
                <a:gd name="connsiteX1" fmla="*/ 3196 w 9579"/>
                <a:gd name="connsiteY1" fmla="*/ 130485 h 264277"/>
                <a:gd name="connsiteX2" fmla="*/ 3196 w 9579"/>
                <a:gd name="connsiteY2" fmla="*/ 263835 h 264277"/>
                <a:gd name="connsiteX3" fmla="*/ 21 w 9579"/>
                <a:gd name="connsiteY3" fmla="*/ 168585 h 264277"/>
                <a:gd name="connsiteX4" fmla="*/ 9546 w 9579"/>
                <a:gd name="connsiteY4" fmla="*/ 310 h 26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79" h="264277">
                  <a:moveTo>
                    <a:pt x="9546" y="310"/>
                  </a:moveTo>
                  <a:cubicBezTo>
                    <a:pt x="10075" y="-6040"/>
                    <a:pt x="4254" y="86564"/>
                    <a:pt x="3196" y="130485"/>
                  </a:cubicBezTo>
                  <a:cubicBezTo>
                    <a:pt x="2138" y="174406"/>
                    <a:pt x="3725" y="257485"/>
                    <a:pt x="3196" y="263835"/>
                  </a:cubicBezTo>
                  <a:cubicBezTo>
                    <a:pt x="2667" y="270185"/>
                    <a:pt x="550" y="206685"/>
                    <a:pt x="21" y="168585"/>
                  </a:cubicBezTo>
                  <a:cubicBezTo>
                    <a:pt x="-508" y="130485"/>
                    <a:pt x="9017" y="6660"/>
                    <a:pt x="9546" y="3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1" name="フリーフォーム 190">
              <a:extLst>
                <a:ext uri="{FF2B5EF4-FFF2-40B4-BE49-F238E27FC236}">
                  <a16:creationId xmlns:a16="http://schemas.microsoft.com/office/drawing/2014/main" id="{861B2FCB-3618-91BA-D2B5-E0EAF496D496}"/>
                </a:ext>
              </a:extLst>
            </p:cNvPr>
            <p:cNvSpPr/>
            <p:nvPr/>
          </p:nvSpPr>
          <p:spPr>
            <a:xfrm>
              <a:off x="7584739" y="4492624"/>
              <a:ext cx="146462" cy="411042"/>
            </a:xfrm>
            <a:custGeom>
              <a:avLst/>
              <a:gdLst>
                <a:gd name="connsiteX0" fmla="*/ 146386 w 146462"/>
                <a:gd name="connsiteY0" fmla="*/ 1 h 411042"/>
                <a:gd name="connsiteX1" fmla="*/ 28911 w 146462"/>
                <a:gd name="connsiteY1" fmla="*/ 177801 h 411042"/>
                <a:gd name="connsiteX2" fmla="*/ 336 w 146462"/>
                <a:gd name="connsiteY2" fmla="*/ 288926 h 411042"/>
                <a:gd name="connsiteX3" fmla="*/ 13036 w 146462"/>
                <a:gd name="connsiteY3" fmla="*/ 260351 h 411042"/>
                <a:gd name="connsiteX4" fmla="*/ 9861 w 146462"/>
                <a:gd name="connsiteY4" fmla="*/ 349251 h 411042"/>
                <a:gd name="connsiteX5" fmla="*/ 13036 w 146462"/>
                <a:gd name="connsiteY5" fmla="*/ 406401 h 411042"/>
                <a:gd name="connsiteX6" fmla="*/ 9861 w 146462"/>
                <a:gd name="connsiteY6" fmla="*/ 225426 h 411042"/>
                <a:gd name="connsiteX7" fmla="*/ 6686 w 146462"/>
                <a:gd name="connsiteY7" fmla="*/ 247651 h 411042"/>
                <a:gd name="connsiteX8" fmla="*/ 54311 w 146462"/>
                <a:gd name="connsiteY8" fmla="*/ 79376 h 411042"/>
                <a:gd name="connsiteX9" fmla="*/ 9861 w 146462"/>
                <a:gd name="connsiteY9" fmla="*/ 180976 h 411042"/>
                <a:gd name="connsiteX10" fmla="*/ 146386 w 146462"/>
                <a:gd name="connsiteY10" fmla="*/ 1 h 411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462" h="411042">
                  <a:moveTo>
                    <a:pt x="146386" y="1"/>
                  </a:moveTo>
                  <a:cubicBezTo>
                    <a:pt x="149561" y="-528"/>
                    <a:pt x="53253" y="129647"/>
                    <a:pt x="28911" y="177801"/>
                  </a:cubicBezTo>
                  <a:cubicBezTo>
                    <a:pt x="4569" y="225955"/>
                    <a:pt x="2982" y="275168"/>
                    <a:pt x="336" y="288926"/>
                  </a:cubicBezTo>
                  <a:cubicBezTo>
                    <a:pt x="-2310" y="302684"/>
                    <a:pt x="11449" y="250297"/>
                    <a:pt x="13036" y="260351"/>
                  </a:cubicBezTo>
                  <a:cubicBezTo>
                    <a:pt x="14623" y="270405"/>
                    <a:pt x="9861" y="324909"/>
                    <a:pt x="9861" y="349251"/>
                  </a:cubicBezTo>
                  <a:cubicBezTo>
                    <a:pt x="9861" y="373593"/>
                    <a:pt x="13036" y="427038"/>
                    <a:pt x="13036" y="406401"/>
                  </a:cubicBezTo>
                  <a:cubicBezTo>
                    <a:pt x="13036" y="385764"/>
                    <a:pt x="10919" y="251884"/>
                    <a:pt x="9861" y="225426"/>
                  </a:cubicBezTo>
                  <a:cubicBezTo>
                    <a:pt x="8803" y="198968"/>
                    <a:pt x="-722" y="271993"/>
                    <a:pt x="6686" y="247651"/>
                  </a:cubicBezTo>
                  <a:cubicBezTo>
                    <a:pt x="14094" y="223309"/>
                    <a:pt x="53782" y="90488"/>
                    <a:pt x="54311" y="79376"/>
                  </a:cubicBezTo>
                  <a:cubicBezTo>
                    <a:pt x="54840" y="68264"/>
                    <a:pt x="-1781" y="188914"/>
                    <a:pt x="9861" y="180976"/>
                  </a:cubicBezTo>
                  <a:cubicBezTo>
                    <a:pt x="21503" y="173039"/>
                    <a:pt x="143211" y="530"/>
                    <a:pt x="1463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3" name="フリーフォーム 192">
              <a:extLst>
                <a:ext uri="{FF2B5EF4-FFF2-40B4-BE49-F238E27FC236}">
                  <a16:creationId xmlns:a16="http://schemas.microsoft.com/office/drawing/2014/main" id="{B4D0C369-01AB-3877-D5A9-8C8AF4DD6D50}"/>
                </a:ext>
              </a:extLst>
            </p:cNvPr>
            <p:cNvSpPr/>
            <p:nvPr/>
          </p:nvSpPr>
          <p:spPr>
            <a:xfrm>
              <a:off x="7503238" y="4781263"/>
              <a:ext cx="79002" cy="424790"/>
            </a:xfrm>
            <a:custGeom>
              <a:avLst/>
              <a:gdLst>
                <a:gd name="connsiteX0" fmla="*/ 78662 w 79002"/>
                <a:gd name="connsiteY0" fmla="*/ 287 h 424790"/>
                <a:gd name="connsiteX1" fmla="*/ 15162 w 79002"/>
                <a:gd name="connsiteY1" fmla="*/ 219362 h 424790"/>
                <a:gd name="connsiteX2" fmla="*/ 40562 w 79002"/>
                <a:gd name="connsiteY2" fmla="*/ 178087 h 424790"/>
                <a:gd name="connsiteX3" fmla="*/ 8812 w 79002"/>
                <a:gd name="connsiteY3" fmla="*/ 276512 h 424790"/>
                <a:gd name="connsiteX4" fmla="*/ 2462 w 79002"/>
                <a:gd name="connsiteY4" fmla="*/ 422562 h 424790"/>
                <a:gd name="connsiteX5" fmla="*/ 5637 w 79002"/>
                <a:gd name="connsiteY5" fmla="*/ 355887 h 424790"/>
                <a:gd name="connsiteX6" fmla="*/ 62787 w 79002"/>
                <a:gd name="connsiteY6" fmla="*/ 235237 h 424790"/>
                <a:gd name="connsiteX7" fmla="*/ 8812 w 79002"/>
                <a:gd name="connsiteY7" fmla="*/ 324137 h 424790"/>
                <a:gd name="connsiteX8" fmla="*/ 50087 w 79002"/>
                <a:gd name="connsiteY8" fmla="*/ 152687 h 424790"/>
                <a:gd name="connsiteX9" fmla="*/ 40562 w 79002"/>
                <a:gd name="connsiteY9" fmla="*/ 171737 h 424790"/>
                <a:gd name="connsiteX10" fmla="*/ 78662 w 79002"/>
                <a:gd name="connsiteY10" fmla="*/ 287 h 42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002" h="424790">
                  <a:moveTo>
                    <a:pt x="78662" y="287"/>
                  </a:moveTo>
                  <a:cubicBezTo>
                    <a:pt x="74429" y="8224"/>
                    <a:pt x="21512" y="189729"/>
                    <a:pt x="15162" y="219362"/>
                  </a:cubicBezTo>
                  <a:cubicBezTo>
                    <a:pt x="8812" y="248995"/>
                    <a:pt x="41620" y="168562"/>
                    <a:pt x="40562" y="178087"/>
                  </a:cubicBezTo>
                  <a:cubicBezTo>
                    <a:pt x="39504" y="187612"/>
                    <a:pt x="15162" y="235766"/>
                    <a:pt x="8812" y="276512"/>
                  </a:cubicBezTo>
                  <a:cubicBezTo>
                    <a:pt x="2462" y="317258"/>
                    <a:pt x="2991" y="409333"/>
                    <a:pt x="2462" y="422562"/>
                  </a:cubicBezTo>
                  <a:cubicBezTo>
                    <a:pt x="1933" y="435791"/>
                    <a:pt x="-4417" y="387108"/>
                    <a:pt x="5637" y="355887"/>
                  </a:cubicBezTo>
                  <a:cubicBezTo>
                    <a:pt x="15691" y="324666"/>
                    <a:pt x="62258" y="240529"/>
                    <a:pt x="62787" y="235237"/>
                  </a:cubicBezTo>
                  <a:cubicBezTo>
                    <a:pt x="63316" y="229945"/>
                    <a:pt x="10929" y="337895"/>
                    <a:pt x="8812" y="324137"/>
                  </a:cubicBezTo>
                  <a:cubicBezTo>
                    <a:pt x="6695" y="310379"/>
                    <a:pt x="44795" y="178087"/>
                    <a:pt x="50087" y="152687"/>
                  </a:cubicBezTo>
                  <a:cubicBezTo>
                    <a:pt x="55379" y="127287"/>
                    <a:pt x="34741" y="192374"/>
                    <a:pt x="40562" y="171737"/>
                  </a:cubicBezTo>
                  <a:cubicBezTo>
                    <a:pt x="46383" y="151100"/>
                    <a:pt x="82895" y="-7650"/>
                    <a:pt x="78662" y="2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4" name="フリーフォーム 193">
              <a:extLst>
                <a:ext uri="{FF2B5EF4-FFF2-40B4-BE49-F238E27FC236}">
                  <a16:creationId xmlns:a16="http://schemas.microsoft.com/office/drawing/2014/main" id="{E8ABA921-04A2-F371-ECC7-DE84479336B6}"/>
                </a:ext>
              </a:extLst>
            </p:cNvPr>
            <p:cNvSpPr/>
            <p:nvPr/>
          </p:nvSpPr>
          <p:spPr>
            <a:xfrm>
              <a:off x="7524108" y="4902171"/>
              <a:ext cx="151941" cy="354072"/>
            </a:xfrm>
            <a:custGeom>
              <a:avLst/>
              <a:gdLst>
                <a:gd name="connsiteX0" fmla="*/ 57792 w 151941"/>
                <a:gd name="connsiteY0" fmla="*/ 29 h 354072"/>
                <a:gd name="connsiteX1" fmla="*/ 70492 w 151941"/>
                <a:gd name="connsiteY1" fmla="*/ 149254 h 354072"/>
                <a:gd name="connsiteX2" fmla="*/ 41917 w 151941"/>
                <a:gd name="connsiteY2" fmla="*/ 209579 h 354072"/>
                <a:gd name="connsiteX3" fmla="*/ 642 w 151941"/>
                <a:gd name="connsiteY3" fmla="*/ 273079 h 354072"/>
                <a:gd name="connsiteX4" fmla="*/ 16517 w 151941"/>
                <a:gd name="connsiteY4" fmla="*/ 241329 h 354072"/>
                <a:gd name="connsiteX5" fmla="*/ 13342 w 151941"/>
                <a:gd name="connsiteY5" fmla="*/ 298479 h 354072"/>
                <a:gd name="connsiteX6" fmla="*/ 41917 w 151941"/>
                <a:gd name="connsiteY6" fmla="*/ 336579 h 354072"/>
                <a:gd name="connsiteX7" fmla="*/ 146692 w 151941"/>
                <a:gd name="connsiteY7" fmla="*/ 352454 h 354072"/>
                <a:gd name="connsiteX8" fmla="*/ 124467 w 151941"/>
                <a:gd name="connsiteY8" fmla="*/ 352454 h 354072"/>
                <a:gd name="connsiteX9" fmla="*/ 22867 w 151941"/>
                <a:gd name="connsiteY9" fmla="*/ 346104 h 354072"/>
                <a:gd name="connsiteX10" fmla="*/ 22867 w 151941"/>
                <a:gd name="connsiteY10" fmla="*/ 269904 h 354072"/>
                <a:gd name="connsiteX11" fmla="*/ 51442 w 151941"/>
                <a:gd name="connsiteY11" fmla="*/ 168304 h 354072"/>
                <a:gd name="connsiteX12" fmla="*/ 54617 w 151941"/>
                <a:gd name="connsiteY12" fmla="*/ 181004 h 354072"/>
                <a:gd name="connsiteX13" fmla="*/ 83192 w 151941"/>
                <a:gd name="connsiteY13" fmla="*/ 136554 h 354072"/>
                <a:gd name="connsiteX14" fmla="*/ 57792 w 151941"/>
                <a:gd name="connsiteY14" fmla="*/ 29 h 354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1941" h="354072">
                  <a:moveTo>
                    <a:pt x="57792" y="29"/>
                  </a:moveTo>
                  <a:cubicBezTo>
                    <a:pt x="55675" y="2146"/>
                    <a:pt x="73138" y="114329"/>
                    <a:pt x="70492" y="149254"/>
                  </a:cubicBezTo>
                  <a:cubicBezTo>
                    <a:pt x="67846" y="184179"/>
                    <a:pt x="53559" y="188942"/>
                    <a:pt x="41917" y="209579"/>
                  </a:cubicBezTo>
                  <a:cubicBezTo>
                    <a:pt x="30275" y="230216"/>
                    <a:pt x="4875" y="267787"/>
                    <a:pt x="642" y="273079"/>
                  </a:cubicBezTo>
                  <a:cubicBezTo>
                    <a:pt x="-3591" y="278371"/>
                    <a:pt x="14400" y="237096"/>
                    <a:pt x="16517" y="241329"/>
                  </a:cubicBezTo>
                  <a:cubicBezTo>
                    <a:pt x="18634" y="245562"/>
                    <a:pt x="9109" y="282604"/>
                    <a:pt x="13342" y="298479"/>
                  </a:cubicBezTo>
                  <a:cubicBezTo>
                    <a:pt x="17575" y="314354"/>
                    <a:pt x="19692" y="327583"/>
                    <a:pt x="41917" y="336579"/>
                  </a:cubicBezTo>
                  <a:cubicBezTo>
                    <a:pt x="64142" y="345575"/>
                    <a:pt x="146692" y="352454"/>
                    <a:pt x="146692" y="352454"/>
                  </a:cubicBezTo>
                  <a:cubicBezTo>
                    <a:pt x="160450" y="355100"/>
                    <a:pt x="145104" y="353512"/>
                    <a:pt x="124467" y="352454"/>
                  </a:cubicBezTo>
                  <a:cubicBezTo>
                    <a:pt x="103830" y="351396"/>
                    <a:pt x="39800" y="359862"/>
                    <a:pt x="22867" y="346104"/>
                  </a:cubicBezTo>
                  <a:cubicBezTo>
                    <a:pt x="5934" y="332346"/>
                    <a:pt x="18105" y="299537"/>
                    <a:pt x="22867" y="269904"/>
                  </a:cubicBezTo>
                  <a:cubicBezTo>
                    <a:pt x="27629" y="240271"/>
                    <a:pt x="46150" y="183121"/>
                    <a:pt x="51442" y="168304"/>
                  </a:cubicBezTo>
                  <a:cubicBezTo>
                    <a:pt x="56734" y="153487"/>
                    <a:pt x="49325" y="186296"/>
                    <a:pt x="54617" y="181004"/>
                  </a:cubicBezTo>
                  <a:cubicBezTo>
                    <a:pt x="59909" y="175712"/>
                    <a:pt x="82134" y="164600"/>
                    <a:pt x="83192" y="136554"/>
                  </a:cubicBezTo>
                  <a:cubicBezTo>
                    <a:pt x="84250" y="108508"/>
                    <a:pt x="59909" y="-2088"/>
                    <a:pt x="57792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5" name="フリーフォーム 194">
              <a:extLst>
                <a:ext uri="{FF2B5EF4-FFF2-40B4-BE49-F238E27FC236}">
                  <a16:creationId xmlns:a16="http://schemas.microsoft.com/office/drawing/2014/main" id="{1C435379-1217-77D8-D879-9190CA2F07FC}"/>
                </a:ext>
              </a:extLst>
            </p:cNvPr>
            <p:cNvSpPr/>
            <p:nvPr/>
          </p:nvSpPr>
          <p:spPr>
            <a:xfrm>
              <a:off x="7569160" y="4648166"/>
              <a:ext cx="171830" cy="232043"/>
            </a:xfrm>
            <a:custGeom>
              <a:avLst/>
              <a:gdLst>
                <a:gd name="connsiteX0" fmla="*/ 152440 w 171830"/>
                <a:gd name="connsiteY0" fmla="*/ 34 h 232043"/>
                <a:gd name="connsiteX1" fmla="*/ 136565 w 171830"/>
                <a:gd name="connsiteY1" fmla="*/ 130209 h 232043"/>
                <a:gd name="connsiteX2" fmla="*/ 149265 w 171830"/>
                <a:gd name="connsiteY2" fmla="*/ 222284 h 232043"/>
                <a:gd name="connsiteX3" fmla="*/ 40 w 171830"/>
                <a:gd name="connsiteY3" fmla="*/ 228634 h 232043"/>
                <a:gd name="connsiteX4" fmla="*/ 165140 w 171830"/>
                <a:gd name="connsiteY4" fmla="*/ 215934 h 232043"/>
                <a:gd name="connsiteX5" fmla="*/ 136565 w 171830"/>
                <a:gd name="connsiteY5" fmla="*/ 152434 h 232043"/>
                <a:gd name="connsiteX6" fmla="*/ 107990 w 171830"/>
                <a:gd name="connsiteY6" fmla="*/ 127034 h 232043"/>
                <a:gd name="connsiteX7" fmla="*/ 127040 w 171830"/>
                <a:gd name="connsiteY7" fmla="*/ 142909 h 232043"/>
                <a:gd name="connsiteX8" fmla="*/ 152440 w 171830"/>
                <a:gd name="connsiteY8" fmla="*/ 34 h 23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830" h="232043">
                  <a:moveTo>
                    <a:pt x="152440" y="34"/>
                  </a:moveTo>
                  <a:cubicBezTo>
                    <a:pt x="154028" y="-2083"/>
                    <a:pt x="137094" y="93167"/>
                    <a:pt x="136565" y="130209"/>
                  </a:cubicBezTo>
                  <a:cubicBezTo>
                    <a:pt x="136036" y="167251"/>
                    <a:pt x="172019" y="205880"/>
                    <a:pt x="149265" y="222284"/>
                  </a:cubicBezTo>
                  <a:cubicBezTo>
                    <a:pt x="126511" y="238688"/>
                    <a:pt x="-2606" y="229692"/>
                    <a:pt x="40" y="228634"/>
                  </a:cubicBezTo>
                  <a:cubicBezTo>
                    <a:pt x="2686" y="227576"/>
                    <a:pt x="142386" y="228634"/>
                    <a:pt x="165140" y="215934"/>
                  </a:cubicBezTo>
                  <a:cubicBezTo>
                    <a:pt x="187894" y="203234"/>
                    <a:pt x="146090" y="167251"/>
                    <a:pt x="136565" y="152434"/>
                  </a:cubicBezTo>
                  <a:cubicBezTo>
                    <a:pt x="127040" y="137617"/>
                    <a:pt x="107990" y="127034"/>
                    <a:pt x="107990" y="127034"/>
                  </a:cubicBezTo>
                  <a:cubicBezTo>
                    <a:pt x="106403" y="125447"/>
                    <a:pt x="121748" y="156138"/>
                    <a:pt x="127040" y="142909"/>
                  </a:cubicBezTo>
                  <a:cubicBezTo>
                    <a:pt x="132332" y="129680"/>
                    <a:pt x="150852" y="2151"/>
                    <a:pt x="152440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6" name="フリーフォーム 195">
              <a:extLst>
                <a:ext uri="{FF2B5EF4-FFF2-40B4-BE49-F238E27FC236}">
                  <a16:creationId xmlns:a16="http://schemas.microsoft.com/office/drawing/2014/main" id="{21A73F97-590D-FE02-6FDA-7E748B4ABA0E}"/>
                </a:ext>
              </a:extLst>
            </p:cNvPr>
            <p:cNvSpPr/>
            <p:nvPr/>
          </p:nvSpPr>
          <p:spPr>
            <a:xfrm>
              <a:off x="7738888" y="4768605"/>
              <a:ext cx="116528" cy="575682"/>
            </a:xfrm>
            <a:custGeom>
              <a:avLst/>
              <a:gdLst>
                <a:gd name="connsiteX0" fmla="*/ 43037 w 116528"/>
                <a:gd name="connsiteY0" fmla="*/ 245 h 575682"/>
                <a:gd name="connsiteX1" fmla="*/ 46212 w 116528"/>
                <a:gd name="connsiteY1" fmla="*/ 190745 h 575682"/>
                <a:gd name="connsiteX2" fmla="*/ 52562 w 116528"/>
                <a:gd name="connsiteY2" fmla="*/ 181220 h 575682"/>
                <a:gd name="connsiteX3" fmla="*/ 87487 w 116528"/>
                <a:gd name="connsiteY3" fmla="*/ 263770 h 575682"/>
                <a:gd name="connsiteX4" fmla="*/ 87487 w 116528"/>
                <a:gd name="connsiteY4" fmla="*/ 416170 h 575682"/>
                <a:gd name="connsiteX5" fmla="*/ 87487 w 116528"/>
                <a:gd name="connsiteY5" fmla="*/ 355845 h 575682"/>
                <a:gd name="connsiteX6" fmla="*/ 62087 w 116528"/>
                <a:gd name="connsiteY6" fmla="*/ 568570 h 575682"/>
                <a:gd name="connsiteX7" fmla="*/ 68437 w 116528"/>
                <a:gd name="connsiteY7" fmla="*/ 505070 h 575682"/>
                <a:gd name="connsiteX8" fmla="*/ 116062 w 116528"/>
                <a:gd name="connsiteY8" fmla="*/ 308220 h 575682"/>
                <a:gd name="connsiteX9" fmla="*/ 93837 w 116528"/>
                <a:gd name="connsiteY9" fmla="*/ 349495 h 575682"/>
                <a:gd name="connsiteX10" fmla="*/ 112887 w 116528"/>
                <a:gd name="connsiteY10" fmla="*/ 101845 h 575682"/>
                <a:gd name="connsiteX11" fmla="*/ 90662 w 116528"/>
                <a:gd name="connsiteY11" fmla="*/ 232020 h 575682"/>
                <a:gd name="connsiteX12" fmla="*/ 1762 w 116528"/>
                <a:gd name="connsiteY12" fmla="*/ 139945 h 575682"/>
                <a:gd name="connsiteX13" fmla="*/ 33512 w 116528"/>
                <a:gd name="connsiteY13" fmla="*/ 149470 h 575682"/>
                <a:gd name="connsiteX14" fmla="*/ 43037 w 116528"/>
                <a:gd name="connsiteY14" fmla="*/ 245 h 57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6528" h="575682">
                  <a:moveTo>
                    <a:pt x="43037" y="245"/>
                  </a:moveTo>
                  <a:cubicBezTo>
                    <a:pt x="45154" y="7124"/>
                    <a:pt x="44625" y="160583"/>
                    <a:pt x="46212" y="190745"/>
                  </a:cubicBezTo>
                  <a:cubicBezTo>
                    <a:pt x="47799" y="220907"/>
                    <a:pt x="45683" y="169049"/>
                    <a:pt x="52562" y="181220"/>
                  </a:cubicBezTo>
                  <a:cubicBezTo>
                    <a:pt x="59441" y="193391"/>
                    <a:pt x="81666" y="224612"/>
                    <a:pt x="87487" y="263770"/>
                  </a:cubicBezTo>
                  <a:cubicBezTo>
                    <a:pt x="93308" y="302928"/>
                    <a:pt x="87487" y="416170"/>
                    <a:pt x="87487" y="416170"/>
                  </a:cubicBezTo>
                  <a:cubicBezTo>
                    <a:pt x="87487" y="431516"/>
                    <a:pt x="91720" y="330445"/>
                    <a:pt x="87487" y="355845"/>
                  </a:cubicBezTo>
                  <a:cubicBezTo>
                    <a:pt x="83254" y="381245"/>
                    <a:pt x="65262" y="543699"/>
                    <a:pt x="62087" y="568570"/>
                  </a:cubicBezTo>
                  <a:cubicBezTo>
                    <a:pt x="58912" y="593441"/>
                    <a:pt x="59441" y="548462"/>
                    <a:pt x="68437" y="505070"/>
                  </a:cubicBezTo>
                  <a:cubicBezTo>
                    <a:pt x="77433" y="461678"/>
                    <a:pt x="111829" y="334149"/>
                    <a:pt x="116062" y="308220"/>
                  </a:cubicBezTo>
                  <a:cubicBezTo>
                    <a:pt x="120295" y="282291"/>
                    <a:pt x="94366" y="383891"/>
                    <a:pt x="93837" y="349495"/>
                  </a:cubicBezTo>
                  <a:cubicBezTo>
                    <a:pt x="93308" y="315099"/>
                    <a:pt x="113416" y="121424"/>
                    <a:pt x="112887" y="101845"/>
                  </a:cubicBezTo>
                  <a:cubicBezTo>
                    <a:pt x="112358" y="82266"/>
                    <a:pt x="109183" y="225670"/>
                    <a:pt x="90662" y="232020"/>
                  </a:cubicBezTo>
                  <a:cubicBezTo>
                    <a:pt x="72141" y="238370"/>
                    <a:pt x="11287" y="153703"/>
                    <a:pt x="1762" y="139945"/>
                  </a:cubicBezTo>
                  <a:cubicBezTo>
                    <a:pt x="-7763" y="126187"/>
                    <a:pt x="23987" y="165874"/>
                    <a:pt x="33512" y="149470"/>
                  </a:cubicBezTo>
                  <a:cubicBezTo>
                    <a:pt x="43037" y="133066"/>
                    <a:pt x="40920" y="-6634"/>
                    <a:pt x="43037" y="2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7" name="フリーフォーム 196">
              <a:extLst>
                <a:ext uri="{FF2B5EF4-FFF2-40B4-BE49-F238E27FC236}">
                  <a16:creationId xmlns:a16="http://schemas.microsoft.com/office/drawing/2014/main" id="{E01592AA-6BFC-1F9D-AE5B-34037D39A808}"/>
                </a:ext>
              </a:extLst>
            </p:cNvPr>
            <p:cNvSpPr/>
            <p:nvPr/>
          </p:nvSpPr>
          <p:spPr>
            <a:xfrm>
              <a:off x="7623071" y="4898996"/>
              <a:ext cx="185463" cy="410416"/>
            </a:xfrm>
            <a:custGeom>
              <a:avLst/>
              <a:gdLst>
                <a:gd name="connsiteX0" fmla="*/ 104 w 185463"/>
                <a:gd name="connsiteY0" fmla="*/ 29 h 410416"/>
                <a:gd name="connsiteX1" fmla="*/ 117579 w 185463"/>
                <a:gd name="connsiteY1" fmla="*/ 28604 h 410416"/>
                <a:gd name="connsiteX2" fmla="*/ 152504 w 185463"/>
                <a:gd name="connsiteY2" fmla="*/ 136554 h 410416"/>
                <a:gd name="connsiteX3" fmla="*/ 174729 w 185463"/>
                <a:gd name="connsiteY3" fmla="*/ 111154 h 410416"/>
                <a:gd name="connsiteX4" fmla="*/ 181079 w 185463"/>
                <a:gd name="connsiteY4" fmla="*/ 409604 h 410416"/>
                <a:gd name="connsiteX5" fmla="*/ 181079 w 185463"/>
                <a:gd name="connsiteY5" fmla="*/ 203229 h 410416"/>
                <a:gd name="connsiteX6" fmla="*/ 146154 w 185463"/>
                <a:gd name="connsiteY6" fmla="*/ 320704 h 410416"/>
                <a:gd name="connsiteX7" fmla="*/ 142979 w 185463"/>
                <a:gd name="connsiteY7" fmla="*/ 327054 h 410416"/>
                <a:gd name="connsiteX8" fmla="*/ 184254 w 185463"/>
                <a:gd name="connsiteY8" fmla="*/ 165129 h 410416"/>
                <a:gd name="connsiteX9" fmla="*/ 89004 w 185463"/>
                <a:gd name="connsiteY9" fmla="*/ 66704 h 410416"/>
                <a:gd name="connsiteX10" fmla="*/ 136629 w 185463"/>
                <a:gd name="connsiteY10" fmla="*/ 69879 h 410416"/>
                <a:gd name="connsiteX11" fmla="*/ 117579 w 185463"/>
                <a:gd name="connsiteY11" fmla="*/ 34954 h 410416"/>
                <a:gd name="connsiteX12" fmla="*/ 95354 w 185463"/>
                <a:gd name="connsiteY12" fmla="*/ 41304 h 410416"/>
                <a:gd name="connsiteX13" fmla="*/ 139804 w 185463"/>
                <a:gd name="connsiteY13" fmla="*/ 31779 h 410416"/>
                <a:gd name="connsiteX14" fmla="*/ 104 w 185463"/>
                <a:gd name="connsiteY14" fmla="*/ 29 h 410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5463" h="410416">
                  <a:moveTo>
                    <a:pt x="104" y="29"/>
                  </a:moveTo>
                  <a:cubicBezTo>
                    <a:pt x="-3600" y="-500"/>
                    <a:pt x="92179" y="5850"/>
                    <a:pt x="117579" y="28604"/>
                  </a:cubicBezTo>
                  <a:cubicBezTo>
                    <a:pt x="142979" y="51358"/>
                    <a:pt x="142979" y="122796"/>
                    <a:pt x="152504" y="136554"/>
                  </a:cubicBezTo>
                  <a:cubicBezTo>
                    <a:pt x="162029" y="150312"/>
                    <a:pt x="169967" y="65646"/>
                    <a:pt x="174729" y="111154"/>
                  </a:cubicBezTo>
                  <a:cubicBezTo>
                    <a:pt x="179491" y="156662"/>
                    <a:pt x="180021" y="394258"/>
                    <a:pt x="181079" y="409604"/>
                  </a:cubicBezTo>
                  <a:cubicBezTo>
                    <a:pt x="182137" y="424950"/>
                    <a:pt x="186900" y="218046"/>
                    <a:pt x="181079" y="203229"/>
                  </a:cubicBezTo>
                  <a:cubicBezTo>
                    <a:pt x="175258" y="188412"/>
                    <a:pt x="152504" y="300067"/>
                    <a:pt x="146154" y="320704"/>
                  </a:cubicBezTo>
                  <a:cubicBezTo>
                    <a:pt x="139804" y="341341"/>
                    <a:pt x="136629" y="352983"/>
                    <a:pt x="142979" y="327054"/>
                  </a:cubicBezTo>
                  <a:cubicBezTo>
                    <a:pt x="149329" y="301125"/>
                    <a:pt x="193250" y="208521"/>
                    <a:pt x="184254" y="165129"/>
                  </a:cubicBezTo>
                  <a:cubicBezTo>
                    <a:pt x="175258" y="121737"/>
                    <a:pt x="96941" y="82579"/>
                    <a:pt x="89004" y="66704"/>
                  </a:cubicBezTo>
                  <a:cubicBezTo>
                    <a:pt x="81067" y="50829"/>
                    <a:pt x="131867" y="75171"/>
                    <a:pt x="136629" y="69879"/>
                  </a:cubicBezTo>
                  <a:cubicBezTo>
                    <a:pt x="141392" y="64587"/>
                    <a:pt x="124458" y="39716"/>
                    <a:pt x="117579" y="34954"/>
                  </a:cubicBezTo>
                  <a:cubicBezTo>
                    <a:pt x="110700" y="30192"/>
                    <a:pt x="91650" y="41833"/>
                    <a:pt x="95354" y="41304"/>
                  </a:cubicBezTo>
                  <a:cubicBezTo>
                    <a:pt x="99058" y="40775"/>
                    <a:pt x="153033" y="36541"/>
                    <a:pt x="139804" y="31779"/>
                  </a:cubicBezTo>
                  <a:cubicBezTo>
                    <a:pt x="126575" y="27017"/>
                    <a:pt x="3808" y="558"/>
                    <a:pt x="104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8" name="フリーフォーム 197">
              <a:extLst>
                <a:ext uri="{FF2B5EF4-FFF2-40B4-BE49-F238E27FC236}">
                  <a16:creationId xmlns:a16="http://schemas.microsoft.com/office/drawing/2014/main" id="{A8C65938-243A-5910-F54A-99CD83641251}"/>
                </a:ext>
              </a:extLst>
            </p:cNvPr>
            <p:cNvSpPr/>
            <p:nvPr/>
          </p:nvSpPr>
          <p:spPr>
            <a:xfrm>
              <a:off x="7734232" y="4594827"/>
              <a:ext cx="190622" cy="301042"/>
            </a:xfrm>
            <a:custGeom>
              <a:avLst/>
              <a:gdLst>
                <a:gd name="connsiteX0" fmla="*/ 68 w 190622"/>
                <a:gd name="connsiteY0" fmla="*/ 40673 h 301042"/>
                <a:gd name="connsiteX1" fmla="*/ 69918 w 190622"/>
                <a:gd name="connsiteY1" fmla="*/ 2573 h 301042"/>
                <a:gd name="connsiteX2" fmla="*/ 146118 w 190622"/>
                <a:gd name="connsiteY2" fmla="*/ 126398 h 301042"/>
                <a:gd name="connsiteX3" fmla="*/ 136593 w 190622"/>
                <a:gd name="connsiteY3" fmla="*/ 100998 h 301042"/>
                <a:gd name="connsiteX4" fmla="*/ 190568 w 190622"/>
                <a:gd name="connsiteY4" fmla="*/ 301023 h 301042"/>
                <a:gd name="connsiteX5" fmla="*/ 146118 w 190622"/>
                <a:gd name="connsiteY5" fmla="*/ 88298 h 301042"/>
                <a:gd name="connsiteX6" fmla="*/ 117543 w 190622"/>
                <a:gd name="connsiteY6" fmla="*/ 59723 h 301042"/>
                <a:gd name="connsiteX7" fmla="*/ 82618 w 190622"/>
                <a:gd name="connsiteY7" fmla="*/ 18448 h 301042"/>
                <a:gd name="connsiteX8" fmla="*/ 68 w 190622"/>
                <a:gd name="connsiteY8" fmla="*/ 40673 h 301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622" h="301042">
                  <a:moveTo>
                    <a:pt x="68" y="40673"/>
                  </a:moveTo>
                  <a:cubicBezTo>
                    <a:pt x="-2049" y="38027"/>
                    <a:pt x="45576" y="-11714"/>
                    <a:pt x="69918" y="2573"/>
                  </a:cubicBezTo>
                  <a:cubicBezTo>
                    <a:pt x="94260" y="16860"/>
                    <a:pt x="135006" y="109994"/>
                    <a:pt x="146118" y="126398"/>
                  </a:cubicBezTo>
                  <a:cubicBezTo>
                    <a:pt x="157230" y="142802"/>
                    <a:pt x="129185" y="71894"/>
                    <a:pt x="136593" y="100998"/>
                  </a:cubicBezTo>
                  <a:cubicBezTo>
                    <a:pt x="144001" y="130102"/>
                    <a:pt x="188980" y="303140"/>
                    <a:pt x="190568" y="301023"/>
                  </a:cubicBezTo>
                  <a:cubicBezTo>
                    <a:pt x="192156" y="298906"/>
                    <a:pt x="158289" y="128515"/>
                    <a:pt x="146118" y="88298"/>
                  </a:cubicBezTo>
                  <a:cubicBezTo>
                    <a:pt x="133947" y="48081"/>
                    <a:pt x="128126" y="71365"/>
                    <a:pt x="117543" y="59723"/>
                  </a:cubicBezTo>
                  <a:cubicBezTo>
                    <a:pt x="106960" y="48081"/>
                    <a:pt x="96905" y="22152"/>
                    <a:pt x="82618" y="18448"/>
                  </a:cubicBezTo>
                  <a:cubicBezTo>
                    <a:pt x="68331" y="14744"/>
                    <a:pt x="2185" y="43319"/>
                    <a:pt x="68" y="406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9" name="フリーフォーム 198">
              <a:extLst>
                <a:ext uri="{FF2B5EF4-FFF2-40B4-BE49-F238E27FC236}">
                  <a16:creationId xmlns:a16="http://schemas.microsoft.com/office/drawing/2014/main" id="{357F7964-E528-1625-6348-9D1ACD18BD93}"/>
                </a:ext>
              </a:extLst>
            </p:cNvPr>
            <p:cNvSpPr/>
            <p:nvPr/>
          </p:nvSpPr>
          <p:spPr>
            <a:xfrm>
              <a:off x="7794595" y="4679932"/>
              <a:ext cx="123957" cy="365143"/>
            </a:xfrm>
            <a:custGeom>
              <a:avLst/>
              <a:gdLst>
                <a:gd name="connsiteX0" fmla="*/ 30 w 123957"/>
                <a:gd name="connsiteY0" fmla="*/ 18 h 365143"/>
                <a:gd name="connsiteX1" fmla="*/ 73055 w 123957"/>
                <a:gd name="connsiteY1" fmla="*/ 222268 h 365143"/>
                <a:gd name="connsiteX2" fmla="*/ 76230 w 123957"/>
                <a:gd name="connsiteY2" fmla="*/ 365143 h 365143"/>
                <a:gd name="connsiteX3" fmla="*/ 123855 w 123957"/>
                <a:gd name="connsiteY3" fmla="*/ 222268 h 365143"/>
                <a:gd name="connsiteX4" fmla="*/ 88930 w 123957"/>
                <a:gd name="connsiteY4" fmla="*/ 295293 h 365143"/>
                <a:gd name="connsiteX5" fmla="*/ 88930 w 123957"/>
                <a:gd name="connsiteY5" fmla="*/ 190518 h 365143"/>
                <a:gd name="connsiteX6" fmla="*/ 82580 w 123957"/>
                <a:gd name="connsiteY6" fmla="*/ 209568 h 365143"/>
                <a:gd name="connsiteX7" fmla="*/ 30 w 123957"/>
                <a:gd name="connsiteY7" fmla="*/ 18 h 365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957" h="365143">
                  <a:moveTo>
                    <a:pt x="30" y="18"/>
                  </a:moveTo>
                  <a:cubicBezTo>
                    <a:pt x="-1558" y="2135"/>
                    <a:pt x="60355" y="161414"/>
                    <a:pt x="73055" y="222268"/>
                  </a:cubicBezTo>
                  <a:cubicBezTo>
                    <a:pt x="85755" y="283122"/>
                    <a:pt x="67763" y="365143"/>
                    <a:pt x="76230" y="365143"/>
                  </a:cubicBezTo>
                  <a:cubicBezTo>
                    <a:pt x="84697" y="365143"/>
                    <a:pt x="121738" y="233910"/>
                    <a:pt x="123855" y="222268"/>
                  </a:cubicBezTo>
                  <a:cubicBezTo>
                    <a:pt x="125972" y="210626"/>
                    <a:pt x="94751" y="300585"/>
                    <a:pt x="88930" y="295293"/>
                  </a:cubicBezTo>
                  <a:cubicBezTo>
                    <a:pt x="83109" y="290001"/>
                    <a:pt x="89988" y="204805"/>
                    <a:pt x="88930" y="190518"/>
                  </a:cubicBezTo>
                  <a:cubicBezTo>
                    <a:pt x="87872" y="176231"/>
                    <a:pt x="95809" y="240260"/>
                    <a:pt x="82580" y="209568"/>
                  </a:cubicBezTo>
                  <a:cubicBezTo>
                    <a:pt x="69351" y="178876"/>
                    <a:pt x="1618" y="-2099"/>
                    <a:pt x="30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0" name="フリーフォーム 199">
              <a:extLst>
                <a:ext uri="{FF2B5EF4-FFF2-40B4-BE49-F238E27FC236}">
                  <a16:creationId xmlns:a16="http://schemas.microsoft.com/office/drawing/2014/main" id="{557C2314-BA59-4921-3A48-2CD16C86C5D8}"/>
                </a:ext>
              </a:extLst>
            </p:cNvPr>
            <p:cNvSpPr/>
            <p:nvPr/>
          </p:nvSpPr>
          <p:spPr>
            <a:xfrm>
              <a:off x="7483342" y="5222730"/>
              <a:ext cx="343134" cy="123384"/>
            </a:xfrm>
            <a:custGeom>
              <a:avLst/>
              <a:gdLst>
                <a:gd name="connsiteX0" fmla="*/ 28708 w 343134"/>
                <a:gd name="connsiteY0" fmla="*/ 145 h 123384"/>
                <a:gd name="connsiteX1" fmla="*/ 54108 w 343134"/>
                <a:gd name="connsiteY1" fmla="*/ 95395 h 123384"/>
                <a:gd name="connsiteX2" fmla="*/ 3308 w 343134"/>
                <a:gd name="connsiteY2" fmla="*/ 66820 h 123384"/>
                <a:gd name="connsiteX3" fmla="*/ 165233 w 343134"/>
                <a:gd name="connsiteY3" fmla="*/ 85870 h 123384"/>
                <a:gd name="connsiteX4" fmla="*/ 133483 w 343134"/>
                <a:gd name="connsiteY4" fmla="*/ 111270 h 123384"/>
                <a:gd name="connsiteX5" fmla="*/ 343033 w 343134"/>
                <a:gd name="connsiteY5" fmla="*/ 114445 h 123384"/>
                <a:gd name="connsiteX6" fmla="*/ 162058 w 343134"/>
                <a:gd name="connsiteY6" fmla="*/ 120795 h 123384"/>
                <a:gd name="connsiteX7" fmla="*/ 209683 w 343134"/>
                <a:gd name="connsiteY7" fmla="*/ 66820 h 123384"/>
                <a:gd name="connsiteX8" fmla="*/ 187458 w 343134"/>
                <a:gd name="connsiteY8" fmla="*/ 44595 h 123384"/>
                <a:gd name="connsiteX9" fmla="*/ 196983 w 343134"/>
                <a:gd name="connsiteY9" fmla="*/ 28720 h 123384"/>
                <a:gd name="connsiteX10" fmla="*/ 117608 w 343134"/>
                <a:gd name="connsiteY10" fmla="*/ 76345 h 123384"/>
                <a:gd name="connsiteX11" fmla="*/ 31883 w 343134"/>
                <a:gd name="connsiteY11" fmla="*/ 73170 h 123384"/>
                <a:gd name="connsiteX12" fmla="*/ 28708 w 343134"/>
                <a:gd name="connsiteY12" fmla="*/ 145 h 123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3134" h="123384">
                  <a:moveTo>
                    <a:pt x="28708" y="145"/>
                  </a:moveTo>
                  <a:cubicBezTo>
                    <a:pt x="32412" y="3849"/>
                    <a:pt x="58341" y="84283"/>
                    <a:pt x="54108" y="95395"/>
                  </a:cubicBezTo>
                  <a:cubicBezTo>
                    <a:pt x="49875" y="106508"/>
                    <a:pt x="-15213" y="68407"/>
                    <a:pt x="3308" y="66820"/>
                  </a:cubicBezTo>
                  <a:cubicBezTo>
                    <a:pt x="21829" y="65233"/>
                    <a:pt x="143537" y="78462"/>
                    <a:pt x="165233" y="85870"/>
                  </a:cubicBezTo>
                  <a:cubicBezTo>
                    <a:pt x="186929" y="93278"/>
                    <a:pt x="103850" y="106508"/>
                    <a:pt x="133483" y="111270"/>
                  </a:cubicBezTo>
                  <a:cubicBezTo>
                    <a:pt x="163116" y="116032"/>
                    <a:pt x="338271" y="112858"/>
                    <a:pt x="343033" y="114445"/>
                  </a:cubicBezTo>
                  <a:cubicBezTo>
                    <a:pt x="347795" y="116032"/>
                    <a:pt x="184283" y="128733"/>
                    <a:pt x="162058" y="120795"/>
                  </a:cubicBezTo>
                  <a:cubicBezTo>
                    <a:pt x="139833" y="112858"/>
                    <a:pt x="205450" y="79520"/>
                    <a:pt x="209683" y="66820"/>
                  </a:cubicBezTo>
                  <a:cubicBezTo>
                    <a:pt x="213916" y="54120"/>
                    <a:pt x="189575" y="50945"/>
                    <a:pt x="187458" y="44595"/>
                  </a:cubicBezTo>
                  <a:cubicBezTo>
                    <a:pt x="185341" y="38245"/>
                    <a:pt x="208625" y="23428"/>
                    <a:pt x="196983" y="28720"/>
                  </a:cubicBezTo>
                  <a:cubicBezTo>
                    <a:pt x="185341" y="34012"/>
                    <a:pt x="145125" y="68937"/>
                    <a:pt x="117608" y="76345"/>
                  </a:cubicBezTo>
                  <a:cubicBezTo>
                    <a:pt x="90091" y="83753"/>
                    <a:pt x="45112" y="81637"/>
                    <a:pt x="31883" y="73170"/>
                  </a:cubicBezTo>
                  <a:cubicBezTo>
                    <a:pt x="18654" y="64703"/>
                    <a:pt x="25004" y="-3559"/>
                    <a:pt x="28708" y="1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1" name="フリーフォーム 200">
              <a:extLst>
                <a:ext uri="{FF2B5EF4-FFF2-40B4-BE49-F238E27FC236}">
                  <a16:creationId xmlns:a16="http://schemas.microsoft.com/office/drawing/2014/main" id="{E328CB4C-0455-FD97-0FF9-DF905CE1F05F}"/>
                </a:ext>
              </a:extLst>
            </p:cNvPr>
            <p:cNvSpPr/>
            <p:nvPr/>
          </p:nvSpPr>
          <p:spPr>
            <a:xfrm>
              <a:off x="7429384" y="5279841"/>
              <a:ext cx="146196" cy="438335"/>
            </a:xfrm>
            <a:custGeom>
              <a:avLst/>
              <a:gdLst>
                <a:gd name="connsiteX0" fmla="*/ 89016 w 146196"/>
                <a:gd name="connsiteY0" fmla="*/ 184 h 438335"/>
                <a:gd name="connsiteX1" fmla="*/ 50916 w 146196"/>
                <a:gd name="connsiteY1" fmla="*/ 143059 h 438335"/>
                <a:gd name="connsiteX2" fmla="*/ 127116 w 146196"/>
                <a:gd name="connsiteY2" fmla="*/ 228784 h 438335"/>
                <a:gd name="connsiteX3" fmla="*/ 117591 w 146196"/>
                <a:gd name="connsiteY3" fmla="*/ 231959 h 438335"/>
                <a:gd name="connsiteX4" fmla="*/ 146166 w 146196"/>
                <a:gd name="connsiteY4" fmla="*/ 438334 h 438335"/>
                <a:gd name="connsiteX5" fmla="*/ 111241 w 146196"/>
                <a:gd name="connsiteY5" fmla="*/ 228784 h 438335"/>
                <a:gd name="connsiteX6" fmla="*/ 9641 w 146196"/>
                <a:gd name="connsiteY6" fmla="*/ 117659 h 438335"/>
                <a:gd name="connsiteX7" fmla="*/ 12816 w 146196"/>
                <a:gd name="connsiteY7" fmla="*/ 174809 h 438335"/>
                <a:gd name="connsiteX8" fmla="*/ 89016 w 146196"/>
                <a:gd name="connsiteY8" fmla="*/ 184 h 438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196" h="438335">
                  <a:moveTo>
                    <a:pt x="89016" y="184"/>
                  </a:moveTo>
                  <a:cubicBezTo>
                    <a:pt x="95366" y="-5108"/>
                    <a:pt x="44566" y="104959"/>
                    <a:pt x="50916" y="143059"/>
                  </a:cubicBezTo>
                  <a:cubicBezTo>
                    <a:pt x="57266" y="181159"/>
                    <a:pt x="116004" y="213968"/>
                    <a:pt x="127116" y="228784"/>
                  </a:cubicBezTo>
                  <a:cubicBezTo>
                    <a:pt x="138228" y="243600"/>
                    <a:pt x="114416" y="197034"/>
                    <a:pt x="117591" y="231959"/>
                  </a:cubicBezTo>
                  <a:cubicBezTo>
                    <a:pt x="120766" y="266884"/>
                    <a:pt x="147224" y="438863"/>
                    <a:pt x="146166" y="438334"/>
                  </a:cubicBezTo>
                  <a:cubicBezTo>
                    <a:pt x="145108" y="437805"/>
                    <a:pt x="133995" y="282230"/>
                    <a:pt x="111241" y="228784"/>
                  </a:cubicBezTo>
                  <a:cubicBezTo>
                    <a:pt x="88487" y="175338"/>
                    <a:pt x="26045" y="126655"/>
                    <a:pt x="9641" y="117659"/>
                  </a:cubicBezTo>
                  <a:cubicBezTo>
                    <a:pt x="-6763" y="108663"/>
                    <a:pt x="116" y="191742"/>
                    <a:pt x="12816" y="174809"/>
                  </a:cubicBezTo>
                  <a:cubicBezTo>
                    <a:pt x="25516" y="157876"/>
                    <a:pt x="82666" y="5476"/>
                    <a:pt x="89016" y="1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2" name="フリーフォーム 201">
              <a:extLst>
                <a:ext uri="{FF2B5EF4-FFF2-40B4-BE49-F238E27FC236}">
                  <a16:creationId xmlns:a16="http://schemas.microsoft.com/office/drawing/2014/main" id="{D39A6EB7-4D5A-98FC-2D78-71E632711543}"/>
                </a:ext>
              </a:extLst>
            </p:cNvPr>
            <p:cNvSpPr/>
            <p:nvPr/>
          </p:nvSpPr>
          <p:spPr>
            <a:xfrm>
              <a:off x="7413582" y="5505450"/>
              <a:ext cx="200088" cy="223724"/>
            </a:xfrm>
            <a:custGeom>
              <a:avLst/>
              <a:gdLst>
                <a:gd name="connsiteX0" fmla="*/ 43 w 200088"/>
                <a:gd name="connsiteY0" fmla="*/ 0 h 223724"/>
                <a:gd name="connsiteX1" fmla="*/ 31793 w 200088"/>
                <a:gd name="connsiteY1" fmla="*/ 174625 h 223724"/>
                <a:gd name="connsiteX2" fmla="*/ 85768 w 200088"/>
                <a:gd name="connsiteY2" fmla="*/ 209550 h 223724"/>
                <a:gd name="connsiteX3" fmla="*/ 142918 w 200088"/>
                <a:gd name="connsiteY3" fmla="*/ 222250 h 223724"/>
                <a:gd name="connsiteX4" fmla="*/ 200068 w 200088"/>
                <a:gd name="connsiteY4" fmla="*/ 177800 h 223724"/>
                <a:gd name="connsiteX5" fmla="*/ 149268 w 200088"/>
                <a:gd name="connsiteY5" fmla="*/ 212725 h 223724"/>
                <a:gd name="connsiteX6" fmla="*/ 130218 w 200088"/>
                <a:gd name="connsiteY6" fmla="*/ 196850 h 223724"/>
                <a:gd name="connsiteX7" fmla="*/ 123868 w 200088"/>
                <a:gd name="connsiteY7" fmla="*/ 47625 h 223724"/>
                <a:gd name="connsiteX8" fmla="*/ 117518 w 200088"/>
                <a:gd name="connsiteY8" fmla="*/ 158750 h 223724"/>
                <a:gd name="connsiteX9" fmla="*/ 117518 w 200088"/>
                <a:gd name="connsiteY9" fmla="*/ 200025 h 223724"/>
                <a:gd name="connsiteX10" fmla="*/ 38143 w 200088"/>
                <a:gd name="connsiteY10" fmla="*/ 174625 h 223724"/>
                <a:gd name="connsiteX11" fmla="*/ 43 w 200088"/>
                <a:gd name="connsiteY11" fmla="*/ 0 h 22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0088" h="223724">
                  <a:moveTo>
                    <a:pt x="43" y="0"/>
                  </a:moveTo>
                  <a:cubicBezTo>
                    <a:pt x="-1015" y="0"/>
                    <a:pt x="17506" y="139700"/>
                    <a:pt x="31793" y="174625"/>
                  </a:cubicBezTo>
                  <a:cubicBezTo>
                    <a:pt x="46081" y="209550"/>
                    <a:pt x="67247" y="201613"/>
                    <a:pt x="85768" y="209550"/>
                  </a:cubicBezTo>
                  <a:cubicBezTo>
                    <a:pt x="104289" y="217487"/>
                    <a:pt x="123868" y="227542"/>
                    <a:pt x="142918" y="222250"/>
                  </a:cubicBezTo>
                  <a:cubicBezTo>
                    <a:pt x="161968" y="216958"/>
                    <a:pt x="199010" y="179388"/>
                    <a:pt x="200068" y="177800"/>
                  </a:cubicBezTo>
                  <a:cubicBezTo>
                    <a:pt x="201126" y="176212"/>
                    <a:pt x="160910" y="209550"/>
                    <a:pt x="149268" y="212725"/>
                  </a:cubicBezTo>
                  <a:cubicBezTo>
                    <a:pt x="137626" y="215900"/>
                    <a:pt x="134451" y="224367"/>
                    <a:pt x="130218" y="196850"/>
                  </a:cubicBezTo>
                  <a:cubicBezTo>
                    <a:pt x="125985" y="169333"/>
                    <a:pt x="125985" y="53975"/>
                    <a:pt x="123868" y="47625"/>
                  </a:cubicBezTo>
                  <a:cubicBezTo>
                    <a:pt x="121751" y="41275"/>
                    <a:pt x="118576" y="133350"/>
                    <a:pt x="117518" y="158750"/>
                  </a:cubicBezTo>
                  <a:cubicBezTo>
                    <a:pt x="116460" y="184150"/>
                    <a:pt x="130747" y="197379"/>
                    <a:pt x="117518" y="200025"/>
                  </a:cubicBezTo>
                  <a:cubicBezTo>
                    <a:pt x="104289" y="202671"/>
                    <a:pt x="55076" y="203200"/>
                    <a:pt x="38143" y="174625"/>
                  </a:cubicBezTo>
                  <a:cubicBezTo>
                    <a:pt x="21210" y="146050"/>
                    <a:pt x="1101" y="0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3" name="フリーフォーム 202">
              <a:extLst>
                <a:ext uri="{FF2B5EF4-FFF2-40B4-BE49-F238E27FC236}">
                  <a16:creationId xmlns:a16="http://schemas.microsoft.com/office/drawing/2014/main" id="{4758A93E-36A1-4E43-19CF-632667FBF310}"/>
                </a:ext>
              </a:extLst>
            </p:cNvPr>
            <p:cNvSpPr/>
            <p:nvPr/>
          </p:nvSpPr>
          <p:spPr>
            <a:xfrm>
              <a:off x="7619542" y="4960147"/>
              <a:ext cx="144275" cy="349748"/>
            </a:xfrm>
            <a:custGeom>
              <a:avLst/>
              <a:gdLst>
                <a:gd name="connsiteX0" fmla="*/ 458 w 144275"/>
                <a:gd name="connsiteY0" fmla="*/ 2378 h 349748"/>
                <a:gd name="connsiteX1" fmla="*/ 86183 w 144275"/>
                <a:gd name="connsiteY1" fmla="*/ 72228 h 349748"/>
                <a:gd name="connsiteX2" fmla="*/ 121108 w 144275"/>
                <a:gd name="connsiteY2" fmla="*/ 161128 h 349748"/>
                <a:gd name="connsiteX3" fmla="*/ 121108 w 144275"/>
                <a:gd name="connsiteY3" fmla="*/ 103978 h 349748"/>
                <a:gd name="connsiteX4" fmla="*/ 136983 w 144275"/>
                <a:gd name="connsiteY4" fmla="*/ 259553 h 349748"/>
                <a:gd name="connsiteX5" fmla="*/ 130633 w 144275"/>
                <a:gd name="connsiteY5" fmla="*/ 316703 h 349748"/>
                <a:gd name="connsiteX6" fmla="*/ 54433 w 144275"/>
                <a:gd name="connsiteY6" fmla="*/ 348453 h 349748"/>
                <a:gd name="connsiteX7" fmla="*/ 136983 w 144275"/>
                <a:gd name="connsiteY7" fmla="*/ 323053 h 349748"/>
                <a:gd name="connsiteX8" fmla="*/ 140158 w 144275"/>
                <a:gd name="connsiteY8" fmla="*/ 148428 h 349748"/>
                <a:gd name="connsiteX9" fmla="*/ 127458 w 144275"/>
                <a:gd name="connsiteY9" fmla="*/ 161128 h 349748"/>
                <a:gd name="connsiteX10" fmla="*/ 458 w 144275"/>
                <a:gd name="connsiteY10" fmla="*/ 2378 h 349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275" h="349748">
                  <a:moveTo>
                    <a:pt x="458" y="2378"/>
                  </a:moveTo>
                  <a:cubicBezTo>
                    <a:pt x="-6421" y="-12439"/>
                    <a:pt x="66075" y="45770"/>
                    <a:pt x="86183" y="72228"/>
                  </a:cubicBezTo>
                  <a:cubicBezTo>
                    <a:pt x="106291" y="98686"/>
                    <a:pt x="115287" y="155836"/>
                    <a:pt x="121108" y="161128"/>
                  </a:cubicBezTo>
                  <a:cubicBezTo>
                    <a:pt x="126929" y="166420"/>
                    <a:pt x="118462" y="87574"/>
                    <a:pt x="121108" y="103978"/>
                  </a:cubicBezTo>
                  <a:cubicBezTo>
                    <a:pt x="123754" y="120382"/>
                    <a:pt x="135396" y="224099"/>
                    <a:pt x="136983" y="259553"/>
                  </a:cubicBezTo>
                  <a:cubicBezTo>
                    <a:pt x="138570" y="295007"/>
                    <a:pt x="144391" y="301886"/>
                    <a:pt x="130633" y="316703"/>
                  </a:cubicBezTo>
                  <a:cubicBezTo>
                    <a:pt x="116875" y="331520"/>
                    <a:pt x="53375" y="347395"/>
                    <a:pt x="54433" y="348453"/>
                  </a:cubicBezTo>
                  <a:cubicBezTo>
                    <a:pt x="55491" y="349511"/>
                    <a:pt x="122696" y="356390"/>
                    <a:pt x="136983" y="323053"/>
                  </a:cubicBezTo>
                  <a:cubicBezTo>
                    <a:pt x="151270" y="289716"/>
                    <a:pt x="140158" y="148428"/>
                    <a:pt x="140158" y="148428"/>
                  </a:cubicBezTo>
                  <a:cubicBezTo>
                    <a:pt x="138571" y="121441"/>
                    <a:pt x="146508" y="182294"/>
                    <a:pt x="127458" y="161128"/>
                  </a:cubicBezTo>
                  <a:cubicBezTo>
                    <a:pt x="108408" y="139962"/>
                    <a:pt x="7337" y="17195"/>
                    <a:pt x="458" y="23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4" name="フリーフォーム 203">
              <a:extLst>
                <a:ext uri="{FF2B5EF4-FFF2-40B4-BE49-F238E27FC236}">
                  <a16:creationId xmlns:a16="http://schemas.microsoft.com/office/drawing/2014/main" id="{38FD78B5-24FF-DAD9-BF93-FD48AA3958B8}"/>
                </a:ext>
              </a:extLst>
            </p:cNvPr>
            <p:cNvSpPr/>
            <p:nvPr/>
          </p:nvSpPr>
          <p:spPr>
            <a:xfrm>
              <a:off x="7531090" y="5321224"/>
              <a:ext cx="234969" cy="178783"/>
            </a:xfrm>
            <a:custGeom>
              <a:avLst/>
              <a:gdLst>
                <a:gd name="connsiteX0" fmla="*/ 10 w 234969"/>
                <a:gd name="connsiteY0" fmla="*/ 76 h 178783"/>
                <a:gd name="connsiteX1" fmla="*/ 101610 w 234969"/>
                <a:gd name="connsiteY1" fmla="*/ 88976 h 178783"/>
                <a:gd name="connsiteX2" fmla="*/ 82560 w 234969"/>
                <a:gd name="connsiteY2" fmla="*/ 95326 h 178783"/>
                <a:gd name="connsiteX3" fmla="*/ 25410 w 234969"/>
                <a:gd name="connsiteY3" fmla="*/ 177876 h 178783"/>
                <a:gd name="connsiteX4" fmla="*/ 57160 w 234969"/>
                <a:gd name="connsiteY4" fmla="*/ 139776 h 178783"/>
                <a:gd name="connsiteX5" fmla="*/ 85735 w 234969"/>
                <a:gd name="connsiteY5" fmla="*/ 146126 h 178783"/>
                <a:gd name="connsiteX6" fmla="*/ 66685 w 234969"/>
                <a:gd name="connsiteY6" fmla="*/ 117551 h 178783"/>
                <a:gd name="connsiteX7" fmla="*/ 120660 w 234969"/>
                <a:gd name="connsiteY7" fmla="*/ 47701 h 178783"/>
                <a:gd name="connsiteX8" fmla="*/ 234960 w 234969"/>
                <a:gd name="connsiteY8" fmla="*/ 28651 h 178783"/>
                <a:gd name="connsiteX9" fmla="*/ 114310 w 234969"/>
                <a:gd name="connsiteY9" fmla="*/ 47701 h 178783"/>
                <a:gd name="connsiteX10" fmla="*/ 95260 w 234969"/>
                <a:gd name="connsiteY10" fmla="*/ 73101 h 178783"/>
                <a:gd name="connsiteX11" fmla="*/ 10 w 234969"/>
                <a:gd name="connsiteY11" fmla="*/ 76 h 17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4969" h="178783">
                  <a:moveTo>
                    <a:pt x="10" y="76"/>
                  </a:moveTo>
                  <a:cubicBezTo>
                    <a:pt x="1068" y="2722"/>
                    <a:pt x="101610" y="88976"/>
                    <a:pt x="101610" y="88976"/>
                  </a:cubicBezTo>
                  <a:cubicBezTo>
                    <a:pt x="115368" y="104851"/>
                    <a:pt x="95260" y="80509"/>
                    <a:pt x="82560" y="95326"/>
                  </a:cubicBezTo>
                  <a:cubicBezTo>
                    <a:pt x="69860" y="110143"/>
                    <a:pt x="29643" y="170468"/>
                    <a:pt x="25410" y="177876"/>
                  </a:cubicBezTo>
                  <a:cubicBezTo>
                    <a:pt x="21177" y="185284"/>
                    <a:pt x="47106" y="145068"/>
                    <a:pt x="57160" y="139776"/>
                  </a:cubicBezTo>
                  <a:cubicBezTo>
                    <a:pt x="67214" y="134484"/>
                    <a:pt x="84148" y="149830"/>
                    <a:pt x="85735" y="146126"/>
                  </a:cubicBezTo>
                  <a:cubicBezTo>
                    <a:pt x="87322" y="142422"/>
                    <a:pt x="60864" y="133955"/>
                    <a:pt x="66685" y="117551"/>
                  </a:cubicBezTo>
                  <a:cubicBezTo>
                    <a:pt x="72506" y="101147"/>
                    <a:pt x="92614" y="62518"/>
                    <a:pt x="120660" y="47701"/>
                  </a:cubicBezTo>
                  <a:cubicBezTo>
                    <a:pt x="148706" y="32884"/>
                    <a:pt x="236018" y="28651"/>
                    <a:pt x="234960" y="28651"/>
                  </a:cubicBezTo>
                  <a:cubicBezTo>
                    <a:pt x="233902" y="28651"/>
                    <a:pt x="137593" y="40293"/>
                    <a:pt x="114310" y="47701"/>
                  </a:cubicBezTo>
                  <a:cubicBezTo>
                    <a:pt x="91027" y="55109"/>
                    <a:pt x="112193" y="82097"/>
                    <a:pt x="95260" y="73101"/>
                  </a:cubicBezTo>
                  <a:cubicBezTo>
                    <a:pt x="78327" y="64105"/>
                    <a:pt x="-1048" y="-2570"/>
                    <a:pt x="10" y="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5" name="フリーフォーム 204">
              <a:extLst>
                <a:ext uri="{FF2B5EF4-FFF2-40B4-BE49-F238E27FC236}">
                  <a16:creationId xmlns:a16="http://schemas.microsoft.com/office/drawing/2014/main" id="{45812D89-CF64-B16F-7172-528EE35C8DF6}"/>
                </a:ext>
              </a:extLst>
            </p:cNvPr>
            <p:cNvSpPr/>
            <p:nvPr/>
          </p:nvSpPr>
          <p:spPr>
            <a:xfrm>
              <a:off x="7880289" y="4724393"/>
              <a:ext cx="81471" cy="406412"/>
            </a:xfrm>
            <a:custGeom>
              <a:avLst/>
              <a:gdLst>
                <a:gd name="connsiteX0" fmla="*/ 76261 w 81471"/>
                <a:gd name="connsiteY0" fmla="*/ 7 h 406412"/>
                <a:gd name="connsiteX1" fmla="*/ 63561 w 81471"/>
                <a:gd name="connsiteY1" fmla="*/ 174632 h 406412"/>
                <a:gd name="connsiteX2" fmla="*/ 61 w 81471"/>
                <a:gd name="connsiteY2" fmla="*/ 406407 h 406412"/>
                <a:gd name="connsiteX3" fmla="*/ 76261 w 81471"/>
                <a:gd name="connsiteY3" fmla="*/ 168282 h 406412"/>
                <a:gd name="connsiteX4" fmla="*/ 76261 w 81471"/>
                <a:gd name="connsiteY4" fmla="*/ 7 h 406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471" h="406412">
                  <a:moveTo>
                    <a:pt x="76261" y="7"/>
                  </a:moveTo>
                  <a:cubicBezTo>
                    <a:pt x="74144" y="1065"/>
                    <a:pt x="76261" y="106899"/>
                    <a:pt x="63561" y="174632"/>
                  </a:cubicBezTo>
                  <a:cubicBezTo>
                    <a:pt x="50861" y="242365"/>
                    <a:pt x="-2056" y="407465"/>
                    <a:pt x="61" y="406407"/>
                  </a:cubicBezTo>
                  <a:cubicBezTo>
                    <a:pt x="2178" y="405349"/>
                    <a:pt x="65678" y="232311"/>
                    <a:pt x="76261" y="168282"/>
                  </a:cubicBezTo>
                  <a:cubicBezTo>
                    <a:pt x="86844" y="104253"/>
                    <a:pt x="78378" y="-1051"/>
                    <a:pt x="76261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6" name="フリーフォーム 205">
              <a:extLst>
                <a:ext uri="{FF2B5EF4-FFF2-40B4-BE49-F238E27FC236}">
                  <a16:creationId xmlns:a16="http://schemas.microsoft.com/office/drawing/2014/main" id="{E58BB45C-3084-9C92-24BF-DB396D7EF307}"/>
                </a:ext>
              </a:extLst>
            </p:cNvPr>
            <p:cNvSpPr/>
            <p:nvPr/>
          </p:nvSpPr>
          <p:spPr>
            <a:xfrm>
              <a:off x="3701477" y="4711465"/>
              <a:ext cx="312873" cy="387614"/>
            </a:xfrm>
            <a:custGeom>
              <a:avLst/>
              <a:gdLst>
                <a:gd name="connsiteX0" fmla="*/ 573 w 312873"/>
                <a:gd name="connsiteY0" fmla="*/ 235 h 387614"/>
                <a:gd name="connsiteX1" fmla="*/ 162498 w 312873"/>
                <a:gd name="connsiteY1" fmla="*/ 105010 h 387614"/>
                <a:gd name="connsiteX2" fmla="*/ 311723 w 312873"/>
                <a:gd name="connsiteY2" fmla="*/ 308210 h 387614"/>
                <a:gd name="connsiteX3" fmla="*/ 235523 w 312873"/>
                <a:gd name="connsiteY3" fmla="*/ 171685 h 387614"/>
                <a:gd name="connsiteX4" fmla="*/ 219648 w 312873"/>
                <a:gd name="connsiteY4" fmla="*/ 187560 h 387614"/>
                <a:gd name="connsiteX5" fmla="*/ 187898 w 312873"/>
                <a:gd name="connsiteY5" fmla="*/ 222485 h 387614"/>
                <a:gd name="connsiteX6" fmla="*/ 184723 w 312873"/>
                <a:gd name="connsiteY6" fmla="*/ 187560 h 387614"/>
                <a:gd name="connsiteX7" fmla="*/ 200598 w 312873"/>
                <a:gd name="connsiteY7" fmla="*/ 387585 h 387614"/>
                <a:gd name="connsiteX8" fmla="*/ 191073 w 312873"/>
                <a:gd name="connsiteY8" fmla="*/ 171685 h 387614"/>
                <a:gd name="connsiteX9" fmla="*/ 108523 w 312873"/>
                <a:gd name="connsiteY9" fmla="*/ 136760 h 387614"/>
                <a:gd name="connsiteX10" fmla="*/ 114873 w 312873"/>
                <a:gd name="connsiteY10" fmla="*/ 108185 h 387614"/>
                <a:gd name="connsiteX11" fmla="*/ 57723 w 312873"/>
                <a:gd name="connsiteY11" fmla="*/ 133585 h 387614"/>
                <a:gd name="connsiteX12" fmla="*/ 92648 w 312873"/>
                <a:gd name="connsiteY12" fmla="*/ 114535 h 387614"/>
                <a:gd name="connsiteX13" fmla="*/ 108523 w 312873"/>
                <a:gd name="connsiteY13" fmla="*/ 136760 h 387614"/>
                <a:gd name="connsiteX14" fmla="*/ 175198 w 312873"/>
                <a:gd name="connsiteY14" fmla="*/ 146285 h 387614"/>
                <a:gd name="connsiteX15" fmla="*/ 172023 w 312873"/>
                <a:gd name="connsiteY15" fmla="*/ 124060 h 387614"/>
                <a:gd name="connsiteX16" fmla="*/ 121223 w 312873"/>
                <a:gd name="connsiteY16" fmla="*/ 92310 h 387614"/>
                <a:gd name="connsiteX17" fmla="*/ 48198 w 312873"/>
                <a:gd name="connsiteY17" fmla="*/ 92310 h 387614"/>
                <a:gd name="connsiteX18" fmla="*/ 105348 w 312873"/>
                <a:gd name="connsiteY18" fmla="*/ 76435 h 387614"/>
                <a:gd name="connsiteX19" fmla="*/ 573 w 312873"/>
                <a:gd name="connsiteY19" fmla="*/ 235 h 387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2873" h="387614">
                  <a:moveTo>
                    <a:pt x="573" y="235"/>
                  </a:moveTo>
                  <a:cubicBezTo>
                    <a:pt x="10098" y="4998"/>
                    <a:pt x="110640" y="53681"/>
                    <a:pt x="162498" y="105010"/>
                  </a:cubicBezTo>
                  <a:cubicBezTo>
                    <a:pt x="214356" y="156339"/>
                    <a:pt x="299552" y="297097"/>
                    <a:pt x="311723" y="308210"/>
                  </a:cubicBezTo>
                  <a:cubicBezTo>
                    <a:pt x="323894" y="319323"/>
                    <a:pt x="235523" y="171685"/>
                    <a:pt x="235523" y="171685"/>
                  </a:cubicBezTo>
                  <a:cubicBezTo>
                    <a:pt x="220177" y="151577"/>
                    <a:pt x="227586" y="179093"/>
                    <a:pt x="219648" y="187560"/>
                  </a:cubicBezTo>
                  <a:cubicBezTo>
                    <a:pt x="211711" y="196027"/>
                    <a:pt x="193719" y="222485"/>
                    <a:pt x="187898" y="222485"/>
                  </a:cubicBezTo>
                  <a:cubicBezTo>
                    <a:pt x="182077" y="222485"/>
                    <a:pt x="182606" y="160043"/>
                    <a:pt x="184723" y="187560"/>
                  </a:cubicBezTo>
                  <a:cubicBezTo>
                    <a:pt x="186840" y="215077"/>
                    <a:pt x="199540" y="390231"/>
                    <a:pt x="200598" y="387585"/>
                  </a:cubicBezTo>
                  <a:cubicBezTo>
                    <a:pt x="201656" y="384939"/>
                    <a:pt x="206419" y="213489"/>
                    <a:pt x="191073" y="171685"/>
                  </a:cubicBezTo>
                  <a:cubicBezTo>
                    <a:pt x="175727" y="129881"/>
                    <a:pt x="121223" y="147343"/>
                    <a:pt x="108523" y="136760"/>
                  </a:cubicBezTo>
                  <a:cubicBezTo>
                    <a:pt x="95823" y="126177"/>
                    <a:pt x="123340" y="108714"/>
                    <a:pt x="114873" y="108185"/>
                  </a:cubicBezTo>
                  <a:cubicBezTo>
                    <a:pt x="106406" y="107656"/>
                    <a:pt x="61427" y="132527"/>
                    <a:pt x="57723" y="133585"/>
                  </a:cubicBezTo>
                  <a:cubicBezTo>
                    <a:pt x="54019" y="134643"/>
                    <a:pt x="92648" y="114535"/>
                    <a:pt x="92648" y="114535"/>
                  </a:cubicBezTo>
                  <a:cubicBezTo>
                    <a:pt x="101115" y="115064"/>
                    <a:pt x="94765" y="131468"/>
                    <a:pt x="108523" y="136760"/>
                  </a:cubicBezTo>
                  <a:cubicBezTo>
                    <a:pt x="122281" y="142052"/>
                    <a:pt x="175198" y="146285"/>
                    <a:pt x="175198" y="146285"/>
                  </a:cubicBezTo>
                  <a:cubicBezTo>
                    <a:pt x="185781" y="144168"/>
                    <a:pt x="181019" y="133056"/>
                    <a:pt x="172023" y="124060"/>
                  </a:cubicBezTo>
                  <a:cubicBezTo>
                    <a:pt x="163027" y="115064"/>
                    <a:pt x="141860" y="97602"/>
                    <a:pt x="121223" y="92310"/>
                  </a:cubicBezTo>
                  <a:cubicBezTo>
                    <a:pt x="100586" y="87018"/>
                    <a:pt x="50844" y="94956"/>
                    <a:pt x="48198" y="92310"/>
                  </a:cubicBezTo>
                  <a:cubicBezTo>
                    <a:pt x="45552" y="89664"/>
                    <a:pt x="107465" y="88606"/>
                    <a:pt x="105348" y="76435"/>
                  </a:cubicBezTo>
                  <a:cubicBezTo>
                    <a:pt x="103231" y="64264"/>
                    <a:pt x="-8952" y="-4528"/>
                    <a:pt x="573" y="2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7" name="フリーフォーム 206">
              <a:extLst>
                <a:ext uri="{FF2B5EF4-FFF2-40B4-BE49-F238E27FC236}">
                  <a16:creationId xmlns:a16="http://schemas.microsoft.com/office/drawing/2014/main" id="{9B3B2DB3-C73A-0C33-8DA2-E8EA55E30415}"/>
                </a:ext>
              </a:extLst>
            </p:cNvPr>
            <p:cNvSpPr/>
            <p:nvPr/>
          </p:nvSpPr>
          <p:spPr>
            <a:xfrm>
              <a:off x="3962262" y="4891877"/>
              <a:ext cx="174786" cy="413416"/>
            </a:xfrm>
            <a:custGeom>
              <a:avLst/>
              <a:gdLst>
                <a:gd name="connsiteX0" fmla="*/ 138 w 174786"/>
                <a:gd name="connsiteY0" fmla="*/ 798 h 413416"/>
                <a:gd name="connsiteX1" fmla="*/ 104913 w 174786"/>
                <a:gd name="connsiteY1" fmla="*/ 216698 h 413416"/>
                <a:gd name="connsiteX2" fmla="*/ 104913 w 174786"/>
                <a:gd name="connsiteY2" fmla="*/ 184948 h 413416"/>
                <a:gd name="connsiteX3" fmla="*/ 149363 w 174786"/>
                <a:gd name="connsiteY3" fmla="*/ 280198 h 413416"/>
                <a:gd name="connsiteX4" fmla="*/ 155713 w 174786"/>
                <a:gd name="connsiteY4" fmla="*/ 410373 h 413416"/>
                <a:gd name="connsiteX5" fmla="*/ 155713 w 174786"/>
                <a:gd name="connsiteY5" fmla="*/ 359573 h 413416"/>
                <a:gd name="connsiteX6" fmla="*/ 174763 w 174786"/>
                <a:gd name="connsiteY6" fmla="*/ 219873 h 413416"/>
                <a:gd name="connsiteX7" fmla="*/ 158888 w 174786"/>
                <a:gd name="connsiteY7" fmla="*/ 286548 h 413416"/>
                <a:gd name="connsiteX8" fmla="*/ 127138 w 174786"/>
                <a:gd name="connsiteY8" fmla="*/ 213523 h 413416"/>
                <a:gd name="connsiteX9" fmla="*/ 85863 w 174786"/>
                <a:gd name="connsiteY9" fmla="*/ 124623 h 413416"/>
                <a:gd name="connsiteX10" fmla="*/ 98563 w 174786"/>
                <a:gd name="connsiteY10" fmla="*/ 181773 h 413416"/>
                <a:gd name="connsiteX11" fmla="*/ 82688 w 174786"/>
                <a:gd name="connsiteY11" fmla="*/ 143673 h 413416"/>
                <a:gd name="connsiteX12" fmla="*/ 138 w 174786"/>
                <a:gd name="connsiteY12" fmla="*/ 798 h 41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4786" h="413416">
                  <a:moveTo>
                    <a:pt x="138" y="798"/>
                  </a:moveTo>
                  <a:cubicBezTo>
                    <a:pt x="3842" y="12969"/>
                    <a:pt x="87451" y="186006"/>
                    <a:pt x="104913" y="216698"/>
                  </a:cubicBezTo>
                  <a:cubicBezTo>
                    <a:pt x="122376" y="247390"/>
                    <a:pt x="97505" y="174365"/>
                    <a:pt x="104913" y="184948"/>
                  </a:cubicBezTo>
                  <a:cubicBezTo>
                    <a:pt x="112321" y="195531"/>
                    <a:pt x="140896" y="242627"/>
                    <a:pt x="149363" y="280198"/>
                  </a:cubicBezTo>
                  <a:cubicBezTo>
                    <a:pt x="157830" y="317769"/>
                    <a:pt x="154655" y="397144"/>
                    <a:pt x="155713" y="410373"/>
                  </a:cubicBezTo>
                  <a:cubicBezTo>
                    <a:pt x="156771" y="423602"/>
                    <a:pt x="152538" y="391323"/>
                    <a:pt x="155713" y="359573"/>
                  </a:cubicBezTo>
                  <a:cubicBezTo>
                    <a:pt x="158888" y="327823"/>
                    <a:pt x="174234" y="232044"/>
                    <a:pt x="174763" y="219873"/>
                  </a:cubicBezTo>
                  <a:cubicBezTo>
                    <a:pt x="175292" y="207702"/>
                    <a:pt x="166825" y="287606"/>
                    <a:pt x="158888" y="286548"/>
                  </a:cubicBezTo>
                  <a:cubicBezTo>
                    <a:pt x="150951" y="285490"/>
                    <a:pt x="139309" y="240511"/>
                    <a:pt x="127138" y="213523"/>
                  </a:cubicBezTo>
                  <a:cubicBezTo>
                    <a:pt x="114967" y="186536"/>
                    <a:pt x="90626" y="129915"/>
                    <a:pt x="85863" y="124623"/>
                  </a:cubicBezTo>
                  <a:cubicBezTo>
                    <a:pt x="81101" y="119331"/>
                    <a:pt x="99092" y="178598"/>
                    <a:pt x="98563" y="181773"/>
                  </a:cubicBezTo>
                  <a:cubicBezTo>
                    <a:pt x="98034" y="184948"/>
                    <a:pt x="96975" y="168015"/>
                    <a:pt x="82688" y="143673"/>
                  </a:cubicBezTo>
                  <a:cubicBezTo>
                    <a:pt x="68401" y="119331"/>
                    <a:pt x="-3566" y="-11373"/>
                    <a:pt x="138" y="7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8" name="フリーフォーム 207">
              <a:extLst>
                <a:ext uri="{FF2B5EF4-FFF2-40B4-BE49-F238E27FC236}">
                  <a16:creationId xmlns:a16="http://schemas.microsoft.com/office/drawing/2014/main" id="{92EDCA2D-F3F8-F4AE-70A2-67DB4855B6BA}"/>
                </a:ext>
              </a:extLst>
            </p:cNvPr>
            <p:cNvSpPr/>
            <p:nvPr/>
          </p:nvSpPr>
          <p:spPr>
            <a:xfrm>
              <a:off x="4149702" y="5222848"/>
              <a:ext cx="66705" cy="305063"/>
            </a:xfrm>
            <a:custGeom>
              <a:avLst/>
              <a:gdLst>
                <a:gd name="connsiteX0" fmla="*/ 23 w 66705"/>
                <a:gd name="connsiteY0" fmla="*/ 27 h 305063"/>
                <a:gd name="connsiteX1" fmla="*/ 9548 w 66705"/>
                <a:gd name="connsiteY1" fmla="*/ 155602 h 305063"/>
                <a:gd name="connsiteX2" fmla="*/ 9548 w 66705"/>
                <a:gd name="connsiteY2" fmla="*/ 231802 h 305063"/>
                <a:gd name="connsiteX3" fmla="*/ 15898 w 66705"/>
                <a:gd name="connsiteY3" fmla="*/ 155602 h 305063"/>
                <a:gd name="connsiteX4" fmla="*/ 31773 w 66705"/>
                <a:gd name="connsiteY4" fmla="*/ 200052 h 305063"/>
                <a:gd name="connsiteX5" fmla="*/ 66698 w 66705"/>
                <a:gd name="connsiteY5" fmla="*/ 304827 h 305063"/>
                <a:gd name="connsiteX6" fmla="*/ 28598 w 66705"/>
                <a:gd name="connsiteY6" fmla="*/ 168302 h 305063"/>
                <a:gd name="connsiteX7" fmla="*/ 22248 w 66705"/>
                <a:gd name="connsiteY7" fmla="*/ 174652 h 305063"/>
                <a:gd name="connsiteX8" fmla="*/ 19073 w 66705"/>
                <a:gd name="connsiteY8" fmla="*/ 139727 h 305063"/>
                <a:gd name="connsiteX9" fmla="*/ 12723 w 66705"/>
                <a:gd name="connsiteY9" fmla="*/ 168302 h 305063"/>
                <a:gd name="connsiteX10" fmla="*/ 23 w 66705"/>
                <a:gd name="connsiteY10" fmla="*/ 27 h 30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705" h="305063">
                  <a:moveTo>
                    <a:pt x="23" y="27"/>
                  </a:moveTo>
                  <a:cubicBezTo>
                    <a:pt x="-506" y="-2090"/>
                    <a:pt x="7961" y="116973"/>
                    <a:pt x="9548" y="155602"/>
                  </a:cubicBezTo>
                  <a:cubicBezTo>
                    <a:pt x="11135" y="194231"/>
                    <a:pt x="8490" y="231802"/>
                    <a:pt x="9548" y="231802"/>
                  </a:cubicBezTo>
                  <a:cubicBezTo>
                    <a:pt x="10606" y="231802"/>
                    <a:pt x="12194" y="160894"/>
                    <a:pt x="15898" y="155602"/>
                  </a:cubicBezTo>
                  <a:cubicBezTo>
                    <a:pt x="19602" y="150310"/>
                    <a:pt x="23306" y="175181"/>
                    <a:pt x="31773" y="200052"/>
                  </a:cubicBezTo>
                  <a:cubicBezTo>
                    <a:pt x="40240" y="224923"/>
                    <a:pt x="67227" y="310119"/>
                    <a:pt x="66698" y="304827"/>
                  </a:cubicBezTo>
                  <a:cubicBezTo>
                    <a:pt x="66169" y="299535"/>
                    <a:pt x="28598" y="168302"/>
                    <a:pt x="28598" y="168302"/>
                  </a:cubicBezTo>
                  <a:cubicBezTo>
                    <a:pt x="21190" y="146606"/>
                    <a:pt x="23835" y="179414"/>
                    <a:pt x="22248" y="174652"/>
                  </a:cubicBezTo>
                  <a:cubicBezTo>
                    <a:pt x="20661" y="169890"/>
                    <a:pt x="20661" y="140785"/>
                    <a:pt x="19073" y="139727"/>
                  </a:cubicBezTo>
                  <a:cubicBezTo>
                    <a:pt x="17485" y="138669"/>
                    <a:pt x="14311" y="188410"/>
                    <a:pt x="12723" y="168302"/>
                  </a:cubicBezTo>
                  <a:cubicBezTo>
                    <a:pt x="11136" y="148194"/>
                    <a:pt x="552" y="2144"/>
                    <a:pt x="23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9" name="フリーフォーム 208">
              <a:extLst>
                <a:ext uri="{FF2B5EF4-FFF2-40B4-BE49-F238E27FC236}">
                  <a16:creationId xmlns:a16="http://schemas.microsoft.com/office/drawing/2014/main" id="{C2F442F7-C40B-DD81-0F20-F8079CD25C5E}"/>
                </a:ext>
              </a:extLst>
            </p:cNvPr>
            <p:cNvSpPr/>
            <p:nvPr/>
          </p:nvSpPr>
          <p:spPr>
            <a:xfrm>
              <a:off x="4133825" y="5184583"/>
              <a:ext cx="13006" cy="264607"/>
            </a:xfrm>
            <a:custGeom>
              <a:avLst/>
              <a:gdLst>
                <a:gd name="connsiteX0" fmla="*/ 25 w 13006"/>
                <a:gd name="connsiteY0" fmla="*/ 192 h 264607"/>
                <a:gd name="connsiteX1" fmla="*/ 9550 w 13006"/>
                <a:gd name="connsiteY1" fmla="*/ 251017 h 264607"/>
                <a:gd name="connsiteX2" fmla="*/ 12725 w 13006"/>
                <a:gd name="connsiteY2" fmla="*/ 209742 h 264607"/>
                <a:gd name="connsiteX3" fmla="*/ 25 w 13006"/>
                <a:gd name="connsiteY3" fmla="*/ 192 h 26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06" h="264607">
                  <a:moveTo>
                    <a:pt x="25" y="192"/>
                  </a:moveTo>
                  <a:cubicBezTo>
                    <a:pt x="-504" y="7071"/>
                    <a:pt x="7433" y="216092"/>
                    <a:pt x="9550" y="251017"/>
                  </a:cubicBezTo>
                  <a:cubicBezTo>
                    <a:pt x="11667" y="285942"/>
                    <a:pt x="13783" y="246784"/>
                    <a:pt x="12725" y="209742"/>
                  </a:cubicBezTo>
                  <a:cubicBezTo>
                    <a:pt x="11667" y="172700"/>
                    <a:pt x="554" y="-6687"/>
                    <a:pt x="25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0" name="フリーフォーム 209">
              <a:extLst>
                <a:ext uri="{FF2B5EF4-FFF2-40B4-BE49-F238E27FC236}">
                  <a16:creationId xmlns:a16="http://schemas.microsoft.com/office/drawing/2014/main" id="{C7E44482-B81E-C70C-1FA8-D2D61382D503}"/>
                </a:ext>
              </a:extLst>
            </p:cNvPr>
            <p:cNvSpPr/>
            <p:nvPr/>
          </p:nvSpPr>
          <p:spPr>
            <a:xfrm>
              <a:off x="3533628" y="4692642"/>
              <a:ext cx="212283" cy="34009"/>
            </a:xfrm>
            <a:custGeom>
              <a:avLst/>
              <a:gdLst>
                <a:gd name="connsiteX0" fmla="*/ 147 w 212283"/>
                <a:gd name="connsiteY0" fmla="*/ 8 h 34009"/>
                <a:gd name="connsiteX1" fmla="*/ 200172 w 212283"/>
                <a:gd name="connsiteY1" fmla="*/ 28583 h 34009"/>
                <a:gd name="connsiteX2" fmla="*/ 168422 w 212283"/>
                <a:gd name="connsiteY2" fmla="*/ 31758 h 34009"/>
                <a:gd name="connsiteX3" fmla="*/ 147 w 212283"/>
                <a:gd name="connsiteY3" fmla="*/ 8 h 3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283" h="34009">
                  <a:moveTo>
                    <a:pt x="147" y="8"/>
                  </a:moveTo>
                  <a:cubicBezTo>
                    <a:pt x="5439" y="-521"/>
                    <a:pt x="172126" y="23291"/>
                    <a:pt x="200172" y="28583"/>
                  </a:cubicBezTo>
                  <a:cubicBezTo>
                    <a:pt x="228218" y="33875"/>
                    <a:pt x="203347" y="35991"/>
                    <a:pt x="168422" y="31758"/>
                  </a:cubicBezTo>
                  <a:cubicBezTo>
                    <a:pt x="133497" y="27525"/>
                    <a:pt x="-5145" y="537"/>
                    <a:pt x="147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1" name="フリーフォーム 210">
              <a:extLst>
                <a:ext uri="{FF2B5EF4-FFF2-40B4-BE49-F238E27FC236}">
                  <a16:creationId xmlns:a16="http://schemas.microsoft.com/office/drawing/2014/main" id="{CA37D5BD-B3B0-1C36-7A4F-724FC137C1D3}"/>
                </a:ext>
              </a:extLst>
            </p:cNvPr>
            <p:cNvSpPr/>
            <p:nvPr/>
          </p:nvSpPr>
          <p:spPr>
            <a:xfrm>
              <a:off x="3375024" y="4701181"/>
              <a:ext cx="200216" cy="159778"/>
            </a:xfrm>
            <a:custGeom>
              <a:avLst/>
              <a:gdLst>
                <a:gd name="connsiteX0" fmla="*/ 200026 w 200216"/>
                <a:gd name="connsiteY0" fmla="*/ 4169 h 159778"/>
                <a:gd name="connsiteX1" fmla="*/ 117476 w 200216"/>
                <a:gd name="connsiteY1" fmla="*/ 39094 h 159778"/>
                <a:gd name="connsiteX2" fmla="*/ 1 w 200216"/>
                <a:gd name="connsiteY2" fmla="*/ 159744 h 159778"/>
                <a:gd name="connsiteX3" fmla="*/ 114301 w 200216"/>
                <a:gd name="connsiteY3" fmla="*/ 26394 h 159778"/>
                <a:gd name="connsiteX4" fmla="*/ 104776 w 200216"/>
                <a:gd name="connsiteY4" fmla="*/ 39094 h 159778"/>
                <a:gd name="connsiteX5" fmla="*/ 139701 w 200216"/>
                <a:gd name="connsiteY5" fmla="*/ 4169 h 159778"/>
                <a:gd name="connsiteX6" fmla="*/ 200026 w 200216"/>
                <a:gd name="connsiteY6" fmla="*/ 4169 h 159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216" h="159778">
                  <a:moveTo>
                    <a:pt x="200026" y="4169"/>
                  </a:moveTo>
                  <a:cubicBezTo>
                    <a:pt x="196322" y="9990"/>
                    <a:pt x="150813" y="13165"/>
                    <a:pt x="117476" y="39094"/>
                  </a:cubicBezTo>
                  <a:cubicBezTo>
                    <a:pt x="84139" y="65023"/>
                    <a:pt x="530" y="161861"/>
                    <a:pt x="1" y="159744"/>
                  </a:cubicBezTo>
                  <a:cubicBezTo>
                    <a:pt x="-528" y="157627"/>
                    <a:pt x="114301" y="26394"/>
                    <a:pt x="114301" y="26394"/>
                  </a:cubicBezTo>
                  <a:cubicBezTo>
                    <a:pt x="131763" y="6286"/>
                    <a:pt x="100543" y="42798"/>
                    <a:pt x="104776" y="39094"/>
                  </a:cubicBezTo>
                  <a:cubicBezTo>
                    <a:pt x="109009" y="35390"/>
                    <a:pt x="127001" y="9461"/>
                    <a:pt x="139701" y="4169"/>
                  </a:cubicBezTo>
                  <a:cubicBezTo>
                    <a:pt x="152401" y="-1123"/>
                    <a:pt x="203730" y="-1652"/>
                    <a:pt x="200026" y="41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2" name="フリーフォーム 211">
              <a:extLst>
                <a:ext uri="{FF2B5EF4-FFF2-40B4-BE49-F238E27FC236}">
                  <a16:creationId xmlns:a16="http://schemas.microsoft.com/office/drawing/2014/main" id="{0875C3F6-8723-FC2C-56CA-21017526AC84}"/>
                </a:ext>
              </a:extLst>
            </p:cNvPr>
            <p:cNvSpPr/>
            <p:nvPr/>
          </p:nvSpPr>
          <p:spPr>
            <a:xfrm>
              <a:off x="3296180" y="4736891"/>
              <a:ext cx="177414" cy="575251"/>
            </a:xfrm>
            <a:custGeom>
              <a:avLst/>
              <a:gdLst>
                <a:gd name="connsiteX0" fmla="*/ 177270 w 177414"/>
                <a:gd name="connsiteY0" fmla="*/ 209 h 575251"/>
                <a:gd name="connsiteX1" fmla="*/ 56620 w 177414"/>
                <a:gd name="connsiteY1" fmla="*/ 136734 h 575251"/>
                <a:gd name="connsiteX2" fmla="*/ 37570 w 177414"/>
                <a:gd name="connsiteY2" fmla="*/ 263734 h 575251"/>
                <a:gd name="connsiteX3" fmla="*/ 31220 w 177414"/>
                <a:gd name="connsiteY3" fmla="*/ 444709 h 575251"/>
                <a:gd name="connsiteX4" fmla="*/ 28045 w 177414"/>
                <a:gd name="connsiteY4" fmla="*/ 393909 h 575251"/>
                <a:gd name="connsiteX5" fmla="*/ 62970 w 177414"/>
                <a:gd name="connsiteY5" fmla="*/ 565359 h 575251"/>
                <a:gd name="connsiteX6" fmla="*/ 59795 w 177414"/>
                <a:gd name="connsiteY6" fmla="*/ 530434 h 575251"/>
                <a:gd name="connsiteX7" fmla="*/ 5820 w 177414"/>
                <a:gd name="connsiteY7" fmla="*/ 330409 h 575251"/>
                <a:gd name="connsiteX8" fmla="*/ 8995 w 177414"/>
                <a:gd name="connsiteY8" fmla="*/ 349459 h 575251"/>
                <a:gd name="connsiteX9" fmla="*/ 72495 w 177414"/>
                <a:gd name="connsiteY9" fmla="*/ 149434 h 575251"/>
                <a:gd name="connsiteX10" fmla="*/ 50270 w 177414"/>
                <a:gd name="connsiteY10" fmla="*/ 165309 h 575251"/>
                <a:gd name="connsiteX11" fmla="*/ 91545 w 177414"/>
                <a:gd name="connsiteY11" fmla="*/ 108159 h 575251"/>
                <a:gd name="connsiteX12" fmla="*/ 82020 w 177414"/>
                <a:gd name="connsiteY12" fmla="*/ 104984 h 575251"/>
                <a:gd name="connsiteX13" fmla="*/ 177270 w 177414"/>
                <a:gd name="connsiteY13" fmla="*/ 209 h 575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414" h="575251">
                  <a:moveTo>
                    <a:pt x="177270" y="209"/>
                  </a:moveTo>
                  <a:cubicBezTo>
                    <a:pt x="173037" y="5501"/>
                    <a:pt x="79903" y="92813"/>
                    <a:pt x="56620" y="136734"/>
                  </a:cubicBezTo>
                  <a:cubicBezTo>
                    <a:pt x="33337" y="180655"/>
                    <a:pt x="41803" y="212405"/>
                    <a:pt x="37570" y="263734"/>
                  </a:cubicBezTo>
                  <a:cubicBezTo>
                    <a:pt x="33337" y="315063"/>
                    <a:pt x="32807" y="423013"/>
                    <a:pt x="31220" y="444709"/>
                  </a:cubicBezTo>
                  <a:cubicBezTo>
                    <a:pt x="29633" y="466405"/>
                    <a:pt x="22753" y="373801"/>
                    <a:pt x="28045" y="393909"/>
                  </a:cubicBezTo>
                  <a:cubicBezTo>
                    <a:pt x="33337" y="414017"/>
                    <a:pt x="57678" y="542605"/>
                    <a:pt x="62970" y="565359"/>
                  </a:cubicBezTo>
                  <a:cubicBezTo>
                    <a:pt x="68262" y="588113"/>
                    <a:pt x="69320" y="569592"/>
                    <a:pt x="59795" y="530434"/>
                  </a:cubicBezTo>
                  <a:cubicBezTo>
                    <a:pt x="50270" y="491276"/>
                    <a:pt x="14287" y="360572"/>
                    <a:pt x="5820" y="330409"/>
                  </a:cubicBezTo>
                  <a:cubicBezTo>
                    <a:pt x="-2647" y="300247"/>
                    <a:pt x="-2117" y="379621"/>
                    <a:pt x="8995" y="349459"/>
                  </a:cubicBezTo>
                  <a:cubicBezTo>
                    <a:pt x="20107" y="319297"/>
                    <a:pt x="72495" y="149434"/>
                    <a:pt x="72495" y="149434"/>
                  </a:cubicBezTo>
                  <a:cubicBezTo>
                    <a:pt x="79374" y="118742"/>
                    <a:pt x="47095" y="172188"/>
                    <a:pt x="50270" y="165309"/>
                  </a:cubicBezTo>
                  <a:cubicBezTo>
                    <a:pt x="53445" y="158430"/>
                    <a:pt x="86253" y="118213"/>
                    <a:pt x="91545" y="108159"/>
                  </a:cubicBezTo>
                  <a:cubicBezTo>
                    <a:pt x="96837" y="98105"/>
                    <a:pt x="72495" y="118213"/>
                    <a:pt x="82020" y="104984"/>
                  </a:cubicBezTo>
                  <a:cubicBezTo>
                    <a:pt x="91545" y="91755"/>
                    <a:pt x="181503" y="-5083"/>
                    <a:pt x="177270" y="2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3" name="フリーフォーム 212">
              <a:extLst>
                <a:ext uri="{FF2B5EF4-FFF2-40B4-BE49-F238E27FC236}">
                  <a16:creationId xmlns:a16="http://schemas.microsoft.com/office/drawing/2014/main" id="{7AFFC7FD-A3A3-2ADC-D628-A04FF75C2917}"/>
                </a:ext>
              </a:extLst>
            </p:cNvPr>
            <p:cNvSpPr/>
            <p:nvPr/>
          </p:nvSpPr>
          <p:spPr>
            <a:xfrm>
              <a:off x="3581340" y="4711643"/>
              <a:ext cx="175459" cy="142957"/>
            </a:xfrm>
            <a:custGeom>
              <a:avLst/>
              <a:gdLst>
                <a:gd name="connsiteX0" fmla="*/ 60 w 175459"/>
                <a:gd name="connsiteY0" fmla="*/ 57 h 142957"/>
                <a:gd name="connsiteX1" fmla="*/ 54035 w 175459"/>
                <a:gd name="connsiteY1" fmla="*/ 41332 h 142957"/>
                <a:gd name="connsiteX2" fmla="*/ 114360 w 175459"/>
                <a:gd name="connsiteY2" fmla="*/ 54032 h 142957"/>
                <a:gd name="connsiteX3" fmla="*/ 171510 w 175459"/>
                <a:gd name="connsiteY3" fmla="*/ 142932 h 142957"/>
                <a:gd name="connsiteX4" fmla="*/ 133410 w 175459"/>
                <a:gd name="connsiteY4" fmla="*/ 44507 h 142957"/>
                <a:gd name="connsiteX5" fmla="*/ 174685 w 175459"/>
                <a:gd name="connsiteY5" fmla="*/ 57207 h 142957"/>
                <a:gd name="connsiteX6" fmla="*/ 88960 w 175459"/>
                <a:gd name="connsiteY6" fmla="*/ 47682 h 142957"/>
                <a:gd name="connsiteX7" fmla="*/ 47685 w 175459"/>
                <a:gd name="connsiteY7" fmla="*/ 28632 h 142957"/>
                <a:gd name="connsiteX8" fmla="*/ 111185 w 175459"/>
                <a:gd name="connsiteY8" fmla="*/ 22282 h 142957"/>
                <a:gd name="connsiteX9" fmla="*/ 44510 w 175459"/>
                <a:gd name="connsiteY9" fmla="*/ 31807 h 142957"/>
                <a:gd name="connsiteX10" fmla="*/ 60 w 175459"/>
                <a:gd name="connsiteY10" fmla="*/ 57 h 142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459" h="142957">
                  <a:moveTo>
                    <a:pt x="60" y="57"/>
                  </a:moveTo>
                  <a:cubicBezTo>
                    <a:pt x="1647" y="1644"/>
                    <a:pt x="34985" y="32336"/>
                    <a:pt x="54035" y="41332"/>
                  </a:cubicBezTo>
                  <a:cubicBezTo>
                    <a:pt x="73085" y="50328"/>
                    <a:pt x="94781" y="37099"/>
                    <a:pt x="114360" y="54032"/>
                  </a:cubicBezTo>
                  <a:cubicBezTo>
                    <a:pt x="133939" y="70965"/>
                    <a:pt x="168335" y="144519"/>
                    <a:pt x="171510" y="142932"/>
                  </a:cubicBezTo>
                  <a:cubicBezTo>
                    <a:pt x="174685" y="141345"/>
                    <a:pt x="132881" y="58795"/>
                    <a:pt x="133410" y="44507"/>
                  </a:cubicBezTo>
                  <a:cubicBezTo>
                    <a:pt x="133939" y="30220"/>
                    <a:pt x="182093" y="56678"/>
                    <a:pt x="174685" y="57207"/>
                  </a:cubicBezTo>
                  <a:cubicBezTo>
                    <a:pt x="167277" y="57736"/>
                    <a:pt x="110127" y="52444"/>
                    <a:pt x="88960" y="47682"/>
                  </a:cubicBezTo>
                  <a:cubicBezTo>
                    <a:pt x="67793" y="42920"/>
                    <a:pt x="43981" y="32865"/>
                    <a:pt x="47685" y="28632"/>
                  </a:cubicBezTo>
                  <a:cubicBezTo>
                    <a:pt x="51389" y="24399"/>
                    <a:pt x="111714" y="21753"/>
                    <a:pt x="111185" y="22282"/>
                  </a:cubicBezTo>
                  <a:cubicBezTo>
                    <a:pt x="110656" y="22811"/>
                    <a:pt x="60385" y="33395"/>
                    <a:pt x="44510" y="31807"/>
                  </a:cubicBezTo>
                  <a:cubicBezTo>
                    <a:pt x="28635" y="30220"/>
                    <a:pt x="-1527" y="-1530"/>
                    <a:pt x="60" y="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4" name="フリーフォーム 213">
              <a:extLst>
                <a:ext uri="{FF2B5EF4-FFF2-40B4-BE49-F238E27FC236}">
                  <a16:creationId xmlns:a16="http://schemas.microsoft.com/office/drawing/2014/main" id="{89EECF8F-0E2A-B62C-20F8-C27C3FEB6666}"/>
                </a:ext>
              </a:extLst>
            </p:cNvPr>
            <p:cNvSpPr/>
            <p:nvPr/>
          </p:nvSpPr>
          <p:spPr>
            <a:xfrm>
              <a:off x="3638550" y="4784725"/>
              <a:ext cx="282575" cy="330200"/>
            </a:xfrm>
            <a:custGeom>
              <a:avLst/>
              <a:gdLst>
                <a:gd name="connsiteX0" fmla="*/ 0 w 282575"/>
                <a:gd name="connsiteY0" fmla="*/ 0 h 330200"/>
                <a:gd name="connsiteX1" fmla="*/ 133350 w 282575"/>
                <a:gd name="connsiteY1" fmla="*/ 98425 h 330200"/>
                <a:gd name="connsiteX2" fmla="*/ 257175 w 282575"/>
                <a:gd name="connsiteY2" fmla="*/ 282575 h 330200"/>
                <a:gd name="connsiteX3" fmla="*/ 282575 w 282575"/>
                <a:gd name="connsiteY3" fmla="*/ 330200 h 330200"/>
                <a:gd name="connsiteX4" fmla="*/ 203200 w 282575"/>
                <a:gd name="connsiteY4" fmla="*/ 180975 h 330200"/>
                <a:gd name="connsiteX5" fmla="*/ 117475 w 282575"/>
                <a:gd name="connsiteY5" fmla="*/ 73025 h 330200"/>
                <a:gd name="connsiteX6" fmla="*/ 130175 w 282575"/>
                <a:gd name="connsiteY6" fmla="*/ 82550 h 330200"/>
                <a:gd name="connsiteX7" fmla="*/ 0 w 282575"/>
                <a:gd name="connsiteY7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2575" h="330200">
                  <a:moveTo>
                    <a:pt x="0" y="0"/>
                  </a:moveTo>
                  <a:cubicBezTo>
                    <a:pt x="45244" y="25664"/>
                    <a:pt x="90488" y="51329"/>
                    <a:pt x="133350" y="98425"/>
                  </a:cubicBezTo>
                  <a:cubicBezTo>
                    <a:pt x="176213" y="145521"/>
                    <a:pt x="232304" y="243946"/>
                    <a:pt x="257175" y="282575"/>
                  </a:cubicBezTo>
                  <a:cubicBezTo>
                    <a:pt x="282046" y="321204"/>
                    <a:pt x="282575" y="330200"/>
                    <a:pt x="282575" y="330200"/>
                  </a:cubicBezTo>
                  <a:cubicBezTo>
                    <a:pt x="273579" y="313267"/>
                    <a:pt x="230717" y="223837"/>
                    <a:pt x="203200" y="180975"/>
                  </a:cubicBezTo>
                  <a:cubicBezTo>
                    <a:pt x="175683" y="138113"/>
                    <a:pt x="117475" y="73025"/>
                    <a:pt x="117475" y="73025"/>
                  </a:cubicBezTo>
                  <a:cubicBezTo>
                    <a:pt x="105304" y="56621"/>
                    <a:pt x="130175" y="82550"/>
                    <a:pt x="130175" y="825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5" name="フリーフォーム 214">
              <a:extLst>
                <a:ext uri="{FF2B5EF4-FFF2-40B4-BE49-F238E27FC236}">
                  <a16:creationId xmlns:a16="http://schemas.microsoft.com/office/drawing/2014/main" id="{3A2A9AB4-22A7-EF23-E396-504F5F5F9861}"/>
                </a:ext>
              </a:extLst>
            </p:cNvPr>
            <p:cNvSpPr/>
            <p:nvPr/>
          </p:nvSpPr>
          <p:spPr>
            <a:xfrm>
              <a:off x="3517600" y="4746438"/>
              <a:ext cx="336925" cy="318383"/>
            </a:xfrm>
            <a:custGeom>
              <a:avLst/>
              <a:gdLst>
                <a:gd name="connsiteX0" fmla="*/ 300 w 336925"/>
                <a:gd name="connsiteY0" fmla="*/ 187 h 318383"/>
                <a:gd name="connsiteX1" fmla="*/ 181275 w 336925"/>
                <a:gd name="connsiteY1" fmla="*/ 95437 h 318383"/>
                <a:gd name="connsiteX2" fmla="*/ 301925 w 336925"/>
                <a:gd name="connsiteY2" fmla="*/ 260537 h 318383"/>
                <a:gd name="connsiteX3" fmla="*/ 336850 w 336925"/>
                <a:gd name="connsiteY3" fmla="*/ 317687 h 318383"/>
                <a:gd name="connsiteX4" fmla="*/ 295575 w 336925"/>
                <a:gd name="connsiteY4" fmla="*/ 228787 h 318383"/>
                <a:gd name="connsiteX5" fmla="*/ 187625 w 336925"/>
                <a:gd name="connsiteY5" fmla="*/ 76387 h 318383"/>
                <a:gd name="connsiteX6" fmla="*/ 206675 w 336925"/>
                <a:gd name="connsiteY6" fmla="*/ 111312 h 318383"/>
                <a:gd name="connsiteX7" fmla="*/ 98725 w 336925"/>
                <a:gd name="connsiteY7" fmla="*/ 47812 h 318383"/>
                <a:gd name="connsiteX8" fmla="*/ 136825 w 336925"/>
                <a:gd name="connsiteY8" fmla="*/ 70037 h 318383"/>
                <a:gd name="connsiteX9" fmla="*/ 300 w 336925"/>
                <a:gd name="connsiteY9" fmla="*/ 187 h 318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6925" h="318383">
                  <a:moveTo>
                    <a:pt x="300" y="187"/>
                  </a:moveTo>
                  <a:cubicBezTo>
                    <a:pt x="7708" y="4420"/>
                    <a:pt x="131004" y="52045"/>
                    <a:pt x="181275" y="95437"/>
                  </a:cubicBezTo>
                  <a:cubicBezTo>
                    <a:pt x="231546" y="138829"/>
                    <a:pt x="275996" y="223495"/>
                    <a:pt x="301925" y="260537"/>
                  </a:cubicBezTo>
                  <a:cubicBezTo>
                    <a:pt x="327854" y="297579"/>
                    <a:pt x="337908" y="322978"/>
                    <a:pt x="336850" y="317687"/>
                  </a:cubicBezTo>
                  <a:cubicBezTo>
                    <a:pt x="335792" y="312396"/>
                    <a:pt x="320446" y="269004"/>
                    <a:pt x="295575" y="228787"/>
                  </a:cubicBezTo>
                  <a:cubicBezTo>
                    <a:pt x="270704" y="188570"/>
                    <a:pt x="202442" y="95966"/>
                    <a:pt x="187625" y="76387"/>
                  </a:cubicBezTo>
                  <a:cubicBezTo>
                    <a:pt x="172808" y="56808"/>
                    <a:pt x="221492" y="116075"/>
                    <a:pt x="206675" y="111312"/>
                  </a:cubicBezTo>
                  <a:cubicBezTo>
                    <a:pt x="191858" y="106549"/>
                    <a:pt x="98725" y="47812"/>
                    <a:pt x="98725" y="47812"/>
                  </a:cubicBezTo>
                  <a:cubicBezTo>
                    <a:pt x="87083" y="40933"/>
                    <a:pt x="148996" y="75329"/>
                    <a:pt x="136825" y="70037"/>
                  </a:cubicBezTo>
                  <a:cubicBezTo>
                    <a:pt x="124654" y="64745"/>
                    <a:pt x="-7108" y="-4046"/>
                    <a:pt x="300" y="1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6" name="フリーフォーム 215">
              <a:extLst>
                <a:ext uri="{FF2B5EF4-FFF2-40B4-BE49-F238E27FC236}">
                  <a16:creationId xmlns:a16="http://schemas.microsoft.com/office/drawing/2014/main" id="{B4C3D386-7EFA-2636-5322-F2D33482B539}"/>
                </a:ext>
              </a:extLst>
            </p:cNvPr>
            <p:cNvSpPr/>
            <p:nvPr/>
          </p:nvSpPr>
          <p:spPr>
            <a:xfrm>
              <a:off x="3416300" y="4776317"/>
              <a:ext cx="292100" cy="71912"/>
            </a:xfrm>
            <a:custGeom>
              <a:avLst/>
              <a:gdLst>
                <a:gd name="connsiteX0" fmla="*/ 292100 w 292100"/>
                <a:gd name="connsiteY0" fmla="*/ 71908 h 71912"/>
                <a:gd name="connsiteX1" fmla="*/ 136525 w 292100"/>
                <a:gd name="connsiteY1" fmla="*/ 21108 h 71912"/>
                <a:gd name="connsiteX2" fmla="*/ 66675 w 292100"/>
                <a:gd name="connsiteY2" fmla="*/ 24283 h 71912"/>
                <a:gd name="connsiteX3" fmla="*/ 0 w 292100"/>
                <a:gd name="connsiteY3" fmla="*/ 62383 h 71912"/>
                <a:gd name="connsiteX4" fmla="*/ 104775 w 292100"/>
                <a:gd name="connsiteY4" fmla="*/ 2058 h 71912"/>
                <a:gd name="connsiteX5" fmla="*/ 136525 w 292100"/>
                <a:gd name="connsiteY5" fmla="*/ 17933 h 71912"/>
                <a:gd name="connsiteX6" fmla="*/ 292100 w 292100"/>
                <a:gd name="connsiteY6" fmla="*/ 71908 h 7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2100" h="71912">
                  <a:moveTo>
                    <a:pt x="292100" y="71908"/>
                  </a:moveTo>
                  <a:cubicBezTo>
                    <a:pt x="292100" y="72437"/>
                    <a:pt x="174096" y="29045"/>
                    <a:pt x="136525" y="21108"/>
                  </a:cubicBezTo>
                  <a:cubicBezTo>
                    <a:pt x="98954" y="13171"/>
                    <a:pt x="89429" y="17404"/>
                    <a:pt x="66675" y="24283"/>
                  </a:cubicBezTo>
                  <a:cubicBezTo>
                    <a:pt x="43921" y="31162"/>
                    <a:pt x="0" y="62383"/>
                    <a:pt x="0" y="62383"/>
                  </a:cubicBezTo>
                  <a:cubicBezTo>
                    <a:pt x="6350" y="58679"/>
                    <a:pt x="82021" y="9466"/>
                    <a:pt x="104775" y="2058"/>
                  </a:cubicBezTo>
                  <a:cubicBezTo>
                    <a:pt x="127529" y="-5350"/>
                    <a:pt x="109008" y="8937"/>
                    <a:pt x="136525" y="17933"/>
                  </a:cubicBezTo>
                  <a:cubicBezTo>
                    <a:pt x="164042" y="26929"/>
                    <a:pt x="292100" y="71379"/>
                    <a:pt x="292100" y="719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7" name="フリーフォーム 216">
              <a:extLst>
                <a:ext uri="{FF2B5EF4-FFF2-40B4-BE49-F238E27FC236}">
                  <a16:creationId xmlns:a16="http://schemas.microsoft.com/office/drawing/2014/main" id="{C372E009-8E87-FC02-3375-4A6AC53C6EC9}"/>
                </a:ext>
              </a:extLst>
            </p:cNvPr>
            <p:cNvSpPr/>
            <p:nvPr/>
          </p:nvSpPr>
          <p:spPr>
            <a:xfrm>
              <a:off x="3351617" y="4819546"/>
              <a:ext cx="87043" cy="466235"/>
            </a:xfrm>
            <a:custGeom>
              <a:avLst/>
              <a:gdLst>
                <a:gd name="connsiteX0" fmla="*/ 86908 w 87043"/>
                <a:gd name="connsiteY0" fmla="*/ 104 h 466235"/>
                <a:gd name="connsiteX1" fmla="*/ 23408 w 87043"/>
                <a:gd name="connsiteY1" fmla="*/ 149329 h 466235"/>
                <a:gd name="connsiteX2" fmla="*/ 7533 w 87043"/>
                <a:gd name="connsiteY2" fmla="*/ 343004 h 466235"/>
                <a:gd name="connsiteX3" fmla="*/ 39283 w 87043"/>
                <a:gd name="connsiteY3" fmla="*/ 463654 h 466235"/>
                <a:gd name="connsiteX4" fmla="*/ 29758 w 87043"/>
                <a:gd name="connsiteY4" fmla="*/ 412854 h 466235"/>
                <a:gd name="connsiteX5" fmla="*/ 4358 w 87043"/>
                <a:gd name="connsiteY5" fmla="*/ 266804 h 466235"/>
                <a:gd name="connsiteX6" fmla="*/ 1183 w 87043"/>
                <a:gd name="connsiteY6" fmla="*/ 308079 h 466235"/>
                <a:gd name="connsiteX7" fmla="*/ 17058 w 87043"/>
                <a:gd name="connsiteY7" fmla="*/ 95354 h 466235"/>
                <a:gd name="connsiteX8" fmla="*/ 4358 w 87043"/>
                <a:gd name="connsiteY8" fmla="*/ 171554 h 466235"/>
                <a:gd name="connsiteX9" fmla="*/ 86908 w 87043"/>
                <a:gd name="connsiteY9" fmla="*/ 104 h 46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043" h="466235">
                  <a:moveTo>
                    <a:pt x="86908" y="104"/>
                  </a:moveTo>
                  <a:cubicBezTo>
                    <a:pt x="90083" y="-3600"/>
                    <a:pt x="36637" y="92179"/>
                    <a:pt x="23408" y="149329"/>
                  </a:cubicBezTo>
                  <a:cubicBezTo>
                    <a:pt x="10179" y="206479"/>
                    <a:pt x="4887" y="290617"/>
                    <a:pt x="7533" y="343004"/>
                  </a:cubicBezTo>
                  <a:cubicBezTo>
                    <a:pt x="10179" y="395392"/>
                    <a:pt x="35579" y="452012"/>
                    <a:pt x="39283" y="463654"/>
                  </a:cubicBezTo>
                  <a:cubicBezTo>
                    <a:pt x="42987" y="475296"/>
                    <a:pt x="35579" y="445662"/>
                    <a:pt x="29758" y="412854"/>
                  </a:cubicBezTo>
                  <a:cubicBezTo>
                    <a:pt x="23937" y="380046"/>
                    <a:pt x="9121" y="284267"/>
                    <a:pt x="4358" y="266804"/>
                  </a:cubicBezTo>
                  <a:cubicBezTo>
                    <a:pt x="-405" y="249341"/>
                    <a:pt x="-934" y="336654"/>
                    <a:pt x="1183" y="308079"/>
                  </a:cubicBezTo>
                  <a:cubicBezTo>
                    <a:pt x="3300" y="279504"/>
                    <a:pt x="16529" y="118108"/>
                    <a:pt x="17058" y="95354"/>
                  </a:cubicBezTo>
                  <a:cubicBezTo>
                    <a:pt x="17587" y="72600"/>
                    <a:pt x="-6754" y="188487"/>
                    <a:pt x="4358" y="171554"/>
                  </a:cubicBezTo>
                  <a:cubicBezTo>
                    <a:pt x="15470" y="154621"/>
                    <a:pt x="83733" y="3808"/>
                    <a:pt x="86908" y="1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8" name="フリーフォーム 217">
              <a:extLst>
                <a:ext uri="{FF2B5EF4-FFF2-40B4-BE49-F238E27FC236}">
                  <a16:creationId xmlns:a16="http://schemas.microsoft.com/office/drawing/2014/main" id="{D367A95F-984B-577A-9F3B-EC32A9153BE5}"/>
                </a:ext>
              </a:extLst>
            </p:cNvPr>
            <p:cNvSpPr/>
            <p:nvPr/>
          </p:nvSpPr>
          <p:spPr>
            <a:xfrm>
              <a:off x="3387024" y="5345974"/>
              <a:ext cx="334270" cy="420036"/>
            </a:xfrm>
            <a:custGeom>
              <a:avLst/>
              <a:gdLst>
                <a:gd name="connsiteX0" fmla="*/ 701 w 334270"/>
                <a:gd name="connsiteY0" fmla="*/ 726 h 420036"/>
                <a:gd name="connsiteX1" fmla="*/ 175326 w 334270"/>
                <a:gd name="connsiteY1" fmla="*/ 191226 h 420036"/>
                <a:gd name="connsiteX2" fmla="*/ 289626 w 334270"/>
                <a:gd name="connsiteY2" fmla="*/ 337276 h 420036"/>
                <a:gd name="connsiteX3" fmla="*/ 280101 w 334270"/>
                <a:gd name="connsiteY3" fmla="*/ 315051 h 420036"/>
                <a:gd name="connsiteX4" fmla="*/ 334076 w 334270"/>
                <a:gd name="connsiteY4" fmla="*/ 419826 h 420036"/>
                <a:gd name="connsiteX5" fmla="*/ 257876 w 334270"/>
                <a:gd name="connsiteY5" fmla="*/ 283301 h 420036"/>
                <a:gd name="connsiteX6" fmla="*/ 168976 w 334270"/>
                <a:gd name="connsiteY6" fmla="*/ 165826 h 420036"/>
                <a:gd name="connsiteX7" fmla="*/ 226126 w 334270"/>
                <a:gd name="connsiteY7" fmla="*/ 254726 h 420036"/>
                <a:gd name="connsiteX8" fmla="*/ 118176 w 334270"/>
                <a:gd name="connsiteY8" fmla="*/ 130901 h 420036"/>
                <a:gd name="connsiteX9" fmla="*/ 701 w 334270"/>
                <a:gd name="connsiteY9" fmla="*/ 726 h 42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4270" h="420036">
                  <a:moveTo>
                    <a:pt x="701" y="726"/>
                  </a:moveTo>
                  <a:cubicBezTo>
                    <a:pt x="10226" y="10780"/>
                    <a:pt x="127172" y="135134"/>
                    <a:pt x="175326" y="191226"/>
                  </a:cubicBezTo>
                  <a:cubicBezTo>
                    <a:pt x="223480" y="247318"/>
                    <a:pt x="272164" y="316639"/>
                    <a:pt x="289626" y="337276"/>
                  </a:cubicBezTo>
                  <a:cubicBezTo>
                    <a:pt x="307088" y="357913"/>
                    <a:pt x="272693" y="301293"/>
                    <a:pt x="280101" y="315051"/>
                  </a:cubicBezTo>
                  <a:cubicBezTo>
                    <a:pt x="287509" y="328809"/>
                    <a:pt x="337780" y="425118"/>
                    <a:pt x="334076" y="419826"/>
                  </a:cubicBezTo>
                  <a:cubicBezTo>
                    <a:pt x="330372" y="414534"/>
                    <a:pt x="285393" y="325634"/>
                    <a:pt x="257876" y="283301"/>
                  </a:cubicBezTo>
                  <a:cubicBezTo>
                    <a:pt x="230359" y="240968"/>
                    <a:pt x="174268" y="170589"/>
                    <a:pt x="168976" y="165826"/>
                  </a:cubicBezTo>
                  <a:cubicBezTo>
                    <a:pt x="163684" y="161064"/>
                    <a:pt x="234593" y="260547"/>
                    <a:pt x="226126" y="254726"/>
                  </a:cubicBezTo>
                  <a:cubicBezTo>
                    <a:pt x="217659" y="248905"/>
                    <a:pt x="155218" y="174293"/>
                    <a:pt x="118176" y="130901"/>
                  </a:cubicBezTo>
                  <a:cubicBezTo>
                    <a:pt x="81134" y="87509"/>
                    <a:pt x="-8824" y="-9328"/>
                    <a:pt x="701" y="7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9" name="フリーフォーム 218">
              <a:extLst>
                <a:ext uri="{FF2B5EF4-FFF2-40B4-BE49-F238E27FC236}">
                  <a16:creationId xmlns:a16="http://schemas.microsoft.com/office/drawing/2014/main" id="{4CE6C8E7-D11C-5055-426F-145CDB337B1E}"/>
                </a:ext>
              </a:extLst>
            </p:cNvPr>
            <p:cNvSpPr/>
            <p:nvPr/>
          </p:nvSpPr>
          <p:spPr>
            <a:xfrm>
              <a:off x="3374948" y="5321279"/>
              <a:ext cx="320050" cy="430648"/>
            </a:xfrm>
            <a:custGeom>
              <a:avLst/>
              <a:gdLst>
                <a:gd name="connsiteX0" fmla="*/ 77 w 320050"/>
                <a:gd name="connsiteY0" fmla="*/ 21 h 430648"/>
                <a:gd name="connsiteX1" fmla="*/ 117552 w 320050"/>
                <a:gd name="connsiteY1" fmla="*/ 146071 h 430648"/>
                <a:gd name="connsiteX2" fmla="*/ 289002 w 320050"/>
                <a:gd name="connsiteY2" fmla="*/ 371496 h 430648"/>
                <a:gd name="connsiteX3" fmla="*/ 314402 w 320050"/>
                <a:gd name="connsiteY3" fmla="*/ 425471 h 430648"/>
                <a:gd name="connsiteX4" fmla="*/ 222327 w 320050"/>
                <a:gd name="connsiteY4" fmla="*/ 273071 h 430648"/>
                <a:gd name="connsiteX5" fmla="*/ 35002 w 320050"/>
                <a:gd name="connsiteY5" fmla="*/ 60346 h 430648"/>
                <a:gd name="connsiteX6" fmla="*/ 98502 w 320050"/>
                <a:gd name="connsiteY6" fmla="*/ 155596 h 430648"/>
                <a:gd name="connsiteX7" fmla="*/ 77 w 320050"/>
                <a:gd name="connsiteY7" fmla="*/ 21 h 43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0050" h="430648">
                  <a:moveTo>
                    <a:pt x="77" y="21"/>
                  </a:moveTo>
                  <a:cubicBezTo>
                    <a:pt x="3252" y="-1566"/>
                    <a:pt x="69398" y="84159"/>
                    <a:pt x="117552" y="146071"/>
                  </a:cubicBezTo>
                  <a:cubicBezTo>
                    <a:pt x="165706" y="207983"/>
                    <a:pt x="256194" y="324929"/>
                    <a:pt x="289002" y="371496"/>
                  </a:cubicBezTo>
                  <a:cubicBezTo>
                    <a:pt x="321810" y="418063"/>
                    <a:pt x="325514" y="441875"/>
                    <a:pt x="314402" y="425471"/>
                  </a:cubicBezTo>
                  <a:cubicBezTo>
                    <a:pt x="303290" y="409067"/>
                    <a:pt x="268894" y="333925"/>
                    <a:pt x="222327" y="273071"/>
                  </a:cubicBezTo>
                  <a:cubicBezTo>
                    <a:pt x="175760" y="212217"/>
                    <a:pt x="55639" y="79925"/>
                    <a:pt x="35002" y="60346"/>
                  </a:cubicBezTo>
                  <a:cubicBezTo>
                    <a:pt x="14365" y="40767"/>
                    <a:pt x="104323" y="169354"/>
                    <a:pt x="98502" y="155596"/>
                  </a:cubicBezTo>
                  <a:cubicBezTo>
                    <a:pt x="92681" y="141838"/>
                    <a:pt x="-3098" y="1608"/>
                    <a:pt x="77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0" name="フリーフォーム 219">
              <a:extLst>
                <a:ext uri="{FF2B5EF4-FFF2-40B4-BE49-F238E27FC236}">
                  <a16:creationId xmlns:a16="http://schemas.microsoft.com/office/drawing/2014/main" id="{163AF64D-55F7-6A4D-3085-7B772E4A3E8E}"/>
                </a:ext>
              </a:extLst>
            </p:cNvPr>
            <p:cNvSpPr/>
            <p:nvPr/>
          </p:nvSpPr>
          <p:spPr>
            <a:xfrm>
              <a:off x="3978272" y="5016500"/>
              <a:ext cx="136547" cy="282685"/>
            </a:xfrm>
            <a:custGeom>
              <a:avLst/>
              <a:gdLst>
                <a:gd name="connsiteX0" fmla="*/ 3 w 136547"/>
                <a:gd name="connsiteY0" fmla="*/ 0 h 282685"/>
                <a:gd name="connsiteX1" fmla="*/ 63503 w 136547"/>
                <a:gd name="connsiteY1" fmla="*/ 123825 h 282685"/>
                <a:gd name="connsiteX2" fmla="*/ 66678 w 136547"/>
                <a:gd name="connsiteY2" fmla="*/ 117475 h 282685"/>
                <a:gd name="connsiteX3" fmla="*/ 79378 w 136547"/>
                <a:gd name="connsiteY3" fmla="*/ 200025 h 282685"/>
                <a:gd name="connsiteX4" fmla="*/ 136528 w 136547"/>
                <a:gd name="connsiteY4" fmla="*/ 282575 h 282685"/>
                <a:gd name="connsiteX5" fmla="*/ 85728 w 136547"/>
                <a:gd name="connsiteY5" fmla="*/ 215900 h 282685"/>
                <a:gd name="connsiteX6" fmla="*/ 85728 w 136547"/>
                <a:gd name="connsiteY6" fmla="*/ 139700 h 282685"/>
                <a:gd name="connsiteX7" fmla="*/ 76203 w 136547"/>
                <a:gd name="connsiteY7" fmla="*/ 152400 h 282685"/>
                <a:gd name="connsiteX8" fmla="*/ 66678 w 136547"/>
                <a:gd name="connsiteY8" fmla="*/ 98425 h 282685"/>
                <a:gd name="connsiteX9" fmla="*/ 66678 w 136547"/>
                <a:gd name="connsiteY9" fmla="*/ 123825 h 282685"/>
                <a:gd name="connsiteX10" fmla="*/ 3 w 136547"/>
                <a:gd name="connsiteY10" fmla="*/ 0 h 282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6547" h="282685">
                  <a:moveTo>
                    <a:pt x="3" y="0"/>
                  </a:moveTo>
                  <a:cubicBezTo>
                    <a:pt x="-526" y="0"/>
                    <a:pt x="63503" y="123825"/>
                    <a:pt x="63503" y="123825"/>
                  </a:cubicBezTo>
                  <a:cubicBezTo>
                    <a:pt x="74615" y="143404"/>
                    <a:pt x="64032" y="104775"/>
                    <a:pt x="66678" y="117475"/>
                  </a:cubicBezTo>
                  <a:cubicBezTo>
                    <a:pt x="69324" y="130175"/>
                    <a:pt x="67736" y="172508"/>
                    <a:pt x="79378" y="200025"/>
                  </a:cubicBezTo>
                  <a:cubicBezTo>
                    <a:pt x="91020" y="227542"/>
                    <a:pt x="135470" y="279929"/>
                    <a:pt x="136528" y="282575"/>
                  </a:cubicBezTo>
                  <a:cubicBezTo>
                    <a:pt x="137586" y="285221"/>
                    <a:pt x="94195" y="239712"/>
                    <a:pt x="85728" y="215900"/>
                  </a:cubicBezTo>
                  <a:cubicBezTo>
                    <a:pt x="77261" y="192088"/>
                    <a:pt x="87316" y="150283"/>
                    <a:pt x="85728" y="139700"/>
                  </a:cubicBezTo>
                  <a:cubicBezTo>
                    <a:pt x="84141" y="129117"/>
                    <a:pt x="79378" y="159279"/>
                    <a:pt x="76203" y="152400"/>
                  </a:cubicBezTo>
                  <a:cubicBezTo>
                    <a:pt x="73028" y="145521"/>
                    <a:pt x="68265" y="103187"/>
                    <a:pt x="66678" y="98425"/>
                  </a:cubicBezTo>
                  <a:cubicBezTo>
                    <a:pt x="65091" y="93663"/>
                    <a:pt x="75145" y="137583"/>
                    <a:pt x="66678" y="123825"/>
                  </a:cubicBezTo>
                  <a:cubicBezTo>
                    <a:pt x="58211" y="110067"/>
                    <a:pt x="532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1" name="フリーフォーム 220">
              <a:extLst>
                <a:ext uri="{FF2B5EF4-FFF2-40B4-BE49-F238E27FC236}">
                  <a16:creationId xmlns:a16="http://schemas.microsoft.com/office/drawing/2014/main" id="{25B9FAA7-3C42-39C4-6748-26921E42A6F3}"/>
                </a:ext>
              </a:extLst>
            </p:cNvPr>
            <p:cNvSpPr/>
            <p:nvPr/>
          </p:nvSpPr>
          <p:spPr>
            <a:xfrm>
              <a:off x="3983549" y="5054599"/>
              <a:ext cx="112413" cy="432584"/>
            </a:xfrm>
            <a:custGeom>
              <a:avLst/>
              <a:gdLst>
                <a:gd name="connsiteX0" fmla="*/ 26476 w 112413"/>
                <a:gd name="connsiteY0" fmla="*/ 1 h 432584"/>
                <a:gd name="connsiteX1" fmla="*/ 20126 w 112413"/>
                <a:gd name="connsiteY1" fmla="*/ 225426 h 432584"/>
                <a:gd name="connsiteX2" fmla="*/ 20126 w 112413"/>
                <a:gd name="connsiteY2" fmla="*/ 190501 h 432584"/>
                <a:gd name="connsiteX3" fmla="*/ 67751 w 112413"/>
                <a:gd name="connsiteY3" fmla="*/ 279401 h 432584"/>
                <a:gd name="connsiteX4" fmla="*/ 105851 w 112413"/>
                <a:gd name="connsiteY4" fmla="*/ 333376 h 432584"/>
                <a:gd name="connsiteX5" fmla="*/ 109026 w 112413"/>
                <a:gd name="connsiteY5" fmla="*/ 311151 h 432584"/>
                <a:gd name="connsiteX6" fmla="*/ 112201 w 112413"/>
                <a:gd name="connsiteY6" fmla="*/ 365126 h 432584"/>
                <a:gd name="connsiteX7" fmla="*/ 102676 w 112413"/>
                <a:gd name="connsiteY7" fmla="*/ 431801 h 432584"/>
                <a:gd name="connsiteX8" fmla="*/ 105851 w 112413"/>
                <a:gd name="connsiteY8" fmla="*/ 317501 h 432584"/>
                <a:gd name="connsiteX9" fmla="*/ 67751 w 112413"/>
                <a:gd name="connsiteY9" fmla="*/ 276226 h 432584"/>
                <a:gd name="connsiteX10" fmla="*/ 4251 w 112413"/>
                <a:gd name="connsiteY10" fmla="*/ 161926 h 432584"/>
                <a:gd name="connsiteX11" fmla="*/ 7426 w 112413"/>
                <a:gd name="connsiteY11" fmla="*/ 222251 h 432584"/>
                <a:gd name="connsiteX12" fmla="*/ 26476 w 112413"/>
                <a:gd name="connsiteY12" fmla="*/ 1 h 432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413" h="432584">
                  <a:moveTo>
                    <a:pt x="26476" y="1"/>
                  </a:moveTo>
                  <a:cubicBezTo>
                    <a:pt x="28593" y="530"/>
                    <a:pt x="21184" y="193676"/>
                    <a:pt x="20126" y="225426"/>
                  </a:cubicBezTo>
                  <a:cubicBezTo>
                    <a:pt x="19068" y="257176"/>
                    <a:pt x="12188" y="181505"/>
                    <a:pt x="20126" y="190501"/>
                  </a:cubicBezTo>
                  <a:cubicBezTo>
                    <a:pt x="28064" y="199497"/>
                    <a:pt x="53464" y="255589"/>
                    <a:pt x="67751" y="279401"/>
                  </a:cubicBezTo>
                  <a:cubicBezTo>
                    <a:pt x="82038" y="303213"/>
                    <a:pt x="98972" y="328084"/>
                    <a:pt x="105851" y="333376"/>
                  </a:cubicBezTo>
                  <a:cubicBezTo>
                    <a:pt x="112730" y="338668"/>
                    <a:pt x="107968" y="305860"/>
                    <a:pt x="109026" y="311151"/>
                  </a:cubicBezTo>
                  <a:cubicBezTo>
                    <a:pt x="110084" y="316442"/>
                    <a:pt x="113259" y="345018"/>
                    <a:pt x="112201" y="365126"/>
                  </a:cubicBezTo>
                  <a:cubicBezTo>
                    <a:pt x="111143" y="385234"/>
                    <a:pt x="103734" y="439738"/>
                    <a:pt x="102676" y="431801"/>
                  </a:cubicBezTo>
                  <a:cubicBezTo>
                    <a:pt x="101618" y="423864"/>
                    <a:pt x="111672" y="343430"/>
                    <a:pt x="105851" y="317501"/>
                  </a:cubicBezTo>
                  <a:cubicBezTo>
                    <a:pt x="100030" y="291572"/>
                    <a:pt x="84684" y="302155"/>
                    <a:pt x="67751" y="276226"/>
                  </a:cubicBezTo>
                  <a:cubicBezTo>
                    <a:pt x="50818" y="250297"/>
                    <a:pt x="14305" y="170922"/>
                    <a:pt x="4251" y="161926"/>
                  </a:cubicBezTo>
                  <a:cubicBezTo>
                    <a:pt x="-5803" y="152930"/>
                    <a:pt x="4780" y="244476"/>
                    <a:pt x="7426" y="222251"/>
                  </a:cubicBezTo>
                  <a:cubicBezTo>
                    <a:pt x="10072" y="200026"/>
                    <a:pt x="24359" y="-528"/>
                    <a:pt x="264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2" name="フリーフォーム 221">
              <a:extLst>
                <a:ext uri="{FF2B5EF4-FFF2-40B4-BE49-F238E27FC236}">
                  <a16:creationId xmlns:a16="http://schemas.microsoft.com/office/drawing/2014/main" id="{8F72681B-38AB-0ADC-11ED-068C84432939}"/>
                </a:ext>
              </a:extLst>
            </p:cNvPr>
            <p:cNvSpPr/>
            <p:nvPr/>
          </p:nvSpPr>
          <p:spPr>
            <a:xfrm>
              <a:off x="3943935" y="5029167"/>
              <a:ext cx="107379" cy="343028"/>
            </a:xfrm>
            <a:custGeom>
              <a:avLst/>
              <a:gdLst>
                <a:gd name="connsiteX0" fmla="*/ 47040 w 107379"/>
                <a:gd name="connsiteY0" fmla="*/ 33 h 343028"/>
                <a:gd name="connsiteX1" fmla="*/ 12115 w 107379"/>
                <a:gd name="connsiteY1" fmla="*/ 187358 h 343028"/>
                <a:gd name="connsiteX2" fmla="*/ 40690 w 107379"/>
                <a:gd name="connsiteY2" fmla="*/ 266733 h 343028"/>
                <a:gd name="connsiteX3" fmla="*/ 34340 w 107379"/>
                <a:gd name="connsiteY3" fmla="*/ 231808 h 343028"/>
                <a:gd name="connsiteX4" fmla="*/ 81965 w 107379"/>
                <a:gd name="connsiteY4" fmla="*/ 298483 h 343028"/>
                <a:gd name="connsiteX5" fmla="*/ 107365 w 107379"/>
                <a:gd name="connsiteY5" fmla="*/ 342933 h 343028"/>
                <a:gd name="connsiteX6" fmla="*/ 78790 w 107379"/>
                <a:gd name="connsiteY6" fmla="*/ 308008 h 343028"/>
                <a:gd name="connsiteX7" fmla="*/ 12115 w 107379"/>
                <a:gd name="connsiteY7" fmla="*/ 234983 h 343028"/>
                <a:gd name="connsiteX8" fmla="*/ 31165 w 107379"/>
                <a:gd name="connsiteY8" fmla="*/ 254033 h 343028"/>
                <a:gd name="connsiteX9" fmla="*/ 5765 w 107379"/>
                <a:gd name="connsiteY9" fmla="*/ 133383 h 343028"/>
                <a:gd name="connsiteX10" fmla="*/ 2590 w 107379"/>
                <a:gd name="connsiteY10" fmla="*/ 171483 h 343028"/>
                <a:gd name="connsiteX11" fmla="*/ 47040 w 107379"/>
                <a:gd name="connsiteY11" fmla="*/ 33 h 34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7379" h="343028">
                  <a:moveTo>
                    <a:pt x="47040" y="33"/>
                  </a:moveTo>
                  <a:cubicBezTo>
                    <a:pt x="48628" y="2679"/>
                    <a:pt x="13173" y="142908"/>
                    <a:pt x="12115" y="187358"/>
                  </a:cubicBezTo>
                  <a:cubicBezTo>
                    <a:pt x="11057" y="231808"/>
                    <a:pt x="36986" y="259325"/>
                    <a:pt x="40690" y="266733"/>
                  </a:cubicBezTo>
                  <a:cubicBezTo>
                    <a:pt x="44394" y="274141"/>
                    <a:pt x="27461" y="226516"/>
                    <a:pt x="34340" y="231808"/>
                  </a:cubicBezTo>
                  <a:cubicBezTo>
                    <a:pt x="41219" y="237100"/>
                    <a:pt x="69794" y="279962"/>
                    <a:pt x="81965" y="298483"/>
                  </a:cubicBezTo>
                  <a:cubicBezTo>
                    <a:pt x="94136" y="317004"/>
                    <a:pt x="107894" y="341346"/>
                    <a:pt x="107365" y="342933"/>
                  </a:cubicBezTo>
                  <a:cubicBezTo>
                    <a:pt x="106836" y="344520"/>
                    <a:pt x="94665" y="326000"/>
                    <a:pt x="78790" y="308008"/>
                  </a:cubicBezTo>
                  <a:cubicBezTo>
                    <a:pt x="62915" y="290016"/>
                    <a:pt x="20052" y="243979"/>
                    <a:pt x="12115" y="234983"/>
                  </a:cubicBezTo>
                  <a:cubicBezTo>
                    <a:pt x="4177" y="225987"/>
                    <a:pt x="32223" y="270966"/>
                    <a:pt x="31165" y="254033"/>
                  </a:cubicBezTo>
                  <a:cubicBezTo>
                    <a:pt x="30107" y="237100"/>
                    <a:pt x="10527" y="147141"/>
                    <a:pt x="5765" y="133383"/>
                  </a:cubicBezTo>
                  <a:cubicBezTo>
                    <a:pt x="1003" y="119625"/>
                    <a:pt x="-2702" y="188945"/>
                    <a:pt x="2590" y="171483"/>
                  </a:cubicBezTo>
                  <a:cubicBezTo>
                    <a:pt x="7882" y="154021"/>
                    <a:pt x="45452" y="-2613"/>
                    <a:pt x="47040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3" name="フリーフォーム 222">
              <a:extLst>
                <a:ext uri="{FF2B5EF4-FFF2-40B4-BE49-F238E27FC236}">
                  <a16:creationId xmlns:a16="http://schemas.microsoft.com/office/drawing/2014/main" id="{07F0A664-D32E-DF8E-6491-E0C52F41B214}"/>
                </a:ext>
              </a:extLst>
            </p:cNvPr>
            <p:cNvSpPr/>
            <p:nvPr/>
          </p:nvSpPr>
          <p:spPr>
            <a:xfrm>
              <a:off x="3450398" y="4829174"/>
              <a:ext cx="223254" cy="752748"/>
            </a:xfrm>
            <a:custGeom>
              <a:avLst/>
              <a:gdLst>
                <a:gd name="connsiteX0" fmla="*/ 140527 w 223254"/>
                <a:gd name="connsiteY0" fmla="*/ 1 h 752748"/>
                <a:gd name="connsiteX1" fmla="*/ 19877 w 223254"/>
                <a:gd name="connsiteY1" fmla="*/ 123826 h 752748"/>
                <a:gd name="connsiteX2" fmla="*/ 32577 w 223254"/>
                <a:gd name="connsiteY2" fmla="*/ 104776 h 752748"/>
                <a:gd name="connsiteX3" fmla="*/ 29402 w 223254"/>
                <a:gd name="connsiteY3" fmla="*/ 327026 h 752748"/>
                <a:gd name="connsiteX4" fmla="*/ 26227 w 223254"/>
                <a:gd name="connsiteY4" fmla="*/ 415926 h 752748"/>
                <a:gd name="connsiteX5" fmla="*/ 35752 w 223254"/>
                <a:gd name="connsiteY5" fmla="*/ 314326 h 752748"/>
                <a:gd name="connsiteX6" fmla="*/ 42102 w 223254"/>
                <a:gd name="connsiteY6" fmla="*/ 466726 h 752748"/>
                <a:gd name="connsiteX7" fmla="*/ 61152 w 223254"/>
                <a:gd name="connsiteY7" fmla="*/ 434976 h 752748"/>
                <a:gd name="connsiteX8" fmla="*/ 115127 w 223254"/>
                <a:gd name="connsiteY8" fmla="*/ 523876 h 752748"/>
                <a:gd name="connsiteX9" fmla="*/ 105602 w 223254"/>
                <a:gd name="connsiteY9" fmla="*/ 495301 h 752748"/>
                <a:gd name="connsiteX10" fmla="*/ 162752 w 223254"/>
                <a:gd name="connsiteY10" fmla="*/ 647701 h 752748"/>
                <a:gd name="connsiteX11" fmla="*/ 223077 w 223254"/>
                <a:gd name="connsiteY11" fmla="*/ 752476 h 752748"/>
                <a:gd name="connsiteX12" fmla="*/ 178627 w 223254"/>
                <a:gd name="connsiteY12" fmla="*/ 669926 h 752748"/>
                <a:gd name="connsiteX13" fmla="*/ 105602 w 223254"/>
                <a:gd name="connsiteY13" fmla="*/ 441326 h 752748"/>
                <a:gd name="connsiteX14" fmla="*/ 105602 w 223254"/>
                <a:gd name="connsiteY14" fmla="*/ 476251 h 752748"/>
                <a:gd name="connsiteX15" fmla="*/ 57977 w 223254"/>
                <a:gd name="connsiteY15" fmla="*/ 406401 h 752748"/>
                <a:gd name="connsiteX16" fmla="*/ 42102 w 223254"/>
                <a:gd name="connsiteY16" fmla="*/ 276226 h 752748"/>
                <a:gd name="connsiteX17" fmla="*/ 77027 w 223254"/>
                <a:gd name="connsiteY17" fmla="*/ 254001 h 752748"/>
                <a:gd name="connsiteX18" fmla="*/ 51627 w 223254"/>
                <a:gd name="connsiteY18" fmla="*/ 244476 h 752748"/>
                <a:gd name="connsiteX19" fmla="*/ 57977 w 223254"/>
                <a:gd name="connsiteY19" fmla="*/ 180976 h 752748"/>
                <a:gd name="connsiteX20" fmla="*/ 42102 w 223254"/>
                <a:gd name="connsiteY20" fmla="*/ 241301 h 752748"/>
                <a:gd name="connsiteX21" fmla="*/ 42102 w 223254"/>
                <a:gd name="connsiteY21" fmla="*/ 130176 h 752748"/>
                <a:gd name="connsiteX22" fmla="*/ 210377 w 223254"/>
                <a:gd name="connsiteY22" fmla="*/ 38101 h 752748"/>
                <a:gd name="connsiteX23" fmla="*/ 827 w 223254"/>
                <a:gd name="connsiteY23" fmla="*/ 120651 h 752748"/>
                <a:gd name="connsiteX24" fmla="*/ 140527 w 223254"/>
                <a:gd name="connsiteY24" fmla="*/ 1 h 75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3254" h="752748">
                  <a:moveTo>
                    <a:pt x="140527" y="1"/>
                  </a:moveTo>
                  <a:cubicBezTo>
                    <a:pt x="143702" y="530"/>
                    <a:pt x="37869" y="106364"/>
                    <a:pt x="19877" y="123826"/>
                  </a:cubicBezTo>
                  <a:cubicBezTo>
                    <a:pt x="1885" y="141288"/>
                    <a:pt x="30990" y="70909"/>
                    <a:pt x="32577" y="104776"/>
                  </a:cubicBezTo>
                  <a:cubicBezTo>
                    <a:pt x="34164" y="138643"/>
                    <a:pt x="30460" y="275168"/>
                    <a:pt x="29402" y="327026"/>
                  </a:cubicBezTo>
                  <a:cubicBezTo>
                    <a:pt x="28344" y="378884"/>
                    <a:pt x="25169" y="418043"/>
                    <a:pt x="26227" y="415926"/>
                  </a:cubicBezTo>
                  <a:cubicBezTo>
                    <a:pt x="27285" y="413809"/>
                    <a:pt x="33106" y="305859"/>
                    <a:pt x="35752" y="314326"/>
                  </a:cubicBezTo>
                  <a:cubicBezTo>
                    <a:pt x="38398" y="322793"/>
                    <a:pt x="37869" y="446618"/>
                    <a:pt x="42102" y="466726"/>
                  </a:cubicBezTo>
                  <a:cubicBezTo>
                    <a:pt x="46335" y="486834"/>
                    <a:pt x="48981" y="425451"/>
                    <a:pt x="61152" y="434976"/>
                  </a:cubicBezTo>
                  <a:cubicBezTo>
                    <a:pt x="73323" y="444501"/>
                    <a:pt x="107719" y="513822"/>
                    <a:pt x="115127" y="523876"/>
                  </a:cubicBezTo>
                  <a:cubicBezTo>
                    <a:pt x="122535" y="533930"/>
                    <a:pt x="97664" y="474664"/>
                    <a:pt x="105602" y="495301"/>
                  </a:cubicBezTo>
                  <a:cubicBezTo>
                    <a:pt x="113539" y="515939"/>
                    <a:pt x="143173" y="604839"/>
                    <a:pt x="162752" y="647701"/>
                  </a:cubicBezTo>
                  <a:cubicBezTo>
                    <a:pt x="182331" y="690564"/>
                    <a:pt x="220431" y="748772"/>
                    <a:pt x="223077" y="752476"/>
                  </a:cubicBezTo>
                  <a:cubicBezTo>
                    <a:pt x="225723" y="756180"/>
                    <a:pt x="198206" y="721784"/>
                    <a:pt x="178627" y="669926"/>
                  </a:cubicBezTo>
                  <a:cubicBezTo>
                    <a:pt x="159048" y="618068"/>
                    <a:pt x="117773" y="473605"/>
                    <a:pt x="105602" y="441326"/>
                  </a:cubicBezTo>
                  <a:cubicBezTo>
                    <a:pt x="93431" y="409047"/>
                    <a:pt x="113539" y="482072"/>
                    <a:pt x="105602" y="476251"/>
                  </a:cubicBezTo>
                  <a:cubicBezTo>
                    <a:pt x="97665" y="470430"/>
                    <a:pt x="68560" y="439739"/>
                    <a:pt x="57977" y="406401"/>
                  </a:cubicBezTo>
                  <a:cubicBezTo>
                    <a:pt x="47394" y="373064"/>
                    <a:pt x="38927" y="301626"/>
                    <a:pt x="42102" y="276226"/>
                  </a:cubicBezTo>
                  <a:cubicBezTo>
                    <a:pt x="45277" y="250826"/>
                    <a:pt x="75440" y="259293"/>
                    <a:pt x="77027" y="254001"/>
                  </a:cubicBezTo>
                  <a:cubicBezTo>
                    <a:pt x="78614" y="248709"/>
                    <a:pt x="54802" y="256647"/>
                    <a:pt x="51627" y="244476"/>
                  </a:cubicBezTo>
                  <a:cubicBezTo>
                    <a:pt x="48452" y="232305"/>
                    <a:pt x="59564" y="181505"/>
                    <a:pt x="57977" y="180976"/>
                  </a:cubicBezTo>
                  <a:cubicBezTo>
                    <a:pt x="56390" y="180447"/>
                    <a:pt x="44748" y="249768"/>
                    <a:pt x="42102" y="241301"/>
                  </a:cubicBezTo>
                  <a:cubicBezTo>
                    <a:pt x="39456" y="232834"/>
                    <a:pt x="14056" y="164043"/>
                    <a:pt x="42102" y="130176"/>
                  </a:cubicBezTo>
                  <a:cubicBezTo>
                    <a:pt x="70148" y="96309"/>
                    <a:pt x="217256" y="39688"/>
                    <a:pt x="210377" y="38101"/>
                  </a:cubicBezTo>
                  <a:cubicBezTo>
                    <a:pt x="203498" y="36514"/>
                    <a:pt x="14056" y="122238"/>
                    <a:pt x="827" y="120651"/>
                  </a:cubicBezTo>
                  <a:cubicBezTo>
                    <a:pt x="-12402" y="119064"/>
                    <a:pt x="137352" y="-528"/>
                    <a:pt x="140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4" name="フリーフォーム 223">
              <a:extLst>
                <a:ext uri="{FF2B5EF4-FFF2-40B4-BE49-F238E27FC236}">
                  <a16:creationId xmlns:a16="http://schemas.microsoft.com/office/drawing/2014/main" id="{26AA38D5-CBC9-1205-D713-A785F3B503FA}"/>
                </a:ext>
              </a:extLst>
            </p:cNvPr>
            <p:cNvSpPr/>
            <p:nvPr/>
          </p:nvSpPr>
          <p:spPr>
            <a:xfrm>
              <a:off x="3702019" y="4946647"/>
              <a:ext cx="164630" cy="229213"/>
            </a:xfrm>
            <a:custGeom>
              <a:avLst/>
              <a:gdLst>
                <a:gd name="connsiteX0" fmla="*/ 31 w 164630"/>
                <a:gd name="connsiteY0" fmla="*/ 3 h 229213"/>
                <a:gd name="connsiteX1" fmla="*/ 63531 w 164630"/>
                <a:gd name="connsiteY1" fmla="*/ 73028 h 229213"/>
                <a:gd name="connsiteX2" fmla="*/ 31781 w 164630"/>
                <a:gd name="connsiteY2" fmla="*/ 200028 h 229213"/>
                <a:gd name="connsiteX3" fmla="*/ 44481 w 164630"/>
                <a:gd name="connsiteY3" fmla="*/ 177803 h 229213"/>
                <a:gd name="connsiteX4" fmla="*/ 28606 w 164630"/>
                <a:gd name="connsiteY4" fmla="*/ 219078 h 229213"/>
                <a:gd name="connsiteX5" fmla="*/ 149256 w 164630"/>
                <a:gd name="connsiteY5" fmla="*/ 171453 h 229213"/>
                <a:gd name="connsiteX6" fmla="*/ 161956 w 164630"/>
                <a:gd name="connsiteY6" fmla="*/ 168278 h 229213"/>
                <a:gd name="connsiteX7" fmla="*/ 139731 w 164630"/>
                <a:gd name="connsiteY7" fmla="*/ 114303 h 229213"/>
                <a:gd name="connsiteX8" fmla="*/ 158781 w 164630"/>
                <a:gd name="connsiteY8" fmla="*/ 165103 h 229213"/>
                <a:gd name="connsiteX9" fmla="*/ 88931 w 164630"/>
                <a:gd name="connsiteY9" fmla="*/ 228603 h 229213"/>
                <a:gd name="connsiteX10" fmla="*/ 92106 w 164630"/>
                <a:gd name="connsiteY10" fmla="*/ 196853 h 229213"/>
                <a:gd name="connsiteX11" fmla="*/ 28606 w 164630"/>
                <a:gd name="connsiteY11" fmla="*/ 190503 h 229213"/>
                <a:gd name="connsiteX12" fmla="*/ 111156 w 164630"/>
                <a:gd name="connsiteY12" fmla="*/ 88903 h 229213"/>
                <a:gd name="connsiteX13" fmla="*/ 73056 w 164630"/>
                <a:gd name="connsiteY13" fmla="*/ 111128 h 229213"/>
                <a:gd name="connsiteX14" fmla="*/ 73056 w 164630"/>
                <a:gd name="connsiteY14" fmla="*/ 69853 h 229213"/>
                <a:gd name="connsiteX15" fmla="*/ 31 w 164630"/>
                <a:gd name="connsiteY15" fmla="*/ 3 h 22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4630" h="229213">
                  <a:moveTo>
                    <a:pt x="31" y="3"/>
                  </a:moveTo>
                  <a:cubicBezTo>
                    <a:pt x="-1556" y="532"/>
                    <a:pt x="58239" y="39691"/>
                    <a:pt x="63531" y="73028"/>
                  </a:cubicBezTo>
                  <a:cubicBezTo>
                    <a:pt x="68823" y="106365"/>
                    <a:pt x="34956" y="182566"/>
                    <a:pt x="31781" y="200028"/>
                  </a:cubicBezTo>
                  <a:cubicBezTo>
                    <a:pt x="28606" y="217491"/>
                    <a:pt x="45010" y="174628"/>
                    <a:pt x="44481" y="177803"/>
                  </a:cubicBezTo>
                  <a:cubicBezTo>
                    <a:pt x="43952" y="180978"/>
                    <a:pt x="11144" y="220136"/>
                    <a:pt x="28606" y="219078"/>
                  </a:cubicBezTo>
                  <a:cubicBezTo>
                    <a:pt x="46068" y="218020"/>
                    <a:pt x="149256" y="171453"/>
                    <a:pt x="149256" y="171453"/>
                  </a:cubicBezTo>
                  <a:cubicBezTo>
                    <a:pt x="171481" y="162986"/>
                    <a:pt x="163544" y="177803"/>
                    <a:pt x="161956" y="168278"/>
                  </a:cubicBezTo>
                  <a:cubicBezTo>
                    <a:pt x="160369" y="158753"/>
                    <a:pt x="140260" y="114832"/>
                    <a:pt x="139731" y="114303"/>
                  </a:cubicBezTo>
                  <a:cubicBezTo>
                    <a:pt x="139202" y="113774"/>
                    <a:pt x="167248" y="146053"/>
                    <a:pt x="158781" y="165103"/>
                  </a:cubicBezTo>
                  <a:cubicBezTo>
                    <a:pt x="150314" y="184153"/>
                    <a:pt x="100044" y="223311"/>
                    <a:pt x="88931" y="228603"/>
                  </a:cubicBezTo>
                  <a:cubicBezTo>
                    <a:pt x="77819" y="233895"/>
                    <a:pt x="102160" y="203203"/>
                    <a:pt x="92106" y="196853"/>
                  </a:cubicBezTo>
                  <a:cubicBezTo>
                    <a:pt x="82052" y="190503"/>
                    <a:pt x="25431" y="208495"/>
                    <a:pt x="28606" y="190503"/>
                  </a:cubicBezTo>
                  <a:cubicBezTo>
                    <a:pt x="31781" y="172511"/>
                    <a:pt x="103748" y="102132"/>
                    <a:pt x="111156" y="88903"/>
                  </a:cubicBezTo>
                  <a:cubicBezTo>
                    <a:pt x="118564" y="75674"/>
                    <a:pt x="79406" y="114303"/>
                    <a:pt x="73056" y="111128"/>
                  </a:cubicBezTo>
                  <a:cubicBezTo>
                    <a:pt x="66706" y="107953"/>
                    <a:pt x="82052" y="86257"/>
                    <a:pt x="73056" y="69853"/>
                  </a:cubicBezTo>
                  <a:cubicBezTo>
                    <a:pt x="64060" y="53449"/>
                    <a:pt x="1618" y="-526"/>
                    <a:pt x="31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5" name="フリーフォーム 224">
              <a:extLst>
                <a:ext uri="{FF2B5EF4-FFF2-40B4-BE49-F238E27FC236}">
                  <a16:creationId xmlns:a16="http://schemas.microsoft.com/office/drawing/2014/main" id="{CE55F4B1-BBFA-51C1-FF5E-9F53910057A7}"/>
                </a:ext>
              </a:extLst>
            </p:cNvPr>
            <p:cNvSpPr/>
            <p:nvPr/>
          </p:nvSpPr>
          <p:spPr>
            <a:xfrm>
              <a:off x="3576814" y="4937121"/>
              <a:ext cx="115460" cy="523727"/>
            </a:xfrm>
            <a:custGeom>
              <a:avLst/>
              <a:gdLst>
                <a:gd name="connsiteX0" fmla="*/ 103011 w 115460"/>
                <a:gd name="connsiteY0" fmla="*/ 4 h 523727"/>
                <a:gd name="connsiteX1" fmla="*/ 109361 w 115460"/>
                <a:gd name="connsiteY1" fmla="*/ 66679 h 523727"/>
                <a:gd name="connsiteX2" fmla="*/ 1411 w 115460"/>
                <a:gd name="connsiteY2" fmla="*/ 187329 h 523727"/>
                <a:gd name="connsiteX3" fmla="*/ 49036 w 115460"/>
                <a:gd name="connsiteY3" fmla="*/ 152404 h 523727"/>
                <a:gd name="connsiteX4" fmla="*/ 68086 w 115460"/>
                <a:gd name="connsiteY4" fmla="*/ 196854 h 523727"/>
                <a:gd name="connsiteX5" fmla="*/ 83961 w 115460"/>
                <a:gd name="connsiteY5" fmla="*/ 333379 h 523727"/>
                <a:gd name="connsiteX6" fmla="*/ 87136 w 115460"/>
                <a:gd name="connsiteY6" fmla="*/ 301629 h 523727"/>
                <a:gd name="connsiteX7" fmla="*/ 90311 w 115460"/>
                <a:gd name="connsiteY7" fmla="*/ 517529 h 523727"/>
                <a:gd name="connsiteX8" fmla="*/ 90311 w 115460"/>
                <a:gd name="connsiteY8" fmla="*/ 447679 h 523727"/>
                <a:gd name="connsiteX9" fmla="*/ 36336 w 115460"/>
                <a:gd name="connsiteY9" fmla="*/ 266704 h 523727"/>
                <a:gd name="connsiteX10" fmla="*/ 83961 w 115460"/>
                <a:gd name="connsiteY10" fmla="*/ 384179 h 523727"/>
                <a:gd name="connsiteX11" fmla="*/ 83961 w 115460"/>
                <a:gd name="connsiteY11" fmla="*/ 288929 h 523727"/>
                <a:gd name="connsiteX12" fmla="*/ 77611 w 115460"/>
                <a:gd name="connsiteY12" fmla="*/ 209554 h 523727"/>
                <a:gd name="connsiteX13" fmla="*/ 112536 w 115460"/>
                <a:gd name="connsiteY13" fmla="*/ 149229 h 523727"/>
                <a:gd name="connsiteX14" fmla="*/ 68086 w 115460"/>
                <a:gd name="connsiteY14" fmla="*/ 203204 h 523727"/>
                <a:gd name="connsiteX15" fmla="*/ 49036 w 115460"/>
                <a:gd name="connsiteY15" fmla="*/ 158754 h 523727"/>
                <a:gd name="connsiteX16" fmla="*/ 112536 w 115460"/>
                <a:gd name="connsiteY16" fmla="*/ 63504 h 523727"/>
                <a:gd name="connsiteX17" fmla="*/ 103011 w 115460"/>
                <a:gd name="connsiteY17" fmla="*/ 4 h 523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5460" h="523727">
                  <a:moveTo>
                    <a:pt x="103011" y="4"/>
                  </a:moveTo>
                  <a:cubicBezTo>
                    <a:pt x="102482" y="533"/>
                    <a:pt x="126294" y="35458"/>
                    <a:pt x="109361" y="66679"/>
                  </a:cubicBezTo>
                  <a:cubicBezTo>
                    <a:pt x="92428" y="97900"/>
                    <a:pt x="11465" y="173042"/>
                    <a:pt x="1411" y="187329"/>
                  </a:cubicBezTo>
                  <a:cubicBezTo>
                    <a:pt x="-8643" y="201616"/>
                    <a:pt x="37924" y="150817"/>
                    <a:pt x="49036" y="152404"/>
                  </a:cubicBezTo>
                  <a:cubicBezTo>
                    <a:pt x="60148" y="153991"/>
                    <a:pt x="62265" y="166691"/>
                    <a:pt x="68086" y="196854"/>
                  </a:cubicBezTo>
                  <a:cubicBezTo>
                    <a:pt x="73907" y="227017"/>
                    <a:pt x="80786" y="315917"/>
                    <a:pt x="83961" y="333379"/>
                  </a:cubicBezTo>
                  <a:cubicBezTo>
                    <a:pt x="87136" y="350842"/>
                    <a:pt x="86078" y="270937"/>
                    <a:pt x="87136" y="301629"/>
                  </a:cubicBezTo>
                  <a:cubicBezTo>
                    <a:pt x="88194" y="332321"/>
                    <a:pt x="89782" y="493187"/>
                    <a:pt x="90311" y="517529"/>
                  </a:cubicBezTo>
                  <a:cubicBezTo>
                    <a:pt x="90840" y="541871"/>
                    <a:pt x="99307" y="489483"/>
                    <a:pt x="90311" y="447679"/>
                  </a:cubicBezTo>
                  <a:cubicBezTo>
                    <a:pt x="81315" y="405875"/>
                    <a:pt x="37394" y="277287"/>
                    <a:pt x="36336" y="266704"/>
                  </a:cubicBezTo>
                  <a:cubicBezTo>
                    <a:pt x="35278" y="256121"/>
                    <a:pt x="76024" y="380475"/>
                    <a:pt x="83961" y="384179"/>
                  </a:cubicBezTo>
                  <a:cubicBezTo>
                    <a:pt x="91898" y="387883"/>
                    <a:pt x="85019" y="318033"/>
                    <a:pt x="83961" y="288929"/>
                  </a:cubicBezTo>
                  <a:cubicBezTo>
                    <a:pt x="82903" y="259825"/>
                    <a:pt x="72848" y="232837"/>
                    <a:pt x="77611" y="209554"/>
                  </a:cubicBezTo>
                  <a:cubicBezTo>
                    <a:pt x="82373" y="186271"/>
                    <a:pt x="114124" y="150287"/>
                    <a:pt x="112536" y="149229"/>
                  </a:cubicBezTo>
                  <a:cubicBezTo>
                    <a:pt x="110948" y="148171"/>
                    <a:pt x="78669" y="201617"/>
                    <a:pt x="68086" y="203204"/>
                  </a:cubicBezTo>
                  <a:cubicBezTo>
                    <a:pt x="57503" y="204792"/>
                    <a:pt x="41628" y="182037"/>
                    <a:pt x="49036" y="158754"/>
                  </a:cubicBezTo>
                  <a:cubicBezTo>
                    <a:pt x="56444" y="135471"/>
                    <a:pt x="102482" y="84671"/>
                    <a:pt x="112536" y="63504"/>
                  </a:cubicBezTo>
                  <a:cubicBezTo>
                    <a:pt x="122590" y="42337"/>
                    <a:pt x="103540" y="-525"/>
                    <a:pt x="103011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6" name="フリーフォーム 225">
              <a:extLst>
                <a:ext uri="{FF2B5EF4-FFF2-40B4-BE49-F238E27FC236}">
                  <a16:creationId xmlns:a16="http://schemas.microsoft.com/office/drawing/2014/main" id="{D4446450-3E7A-92FB-932F-B92570BBB1EC}"/>
                </a:ext>
              </a:extLst>
            </p:cNvPr>
            <p:cNvSpPr/>
            <p:nvPr/>
          </p:nvSpPr>
          <p:spPr>
            <a:xfrm>
              <a:off x="3688562" y="5130800"/>
              <a:ext cx="188117" cy="303156"/>
            </a:xfrm>
            <a:custGeom>
              <a:avLst/>
              <a:gdLst>
                <a:gd name="connsiteX0" fmla="*/ 188113 w 188117"/>
                <a:gd name="connsiteY0" fmla="*/ 0 h 303156"/>
                <a:gd name="connsiteX1" fmla="*/ 10313 w 188117"/>
                <a:gd name="connsiteY1" fmla="*/ 85725 h 303156"/>
                <a:gd name="connsiteX2" fmla="*/ 19838 w 188117"/>
                <a:gd name="connsiteY2" fmla="*/ 85725 h 303156"/>
                <a:gd name="connsiteX3" fmla="*/ 7138 w 188117"/>
                <a:gd name="connsiteY3" fmla="*/ 190500 h 303156"/>
                <a:gd name="connsiteX4" fmla="*/ 13488 w 188117"/>
                <a:gd name="connsiteY4" fmla="*/ 301625 h 303156"/>
                <a:gd name="connsiteX5" fmla="*/ 13488 w 188117"/>
                <a:gd name="connsiteY5" fmla="*/ 104775 h 303156"/>
                <a:gd name="connsiteX6" fmla="*/ 7138 w 188117"/>
                <a:gd name="connsiteY6" fmla="*/ 196850 h 303156"/>
                <a:gd name="connsiteX7" fmla="*/ 57938 w 188117"/>
                <a:gd name="connsiteY7" fmla="*/ 107950 h 303156"/>
                <a:gd name="connsiteX8" fmla="*/ 19838 w 188117"/>
                <a:gd name="connsiteY8" fmla="*/ 142875 h 303156"/>
                <a:gd name="connsiteX9" fmla="*/ 26188 w 188117"/>
                <a:gd name="connsiteY9" fmla="*/ 73025 h 303156"/>
                <a:gd name="connsiteX10" fmla="*/ 48413 w 188117"/>
                <a:gd name="connsiteY10" fmla="*/ 66675 h 303156"/>
                <a:gd name="connsiteX11" fmla="*/ 3963 w 188117"/>
                <a:gd name="connsiteY11" fmla="*/ 85725 h 303156"/>
                <a:gd name="connsiteX12" fmla="*/ 188113 w 188117"/>
                <a:gd name="connsiteY12" fmla="*/ 0 h 303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8117" h="303156">
                  <a:moveTo>
                    <a:pt x="188113" y="0"/>
                  </a:moveTo>
                  <a:cubicBezTo>
                    <a:pt x="189171" y="0"/>
                    <a:pt x="10313" y="85725"/>
                    <a:pt x="10313" y="85725"/>
                  </a:cubicBezTo>
                  <a:cubicBezTo>
                    <a:pt x="-17733" y="100013"/>
                    <a:pt x="20367" y="68263"/>
                    <a:pt x="19838" y="85725"/>
                  </a:cubicBezTo>
                  <a:cubicBezTo>
                    <a:pt x="19309" y="103187"/>
                    <a:pt x="8196" y="154517"/>
                    <a:pt x="7138" y="190500"/>
                  </a:cubicBezTo>
                  <a:cubicBezTo>
                    <a:pt x="6080" y="226483"/>
                    <a:pt x="12430" y="315912"/>
                    <a:pt x="13488" y="301625"/>
                  </a:cubicBezTo>
                  <a:cubicBezTo>
                    <a:pt x="14546" y="287338"/>
                    <a:pt x="14546" y="122237"/>
                    <a:pt x="13488" y="104775"/>
                  </a:cubicBezTo>
                  <a:cubicBezTo>
                    <a:pt x="12430" y="87313"/>
                    <a:pt x="-270" y="196321"/>
                    <a:pt x="7138" y="196850"/>
                  </a:cubicBezTo>
                  <a:cubicBezTo>
                    <a:pt x="14546" y="197379"/>
                    <a:pt x="55821" y="116946"/>
                    <a:pt x="57938" y="107950"/>
                  </a:cubicBezTo>
                  <a:cubicBezTo>
                    <a:pt x="60055" y="98954"/>
                    <a:pt x="25130" y="148696"/>
                    <a:pt x="19838" y="142875"/>
                  </a:cubicBezTo>
                  <a:cubicBezTo>
                    <a:pt x="14546" y="137054"/>
                    <a:pt x="21425" y="85725"/>
                    <a:pt x="26188" y="73025"/>
                  </a:cubicBezTo>
                  <a:cubicBezTo>
                    <a:pt x="30951" y="60325"/>
                    <a:pt x="52117" y="64558"/>
                    <a:pt x="48413" y="66675"/>
                  </a:cubicBezTo>
                  <a:cubicBezTo>
                    <a:pt x="44709" y="68792"/>
                    <a:pt x="-11912" y="94192"/>
                    <a:pt x="3963" y="85725"/>
                  </a:cubicBezTo>
                  <a:cubicBezTo>
                    <a:pt x="19838" y="77258"/>
                    <a:pt x="187055" y="0"/>
                    <a:pt x="1881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7" name="フリーフォーム 226">
              <a:extLst>
                <a:ext uri="{FF2B5EF4-FFF2-40B4-BE49-F238E27FC236}">
                  <a16:creationId xmlns:a16="http://schemas.microsoft.com/office/drawing/2014/main" id="{423D1B12-C112-0FE9-242A-AF0D684A7259}"/>
                </a:ext>
              </a:extLst>
            </p:cNvPr>
            <p:cNvSpPr/>
            <p:nvPr/>
          </p:nvSpPr>
          <p:spPr>
            <a:xfrm>
              <a:off x="3768715" y="5159179"/>
              <a:ext cx="152571" cy="165304"/>
            </a:xfrm>
            <a:custGeom>
              <a:avLst/>
              <a:gdLst>
                <a:gd name="connsiteX0" fmla="*/ 152410 w 152571"/>
                <a:gd name="connsiteY0" fmla="*/ 196 h 165304"/>
                <a:gd name="connsiteX1" fmla="*/ 85735 w 152571"/>
                <a:gd name="connsiteY1" fmla="*/ 41471 h 165304"/>
                <a:gd name="connsiteX2" fmla="*/ 10 w 152571"/>
                <a:gd name="connsiteY2" fmla="*/ 165296 h 165304"/>
                <a:gd name="connsiteX3" fmla="*/ 79385 w 152571"/>
                <a:gd name="connsiteY3" fmla="*/ 35121 h 165304"/>
                <a:gd name="connsiteX4" fmla="*/ 3185 w 152571"/>
                <a:gd name="connsiteY4" fmla="*/ 28771 h 165304"/>
                <a:gd name="connsiteX5" fmla="*/ 66685 w 152571"/>
                <a:gd name="connsiteY5" fmla="*/ 25596 h 165304"/>
                <a:gd name="connsiteX6" fmla="*/ 152410 w 152571"/>
                <a:gd name="connsiteY6" fmla="*/ 196 h 165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571" h="165304">
                  <a:moveTo>
                    <a:pt x="152410" y="196"/>
                  </a:moveTo>
                  <a:cubicBezTo>
                    <a:pt x="155585" y="2842"/>
                    <a:pt x="111135" y="13954"/>
                    <a:pt x="85735" y="41471"/>
                  </a:cubicBezTo>
                  <a:cubicBezTo>
                    <a:pt x="60335" y="68988"/>
                    <a:pt x="1068" y="166354"/>
                    <a:pt x="10" y="165296"/>
                  </a:cubicBezTo>
                  <a:cubicBezTo>
                    <a:pt x="-1048" y="164238"/>
                    <a:pt x="78856" y="57875"/>
                    <a:pt x="79385" y="35121"/>
                  </a:cubicBezTo>
                  <a:cubicBezTo>
                    <a:pt x="79914" y="12367"/>
                    <a:pt x="5302" y="30359"/>
                    <a:pt x="3185" y="28771"/>
                  </a:cubicBezTo>
                  <a:cubicBezTo>
                    <a:pt x="1068" y="27183"/>
                    <a:pt x="45518" y="28771"/>
                    <a:pt x="66685" y="25596"/>
                  </a:cubicBezTo>
                  <a:cubicBezTo>
                    <a:pt x="87852" y="22421"/>
                    <a:pt x="149235" y="-2450"/>
                    <a:pt x="152410" y="1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8" name="フリーフォーム 227">
              <a:extLst>
                <a:ext uri="{FF2B5EF4-FFF2-40B4-BE49-F238E27FC236}">
                  <a16:creationId xmlns:a16="http://schemas.microsoft.com/office/drawing/2014/main" id="{D42051A5-73BD-4D07-8EBD-720435642CD1}"/>
                </a:ext>
              </a:extLst>
            </p:cNvPr>
            <p:cNvSpPr/>
            <p:nvPr/>
          </p:nvSpPr>
          <p:spPr>
            <a:xfrm>
              <a:off x="3679540" y="5479944"/>
              <a:ext cx="254879" cy="213188"/>
            </a:xfrm>
            <a:custGeom>
              <a:avLst/>
              <a:gdLst>
                <a:gd name="connsiteX0" fmla="*/ 285 w 254879"/>
                <a:gd name="connsiteY0" fmla="*/ 106 h 213188"/>
                <a:gd name="connsiteX1" fmla="*/ 38385 w 254879"/>
                <a:gd name="connsiteY1" fmla="*/ 108056 h 213188"/>
                <a:gd name="connsiteX2" fmla="*/ 95535 w 254879"/>
                <a:gd name="connsiteY2" fmla="*/ 171556 h 213188"/>
                <a:gd name="connsiteX3" fmla="*/ 89185 w 254879"/>
                <a:gd name="connsiteY3" fmla="*/ 152506 h 213188"/>
                <a:gd name="connsiteX4" fmla="*/ 139985 w 254879"/>
                <a:gd name="connsiteY4" fmla="*/ 168381 h 213188"/>
                <a:gd name="connsiteX5" fmla="*/ 178085 w 254879"/>
                <a:gd name="connsiteY5" fmla="*/ 139806 h 213188"/>
                <a:gd name="connsiteX6" fmla="*/ 254285 w 254879"/>
                <a:gd name="connsiteY6" fmla="*/ 212831 h 213188"/>
                <a:gd name="connsiteX7" fmla="*/ 213010 w 254879"/>
                <a:gd name="connsiteY7" fmla="*/ 165206 h 213188"/>
                <a:gd name="connsiteX8" fmla="*/ 203485 w 254879"/>
                <a:gd name="connsiteY8" fmla="*/ 108056 h 213188"/>
                <a:gd name="connsiteX9" fmla="*/ 190785 w 254879"/>
                <a:gd name="connsiteY9" fmla="*/ 146156 h 213188"/>
                <a:gd name="connsiteX10" fmla="*/ 114585 w 254879"/>
                <a:gd name="connsiteY10" fmla="*/ 142981 h 213188"/>
                <a:gd name="connsiteX11" fmla="*/ 89185 w 254879"/>
                <a:gd name="connsiteY11" fmla="*/ 117581 h 213188"/>
                <a:gd name="connsiteX12" fmla="*/ 133635 w 254879"/>
                <a:gd name="connsiteY12" fmla="*/ 158856 h 213188"/>
                <a:gd name="connsiteX13" fmla="*/ 89185 w 254879"/>
                <a:gd name="connsiteY13" fmla="*/ 127106 h 213188"/>
                <a:gd name="connsiteX14" fmla="*/ 66960 w 254879"/>
                <a:gd name="connsiteY14" fmla="*/ 82656 h 213188"/>
                <a:gd name="connsiteX15" fmla="*/ 79660 w 254879"/>
                <a:gd name="connsiteY15" fmla="*/ 139806 h 213188"/>
                <a:gd name="connsiteX16" fmla="*/ 38385 w 254879"/>
                <a:gd name="connsiteY16" fmla="*/ 98531 h 213188"/>
                <a:gd name="connsiteX17" fmla="*/ 60610 w 254879"/>
                <a:gd name="connsiteY17" fmla="*/ 149331 h 213188"/>
                <a:gd name="connsiteX18" fmla="*/ 22510 w 254879"/>
                <a:gd name="connsiteY18" fmla="*/ 89006 h 213188"/>
                <a:gd name="connsiteX19" fmla="*/ 285 w 254879"/>
                <a:gd name="connsiteY19" fmla="*/ 106 h 213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54879" h="213188">
                  <a:moveTo>
                    <a:pt x="285" y="106"/>
                  </a:moveTo>
                  <a:cubicBezTo>
                    <a:pt x="2931" y="3281"/>
                    <a:pt x="22510" y="79481"/>
                    <a:pt x="38385" y="108056"/>
                  </a:cubicBezTo>
                  <a:cubicBezTo>
                    <a:pt x="54260" y="136631"/>
                    <a:pt x="87068" y="164148"/>
                    <a:pt x="95535" y="171556"/>
                  </a:cubicBezTo>
                  <a:cubicBezTo>
                    <a:pt x="104002" y="178964"/>
                    <a:pt x="81777" y="153035"/>
                    <a:pt x="89185" y="152506"/>
                  </a:cubicBezTo>
                  <a:cubicBezTo>
                    <a:pt x="96593" y="151977"/>
                    <a:pt x="125168" y="170498"/>
                    <a:pt x="139985" y="168381"/>
                  </a:cubicBezTo>
                  <a:cubicBezTo>
                    <a:pt x="154802" y="166264"/>
                    <a:pt x="159035" y="132398"/>
                    <a:pt x="178085" y="139806"/>
                  </a:cubicBezTo>
                  <a:cubicBezTo>
                    <a:pt x="197135" y="147214"/>
                    <a:pt x="248464" y="208598"/>
                    <a:pt x="254285" y="212831"/>
                  </a:cubicBezTo>
                  <a:cubicBezTo>
                    <a:pt x="260106" y="217064"/>
                    <a:pt x="221477" y="182668"/>
                    <a:pt x="213010" y="165206"/>
                  </a:cubicBezTo>
                  <a:cubicBezTo>
                    <a:pt x="204543" y="147744"/>
                    <a:pt x="207189" y="111231"/>
                    <a:pt x="203485" y="108056"/>
                  </a:cubicBezTo>
                  <a:cubicBezTo>
                    <a:pt x="199781" y="104881"/>
                    <a:pt x="205602" y="140335"/>
                    <a:pt x="190785" y="146156"/>
                  </a:cubicBezTo>
                  <a:cubicBezTo>
                    <a:pt x="175968" y="151977"/>
                    <a:pt x="131518" y="147743"/>
                    <a:pt x="114585" y="142981"/>
                  </a:cubicBezTo>
                  <a:cubicBezTo>
                    <a:pt x="97652" y="138219"/>
                    <a:pt x="86010" y="114935"/>
                    <a:pt x="89185" y="117581"/>
                  </a:cubicBezTo>
                  <a:cubicBezTo>
                    <a:pt x="92360" y="120227"/>
                    <a:pt x="133635" y="157269"/>
                    <a:pt x="133635" y="158856"/>
                  </a:cubicBezTo>
                  <a:cubicBezTo>
                    <a:pt x="133635" y="160443"/>
                    <a:pt x="100297" y="139806"/>
                    <a:pt x="89185" y="127106"/>
                  </a:cubicBezTo>
                  <a:cubicBezTo>
                    <a:pt x="78073" y="114406"/>
                    <a:pt x="68548" y="80539"/>
                    <a:pt x="66960" y="82656"/>
                  </a:cubicBezTo>
                  <a:cubicBezTo>
                    <a:pt x="65372" y="84773"/>
                    <a:pt x="84422" y="137160"/>
                    <a:pt x="79660" y="139806"/>
                  </a:cubicBezTo>
                  <a:cubicBezTo>
                    <a:pt x="74898" y="142452"/>
                    <a:pt x="41560" y="96944"/>
                    <a:pt x="38385" y="98531"/>
                  </a:cubicBezTo>
                  <a:cubicBezTo>
                    <a:pt x="35210" y="100118"/>
                    <a:pt x="63256" y="150919"/>
                    <a:pt x="60610" y="149331"/>
                  </a:cubicBezTo>
                  <a:cubicBezTo>
                    <a:pt x="57964" y="147744"/>
                    <a:pt x="30977" y="112289"/>
                    <a:pt x="22510" y="89006"/>
                  </a:cubicBezTo>
                  <a:cubicBezTo>
                    <a:pt x="14043" y="65723"/>
                    <a:pt x="-2361" y="-3069"/>
                    <a:pt x="285" y="1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9" name="フリーフォーム 228">
              <a:extLst>
                <a:ext uri="{FF2B5EF4-FFF2-40B4-BE49-F238E27FC236}">
                  <a16:creationId xmlns:a16="http://schemas.microsoft.com/office/drawing/2014/main" id="{C10686EC-8D90-E55B-0CB4-53343FF6AF19}"/>
                </a:ext>
              </a:extLst>
            </p:cNvPr>
            <p:cNvSpPr/>
            <p:nvPr/>
          </p:nvSpPr>
          <p:spPr>
            <a:xfrm>
              <a:off x="3679663" y="5578371"/>
              <a:ext cx="236078" cy="149329"/>
            </a:xfrm>
            <a:custGeom>
              <a:avLst/>
              <a:gdLst>
                <a:gd name="connsiteX0" fmla="*/ 162 w 236078"/>
                <a:gd name="connsiteY0" fmla="*/ 104 h 149329"/>
                <a:gd name="connsiteX1" fmla="*/ 117637 w 236078"/>
                <a:gd name="connsiteY1" fmla="*/ 133454 h 149329"/>
                <a:gd name="connsiteX2" fmla="*/ 127162 w 236078"/>
                <a:gd name="connsiteY2" fmla="*/ 92179 h 149329"/>
                <a:gd name="connsiteX3" fmla="*/ 187487 w 236078"/>
                <a:gd name="connsiteY3" fmla="*/ 95354 h 149329"/>
                <a:gd name="connsiteX4" fmla="*/ 235112 w 236078"/>
                <a:gd name="connsiteY4" fmla="*/ 117579 h 149329"/>
                <a:gd name="connsiteX5" fmla="*/ 143037 w 236078"/>
                <a:gd name="connsiteY5" fmla="*/ 79479 h 149329"/>
                <a:gd name="connsiteX6" fmla="*/ 117637 w 236078"/>
                <a:gd name="connsiteY6" fmla="*/ 111229 h 149329"/>
                <a:gd name="connsiteX7" fmla="*/ 117637 w 236078"/>
                <a:gd name="connsiteY7" fmla="*/ 149329 h 149329"/>
                <a:gd name="connsiteX8" fmla="*/ 92237 w 236078"/>
                <a:gd name="connsiteY8" fmla="*/ 111229 h 149329"/>
                <a:gd name="connsiteX9" fmla="*/ 162 w 236078"/>
                <a:gd name="connsiteY9" fmla="*/ 104 h 149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078" h="149329">
                  <a:moveTo>
                    <a:pt x="162" y="104"/>
                  </a:moveTo>
                  <a:cubicBezTo>
                    <a:pt x="4395" y="3808"/>
                    <a:pt x="96470" y="118108"/>
                    <a:pt x="117637" y="133454"/>
                  </a:cubicBezTo>
                  <a:cubicBezTo>
                    <a:pt x="138804" y="148800"/>
                    <a:pt x="115520" y="98529"/>
                    <a:pt x="127162" y="92179"/>
                  </a:cubicBezTo>
                  <a:cubicBezTo>
                    <a:pt x="138804" y="85829"/>
                    <a:pt x="169495" y="91121"/>
                    <a:pt x="187487" y="95354"/>
                  </a:cubicBezTo>
                  <a:cubicBezTo>
                    <a:pt x="205479" y="99587"/>
                    <a:pt x="242520" y="120225"/>
                    <a:pt x="235112" y="117579"/>
                  </a:cubicBezTo>
                  <a:cubicBezTo>
                    <a:pt x="227704" y="114933"/>
                    <a:pt x="162616" y="80537"/>
                    <a:pt x="143037" y="79479"/>
                  </a:cubicBezTo>
                  <a:cubicBezTo>
                    <a:pt x="123458" y="78421"/>
                    <a:pt x="121870" y="99587"/>
                    <a:pt x="117637" y="111229"/>
                  </a:cubicBezTo>
                  <a:cubicBezTo>
                    <a:pt x="113404" y="122871"/>
                    <a:pt x="121870" y="149329"/>
                    <a:pt x="117637" y="149329"/>
                  </a:cubicBezTo>
                  <a:cubicBezTo>
                    <a:pt x="113404" y="149329"/>
                    <a:pt x="108641" y="129750"/>
                    <a:pt x="92237" y="111229"/>
                  </a:cubicBezTo>
                  <a:cubicBezTo>
                    <a:pt x="75833" y="92708"/>
                    <a:pt x="-4071" y="-3600"/>
                    <a:pt x="162" y="1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0" name="フリーフォーム 229">
              <a:extLst>
                <a:ext uri="{FF2B5EF4-FFF2-40B4-BE49-F238E27FC236}">
                  <a16:creationId xmlns:a16="http://schemas.microsoft.com/office/drawing/2014/main" id="{E4AE1C51-3DBB-61EC-A2AA-9922FAEA2F74}"/>
                </a:ext>
              </a:extLst>
            </p:cNvPr>
            <p:cNvSpPr/>
            <p:nvPr/>
          </p:nvSpPr>
          <p:spPr>
            <a:xfrm>
              <a:off x="3682116" y="5748647"/>
              <a:ext cx="237408" cy="156296"/>
            </a:xfrm>
            <a:custGeom>
              <a:avLst/>
              <a:gdLst>
                <a:gd name="connsiteX0" fmla="*/ 7234 w 237408"/>
                <a:gd name="connsiteY0" fmla="*/ 7628 h 156296"/>
                <a:gd name="connsiteX1" fmla="*/ 226309 w 237408"/>
                <a:gd name="connsiteY1" fmla="*/ 147328 h 156296"/>
                <a:gd name="connsiteX2" fmla="*/ 207259 w 237408"/>
                <a:gd name="connsiteY2" fmla="*/ 128278 h 156296"/>
                <a:gd name="connsiteX3" fmla="*/ 226309 w 237408"/>
                <a:gd name="connsiteY3" fmla="*/ 13978 h 156296"/>
                <a:gd name="connsiteX4" fmla="*/ 200909 w 237408"/>
                <a:gd name="connsiteY4" fmla="*/ 121928 h 156296"/>
                <a:gd name="connsiteX5" fmla="*/ 143759 w 237408"/>
                <a:gd name="connsiteY5" fmla="*/ 83828 h 156296"/>
                <a:gd name="connsiteX6" fmla="*/ 165984 w 237408"/>
                <a:gd name="connsiteY6" fmla="*/ 96528 h 156296"/>
                <a:gd name="connsiteX7" fmla="*/ 61209 w 237408"/>
                <a:gd name="connsiteY7" fmla="*/ 26678 h 156296"/>
                <a:gd name="connsiteX8" fmla="*/ 7234 w 237408"/>
                <a:gd name="connsiteY8" fmla="*/ 7628 h 15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408" h="156296">
                  <a:moveTo>
                    <a:pt x="7234" y="7628"/>
                  </a:moveTo>
                  <a:cubicBezTo>
                    <a:pt x="34751" y="27736"/>
                    <a:pt x="226309" y="147328"/>
                    <a:pt x="226309" y="147328"/>
                  </a:cubicBezTo>
                  <a:cubicBezTo>
                    <a:pt x="259647" y="167436"/>
                    <a:pt x="207259" y="150503"/>
                    <a:pt x="207259" y="128278"/>
                  </a:cubicBezTo>
                  <a:cubicBezTo>
                    <a:pt x="207259" y="106053"/>
                    <a:pt x="227367" y="15036"/>
                    <a:pt x="226309" y="13978"/>
                  </a:cubicBezTo>
                  <a:cubicBezTo>
                    <a:pt x="225251" y="12920"/>
                    <a:pt x="214667" y="110286"/>
                    <a:pt x="200909" y="121928"/>
                  </a:cubicBezTo>
                  <a:cubicBezTo>
                    <a:pt x="187151" y="133570"/>
                    <a:pt x="149580" y="88061"/>
                    <a:pt x="143759" y="83828"/>
                  </a:cubicBezTo>
                  <a:cubicBezTo>
                    <a:pt x="137938" y="79595"/>
                    <a:pt x="179742" y="106053"/>
                    <a:pt x="165984" y="96528"/>
                  </a:cubicBezTo>
                  <a:cubicBezTo>
                    <a:pt x="152226" y="87003"/>
                    <a:pt x="84492" y="41495"/>
                    <a:pt x="61209" y="26678"/>
                  </a:cubicBezTo>
                  <a:cubicBezTo>
                    <a:pt x="37926" y="11861"/>
                    <a:pt x="-20283" y="-12480"/>
                    <a:pt x="7234" y="76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1" name="フリーフォーム 230">
              <a:extLst>
                <a:ext uri="{FF2B5EF4-FFF2-40B4-BE49-F238E27FC236}">
                  <a16:creationId xmlns:a16="http://schemas.microsoft.com/office/drawing/2014/main" id="{D99C1EE3-7912-6BED-E11C-766769D9CFA1}"/>
                </a:ext>
              </a:extLst>
            </p:cNvPr>
            <p:cNvSpPr/>
            <p:nvPr/>
          </p:nvSpPr>
          <p:spPr>
            <a:xfrm>
              <a:off x="3473423" y="5372036"/>
              <a:ext cx="415968" cy="406649"/>
            </a:xfrm>
            <a:custGeom>
              <a:avLst/>
              <a:gdLst>
                <a:gd name="connsiteX0" fmla="*/ 27 w 415968"/>
                <a:gd name="connsiteY0" fmla="*/ 64 h 406649"/>
                <a:gd name="connsiteX1" fmla="*/ 149252 w 415968"/>
                <a:gd name="connsiteY1" fmla="*/ 187389 h 406649"/>
                <a:gd name="connsiteX2" fmla="*/ 282602 w 415968"/>
                <a:gd name="connsiteY2" fmla="*/ 377889 h 406649"/>
                <a:gd name="connsiteX3" fmla="*/ 282602 w 415968"/>
                <a:gd name="connsiteY3" fmla="*/ 365189 h 406649"/>
                <a:gd name="connsiteX4" fmla="*/ 346102 w 415968"/>
                <a:gd name="connsiteY4" fmla="*/ 406464 h 406649"/>
                <a:gd name="connsiteX5" fmla="*/ 355627 w 415968"/>
                <a:gd name="connsiteY5" fmla="*/ 381064 h 406649"/>
                <a:gd name="connsiteX6" fmla="*/ 415952 w 415968"/>
                <a:gd name="connsiteY6" fmla="*/ 396939 h 406649"/>
                <a:gd name="connsiteX7" fmla="*/ 349277 w 415968"/>
                <a:gd name="connsiteY7" fmla="*/ 390589 h 406649"/>
                <a:gd name="connsiteX8" fmla="*/ 285777 w 415968"/>
                <a:gd name="connsiteY8" fmla="*/ 371539 h 406649"/>
                <a:gd name="connsiteX9" fmla="*/ 104802 w 415968"/>
                <a:gd name="connsiteY9" fmla="*/ 98489 h 406649"/>
                <a:gd name="connsiteX10" fmla="*/ 136552 w 415968"/>
                <a:gd name="connsiteY10" fmla="*/ 165164 h 406649"/>
                <a:gd name="connsiteX11" fmla="*/ 27 w 415968"/>
                <a:gd name="connsiteY11" fmla="*/ 64 h 406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5968" h="406649">
                  <a:moveTo>
                    <a:pt x="27" y="64"/>
                  </a:moveTo>
                  <a:cubicBezTo>
                    <a:pt x="2144" y="3768"/>
                    <a:pt x="102156" y="124418"/>
                    <a:pt x="149252" y="187389"/>
                  </a:cubicBezTo>
                  <a:cubicBezTo>
                    <a:pt x="196348" y="250360"/>
                    <a:pt x="282602" y="377889"/>
                    <a:pt x="282602" y="377889"/>
                  </a:cubicBezTo>
                  <a:cubicBezTo>
                    <a:pt x="304827" y="407522"/>
                    <a:pt x="272019" y="360427"/>
                    <a:pt x="282602" y="365189"/>
                  </a:cubicBezTo>
                  <a:cubicBezTo>
                    <a:pt x="293185" y="369952"/>
                    <a:pt x="333931" y="403818"/>
                    <a:pt x="346102" y="406464"/>
                  </a:cubicBezTo>
                  <a:cubicBezTo>
                    <a:pt x="358273" y="409110"/>
                    <a:pt x="343985" y="382651"/>
                    <a:pt x="355627" y="381064"/>
                  </a:cubicBezTo>
                  <a:cubicBezTo>
                    <a:pt x="367269" y="379477"/>
                    <a:pt x="417010" y="395351"/>
                    <a:pt x="415952" y="396939"/>
                  </a:cubicBezTo>
                  <a:cubicBezTo>
                    <a:pt x="414894" y="398527"/>
                    <a:pt x="370973" y="394822"/>
                    <a:pt x="349277" y="390589"/>
                  </a:cubicBezTo>
                  <a:cubicBezTo>
                    <a:pt x="327581" y="386356"/>
                    <a:pt x="326523" y="420222"/>
                    <a:pt x="285777" y="371539"/>
                  </a:cubicBezTo>
                  <a:cubicBezTo>
                    <a:pt x="245031" y="322856"/>
                    <a:pt x="129673" y="132885"/>
                    <a:pt x="104802" y="98489"/>
                  </a:cubicBezTo>
                  <a:cubicBezTo>
                    <a:pt x="79931" y="64093"/>
                    <a:pt x="155602" y="177864"/>
                    <a:pt x="136552" y="165164"/>
                  </a:cubicBezTo>
                  <a:cubicBezTo>
                    <a:pt x="117502" y="152464"/>
                    <a:pt x="-2090" y="-3640"/>
                    <a:pt x="27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2" name="フリーフォーム 231">
              <a:extLst>
                <a:ext uri="{FF2B5EF4-FFF2-40B4-BE49-F238E27FC236}">
                  <a16:creationId xmlns:a16="http://schemas.microsoft.com/office/drawing/2014/main" id="{05DD2D65-108B-6E7E-1450-E5B9C179D0F7}"/>
                </a:ext>
              </a:extLst>
            </p:cNvPr>
            <p:cNvSpPr/>
            <p:nvPr/>
          </p:nvSpPr>
          <p:spPr>
            <a:xfrm>
              <a:off x="3905147" y="5375258"/>
              <a:ext cx="199276" cy="159010"/>
            </a:xfrm>
            <a:custGeom>
              <a:avLst/>
              <a:gdLst>
                <a:gd name="connsiteX0" fmla="*/ 98528 w 199276"/>
                <a:gd name="connsiteY0" fmla="*/ 17 h 159010"/>
                <a:gd name="connsiteX1" fmla="*/ 155678 w 199276"/>
                <a:gd name="connsiteY1" fmla="*/ 53992 h 159010"/>
                <a:gd name="connsiteX2" fmla="*/ 108053 w 199276"/>
                <a:gd name="connsiteY2" fmla="*/ 95267 h 159010"/>
                <a:gd name="connsiteX3" fmla="*/ 103 w 199276"/>
                <a:gd name="connsiteY3" fmla="*/ 158767 h 159010"/>
                <a:gd name="connsiteX4" fmla="*/ 89003 w 199276"/>
                <a:gd name="connsiteY4" fmla="*/ 117492 h 159010"/>
                <a:gd name="connsiteX5" fmla="*/ 127103 w 199276"/>
                <a:gd name="connsiteY5" fmla="*/ 127017 h 159010"/>
                <a:gd name="connsiteX6" fmla="*/ 101703 w 199276"/>
                <a:gd name="connsiteY6" fmla="*/ 133367 h 159010"/>
                <a:gd name="connsiteX7" fmla="*/ 139803 w 199276"/>
                <a:gd name="connsiteY7" fmla="*/ 92092 h 159010"/>
                <a:gd name="connsiteX8" fmla="*/ 98528 w 199276"/>
                <a:gd name="connsiteY8" fmla="*/ 107967 h 159010"/>
                <a:gd name="connsiteX9" fmla="*/ 196953 w 199276"/>
                <a:gd name="connsiteY9" fmla="*/ 25417 h 159010"/>
                <a:gd name="connsiteX10" fmla="*/ 165203 w 199276"/>
                <a:gd name="connsiteY10" fmla="*/ 47642 h 159010"/>
                <a:gd name="connsiteX11" fmla="*/ 98528 w 199276"/>
                <a:gd name="connsiteY11" fmla="*/ 17 h 15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276" h="159010">
                  <a:moveTo>
                    <a:pt x="98528" y="17"/>
                  </a:moveTo>
                  <a:cubicBezTo>
                    <a:pt x="96940" y="1075"/>
                    <a:pt x="154091" y="38117"/>
                    <a:pt x="155678" y="53992"/>
                  </a:cubicBezTo>
                  <a:cubicBezTo>
                    <a:pt x="157266" y="69867"/>
                    <a:pt x="133982" y="77805"/>
                    <a:pt x="108053" y="95267"/>
                  </a:cubicBezTo>
                  <a:cubicBezTo>
                    <a:pt x="82124" y="112729"/>
                    <a:pt x="3278" y="155063"/>
                    <a:pt x="103" y="158767"/>
                  </a:cubicBezTo>
                  <a:cubicBezTo>
                    <a:pt x="-3072" y="162471"/>
                    <a:pt x="67837" y="122784"/>
                    <a:pt x="89003" y="117492"/>
                  </a:cubicBezTo>
                  <a:cubicBezTo>
                    <a:pt x="110169" y="112200"/>
                    <a:pt x="124986" y="124371"/>
                    <a:pt x="127103" y="127017"/>
                  </a:cubicBezTo>
                  <a:cubicBezTo>
                    <a:pt x="129220" y="129663"/>
                    <a:pt x="99586" y="139188"/>
                    <a:pt x="101703" y="133367"/>
                  </a:cubicBezTo>
                  <a:cubicBezTo>
                    <a:pt x="103820" y="127546"/>
                    <a:pt x="140332" y="96325"/>
                    <a:pt x="139803" y="92092"/>
                  </a:cubicBezTo>
                  <a:cubicBezTo>
                    <a:pt x="139274" y="87859"/>
                    <a:pt x="89003" y="119080"/>
                    <a:pt x="98528" y="107967"/>
                  </a:cubicBezTo>
                  <a:cubicBezTo>
                    <a:pt x="108053" y="96855"/>
                    <a:pt x="185841" y="35471"/>
                    <a:pt x="196953" y="25417"/>
                  </a:cubicBezTo>
                  <a:cubicBezTo>
                    <a:pt x="208065" y="15363"/>
                    <a:pt x="176315" y="48700"/>
                    <a:pt x="165203" y="47642"/>
                  </a:cubicBezTo>
                  <a:cubicBezTo>
                    <a:pt x="154091" y="46584"/>
                    <a:pt x="100116" y="-1041"/>
                    <a:pt x="98528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3" name="フリーフォーム 232">
              <a:extLst>
                <a:ext uri="{FF2B5EF4-FFF2-40B4-BE49-F238E27FC236}">
                  <a16:creationId xmlns:a16="http://schemas.microsoft.com/office/drawing/2014/main" id="{AB9C2FED-ABB5-E1E4-4295-D5A76A75566F}"/>
                </a:ext>
              </a:extLst>
            </p:cNvPr>
            <p:cNvSpPr/>
            <p:nvPr/>
          </p:nvSpPr>
          <p:spPr>
            <a:xfrm>
              <a:off x="3704868" y="5403850"/>
              <a:ext cx="212592" cy="200864"/>
            </a:xfrm>
            <a:custGeom>
              <a:avLst/>
              <a:gdLst>
                <a:gd name="connsiteX0" fmla="*/ 22582 w 212592"/>
                <a:gd name="connsiteY0" fmla="*/ 0 h 200864"/>
                <a:gd name="connsiteX1" fmla="*/ 9882 w 212592"/>
                <a:gd name="connsiteY1" fmla="*/ 76200 h 200864"/>
                <a:gd name="connsiteX2" fmla="*/ 98782 w 212592"/>
                <a:gd name="connsiteY2" fmla="*/ 177800 h 200864"/>
                <a:gd name="connsiteX3" fmla="*/ 41632 w 212592"/>
                <a:gd name="connsiteY3" fmla="*/ 136525 h 200864"/>
                <a:gd name="connsiteX4" fmla="*/ 209907 w 212592"/>
                <a:gd name="connsiteY4" fmla="*/ 200025 h 200864"/>
                <a:gd name="connsiteX5" fmla="*/ 149582 w 212592"/>
                <a:gd name="connsiteY5" fmla="*/ 174625 h 200864"/>
                <a:gd name="connsiteX6" fmla="*/ 19407 w 212592"/>
                <a:gd name="connsiteY6" fmla="*/ 117475 h 200864"/>
                <a:gd name="connsiteX7" fmla="*/ 357 w 212592"/>
                <a:gd name="connsiteY7" fmla="*/ 76200 h 200864"/>
                <a:gd name="connsiteX8" fmla="*/ 22582 w 212592"/>
                <a:gd name="connsiteY8" fmla="*/ 0 h 20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592" h="200864">
                  <a:moveTo>
                    <a:pt x="22582" y="0"/>
                  </a:moveTo>
                  <a:cubicBezTo>
                    <a:pt x="24169" y="0"/>
                    <a:pt x="-2818" y="46567"/>
                    <a:pt x="9882" y="76200"/>
                  </a:cubicBezTo>
                  <a:cubicBezTo>
                    <a:pt x="22582" y="105833"/>
                    <a:pt x="93490" y="167746"/>
                    <a:pt x="98782" y="177800"/>
                  </a:cubicBezTo>
                  <a:cubicBezTo>
                    <a:pt x="104074" y="187854"/>
                    <a:pt x="23111" y="132821"/>
                    <a:pt x="41632" y="136525"/>
                  </a:cubicBezTo>
                  <a:cubicBezTo>
                    <a:pt x="60153" y="140229"/>
                    <a:pt x="191915" y="193675"/>
                    <a:pt x="209907" y="200025"/>
                  </a:cubicBezTo>
                  <a:cubicBezTo>
                    <a:pt x="227899" y="206375"/>
                    <a:pt x="149582" y="174625"/>
                    <a:pt x="149582" y="174625"/>
                  </a:cubicBezTo>
                  <a:cubicBezTo>
                    <a:pt x="117832" y="160867"/>
                    <a:pt x="44278" y="133879"/>
                    <a:pt x="19407" y="117475"/>
                  </a:cubicBezTo>
                  <a:cubicBezTo>
                    <a:pt x="-5464" y="101071"/>
                    <a:pt x="886" y="88900"/>
                    <a:pt x="357" y="76200"/>
                  </a:cubicBezTo>
                  <a:cubicBezTo>
                    <a:pt x="-172" y="63500"/>
                    <a:pt x="20995" y="0"/>
                    <a:pt x="225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4" name="フリーフォーム 233">
              <a:extLst>
                <a:ext uri="{FF2B5EF4-FFF2-40B4-BE49-F238E27FC236}">
                  <a16:creationId xmlns:a16="http://schemas.microsoft.com/office/drawing/2014/main" id="{8CC988D2-2DE0-D9F8-26A4-7390C1448D6F}"/>
                </a:ext>
              </a:extLst>
            </p:cNvPr>
            <p:cNvSpPr/>
            <p:nvPr/>
          </p:nvSpPr>
          <p:spPr>
            <a:xfrm>
              <a:off x="4181473" y="5508586"/>
              <a:ext cx="104778" cy="184720"/>
            </a:xfrm>
            <a:custGeom>
              <a:avLst/>
              <a:gdLst>
                <a:gd name="connsiteX0" fmla="*/ 2 w 104778"/>
                <a:gd name="connsiteY0" fmla="*/ 39 h 184720"/>
                <a:gd name="connsiteX1" fmla="*/ 95252 w 104778"/>
                <a:gd name="connsiteY1" fmla="*/ 171489 h 184720"/>
                <a:gd name="connsiteX2" fmla="*/ 92077 w 104778"/>
                <a:gd name="connsiteY2" fmla="*/ 155614 h 184720"/>
                <a:gd name="connsiteX3" fmla="*/ 2 w 104778"/>
                <a:gd name="connsiteY3" fmla="*/ 39 h 18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8" h="184720">
                  <a:moveTo>
                    <a:pt x="2" y="39"/>
                  </a:moveTo>
                  <a:cubicBezTo>
                    <a:pt x="531" y="2685"/>
                    <a:pt x="95252" y="171489"/>
                    <a:pt x="95252" y="171489"/>
                  </a:cubicBezTo>
                  <a:cubicBezTo>
                    <a:pt x="110598" y="197418"/>
                    <a:pt x="105835" y="181543"/>
                    <a:pt x="92077" y="155614"/>
                  </a:cubicBezTo>
                  <a:cubicBezTo>
                    <a:pt x="78319" y="129685"/>
                    <a:pt x="-527" y="-2607"/>
                    <a:pt x="2" y="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5" name="フリーフォーム 234">
              <a:extLst>
                <a:ext uri="{FF2B5EF4-FFF2-40B4-BE49-F238E27FC236}">
                  <a16:creationId xmlns:a16="http://schemas.microsoft.com/office/drawing/2014/main" id="{D054A37A-EB4F-A87D-B458-A9F9A98B849A}"/>
                </a:ext>
              </a:extLst>
            </p:cNvPr>
            <p:cNvSpPr/>
            <p:nvPr/>
          </p:nvSpPr>
          <p:spPr>
            <a:xfrm>
              <a:off x="4101889" y="5692055"/>
              <a:ext cx="194513" cy="242200"/>
            </a:xfrm>
            <a:custGeom>
              <a:avLst/>
              <a:gdLst>
                <a:gd name="connsiteX0" fmla="*/ 193886 w 194513"/>
                <a:gd name="connsiteY0" fmla="*/ 720 h 242200"/>
                <a:gd name="connsiteX1" fmla="*/ 124036 w 194513"/>
                <a:gd name="connsiteY1" fmla="*/ 76920 h 242200"/>
                <a:gd name="connsiteX2" fmla="*/ 92286 w 194513"/>
                <a:gd name="connsiteY2" fmla="*/ 146770 h 242200"/>
                <a:gd name="connsiteX3" fmla="*/ 79586 w 194513"/>
                <a:gd name="connsiteY3" fmla="*/ 181695 h 242200"/>
                <a:gd name="connsiteX4" fmla="*/ 211 w 194513"/>
                <a:gd name="connsiteY4" fmla="*/ 242020 h 242200"/>
                <a:gd name="connsiteX5" fmla="*/ 57361 w 194513"/>
                <a:gd name="connsiteY5" fmla="*/ 197570 h 242200"/>
                <a:gd name="connsiteX6" fmla="*/ 89111 w 194513"/>
                <a:gd name="connsiteY6" fmla="*/ 121370 h 242200"/>
                <a:gd name="connsiteX7" fmla="*/ 79586 w 194513"/>
                <a:gd name="connsiteY7" fmla="*/ 124545 h 242200"/>
                <a:gd name="connsiteX8" fmla="*/ 193886 w 194513"/>
                <a:gd name="connsiteY8" fmla="*/ 720 h 24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513" h="242200">
                  <a:moveTo>
                    <a:pt x="193886" y="720"/>
                  </a:moveTo>
                  <a:cubicBezTo>
                    <a:pt x="201294" y="-7218"/>
                    <a:pt x="140969" y="52578"/>
                    <a:pt x="124036" y="76920"/>
                  </a:cubicBezTo>
                  <a:cubicBezTo>
                    <a:pt x="107103" y="101262"/>
                    <a:pt x="99694" y="129308"/>
                    <a:pt x="92286" y="146770"/>
                  </a:cubicBezTo>
                  <a:cubicBezTo>
                    <a:pt x="84878" y="164232"/>
                    <a:pt x="94932" y="165820"/>
                    <a:pt x="79586" y="181695"/>
                  </a:cubicBezTo>
                  <a:cubicBezTo>
                    <a:pt x="64240" y="197570"/>
                    <a:pt x="3915" y="239374"/>
                    <a:pt x="211" y="242020"/>
                  </a:cubicBezTo>
                  <a:cubicBezTo>
                    <a:pt x="-3493" y="244666"/>
                    <a:pt x="42544" y="217678"/>
                    <a:pt x="57361" y="197570"/>
                  </a:cubicBezTo>
                  <a:cubicBezTo>
                    <a:pt x="72178" y="177462"/>
                    <a:pt x="85407" y="133541"/>
                    <a:pt x="89111" y="121370"/>
                  </a:cubicBezTo>
                  <a:cubicBezTo>
                    <a:pt x="92815" y="109199"/>
                    <a:pt x="66886" y="140949"/>
                    <a:pt x="79586" y="124545"/>
                  </a:cubicBezTo>
                  <a:cubicBezTo>
                    <a:pt x="92286" y="108141"/>
                    <a:pt x="186478" y="8658"/>
                    <a:pt x="193886" y="7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6" name="フリーフォーム 235">
              <a:extLst>
                <a:ext uri="{FF2B5EF4-FFF2-40B4-BE49-F238E27FC236}">
                  <a16:creationId xmlns:a16="http://schemas.microsoft.com/office/drawing/2014/main" id="{1A66B240-46E1-62AB-5B8B-5407FDA0AF8E}"/>
                </a:ext>
              </a:extLst>
            </p:cNvPr>
            <p:cNvSpPr/>
            <p:nvPr/>
          </p:nvSpPr>
          <p:spPr>
            <a:xfrm>
              <a:off x="3924300" y="5476871"/>
              <a:ext cx="209550" cy="444050"/>
            </a:xfrm>
            <a:custGeom>
              <a:avLst/>
              <a:gdLst>
                <a:gd name="connsiteX0" fmla="*/ 200025 w 209550"/>
                <a:gd name="connsiteY0" fmla="*/ 4 h 444050"/>
                <a:gd name="connsiteX1" fmla="*/ 104775 w 209550"/>
                <a:gd name="connsiteY1" fmla="*/ 66679 h 444050"/>
                <a:gd name="connsiteX2" fmla="*/ 104775 w 209550"/>
                <a:gd name="connsiteY2" fmla="*/ 120654 h 444050"/>
                <a:gd name="connsiteX3" fmla="*/ 111125 w 209550"/>
                <a:gd name="connsiteY3" fmla="*/ 111129 h 444050"/>
                <a:gd name="connsiteX4" fmla="*/ 117475 w 209550"/>
                <a:gd name="connsiteY4" fmla="*/ 231779 h 444050"/>
                <a:gd name="connsiteX5" fmla="*/ 130175 w 209550"/>
                <a:gd name="connsiteY5" fmla="*/ 219079 h 444050"/>
                <a:gd name="connsiteX6" fmla="*/ 111125 w 209550"/>
                <a:gd name="connsiteY6" fmla="*/ 323854 h 444050"/>
                <a:gd name="connsiteX7" fmla="*/ 152400 w 209550"/>
                <a:gd name="connsiteY7" fmla="*/ 441329 h 444050"/>
                <a:gd name="connsiteX8" fmla="*/ 136525 w 209550"/>
                <a:gd name="connsiteY8" fmla="*/ 403229 h 444050"/>
                <a:gd name="connsiteX9" fmla="*/ 133350 w 209550"/>
                <a:gd name="connsiteY9" fmla="*/ 365129 h 444050"/>
                <a:gd name="connsiteX10" fmla="*/ 209550 w 209550"/>
                <a:gd name="connsiteY10" fmla="*/ 250829 h 444050"/>
                <a:gd name="connsiteX11" fmla="*/ 133350 w 209550"/>
                <a:gd name="connsiteY11" fmla="*/ 336554 h 444050"/>
                <a:gd name="connsiteX12" fmla="*/ 161925 w 209550"/>
                <a:gd name="connsiteY12" fmla="*/ 209554 h 444050"/>
                <a:gd name="connsiteX13" fmla="*/ 136525 w 209550"/>
                <a:gd name="connsiteY13" fmla="*/ 266704 h 444050"/>
                <a:gd name="connsiteX14" fmla="*/ 120650 w 209550"/>
                <a:gd name="connsiteY14" fmla="*/ 215904 h 444050"/>
                <a:gd name="connsiteX15" fmla="*/ 107950 w 209550"/>
                <a:gd name="connsiteY15" fmla="*/ 117479 h 444050"/>
                <a:gd name="connsiteX16" fmla="*/ 92075 w 209550"/>
                <a:gd name="connsiteY16" fmla="*/ 79379 h 444050"/>
                <a:gd name="connsiteX17" fmla="*/ 0 w 209550"/>
                <a:gd name="connsiteY17" fmla="*/ 85729 h 444050"/>
                <a:gd name="connsiteX18" fmla="*/ 92075 w 209550"/>
                <a:gd name="connsiteY18" fmla="*/ 69854 h 444050"/>
                <a:gd name="connsiteX19" fmla="*/ 200025 w 209550"/>
                <a:gd name="connsiteY19" fmla="*/ 4 h 44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444050">
                  <a:moveTo>
                    <a:pt x="200025" y="4"/>
                  </a:moveTo>
                  <a:cubicBezTo>
                    <a:pt x="202142" y="-525"/>
                    <a:pt x="120650" y="46571"/>
                    <a:pt x="104775" y="66679"/>
                  </a:cubicBezTo>
                  <a:cubicBezTo>
                    <a:pt x="88900" y="86787"/>
                    <a:pt x="103717" y="113246"/>
                    <a:pt x="104775" y="120654"/>
                  </a:cubicBezTo>
                  <a:cubicBezTo>
                    <a:pt x="105833" y="128062"/>
                    <a:pt x="109008" y="92608"/>
                    <a:pt x="111125" y="111129"/>
                  </a:cubicBezTo>
                  <a:cubicBezTo>
                    <a:pt x="113242" y="129650"/>
                    <a:pt x="114300" y="213787"/>
                    <a:pt x="117475" y="231779"/>
                  </a:cubicBezTo>
                  <a:cubicBezTo>
                    <a:pt x="120650" y="249771"/>
                    <a:pt x="131233" y="203733"/>
                    <a:pt x="130175" y="219079"/>
                  </a:cubicBezTo>
                  <a:cubicBezTo>
                    <a:pt x="129117" y="234425"/>
                    <a:pt x="107421" y="286812"/>
                    <a:pt x="111125" y="323854"/>
                  </a:cubicBezTo>
                  <a:cubicBezTo>
                    <a:pt x="114829" y="360896"/>
                    <a:pt x="148167" y="428100"/>
                    <a:pt x="152400" y="441329"/>
                  </a:cubicBezTo>
                  <a:cubicBezTo>
                    <a:pt x="156633" y="454558"/>
                    <a:pt x="139700" y="415929"/>
                    <a:pt x="136525" y="403229"/>
                  </a:cubicBezTo>
                  <a:cubicBezTo>
                    <a:pt x="133350" y="390529"/>
                    <a:pt x="121179" y="390529"/>
                    <a:pt x="133350" y="365129"/>
                  </a:cubicBezTo>
                  <a:cubicBezTo>
                    <a:pt x="145521" y="339729"/>
                    <a:pt x="209550" y="255591"/>
                    <a:pt x="209550" y="250829"/>
                  </a:cubicBezTo>
                  <a:cubicBezTo>
                    <a:pt x="209550" y="246067"/>
                    <a:pt x="141288" y="343433"/>
                    <a:pt x="133350" y="336554"/>
                  </a:cubicBezTo>
                  <a:cubicBezTo>
                    <a:pt x="125412" y="329675"/>
                    <a:pt x="161396" y="221196"/>
                    <a:pt x="161925" y="209554"/>
                  </a:cubicBezTo>
                  <a:cubicBezTo>
                    <a:pt x="162454" y="197912"/>
                    <a:pt x="143404" y="265646"/>
                    <a:pt x="136525" y="266704"/>
                  </a:cubicBezTo>
                  <a:cubicBezTo>
                    <a:pt x="129646" y="267762"/>
                    <a:pt x="125412" y="240775"/>
                    <a:pt x="120650" y="215904"/>
                  </a:cubicBezTo>
                  <a:cubicBezTo>
                    <a:pt x="115888" y="191033"/>
                    <a:pt x="112713" y="140233"/>
                    <a:pt x="107950" y="117479"/>
                  </a:cubicBezTo>
                  <a:cubicBezTo>
                    <a:pt x="103187" y="94725"/>
                    <a:pt x="110067" y="84671"/>
                    <a:pt x="92075" y="79379"/>
                  </a:cubicBezTo>
                  <a:cubicBezTo>
                    <a:pt x="74083" y="74087"/>
                    <a:pt x="0" y="87316"/>
                    <a:pt x="0" y="85729"/>
                  </a:cubicBezTo>
                  <a:cubicBezTo>
                    <a:pt x="0" y="84142"/>
                    <a:pt x="65088" y="81496"/>
                    <a:pt x="92075" y="69854"/>
                  </a:cubicBezTo>
                  <a:cubicBezTo>
                    <a:pt x="119062" y="58212"/>
                    <a:pt x="197908" y="533"/>
                    <a:pt x="200025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7" name="フリーフォーム 236">
              <a:extLst>
                <a:ext uri="{FF2B5EF4-FFF2-40B4-BE49-F238E27FC236}">
                  <a16:creationId xmlns:a16="http://schemas.microsoft.com/office/drawing/2014/main" id="{716EDB1C-F7CF-E011-F139-DEEBFDB73E5D}"/>
                </a:ext>
              </a:extLst>
            </p:cNvPr>
            <p:cNvSpPr/>
            <p:nvPr/>
          </p:nvSpPr>
          <p:spPr>
            <a:xfrm>
              <a:off x="3911598" y="5553012"/>
              <a:ext cx="101097" cy="216030"/>
            </a:xfrm>
            <a:custGeom>
              <a:avLst/>
              <a:gdLst>
                <a:gd name="connsiteX0" fmla="*/ 44452 w 101097"/>
                <a:gd name="connsiteY0" fmla="*/ 63 h 216030"/>
                <a:gd name="connsiteX1" fmla="*/ 15877 w 101097"/>
                <a:gd name="connsiteY1" fmla="*/ 98488 h 216030"/>
                <a:gd name="connsiteX2" fmla="*/ 82552 w 101097"/>
                <a:gd name="connsiteY2" fmla="*/ 120713 h 216030"/>
                <a:gd name="connsiteX3" fmla="*/ 44452 w 101097"/>
                <a:gd name="connsiteY3" fmla="*/ 130238 h 216030"/>
                <a:gd name="connsiteX4" fmla="*/ 85727 w 101097"/>
                <a:gd name="connsiteY4" fmla="*/ 177863 h 216030"/>
                <a:gd name="connsiteX5" fmla="*/ 95252 w 101097"/>
                <a:gd name="connsiteY5" fmla="*/ 142938 h 216030"/>
                <a:gd name="connsiteX6" fmla="*/ 2 w 101097"/>
                <a:gd name="connsiteY6" fmla="*/ 215963 h 216030"/>
                <a:gd name="connsiteX7" fmla="*/ 98427 w 101097"/>
                <a:gd name="connsiteY7" fmla="*/ 155638 h 216030"/>
                <a:gd name="connsiteX8" fmla="*/ 47627 w 101097"/>
                <a:gd name="connsiteY8" fmla="*/ 130238 h 216030"/>
                <a:gd name="connsiteX9" fmla="*/ 12702 w 101097"/>
                <a:gd name="connsiteY9" fmla="*/ 108013 h 216030"/>
                <a:gd name="connsiteX10" fmla="*/ 9527 w 101097"/>
                <a:gd name="connsiteY10" fmla="*/ 76263 h 216030"/>
                <a:gd name="connsiteX11" fmla="*/ 3177 w 101097"/>
                <a:gd name="connsiteY11" fmla="*/ 114363 h 216030"/>
                <a:gd name="connsiteX12" fmla="*/ 44452 w 101097"/>
                <a:gd name="connsiteY12" fmla="*/ 63 h 216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97" h="216030">
                  <a:moveTo>
                    <a:pt x="44452" y="63"/>
                  </a:moveTo>
                  <a:cubicBezTo>
                    <a:pt x="46569" y="-2583"/>
                    <a:pt x="9527" y="78380"/>
                    <a:pt x="15877" y="98488"/>
                  </a:cubicBezTo>
                  <a:cubicBezTo>
                    <a:pt x="22227" y="118596"/>
                    <a:pt x="77790" y="115421"/>
                    <a:pt x="82552" y="120713"/>
                  </a:cubicBezTo>
                  <a:cubicBezTo>
                    <a:pt x="87315" y="126005"/>
                    <a:pt x="43923" y="120713"/>
                    <a:pt x="44452" y="130238"/>
                  </a:cubicBezTo>
                  <a:cubicBezTo>
                    <a:pt x="44981" y="139763"/>
                    <a:pt x="77260" y="175746"/>
                    <a:pt x="85727" y="177863"/>
                  </a:cubicBezTo>
                  <a:cubicBezTo>
                    <a:pt x="94194" y="179980"/>
                    <a:pt x="109540" y="136588"/>
                    <a:pt x="95252" y="142938"/>
                  </a:cubicBezTo>
                  <a:cubicBezTo>
                    <a:pt x="80964" y="149288"/>
                    <a:pt x="-527" y="213846"/>
                    <a:pt x="2" y="215963"/>
                  </a:cubicBezTo>
                  <a:cubicBezTo>
                    <a:pt x="531" y="218080"/>
                    <a:pt x="90490" y="169925"/>
                    <a:pt x="98427" y="155638"/>
                  </a:cubicBezTo>
                  <a:cubicBezTo>
                    <a:pt x="106364" y="141351"/>
                    <a:pt x="61914" y="138175"/>
                    <a:pt x="47627" y="130238"/>
                  </a:cubicBezTo>
                  <a:cubicBezTo>
                    <a:pt x="33340" y="122301"/>
                    <a:pt x="19052" y="117009"/>
                    <a:pt x="12702" y="108013"/>
                  </a:cubicBezTo>
                  <a:cubicBezTo>
                    <a:pt x="6352" y="99017"/>
                    <a:pt x="11115" y="75205"/>
                    <a:pt x="9527" y="76263"/>
                  </a:cubicBezTo>
                  <a:cubicBezTo>
                    <a:pt x="7939" y="77321"/>
                    <a:pt x="-1056" y="122300"/>
                    <a:pt x="3177" y="114363"/>
                  </a:cubicBezTo>
                  <a:cubicBezTo>
                    <a:pt x="7410" y="106426"/>
                    <a:pt x="42335" y="2709"/>
                    <a:pt x="44452" y="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8" name="フリーフォーム 237">
              <a:extLst>
                <a:ext uri="{FF2B5EF4-FFF2-40B4-BE49-F238E27FC236}">
                  <a16:creationId xmlns:a16="http://schemas.microsoft.com/office/drawing/2014/main" id="{3388DF02-510C-BF4B-F2DB-712610E097FA}"/>
                </a:ext>
              </a:extLst>
            </p:cNvPr>
            <p:cNvSpPr/>
            <p:nvPr/>
          </p:nvSpPr>
          <p:spPr>
            <a:xfrm>
              <a:off x="4081393" y="5502171"/>
              <a:ext cx="194405" cy="394185"/>
            </a:xfrm>
            <a:custGeom>
              <a:avLst/>
              <a:gdLst>
                <a:gd name="connsiteX0" fmla="*/ 65157 w 194405"/>
                <a:gd name="connsiteY0" fmla="*/ 104 h 394185"/>
                <a:gd name="connsiteX1" fmla="*/ 93732 w 194405"/>
                <a:gd name="connsiteY1" fmla="*/ 139804 h 394185"/>
                <a:gd name="connsiteX2" fmla="*/ 55632 w 194405"/>
                <a:gd name="connsiteY2" fmla="*/ 222354 h 394185"/>
                <a:gd name="connsiteX3" fmla="*/ 93732 w 194405"/>
                <a:gd name="connsiteY3" fmla="*/ 200129 h 394185"/>
                <a:gd name="connsiteX4" fmla="*/ 8007 w 194405"/>
                <a:gd name="connsiteY4" fmla="*/ 327129 h 394185"/>
                <a:gd name="connsiteX5" fmla="*/ 8007 w 194405"/>
                <a:gd name="connsiteY5" fmla="*/ 377929 h 394185"/>
                <a:gd name="connsiteX6" fmla="*/ 46107 w 194405"/>
                <a:gd name="connsiteY6" fmla="*/ 393804 h 394185"/>
                <a:gd name="connsiteX7" fmla="*/ 11182 w 194405"/>
                <a:gd name="connsiteY7" fmla="*/ 365229 h 394185"/>
                <a:gd name="connsiteX8" fmla="*/ 46107 w 194405"/>
                <a:gd name="connsiteY8" fmla="*/ 279504 h 394185"/>
                <a:gd name="connsiteX9" fmla="*/ 77857 w 194405"/>
                <a:gd name="connsiteY9" fmla="*/ 212829 h 394185"/>
                <a:gd name="connsiteX10" fmla="*/ 192157 w 194405"/>
                <a:gd name="connsiteY10" fmla="*/ 174729 h 394185"/>
                <a:gd name="connsiteX11" fmla="*/ 154057 w 194405"/>
                <a:gd name="connsiteY11" fmla="*/ 184254 h 394185"/>
                <a:gd name="connsiteX12" fmla="*/ 157232 w 194405"/>
                <a:gd name="connsiteY12" fmla="*/ 111229 h 394185"/>
                <a:gd name="connsiteX13" fmla="*/ 135007 w 194405"/>
                <a:gd name="connsiteY13" fmla="*/ 165204 h 394185"/>
                <a:gd name="connsiteX14" fmla="*/ 87382 w 194405"/>
                <a:gd name="connsiteY14" fmla="*/ 177904 h 394185"/>
                <a:gd name="connsiteX15" fmla="*/ 96907 w 194405"/>
                <a:gd name="connsiteY15" fmla="*/ 117579 h 394185"/>
                <a:gd name="connsiteX16" fmla="*/ 65157 w 194405"/>
                <a:gd name="connsiteY16" fmla="*/ 104 h 394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4405" h="394185">
                  <a:moveTo>
                    <a:pt x="65157" y="104"/>
                  </a:moveTo>
                  <a:cubicBezTo>
                    <a:pt x="64628" y="3808"/>
                    <a:pt x="95320" y="102762"/>
                    <a:pt x="93732" y="139804"/>
                  </a:cubicBezTo>
                  <a:cubicBezTo>
                    <a:pt x="92145" y="176846"/>
                    <a:pt x="55632" y="212300"/>
                    <a:pt x="55632" y="222354"/>
                  </a:cubicBezTo>
                  <a:cubicBezTo>
                    <a:pt x="55632" y="232408"/>
                    <a:pt x="101669" y="182667"/>
                    <a:pt x="93732" y="200129"/>
                  </a:cubicBezTo>
                  <a:cubicBezTo>
                    <a:pt x="85795" y="217591"/>
                    <a:pt x="22295" y="297496"/>
                    <a:pt x="8007" y="327129"/>
                  </a:cubicBezTo>
                  <a:cubicBezTo>
                    <a:pt x="-6281" y="356762"/>
                    <a:pt x="1657" y="366817"/>
                    <a:pt x="8007" y="377929"/>
                  </a:cubicBezTo>
                  <a:cubicBezTo>
                    <a:pt x="14357" y="389041"/>
                    <a:pt x="45578" y="395921"/>
                    <a:pt x="46107" y="393804"/>
                  </a:cubicBezTo>
                  <a:cubicBezTo>
                    <a:pt x="46636" y="391687"/>
                    <a:pt x="11182" y="384279"/>
                    <a:pt x="11182" y="365229"/>
                  </a:cubicBezTo>
                  <a:cubicBezTo>
                    <a:pt x="11182" y="346179"/>
                    <a:pt x="34995" y="304904"/>
                    <a:pt x="46107" y="279504"/>
                  </a:cubicBezTo>
                  <a:cubicBezTo>
                    <a:pt x="57219" y="254104"/>
                    <a:pt x="53515" y="230292"/>
                    <a:pt x="77857" y="212829"/>
                  </a:cubicBezTo>
                  <a:cubicBezTo>
                    <a:pt x="102199" y="195366"/>
                    <a:pt x="179457" y="179492"/>
                    <a:pt x="192157" y="174729"/>
                  </a:cubicBezTo>
                  <a:cubicBezTo>
                    <a:pt x="204857" y="169966"/>
                    <a:pt x="159878" y="194837"/>
                    <a:pt x="154057" y="184254"/>
                  </a:cubicBezTo>
                  <a:cubicBezTo>
                    <a:pt x="148236" y="173671"/>
                    <a:pt x="160407" y="114404"/>
                    <a:pt x="157232" y="111229"/>
                  </a:cubicBezTo>
                  <a:cubicBezTo>
                    <a:pt x="154057" y="108054"/>
                    <a:pt x="146649" y="154092"/>
                    <a:pt x="135007" y="165204"/>
                  </a:cubicBezTo>
                  <a:cubicBezTo>
                    <a:pt x="123365" y="176317"/>
                    <a:pt x="93732" y="185841"/>
                    <a:pt x="87382" y="177904"/>
                  </a:cubicBezTo>
                  <a:cubicBezTo>
                    <a:pt x="81032" y="169967"/>
                    <a:pt x="102199" y="142979"/>
                    <a:pt x="96907" y="117579"/>
                  </a:cubicBezTo>
                  <a:cubicBezTo>
                    <a:pt x="91615" y="92179"/>
                    <a:pt x="65686" y="-3600"/>
                    <a:pt x="65157" y="1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9" name="フリーフォーム 238">
              <a:extLst>
                <a:ext uri="{FF2B5EF4-FFF2-40B4-BE49-F238E27FC236}">
                  <a16:creationId xmlns:a16="http://schemas.microsoft.com/office/drawing/2014/main" id="{81A5B234-2AAB-118E-62DA-13B869E81B54}"/>
                </a:ext>
              </a:extLst>
            </p:cNvPr>
            <p:cNvSpPr/>
            <p:nvPr/>
          </p:nvSpPr>
          <p:spPr>
            <a:xfrm>
              <a:off x="4152874" y="5479927"/>
              <a:ext cx="41470" cy="168821"/>
            </a:xfrm>
            <a:custGeom>
              <a:avLst/>
              <a:gdLst>
                <a:gd name="connsiteX0" fmla="*/ 26 w 41470"/>
                <a:gd name="connsiteY0" fmla="*/ 123 h 168821"/>
                <a:gd name="connsiteX1" fmla="*/ 34951 w 41470"/>
                <a:gd name="connsiteY1" fmla="*/ 104898 h 168821"/>
                <a:gd name="connsiteX2" fmla="*/ 31776 w 41470"/>
                <a:gd name="connsiteY2" fmla="*/ 168398 h 168821"/>
                <a:gd name="connsiteX3" fmla="*/ 41301 w 41470"/>
                <a:gd name="connsiteY3" fmla="*/ 127123 h 168821"/>
                <a:gd name="connsiteX4" fmla="*/ 26 w 41470"/>
                <a:gd name="connsiteY4" fmla="*/ 123 h 168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70" h="168821">
                  <a:moveTo>
                    <a:pt x="26" y="123"/>
                  </a:moveTo>
                  <a:cubicBezTo>
                    <a:pt x="-1032" y="-3581"/>
                    <a:pt x="29659" y="76852"/>
                    <a:pt x="34951" y="104898"/>
                  </a:cubicBezTo>
                  <a:cubicBezTo>
                    <a:pt x="40243" y="132944"/>
                    <a:pt x="30718" y="164694"/>
                    <a:pt x="31776" y="168398"/>
                  </a:cubicBezTo>
                  <a:cubicBezTo>
                    <a:pt x="32834" y="172102"/>
                    <a:pt x="42889" y="150936"/>
                    <a:pt x="41301" y="127123"/>
                  </a:cubicBezTo>
                  <a:cubicBezTo>
                    <a:pt x="39713" y="103310"/>
                    <a:pt x="1084" y="3827"/>
                    <a:pt x="26" y="1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0" name="フリーフォーム 239">
              <a:extLst>
                <a:ext uri="{FF2B5EF4-FFF2-40B4-BE49-F238E27FC236}">
                  <a16:creationId xmlns:a16="http://schemas.microsoft.com/office/drawing/2014/main" id="{67367D66-1595-EA34-50B9-8F2504E7FD0D}"/>
                </a:ext>
              </a:extLst>
            </p:cNvPr>
            <p:cNvSpPr/>
            <p:nvPr/>
          </p:nvSpPr>
          <p:spPr>
            <a:xfrm>
              <a:off x="4079780" y="5562536"/>
              <a:ext cx="94382" cy="182004"/>
            </a:xfrm>
            <a:custGeom>
              <a:avLst/>
              <a:gdLst>
                <a:gd name="connsiteX0" fmla="*/ 95 w 94382"/>
                <a:gd name="connsiteY0" fmla="*/ 64 h 182004"/>
                <a:gd name="connsiteX1" fmla="*/ 60420 w 94382"/>
                <a:gd name="connsiteY1" fmla="*/ 41339 h 182004"/>
                <a:gd name="connsiteX2" fmla="*/ 60420 w 94382"/>
                <a:gd name="connsiteY2" fmla="*/ 88964 h 182004"/>
                <a:gd name="connsiteX3" fmla="*/ 31845 w 94382"/>
                <a:gd name="connsiteY3" fmla="*/ 181039 h 182004"/>
                <a:gd name="connsiteX4" fmla="*/ 92170 w 94382"/>
                <a:gd name="connsiteY4" fmla="*/ 25464 h 182004"/>
                <a:gd name="connsiteX5" fmla="*/ 76295 w 94382"/>
                <a:gd name="connsiteY5" fmla="*/ 50864 h 182004"/>
                <a:gd name="connsiteX6" fmla="*/ 95 w 94382"/>
                <a:gd name="connsiteY6" fmla="*/ 64 h 182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382" h="182004">
                  <a:moveTo>
                    <a:pt x="95" y="64"/>
                  </a:moveTo>
                  <a:cubicBezTo>
                    <a:pt x="-2551" y="-1524"/>
                    <a:pt x="50366" y="26522"/>
                    <a:pt x="60420" y="41339"/>
                  </a:cubicBezTo>
                  <a:cubicBezTo>
                    <a:pt x="70474" y="56156"/>
                    <a:pt x="65183" y="65681"/>
                    <a:pt x="60420" y="88964"/>
                  </a:cubicBezTo>
                  <a:cubicBezTo>
                    <a:pt x="55658" y="112247"/>
                    <a:pt x="26553" y="191622"/>
                    <a:pt x="31845" y="181039"/>
                  </a:cubicBezTo>
                  <a:cubicBezTo>
                    <a:pt x="37137" y="170456"/>
                    <a:pt x="84762" y="47160"/>
                    <a:pt x="92170" y="25464"/>
                  </a:cubicBezTo>
                  <a:cubicBezTo>
                    <a:pt x="99578" y="3768"/>
                    <a:pt x="86878" y="54039"/>
                    <a:pt x="76295" y="50864"/>
                  </a:cubicBezTo>
                  <a:cubicBezTo>
                    <a:pt x="65712" y="47689"/>
                    <a:pt x="2741" y="1652"/>
                    <a:pt x="95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1" name="フリーフォーム 240">
              <a:extLst>
                <a:ext uri="{FF2B5EF4-FFF2-40B4-BE49-F238E27FC236}">
                  <a16:creationId xmlns:a16="http://schemas.microsoft.com/office/drawing/2014/main" id="{AD660003-D368-78C2-99A6-325A2AF01CE0}"/>
                </a:ext>
              </a:extLst>
            </p:cNvPr>
            <p:cNvSpPr/>
            <p:nvPr/>
          </p:nvSpPr>
          <p:spPr>
            <a:xfrm>
              <a:off x="3565525" y="4917942"/>
              <a:ext cx="114300" cy="228886"/>
            </a:xfrm>
            <a:custGeom>
              <a:avLst/>
              <a:gdLst>
                <a:gd name="connsiteX0" fmla="*/ 114300 w 114300"/>
                <a:gd name="connsiteY0" fmla="*/ 133 h 228886"/>
                <a:gd name="connsiteX1" fmla="*/ 31750 w 114300"/>
                <a:gd name="connsiteY1" fmla="*/ 130308 h 228886"/>
                <a:gd name="connsiteX2" fmla="*/ 0 w 114300"/>
                <a:gd name="connsiteY2" fmla="*/ 228733 h 228886"/>
                <a:gd name="connsiteX3" fmla="*/ 31750 w 114300"/>
                <a:gd name="connsiteY3" fmla="*/ 108083 h 228886"/>
                <a:gd name="connsiteX4" fmla="*/ 114300 w 114300"/>
                <a:gd name="connsiteY4" fmla="*/ 133 h 2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228886">
                  <a:moveTo>
                    <a:pt x="114300" y="133"/>
                  </a:moveTo>
                  <a:cubicBezTo>
                    <a:pt x="114300" y="3837"/>
                    <a:pt x="50800" y="92208"/>
                    <a:pt x="31750" y="130308"/>
                  </a:cubicBezTo>
                  <a:cubicBezTo>
                    <a:pt x="12700" y="168408"/>
                    <a:pt x="0" y="232437"/>
                    <a:pt x="0" y="228733"/>
                  </a:cubicBezTo>
                  <a:cubicBezTo>
                    <a:pt x="0" y="225029"/>
                    <a:pt x="15346" y="145654"/>
                    <a:pt x="31750" y="108083"/>
                  </a:cubicBezTo>
                  <a:cubicBezTo>
                    <a:pt x="48154" y="70512"/>
                    <a:pt x="114300" y="-3571"/>
                    <a:pt x="114300" y="1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2" name="フリーフォーム 241">
              <a:extLst>
                <a:ext uri="{FF2B5EF4-FFF2-40B4-BE49-F238E27FC236}">
                  <a16:creationId xmlns:a16="http://schemas.microsoft.com/office/drawing/2014/main" id="{9F369760-CA5E-C23C-0C77-3A53101DACA4}"/>
                </a:ext>
              </a:extLst>
            </p:cNvPr>
            <p:cNvSpPr/>
            <p:nvPr/>
          </p:nvSpPr>
          <p:spPr>
            <a:xfrm>
              <a:off x="4602997" y="2200759"/>
              <a:ext cx="315166" cy="320313"/>
            </a:xfrm>
            <a:custGeom>
              <a:avLst/>
              <a:gdLst>
                <a:gd name="connsiteX0" fmla="*/ 315132 w 315166"/>
                <a:gd name="connsiteY0" fmla="*/ 0 h 320313"/>
                <a:gd name="connsiteX1" fmla="*/ 175647 w 315166"/>
                <a:gd name="connsiteY1" fmla="*/ 165316 h 320313"/>
                <a:gd name="connsiteX2" fmla="*/ 191145 w 315166"/>
                <a:gd name="connsiteY2" fmla="*/ 144651 h 320313"/>
                <a:gd name="connsiteX3" fmla="*/ 0 w 315166"/>
                <a:gd name="connsiteY3" fmla="*/ 320299 h 320313"/>
                <a:gd name="connsiteX4" fmla="*/ 191145 w 315166"/>
                <a:gd name="connsiteY4" fmla="*/ 134319 h 320313"/>
                <a:gd name="connsiteX5" fmla="*/ 175647 w 315166"/>
                <a:gd name="connsiteY5" fmla="*/ 170482 h 320313"/>
                <a:gd name="connsiteX6" fmla="*/ 206644 w 315166"/>
                <a:gd name="connsiteY6" fmla="*/ 98156 h 320313"/>
                <a:gd name="connsiteX7" fmla="*/ 160149 w 315166"/>
                <a:gd name="connsiteY7" fmla="*/ 165316 h 320313"/>
                <a:gd name="connsiteX8" fmla="*/ 315132 w 315166"/>
                <a:gd name="connsiteY8" fmla="*/ 0 h 320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5166" h="320313">
                  <a:moveTo>
                    <a:pt x="315132" y="0"/>
                  </a:moveTo>
                  <a:cubicBezTo>
                    <a:pt x="317715" y="0"/>
                    <a:pt x="175647" y="165316"/>
                    <a:pt x="175647" y="165316"/>
                  </a:cubicBezTo>
                  <a:cubicBezTo>
                    <a:pt x="154982" y="189425"/>
                    <a:pt x="220419" y="118821"/>
                    <a:pt x="191145" y="144651"/>
                  </a:cubicBezTo>
                  <a:cubicBezTo>
                    <a:pt x="161871" y="170481"/>
                    <a:pt x="0" y="322021"/>
                    <a:pt x="0" y="320299"/>
                  </a:cubicBezTo>
                  <a:cubicBezTo>
                    <a:pt x="0" y="318577"/>
                    <a:pt x="161870" y="159289"/>
                    <a:pt x="191145" y="134319"/>
                  </a:cubicBezTo>
                  <a:cubicBezTo>
                    <a:pt x="220419" y="109350"/>
                    <a:pt x="175647" y="170482"/>
                    <a:pt x="175647" y="170482"/>
                  </a:cubicBezTo>
                  <a:cubicBezTo>
                    <a:pt x="178230" y="164455"/>
                    <a:pt x="209227" y="99017"/>
                    <a:pt x="206644" y="98156"/>
                  </a:cubicBezTo>
                  <a:cubicBezTo>
                    <a:pt x="204061" y="97295"/>
                    <a:pt x="144651" y="177370"/>
                    <a:pt x="160149" y="165316"/>
                  </a:cubicBezTo>
                  <a:cubicBezTo>
                    <a:pt x="175647" y="153262"/>
                    <a:pt x="312549" y="0"/>
                    <a:pt x="3151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3" name="フリーフォーム 242">
              <a:extLst>
                <a:ext uri="{FF2B5EF4-FFF2-40B4-BE49-F238E27FC236}">
                  <a16:creationId xmlns:a16="http://schemas.microsoft.com/office/drawing/2014/main" id="{A84CD406-13E1-3FE6-BEA0-84044E295A83}"/>
                </a:ext>
              </a:extLst>
            </p:cNvPr>
            <p:cNvSpPr/>
            <p:nvPr/>
          </p:nvSpPr>
          <p:spPr>
            <a:xfrm>
              <a:off x="4409914" y="2985119"/>
              <a:ext cx="38187" cy="163327"/>
            </a:xfrm>
            <a:custGeom>
              <a:avLst/>
              <a:gdLst>
                <a:gd name="connsiteX0" fmla="*/ 38100 w 38187"/>
                <a:gd name="connsiteY0" fmla="*/ 888 h 163327"/>
                <a:gd name="connsiteX1" fmla="*/ 12269 w 38187"/>
                <a:gd name="connsiteY1" fmla="*/ 99044 h 163327"/>
                <a:gd name="connsiteX2" fmla="*/ 17435 w 38187"/>
                <a:gd name="connsiteY2" fmla="*/ 155871 h 163327"/>
                <a:gd name="connsiteX3" fmla="*/ 1937 w 38187"/>
                <a:gd name="connsiteY3" fmla="*/ 114542 h 163327"/>
                <a:gd name="connsiteX4" fmla="*/ 1937 w 38187"/>
                <a:gd name="connsiteY4" fmla="*/ 161037 h 163327"/>
                <a:gd name="connsiteX5" fmla="*/ 38100 w 38187"/>
                <a:gd name="connsiteY5" fmla="*/ 888 h 16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87" h="163327">
                  <a:moveTo>
                    <a:pt x="38100" y="888"/>
                  </a:moveTo>
                  <a:cubicBezTo>
                    <a:pt x="39822" y="-9444"/>
                    <a:pt x="15713" y="73214"/>
                    <a:pt x="12269" y="99044"/>
                  </a:cubicBezTo>
                  <a:cubicBezTo>
                    <a:pt x="8825" y="124874"/>
                    <a:pt x="19157" y="153288"/>
                    <a:pt x="17435" y="155871"/>
                  </a:cubicBezTo>
                  <a:cubicBezTo>
                    <a:pt x="15713" y="158454"/>
                    <a:pt x="4520" y="113681"/>
                    <a:pt x="1937" y="114542"/>
                  </a:cubicBezTo>
                  <a:cubicBezTo>
                    <a:pt x="-646" y="115403"/>
                    <a:pt x="-646" y="175674"/>
                    <a:pt x="1937" y="161037"/>
                  </a:cubicBezTo>
                  <a:cubicBezTo>
                    <a:pt x="4520" y="146400"/>
                    <a:pt x="36378" y="11220"/>
                    <a:pt x="38100" y="8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4" name="フリーフォーム 243">
              <a:extLst>
                <a:ext uri="{FF2B5EF4-FFF2-40B4-BE49-F238E27FC236}">
                  <a16:creationId xmlns:a16="http://schemas.microsoft.com/office/drawing/2014/main" id="{17B2F326-D11A-7DE5-0317-2AD7994C7F31}"/>
                </a:ext>
              </a:extLst>
            </p:cNvPr>
            <p:cNvSpPr/>
            <p:nvPr/>
          </p:nvSpPr>
          <p:spPr>
            <a:xfrm>
              <a:off x="4193624" y="4127694"/>
              <a:ext cx="27115" cy="191450"/>
            </a:xfrm>
            <a:custGeom>
              <a:avLst/>
              <a:gdLst>
                <a:gd name="connsiteX0" fmla="*/ 21915 w 27115"/>
                <a:gd name="connsiteY0" fmla="*/ 21 h 191450"/>
                <a:gd name="connsiteX1" fmla="*/ 11583 w 27115"/>
                <a:gd name="connsiteY1" fmla="*/ 134340 h 191450"/>
                <a:gd name="connsiteX2" fmla="*/ 27081 w 27115"/>
                <a:gd name="connsiteY2" fmla="*/ 191167 h 191450"/>
                <a:gd name="connsiteX3" fmla="*/ 6417 w 27115"/>
                <a:gd name="connsiteY3" fmla="*/ 113675 h 191450"/>
                <a:gd name="connsiteX4" fmla="*/ 1251 w 27115"/>
                <a:gd name="connsiteY4" fmla="*/ 144672 h 191450"/>
                <a:gd name="connsiteX5" fmla="*/ 21915 w 27115"/>
                <a:gd name="connsiteY5" fmla="*/ 21 h 19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15" h="191450">
                  <a:moveTo>
                    <a:pt x="21915" y="21"/>
                  </a:moveTo>
                  <a:cubicBezTo>
                    <a:pt x="23637" y="-1701"/>
                    <a:pt x="10722" y="102482"/>
                    <a:pt x="11583" y="134340"/>
                  </a:cubicBezTo>
                  <a:cubicBezTo>
                    <a:pt x="12444" y="166198"/>
                    <a:pt x="27942" y="194611"/>
                    <a:pt x="27081" y="191167"/>
                  </a:cubicBezTo>
                  <a:cubicBezTo>
                    <a:pt x="26220" y="187723"/>
                    <a:pt x="6417" y="113675"/>
                    <a:pt x="6417" y="113675"/>
                  </a:cubicBezTo>
                  <a:cubicBezTo>
                    <a:pt x="2112" y="105926"/>
                    <a:pt x="-2193" y="159309"/>
                    <a:pt x="1251" y="144672"/>
                  </a:cubicBezTo>
                  <a:cubicBezTo>
                    <a:pt x="4695" y="130035"/>
                    <a:pt x="20193" y="1743"/>
                    <a:pt x="21915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5" name="フリーフォーム 244">
              <a:extLst>
                <a:ext uri="{FF2B5EF4-FFF2-40B4-BE49-F238E27FC236}">
                  <a16:creationId xmlns:a16="http://schemas.microsoft.com/office/drawing/2014/main" id="{A11EB99D-4C1A-158B-2690-9FCE5297E53E}"/>
                </a:ext>
              </a:extLst>
            </p:cNvPr>
            <p:cNvSpPr/>
            <p:nvPr/>
          </p:nvSpPr>
          <p:spPr>
            <a:xfrm>
              <a:off x="4286987" y="3585249"/>
              <a:ext cx="37060" cy="220560"/>
            </a:xfrm>
            <a:custGeom>
              <a:avLst/>
              <a:gdLst>
                <a:gd name="connsiteX0" fmla="*/ 37040 w 37060"/>
                <a:gd name="connsiteY0" fmla="*/ 26 h 220560"/>
                <a:gd name="connsiteX1" fmla="*/ 6044 w 37060"/>
                <a:gd name="connsiteY1" fmla="*/ 217002 h 220560"/>
                <a:gd name="connsiteX2" fmla="*/ 6044 w 37060"/>
                <a:gd name="connsiteY2" fmla="*/ 139510 h 220560"/>
                <a:gd name="connsiteX3" fmla="*/ 877 w 37060"/>
                <a:gd name="connsiteY3" fmla="*/ 201504 h 220560"/>
                <a:gd name="connsiteX4" fmla="*/ 37040 w 37060"/>
                <a:gd name="connsiteY4" fmla="*/ 26 h 220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60" h="220560">
                  <a:moveTo>
                    <a:pt x="37040" y="26"/>
                  </a:moveTo>
                  <a:cubicBezTo>
                    <a:pt x="37901" y="2609"/>
                    <a:pt x="11210" y="193755"/>
                    <a:pt x="6044" y="217002"/>
                  </a:cubicBezTo>
                  <a:cubicBezTo>
                    <a:pt x="878" y="240249"/>
                    <a:pt x="6905" y="142093"/>
                    <a:pt x="6044" y="139510"/>
                  </a:cubicBezTo>
                  <a:cubicBezTo>
                    <a:pt x="5183" y="136927"/>
                    <a:pt x="-2567" y="220446"/>
                    <a:pt x="877" y="201504"/>
                  </a:cubicBezTo>
                  <a:cubicBezTo>
                    <a:pt x="4321" y="182562"/>
                    <a:pt x="36179" y="-2557"/>
                    <a:pt x="37040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6" name="フリーフォーム 245">
              <a:extLst>
                <a:ext uri="{FF2B5EF4-FFF2-40B4-BE49-F238E27FC236}">
                  <a16:creationId xmlns:a16="http://schemas.microsoft.com/office/drawing/2014/main" id="{27F83F94-E879-4976-CE8E-283A6738C892}"/>
                </a:ext>
              </a:extLst>
            </p:cNvPr>
            <p:cNvSpPr/>
            <p:nvPr/>
          </p:nvSpPr>
          <p:spPr>
            <a:xfrm>
              <a:off x="4437681" y="4510007"/>
              <a:ext cx="57191" cy="201478"/>
            </a:xfrm>
            <a:custGeom>
              <a:avLst/>
              <a:gdLst>
                <a:gd name="connsiteX0" fmla="*/ 0 w 57191"/>
                <a:gd name="connsiteY0" fmla="*/ 0 h 201478"/>
                <a:gd name="connsiteX1" fmla="*/ 56827 w 57191"/>
                <a:gd name="connsiteY1" fmla="*/ 103322 h 201478"/>
                <a:gd name="connsiteX2" fmla="*/ 25831 w 57191"/>
                <a:gd name="connsiteY2" fmla="*/ 201478 h 201478"/>
                <a:gd name="connsiteX3" fmla="*/ 56827 w 57191"/>
                <a:gd name="connsiteY3" fmla="*/ 103322 h 201478"/>
                <a:gd name="connsiteX4" fmla="*/ 0 w 57191"/>
                <a:gd name="connsiteY4" fmla="*/ 0 h 201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91" h="201478">
                  <a:moveTo>
                    <a:pt x="0" y="0"/>
                  </a:moveTo>
                  <a:cubicBezTo>
                    <a:pt x="0" y="0"/>
                    <a:pt x="52522" y="69742"/>
                    <a:pt x="56827" y="103322"/>
                  </a:cubicBezTo>
                  <a:cubicBezTo>
                    <a:pt x="61132" y="136902"/>
                    <a:pt x="25831" y="201478"/>
                    <a:pt x="25831" y="201478"/>
                  </a:cubicBezTo>
                  <a:cubicBezTo>
                    <a:pt x="25831" y="201478"/>
                    <a:pt x="58549" y="133457"/>
                    <a:pt x="56827" y="103322"/>
                  </a:cubicBezTo>
                  <a:cubicBezTo>
                    <a:pt x="55105" y="73187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7" name="フリーフォーム 246">
              <a:extLst>
                <a:ext uri="{FF2B5EF4-FFF2-40B4-BE49-F238E27FC236}">
                  <a16:creationId xmlns:a16="http://schemas.microsoft.com/office/drawing/2014/main" id="{12318FE1-B7AA-23F4-C2ED-154D327B0F0F}"/>
                </a:ext>
              </a:extLst>
            </p:cNvPr>
            <p:cNvSpPr/>
            <p:nvPr/>
          </p:nvSpPr>
          <p:spPr>
            <a:xfrm>
              <a:off x="4293006" y="4923233"/>
              <a:ext cx="129717" cy="115293"/>
            </a:xfrm>
            <a:custGeom>
              <a:avLst/>
              <a:gdLst>
                <a:gd name="connsiteX0" fmla="*/ 25 w 129717"/>
                <a:gd name="connsiteY0" fmla="*/ 62 h 115293"/>
                <a:gd name="connsiteX1" fmla="*/ 118845 w 129717"/>
                <a:gd name="connsiteY1" fmla="*/ 108550 h 115293"/>
                <a:gd name="connsiteX2" fmla="*/ 108513 w 129717"/>
                <a:gd name="connsiteY2" fmla="*/ 93052 h 115293"/>
                <a:gd name="connsiteX3" fmla="*/ 25 w 129717"/>
                <a:gd name="connsiteY3" fmla="*/ 62 h 115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717" h="115293">
                  <a:moveTo>
                    <a:pt x="25" y="62"/>
                  </a:moveTo>
                  <a:cubicBezTo>
                    <a:pt x="1747" y="2645"/>
                    <a:pt x="118845" y="108550"/>
                    <a:pt x="118845" y="108550"/>
                  </a:cubicBezTo>
                  <a:cubicBezTo>
                    <a:pt x="136926" y="124048"/>
                    <a:pt x="131760" y="110272"/>
                    <a:pt x="108513" y="93052"/>
                  </a:cubicBezTo>
                  <a:cubicBezTo>
                    <a:pt x="85266" y="75832"/>
                    <a:pt x="-1697" y="-2521"/>
                    <a:pt x="25" y="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8" name="フリーフォーム 247">
              <a:extLst>
                <a:ext uri="{FF2B5EF4-FFF2-40B4-BE49-F238E27FC236}">
                  <a16:creationId xmlns:a16="http://schemas.microsoft.com/office/drawing/2014/main" id="{1248CBF9-67AC-75C1-2BD6-41242ACF2DAF}"/>
                </a:ext>
              </a:extLst>
            </p:cNvPr>
            <p:cNvSpPr/>
            <p:nvPr/>
          </p:nvSpPr>
          <p:spPr>
            <a:xfrm>
              <a:off x="4670156" y="5548371"/>
              <a:ext cx="77701" cy="140746"/>
            </a:xfrm>
            <a:custGeom>
              <a:avLst/>
              <a:gdLst>
                <a:gd name="connsiteX0" fmla="*/ 0 w 77701"/>
                <a:gd name="connsiteY0" fmla="*/ 22 h 140746"/>
                <a:gd name="connsiteX1" fmla="*/ 67159 w 77701"/>
                <a:gd name="connsiteY1" fmla="*/ 124009 h 140746"/>
                <a:gd name="connsiteX2" fmla="*/ 77491 w 77701"/>
                <a:gd name="connsiteY2" fmla="*/ 139507 h 140746"/>
                <a:gd name="connsiteX3" fmla="*/ 67159 w 77701"/>
                <a:gd name="connsiteY3" fmla="*/ 113676 h 140746"/>
                <a:gd name="connsiteX4" fmla="*/ 0 w 77701"/>
                <a:gd name="connsiteY4" fmla="*/ 22 h 14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01" h="140746">
                  <a:moveTo>
                    <a:pt x="0" y="22"/>
                  </a:moveTo>
                  <a:cubicBezTo>
                    <a:pt x="0" y="1744"/>
                    <a:pt x="67159" y="124009"/>
                    <a:pt x="67159" y="124009"/>
                  </a:cubicBezTo>
                  <a:cubicBezTo>
                    <a:pt x="80074" y="147256"/>
                    <a:pt x="77491" y="139507"/>
                    <a:pt x="77491" y="139507"/>
                  </a:cubicBezTo>
                  <a:cubicBezTo>
                    <a:pt x="77491" y="137785"/>
                    <a:pt x="76630" y="132618"/>
                    <a:pt x="67159" y="113676"/>
                  </a:cubicBezTo>
                  <a:cubicBezTo>
                    <a:pt x="57688" y="94734"/>
                    <a:pt x="0" y="-1700"/>
                    <a:pt x="0" y="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9" name="フリーフォーム 248">
              <a:extLst>
                <a:ext uri="{FF2B5EF4-FFF2-40B4-BE49-F238E27FC236}">
                  <a16:creationId xmlns:a16="http://schemas.microsoft.com/office/drawing/2014/main" id="{BB629F6F-652F-39B1-73E1-C1ACEA3C373B}"/>
                </a:ext>
              </a:extLst>
            </p:cNvPr>
            <p:cNvSpPr/>
            <p:nvPr/>
          </p:nvSpPr>
          <p:spPr>
            <a:xfrm>
              <a:off x="4529666" y="5748197"/>
              <a:ext cx="127695" cy="217003"/>
            </a:xfrm>
            <a:custGeom>
              <a:avLst/>
              <a:gdLst>
                <a:gd name="connsiteX0" fmla="*/ 1005 w 127695"/>
                <a:gd name="connsiteY0" fmla="*/ 1674 h 217003"/>
                <a:gd name="connsiteX1" fmla="*/ 119826 w 127695"/>
                <a:gd name="connsiteY1" fmla="*/ 208318 h 217003"/>
                <a:gd name="connsiteX2" fmla="*/ 109493 w 127695"/>
                <a:gd name="connsiteY2" fmla="*/ 172156 h 217003"/>
                <a:gd name="connsiteX3" fmla="*/ 52666 w 127695"/>
                <a:gd name="connsiteY3" fmla="*/ 115328 h 217003"/>
                <a:gd name="connsiteX4" fmla="*/ 83663 w 127695"/>
                <a:gd name="connsiteY4" fmla="*/ 110162 h 217003"/>
                <a:gd name="connsiteX5" fmla="*/ 62998 w 127695"/>
                <a:gd name="connsiteY5" fmla="*/ 110162 h 217003"/>
                <a:gd name="connsiteX6" fmla="*/ 1005 w 127695"/>
                <a:gd name="connsiteY6" fmla="*/ 1674 h 21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695" h="217003">
                  <a:moveTo>
                    <a:pt x="1005" y="1674"/>
                  </a:moveTo>
                  <a:cubicBezTo>
                    <a:pt x="10476" y="18033"/>
                    <a:pt x="101745" y="179904"/>
                    <a:pt x="119826" y="208318"/>
                  </a:cubicBezTo>
                  <a:cubicBezTo>
                    <a:pt x="137907" y="236732"/>
                    <a:pt x="120686" y="187654"/>
                    <a:pt x="109493" y="172156"/>
                  </a:cubicBezTo>
                  <a:cubicBezTo>
                    <a:pt x="98300" y="156658"/>
                    <a:pt x="52666" y="115328"/>
                    <a:pt x="52666" y="115328"/>
                  </a:cubicBezTo>
                  <a:cubicBezTo>
                    <a:pt x="48361" y="104996"/>
                    <a:pt x="81941" y="111023"/>
                    <a:pt x="83663" y="110162"/>
                  </a:cubicBezTo>
                  <a:cubicBezTo>
                    <a:pt x="85385" y="109301"/>
                    <a:pt x="74191" y="126521"/>
                    <a:pt x="62998" y="110162"/>
                  </a:cubicBezTo>
                  <a:cubicBezTo>
                    <a:pt x="51805" y="93803"/>
                    <a:pt x="-8466" y="-14685"/>
                    <a:pt x="1005" y="16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0" name="フリーフォーム 249">
              <a:extLst>
                <a:ext uri="{FF2B5EF4-FFF2-40B4-BE49-F238E27FC236}">
                  <a16:creationId xmlns:a16="http://schemas.microsoft.com/office/drawing/2014/main" id="{B762DC14-EC1A-EEB6-A8ED-3A86CFE33848}"/>
                </a:ext>
              </a:extLst>
            </p:cNvPr>
            <p:cNvSpPr/>
            <p:nvPr/>
          </p:nvSpPr>
          <p:spPr>
            <a:xfrm>
              <a:off x="5486113" y="5894350"/>
              <a:ext cx="188435" cy="86279"/>
            </a:xfrm>
            <a:custGeom>
              <a:avLst/>
              <a:gdLst>
                <a:gd name="connsiteX0" fmla="*/ 287 w 188435"/>
                <a:gd name="connsiteY0" fmla="*/ 172 h 86279"/>
                <a:gd name="connsiteX1" fmla="*/ 181101 w 188435"/>
                <a:gd name="connsiteY1" fmla="*/ 82830 h 86279"/>
                <a:gd name="connsiteX2" fmla="*/ 139772 w 188435"/>
                <a:gd name="connsiteY2" fmla="*/ 62165 h 86279"/>
                <a:gd name="connsiteX3" fmla="*/ 287 w 188435"/>
                <a:gd name="connsiteY3" fmla="*/ 172 h 86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435" h="86279">
                  <a:moveTo>
                    <a:pt x="287" y="172"/>
                  </a:moveTo>
                  <a:cubicBezTo>
                    <a:pt x="7175" y="3616"/>
                    <a:pt x="157853" y="72498"/>
                    <a:pt x="181101" y="82830"/>
                  </a:cubicBezTo>
                  <a:cubicBezTo>
                    <a:pt x="204349" y="93162"/>
                    <a:pt x="167325" y="78524"/>
                    <a:pt x="139772" y="62165"/>
                  </a:cubicBezTo>
                  <a:cubicBezTo>
                    <a:pt x="112219" y="45806"/>
                    <a:pt x="-6601" y="-3272"/>
                    <a:pt x="287" y="1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1" name="フリーフォーム 250">
              <a:extLst>
                <a:ext uri="{FF2B5EF4-FFF2-40B4-BE49-F238E27FC236}">
                  <a16:creationId xmlns:a16="http://schemas.microsoft.com/office/drawing/2014/main" id="{EBEF37F7-E163-4D30-6EB6-19F9745B38AE}"/>
                </a:ext>
              </a:extLst>
            </p:cNvPr>
            <p:cNvSpPr/>
            <p:nvPr/>
          </p:nvSpPr>
          <p:spPr>
            <a:xfrm>
              <a:off x="5811688" y="5832482"/>
              <a:ext cx="615689" cy="22002"/>
            </a:xfrm>
            <a:custGeom>
              <a:avLst/>
              <a:gdLst>
                <a:gd name="connsiteX0" fmla="*/ 176 w 615689"/>
                <a:gd name="connsiteY0" fmla="*/ 20711 h 22002"/>
                <a:gd name="connsiteX1" fmla="*/ 315309 w 615689"/>
                <a:gd name="connsiteY1" fmla="*/ 10379 h 22002"/>
                <a:gd name="connsiteX2" fmla="*/ 248149 w 615689"/>
                <a:gd name="connsiteY2" fmla="*/ 20711 h 22002"/>
                <a:gd name="connsiteX3" fmla="*/ 480624 w 615689"/>
                <a:gd name="connsiteY3" fmla="*/ 10379 h 22002"/>
                <a:gd name="connsiteX4" fmla="*/ 614943 w 615689"/>
                <a:gd name="connsiteY4" fmla="*/ 15545 h 22002"/>
                <a:gd name="connsiteX5" fmla="*/ 423797 w 615689"/>
                <a:gd name="connsiteY5" fmla="*/ 47 h 22002"/>
                <a:gd name="connsiteX6" fmla="*/ 361804 w 615689"/>
                <a:gd name="connsiteY6" fmla="*/ 10379 h 22002"/>
                <a:gd name="connsiteX7" fmla="*/ 356637 w 615689"/>
                <a:gd name="connsiteY7" fmla="*/ 20711 h 22002"/>
                <a:gd name="connsiteX8" fmla="*/ 196488 w 615689"/>
                <a:gd name="connsiteY8" fmla="*/ 20711 h 22002"/>
                <a:gd name="connsiteX9" fmla="*/ 268814 w 615689"/>
                <a:gd name="connsiteY9" fmla="*/ 20711 h 22002"/>
                <a:gd name="connsiteX10" fmla="*/ 176 w 615689"/>
                <a:gd name="connsiteY10" fmla="*/ 20711 h 2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5689" h="22002">
                  <a:moveTo>
                    <a:pt x="176" y="20711"/>
                  </a:moveTo>
                  <a:cubicBezTo>
                    <a:pt x="7925" y="18989"/>
                    <a:pt x="273980" y="10379"/>
                    <a:pt x="315309" y="10379"/>
                  </a:cubicBezTo>
                  <a:cubicBezTo>
                    <a:pt x="356638" y="10379"/>
                    <a:pt x="220597" y="20711"/>
                    <a:pt x="248149" y="20711"/>
                  </a:cubicBezTo>
                  <a:cubicBezTo>
                    <a:pt x="275701" y="20711"/>
                    <a:pt x="419492" y="11240"/>
                    <a:pt x="480624" y="10379"/>
                  </a:cubicBezTo>
                  <a:cubicBezTo>
                    <a:pt x="541756" y="9518"/>
                    <a:pt x="624414" y="17267"/>
                    <a:pt x="614943" y="15545"/>
                  </a:cubicBezTo>
                  <a:cubicBezTo>
                    <a:pt x="605472" y="13823"/>
                    <a:pt x="465987" y="908"/>
                    <a:pt x="423797" y="47"/>
                  </a:cubicBezTo>
                  <a:cubicBezTo>
                    <a:pt x="381607" y="-814"/>
                    <a:pt x="361804" y="10379"/>
                    <a:pt x="361804" y="10379"/>
                  </a:cubicBezTo>
                  <a:cubicBezTo>
                    <a:pt x="350611" y="13823"/>
                    <a:pt x="384190" y="18989"/>
                    <a:pt x="356637" y="20711"/>
                  </a:cubicBezTo>
                  <a:cubicBezTo>
                    <a:pt x="329084" y="22433"/>
                    <a:pt x="196488" y="20711"/>
                    <a:pt x="196488" y="20711"/>
                  </a:cubicBezTo>
                  <a:cubicBezTo>
                    <a:pt x="181851" y="20711"/>
                    <a:pt x="294644" y="18989"/>
                    <a:pt x="268814" y="20711"/>
                  </a:cubicBezTo>
                  <a:cubicBezTo>
                    <a:pt x="242984" y="22433"/>
                    <a:pt x="-7573" y="22433"/>
                    <a:pt x="176" y="207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2" name="フリーフォーム 251">
              <a:extLst>
                <a:ext uri="{FF2B5EF4-FFF2-40B4-BE49-F238E27FC236}">
                  <a16:creationId xmlns:a16="http://schemas.microsoft.com/office/drawing/2014/main" id="{DCB48622-E885-A381-45B5-E4F621BD46ED}"/>
                </a:ext>
              </a:extLst>
            </p:cNvPr>
            <p:cNvSpPr/>
            <p:nvPr/>
          </p:nvSpPr>
          <p:spPr>
            <a:xfrm>
              <a:off x="6400793" y="5636050"/>
              <a:ext cx="237648" cy="209878"/>
            </a:xfrm>
            <a:custGeom>
              <a:avLst/>
              <a:gdLst>
                <a:gd name="connsiteX0" fmla="*/ 7 w 237648"/>
                <a:gd name="connsiteY0" fmla="*/ 41496 h 209878"/>
                <a:gd name="connsiteX1" fmla="*/ 118827 w 237648"/>
                <a:gd name="connsiteY1" fmla="*/ 175814 h 209878"/>
                <a:gd name="connsiteX2" fmla="*/ 113661 w 237648"/>
                <a:gd name="connsiteY2" fmla="*/ 196479 h 209878"/>
                <a:gd name="connsiteX3" fmla="*/ 237648 w 237648"/>
                <a:gd name="connsiteY3" fmla="*/ 167 h 209878"/>
                <a:gd name="connsiteX4" fmla="*/ 113661 w 237648"/>
                <a:gd name="connsiteY4" fmla="*/ 160316 h 209878"/>
                <a:gd name="connsiteX5" fmla="*/ 7 w 237648"/>
                <a:gd name="connsiteY5" fmla="*/ 41496 h 209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7648" h="209878">
                  <a:moveTo>
                    <a:pt x="7" y="41496"/>
                  </a:moveTo>
                  <a:cubicBezTo>
                    <a:pt x="868" y="44079"/>
                    <a:pt x="99885" y="149984"/>
                    <a:pt x="118827" y="175814"/>
                  </a:cubicBezTo>
                  <a:cubicBezTo>
                    <a:pt x="137769" y="201644"/>
                    <a:pt x="93858" y="225753"/>
                    <a:pt x="113661" y="196479"/>
                  </a:cubicBezTo>
                  <a:cubicBezTo>
                    <a:pt x="133464" y="167205"/>
                    <a:pt x="237648" y="6194"/>
                    <a:pt x="237648" y="167"/>
                  </a:cubicBezTo>
                  <a:cubicBezTo>
                    <a:pt x="237648" y="-5860"/>
                    <a:pt x="149824" y="152567"/>
                    <a:pt x="113661" y="160316"/>
                  </a:cubicBezTo>
                  <a:cubicBezTo>
                    <a:pt x="77498" y="168065"/>
                    <a:pt x="-854" y="38913"/>
                    <a:pt x="7" y="414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3" name="フリーフォーム 252">
              <a:extLst>
                <a:ext uri="{FF2B5EF4-FFF2-40B4-BE49-F238E27FC236}">
                  <a16:creationId xmlns:a16="http://schemas.microsoft.com/office/drawing/2014/main" id="{0699F2E8-9396-C0FD-BDCE-CCC89967396C}"/>
                </a:ext>
              </a:extLst>
            </p:cNvPr>
            <p:cNvSpPr/>
            <p:nvPr/>
          </p:nvSpPr>
          <p:spPr>
            <a:xfrm>
              <a:off x="6800837" y="5060876"/>
              <a:ext cx="19305" cy="146129"/>
            </a:xfrm>
            <a:custGeom>
              <a:avLst/>
              <a:gdLst>
                <a:gd name="connsiteX0" fmla="*/ 13 w 19305"/>
                <a:gd name="connsiteY0" fmla="*/ 74 h 146129"/>
                <a:gd name="connsiteX1" fmla="*/ 15888 w 19305"/>
                <a:gd name="connsiteY1" fmla="*/ 92149 h 146129"/>
                <a:gd name="connsiteX2" fmla="*/ 9538 w 19305"/>
                <a:gd name="connsiteY2" fmla="*/ 146124 h 146129"/>
                <a:gd name="connsiteX3" fmla="*/ 15888 w 19305"/>
                <a:gd name="connsiteY3" fmla="*/ 95324 h 146129"/>
                <a:gd name="connsiteX4" fmla="*/ 19063 w 19305"/>
                <a:gd name="connsiteY4" fmla="*/ 76274 h 146129"/>
                <a:gd name="connsiteX5" fmla="*/ 13 w 19305"/>
                <a:gd name="connsiteY5" fmla="*/ 74 h 146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305" h="146129">
                  <a:moveTo>
                    <a:pt x="13" y="74"/>
                  </a:moveTo>
                  <a:cubicBezTo>
                    <a:pt x="-516" y="2720"/>
                    <a:pt x="14301" y="67807"/>
                    <a:pt x="15888" y="92149"/>
                  </a:cubicBezTo>
                  <a:cubicBezTo>
                    <a:pt x="17476" y="116491"/>
                    <a:pt x="9538" y="145595"/>
                    <a:pt x="9538" y="146124"/>
                  </a:cubicBezTo>
                  <a:cubicBezTo>
                    <a:pt x="9538" y="146653"/>
                    <a:pt x="14301" y="106966"/>
                    <a:pt x="15888" y="95324"/>
                  </a:cubicBezTo>
                  <a:cubicBezTo>
                    <a:pt x="17475" y="83682"/>
                    <a:pt x="20121" y="86328"/>
                    <a:pt x="19063" y="76274"/>
                  </a:cubicBezTo>
                  <a:cubicBezTo>
                    <a:pt x="18005" y="66220"/>
                    <a:pt x="542" y="-2572"/>
                    <a:pt x="13" y="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4" name="フリーフォーム 253">
              <a:extLst>
                <a:ext uri="{FF2B5EF4-FFF2-40B4-BE49-F238E27FC236}">
                  <a16:creationId xmlns:a16="http://schemas.microsoft.com/office/drawing/2014/main" id="{2B15B96B-A4AF-0613-91AD-23A7FF180691}"/>
                </a:ext>
              </a:extLst>
            </p:cNvPr>
            <p:cNvSpPr/>
            <p:nvPr/>
          </p:nvSpPr>
          <p:spPr>
            <a:xfrm>
              <a:off x="7062605" y="4400550"/>
              <a:ext cx="39877" cy="136525"/>
            </a:xfrm>
            <a:custGeom>
              <a:avLst/>
              <a:gdLst>
                <a:gd name="connsiteX0" fmla="*/ 39870 w 39877"/>
                <a:gd name="connsiteY0" fmla="*/ 0 h 136525"/>
                <a:gd name="connsiteX1" fmla="*/ 4945 w 39877"/>
                <a:gd name="connsiteY1" fmla="*/ 79375 h 136525"/>
                <a:gd name="connsiteX2" fmla="*/ 1770 w 39877"/>
                <a:gd name="connsiteY2" fmla="*/ 136525 h 136525"/>
                <a:gd name="connsiteX3" fmla="*/ 1770 w 39877"/>
                <a:gd name="connsiteY3" fmla="*/ 79375 h 136525"/>
                <a:gd name="connsiteX4" fmla="*/ 39870 w 39877"/>
                <a:gd name="connsiteY4" fmla="*/ 0 h 136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77" h="136525">
                  <a:moveTo>
                    <a:pt x="39870" y="0"/>
                  </a:moveTo>
                  <a:cubicBezTo>
                    <a:pt x="40399" y="0"/>
                    <a:pt x="11295" y="56621"/>
                    <a:pt x="4945" y="79375"/>
                  </a:cubicBezTo>
                  <a:cubicBezTo>
                    <a:pt x="-1405" y="102129"/>
                    <a:pt x="2299" y="136525"/>
                    <a:pt x="1770" y="136525"/>
                  </a:cubicBezTo>
                  <a:cubicBezTo>
                    <a:pt x="1241" y="136525"/>
                    <a:pt x="-1934" y="96837"/>
                    <a:pt x="1770" y="79375"/>
                  </a:cubicBezTo>
                  <a:cubicBezTo>
                    <a:pt x="5474" y="61913"/>
                    <a:pt x="39341" y="0"/>
                    <a:pt x="398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6" name="フリーフォーム 255">
              <a:extLst>
                <a:ext uri="{FF2B5EF4-FFF2-40B4-BE49-F238E27FC236}">
                  <a16:creationId xmlns:a16="http://schemas.microsoft.com/office/drawing/2014/main" id="{378E8BCE-2AC3-2AC4-4A3E-5DAE15064A95}"/>
                </a:ext>
              </a:extLst>
            </p:cNvPr>
            <p:cNvSpPr/>
            <p:nvPr/>
          </p:nvSpPr>
          <p:spPr>
            <a:xfrm>
              <a:off x="7178625" y="4098922"/>
              <a:ext cx="22275" cy="152408"/>
            </a:xfrm>
            <a:custGeom>
              <a:avLst/>
              <a:gdLst>
                <a:gd name="connsiteX0" fmla="*/ 50 w 22275"/>
                <a:gd name="connsiteY0" fmla="*/ 3 h 152408"/>
                <a:gd name="connsiteX1" fmla="*/ 15925 w 22275"/>
                <a:gd name="connsiteY1" fmla="*/ 85728 h 152408"/>
                <a:gd name="connsiteX2" fmla="*/ 6400 w 22275"/>
                <a:gd name="connsiteY2" fmla="*/ 152403 h 152408"/>
                <a:gd name="connsiteX3" fmla="*/ 22275 w 22275"/>
                <a:gd name="connsiteY3" fmla="*/ 88903 h 152408"/>
                <a:gd name="connsiteX4" fmla="*/ 50 w 22275"/>
                <a:gd name="connsiteY4" fmla="*/ 3 h 152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75" h="152408">
                  <a:moveTo>
                    <a:pt x="50" y="3"/>
                  </a:moveTo>
                  <a:cubicBezTo>
                    <a:pt x="-1008" y="-526"/>
                    <a:pt x="14867" y="60328"/>
                    <a:pt x="15925" y="85728"/>
                  </a:cubicBezTo>
                  <a:cubicBezTo>
                    <a:pt x="16983" y="111128"/>
                    <a:pt x="5342" y="151874"/>
                    <a:pt x="6400" y="152403"/>
                  </a:cubicBezTo>
                  <a:cubicBezTo>
                    <a:pt x="7458" y="152932"/>
                    <a:pt x="22275" y="111657"/>
                    <a:pt x="22275" y="88903"/>
                  </a:cubicBezTo>
                  <a:cubicBezTo>
                    <a:pt x="22275" y="66149"/>
                    <a:pt x="1108" y="532"/>
                    <a:pt x="5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7" name="フリーフォーム 256">
              <a:extLst>
                <a:ext uri="{FF2B5EF4-FFF2-40B4-BE49-F238E27FC236}">
                  <a16:creationId xmlns:a16="http://schemas.microsoft.com/office/drawing/2014/main" id="{659086A1-A7B0-A1F2-BB94-F18E0A7254AC}"/>
                </a:ext>
              </a:extLst>
            </p:cNvPr>
            <p:cNvSpPr/>
            <p:nvPr/>
          </p:nvSpPr>
          <p:spPr>
            <a:xfrm>
              <a:off x="7143734" y="3460666"/>
              <a:ext cx="67757" cy="127420"/>
            </a:xfrm>
            <a:custGeom>
              <a:avLst/>
              <a:gdLst>
                <a:gd name="connsiteX0" fmla="*/ 16 w 67757"/>
                <a:gd name="connsiteY0" fmla="*/ 84 h 127420"/>
                <a:gd name="connsiteX1" fmla="*/ 63516 w 67757"/>
                <a:gd name="connsiteY1" fmla="*/ 120734 h 127420"/>
                <a:gd name="connsiteX2" fmla="*/ 57166 w 67757"/>
                <a:gd name="connsiteY2" fmla="*/ 101684 h 127420"/>
                <a:gd name="connsiteX3" fmla="*/ 16 w 67757"/>
                <a:gd name="connsiteY3" fmla="*/ 84 h 127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757" h="127420">
                  <a:moveTo>
                    <a:pt x="16" y="84"/>
                  </a:moveTo>
                  <a:cubicBezTo>
                    <a:pt x="1074" y="3259"/>
                    <a:pt x="63516" y="120734"/>
                    <a:pt x="63516" y="120734"/>
                  </a:cubicBezTo>
                  <a:cubicBezTo>
                    <a:pt x="73041" y="137667"/>
                    <a:pt x="64574" y="119146"/>
                    <a:pt x="57166" y="101684"/>
                  </a:cubicBezTo>
                  <a:cubicBezTo>
                    <a:pt x="49758" y="84222"/>
                    <a:pt x="-1042" y="-3091"/>
                    <a:pt x="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8" name="フリーフォーム 257">
              <a:extLst>
                <a:ext uri="{FF2B5EF4-FFF2-40B4-BE49-F238E27FC236}">
                  <a16:creationId xmlns:a16="http://schemas.microsoft.com/office/drawing/2014/main" id="{13B9B1DC-83A3-562B-41D9-FB41820804BA}"/>
                </a:ext>
              </a:extLst>
            </p:cNvPr>
            <p:cNvSpPr/>
            <p:nvPr/>
          </p:nvSpPr>
          <p:spPr>
            <a:xfrm>
              <a:off x="6702183" y="2393628"/>
              <a:ext cx="162449" cy="254631"/>
            </a:xfrm>
            <a:custGeom>
              <a:avLst/>
              <a:gdLst>
                <a:gd name="connsiteX0" fmla="*/ 242 w 162449"/>
                <a:gd name="connsiteY0" fmla="*/ 322 h 254631"/>
                <a:gd name="connsiteX1" fmla="*/ 117717 w 162449"/>
                <a:gd name="connsiteY1" fmla="*/ 152722 h 254631"/>
                <a:gd name="connsiteX2" fmla="*/ 162167 w 162449"/>
                <a:gd name="connsiteY2" fmla="*/ 254322 h 254631"/>
                <a:gd name="connsiteX3" fmla="*/ 133592 w 162449"/>
                <a:gd name="connsiteY3" fmla="*/ 181297 h 254631"/>
                <a:gd name="connsiteX4" fmla="*/ 73267 w 162449"/>
                <a:gd name="connsiteY4" fmla="*/ 95572 h 254631"/>
                <a:gd name="connsiteX5" fmla="*/ 85967 w 162449"/>
                <a:gd name="connsiteY5" fmla="*/ 111447 h 254631"/>
                <a:gd name="connsiteX6" fmla="*/ 242 w 162449"/>
                <a:gd name="connsiteY6" fmla="*/ 322 h 25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449" h="254631">
                  <a:moveTo>
                    <a:pt x="242" y="322"/>
                  </a:moveTo>
                  <a:cubicBezTo>
                    <a:pt x="5534" y="7201"/>
                    <a:pt x="90729" y="110389"/>
                    <a:pt x="117717" y="152722"/>
                  </a:cubicBezTo>
                  <a:cubicBezTo>
                    <a:pt x="144705" y="195055"/>
                    <a:pt x="159521" y="249560"/>
                    <a:pt x="162167" y="254322"/>
                  </a:cubicBezTo>
                  <a:cubicBezTo>
                    <a:pt x="164813" y="259084"/>
                    <a:pt x="148409" y="207755"/>
                    <a:pt x="133592" y="181297"/>
                  </a:cubicBezTo>
                  <a:cubicBezTo>
                    <a:pt x="118775" y="154839"/>
                    <a:pt x="73267" y="95572"/>
                    <a:pt x="73267" y="95572"/>
                  </a:cubicBezTo>
                  <a:cubicBezTo>
                    <a:pt x="65330" y="83930"/>
                    <a:pt x="93904" y="124147"/>
                    <a:pt x="85967" y="111447"/>
                  </a:cubicBezTo>
                  <a:cubicBezTo>
                    <a:pt x="78030" y="98747"/>
                    <a:pt x="-5050" y="-6557"/>
                    <a:pt x="242" y="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9" name="フリーフォーム 258">
              <a:extLst>
                <a:ext uri="{FF2B5EF4-FFF2-40B4-BE49-F238E27FC236}">
                  <a16:creationId xmlns:a16="http://schemas.microsoft.com/office/drawing/2014/main" id="{FD9994F9-0D4F-7845-8BCA-5DCDEE1AD1B3}"/>
                </a:ext>
              </a:extLst>
            </p:cNvPr>
            <p:cNvSpPr/>
            <p:nvPr/>
          </p:nvSpPr>
          <p:spPr>
            <a:xfrm>
              <a:off x="6413096" y="2076196"/>
              <a:ext cx="137900" cy="123169"/>
            </a:xfrm>
            <a:custGeom>
              <a:avLst/>
              <a:gdLst>
                <a:gd name="connsiteX0" fmla="*/ 404 w 137900"/>
                <a:gd name="connsiteY0" fmla="*/ 254 h 123169"/>
                <a:gd name="connsiteX1" fmla="*/ 130579 w 137900"/>
                <a:gd name="connsiteY1" fmla="*/ 117729 h 123169"/>
                <a:gd name="connsiteX2" fmla="*/ 114704 w 137900"/>
                <a:gd name="connsiteY2" fmla="*/ 101854 h 123169"/>
                <a:gd name="connsiteX3" fmla="*/ 57554 w 137900"/>
                <a:gd name="connsiteY3" fmla="*/ 85979 h 123169"/>
                <a:gd name="connsiteX4" fmla="*/ 9929 w 137900"/>
                <a:gd name="connsiteY4" fmla="*/ 85979 h 123169"/>
                <a:gd name="connsiteX5" fmla="*/ 86129 w 137900"/>
                <a:gd name="connsiteY5" fmla="*/ 85979 h 123169"/>
                <a:gd name="connsiteX6" fmla="*/ 404 w 137900"/>
                <a:gd name="connsiteY6" fmla="*/ 254 h 123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900" h="123169">
                  <a:moveTo>
                    <a:pt x="404" y="254"/>
                  </a:moveTo>
                  <a:cubicBezTo>
                    <a:pt x="7812" y="5546"/>
                    <a:pt x="130579" y="117729"/>
                    <a:pt x="130579" y="117729"/>
                  </a:cubicBezTo>
                  <a:cubicBezTo>
                    <a:pt x="149629" y="134662"/>
                    <a:pt x="126875" y="107146"/>
                    <a:pt x="114704" y="101854"/>
                  </a:cubicBezTo>
                  <a:cubicBezTo>
                    <a:pt x="102533" y="96562"/>
                    <a:pt x="75017" y="88625"/>
                    <a:pt x="57554" y="85979"/>
                  </a:cubicBezTo>
                  <a:cubicBezTo>
                    <a:pt x="40091" y="83333"/>
                    <a:pt x="9929" y="85979"/>
                    <a:pt x="9929" y="85979"/>
                  </a:cubicBezTo>
                  <a:cubicBezTo>
                    <a:pt x="14691" y="85979"/>
                    <a:pt x="82425" y="98150"/>
                    <a:pt x="86129" y="85979"/>
                  </a:cubicBezTo>
                  <a:cubicBezTo>
                    <a:pt x="89833" y="73808"/>
                    <a:pt x="-7004" y="-5038"/>
                    <a:pt x="404" y="2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0" name="フリーフォーム 259">
              <a:extLst>
                <a:ext uri="{FF2B5EF4-FFF2-40B4-BE49-F238E27FC236}">
                  <a16:creationId xmlns:a16="http://schemas.microsoft.com/office/drawing/2014/main" id="{56645657-9CB5-0DA2-9240-AEECE90FFB95}"/>
                </a:ext>
              </a:extLst>
            </p:cNvPr>
            <p:cNvSpPr/>
            <p:nvPr/>
          </p:nvSpPr>
          <p:spPr>
            <a:xfrm>
              <a:off x="6070577" y="2002442"/>
              <a:ext cx="244622" cy="42286"/>
            </a:xfrm>
            <a:custGeom>
              <a:avLst/>
              <a:gdLst>
                <a:gd name="connsiteX0" fmla="*/ 23 w 244622"/>
                <a:gd name="connsiteY0" fmla="*/ 35908 h 42286"/>
                <a:gd name="connsiteX1" fmla="*/ 177823 w 244622"/>
                <a:gd name="connsiteY1" fmla="*/ 13683 h 42286"/>
                <a:gd name="connsiteX2" fmla="*/ 244498 w 244622"/>
                <a:gd name="connsiteY2" fmla="*/ 42258 h 42286"/>
                <a:gd name="connsiteX3" fmla="*/ 193698 w 244622"/>
                <a:gd name="connsiteY3" fmla="*/ 7333 h 42286"/>
                <a:gd name="connsiteX4" fmla="*/ 165123 w 244622"/>
                <a:gd name="connsiteY4" fmla="*/ 4158 h 42286"/>
                <a:gd name="connsiteX5" fmla="*/ 23 w 244622"/>
                <a:gd name="connsiteY5" fmla="*/ 35908 h 4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4622" h="42286">
                  <a:moveTo>
                    <a:pt x="23" y="35908"/>
                  </a:moveTo>
                  <a:cubicBezTo>
                    <a:pt x="2140" y="37496"/>
                    <a:pt x="137077" y="12625"/>
                    <a:pt x="177823" y="13683"/>
                  </a:cubicBezTo>
                  <a:cubicBezTo>
                    <a:pt x="218569" y="14741"/>
                    <a:pt x="241852" y="43316"/>
                    <a:pt x="244498" y="42258"/>
                  </a:cubicBezTo>
                  <a:cubicBezTo>
                    <a:pt x="247144" y="41200"/>
                    <a:pt x="206927" y="13683"/>
                    <a:pt x="193698" y="7333"/>
                  </a:cubicBezTo>
                  <a:cubicBezTo>
                    <a:pt x="180469" y="983"/>
                    <a:pt x="193698" y="-3780"/>
                    <a:pt x="165123" y="4158"/>
                  </a:cubicBezTo>
                  <a:cubicBezTo>
                    <a:pt x="136548" y="12096"/>
                    <a:pt x="-2094" y="34320"/>
                    <a:pt x="23" y="359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2" name="フリーフォーム 261">
              <a:extLst>
                <a:ext uri="{FF2B5EF4-FFF2-40B4-BE49-F238E27FC236}">
                  <a16:creationId xmlns:a16="http://schemas.microsoft.com/office/drawing/2014/main" id="{C1415C6E-EB16-0060-0B4D-7005D410F4E5}"/>
                </a:ext>
              </a:extLst>
            </p:cNvPr>
            <p:cNvSpPr/>
            <p:nvPr/>
          </p:nvSpPr>
          <p:spPr>
            <a:xfrm>
              <a:off x="7411686" y="4063996"/>
              <a:ext cx="20388" cy="228616"/>
            </a:xfrm>
            <a:custGeom>
              <a:avLst/>
              <a:gdLst>
                <a:gd name="connsiteX0" fmla="*/ 34 w 20388"/>
                <a:gd name="connsiteY0" fmla="*/ 4 h 228616"/>
                <a:gd name="connsiteX1" fmla="*/ 20354 w 20388"/>
                <a:gd name="connsiteY1" fmla="*/ 152404 h 228616"/>
                <a:gd name="connsiteX2" fmla="*/ 5114 w 20388"/>
                <a:gd name="connsiteY2" fmla="*/ 228604 h 228616"/>
                <a:gd name="connsiteX3" fmla="*/ 15274 w 20388"/>
                <a:gd name="connsiteY3" fmla="*/ 157484 h 228616"/>
                <a:gd name="connsiteX4" fmla="*/ 34 w 20388"/>
                <a:gd name="connsiteY4" fmla="*/ 4 h 2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88" h="228616">
                  <a:moveTo>
                    <a:pt x="34" y="4"/>
                  </a:moveTo>
                  <a:cubicBezTo>
                    <a:pt x="881" y="-843"/>
                    <a:pt x="19507" y="114304"/>
                    <a:pt x="20354" y="152404"/>
                  </a:cubicBezTo>
                  <a:cubicBezTo>
                    <a:pt x="21201" y="190504"/>
                    <a:pt x="5961" y="227757"/>
                    <a:pt x="5114" y="228604"/>
                  </a:cubicBezTo>
                  <a:cubicBezTo>
                    <a:pt x="4267" y="229451"/>
                    <a:pt x="16121" y="187964"/>
                    <a:pt x="15274" y="157484"/>
                  </a:cubicBezTo>
                  <a:cubicBezTo>
                    <a:pt x="14427" y="127004"/>
                    <a:pt x="-813" y="851"/>
                    <a:pt x="34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3" name="フリーフォーム 262">
              <a:extLst>
                <a:ext uri="{FF2B5EF4-FFF2-40B4-BE49-F238E27FC236}">
                  <a16:creationId xmlns:a16="http://schemas.microsoft.com/office/drawing/2014/main" id="{46F9AC46-9EF6-DE5B-010A-3CCD69ABB314}"/>
                </a:ext>
              </a:extLst>
            </p:cNvPr>
            <p:cNvSpPr/>
            <p:nvPr/>
          </p:nvSpPr>
          <p:spPr>
            <a:xfrm>
              <a:off x="7233876" y="3179920"/>
              <a:ext cx="152641" cy="236255"/>
            </a:xfrm>
            <a:custGeom>
              <a:avLst/>
              <a:gdLst>
                <a:gd name="connsiteX0" fmla="*/ 44 w 152641"/>
                <a:gd name="connsiteY0" fmla="*/ 160 h 236255"/>
                <a:gd name="connsiteX1" fmla="*/ 142284 w 152641"/>
                <a:gd name="connsiteY1" fmla="*/ 223680 h 236255"/>
                <a:gd name="connsiteX2" fmla="*/ 127044 w 152641"/>
                <a:gd name="connsiteY2" fmla="*/ 188120 h 236255"/>
                <a:gd name="connsiteX3" fmla="*/ 44 w 152641"/>
                <a:gd name="connsiteY3" fmla="*/ 160 h 236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641" h="236255">
                  <a:moveTo>
                    <a:pt x="44" y="160"/>
                  </a:moveTo>
                  <a:cubicBezTo>
                    <a:pt x="2584" y="6087"/>
                    <a:pt x="121117" y="192353"/>
                    <a:pt x="142284" y="223680"/>
                  </a:cubicBezTo>
                  <a:cubicBezTo>
                    <a:pt x="163451" y="255007"/>
                    <a:pt x="149057" y="221987"/>
                    <a:pt x="127044" y="188120"/>
                  </a:cubicBezTo>
                  <a:cubicBezTo>
                    <a:pt x="105031" y="154253"/>
                    <a:pt x="-2496" y="-5767"/>
                    <a:pt x="44" y="1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4" name="フリーフォーム 263">
              <a:extLst>
                <a:ext uri="{FF2B5EF4-FFF2-40B4-BE49-F238E27FC236}">
                  <a16:creationId xmlns:a16="http://schemas.microsoft.com/office/drawing/2014/main" id="{838761F3-5DEA-1685-7EA1-3C27645B9A35}"/>
                </a:ext>
              </a:extLst>
            </p:cNvPr>
            <p:cNvSpPr/>
            <p:nvPr/>
          </p:nvSpPr>
          <p:spPr>
            <a:xfrm>
              <a:off x="5156080" y="2001491"/>
              <a:ext cx="305471" cy="26607"/>
            </a:xfrm>
            <a:custGeom>
              <a:avLst/>
              <a:gdLst>
                <a:gd name="connsiteX0" fmla="*/ 120 w 305471"/>
                <a:gd name="connsiteY0" fmla="*/ 20349 h 26607"/>
                <a:gd name="connsiteX1" fmla="*/ 203320 w 305471"/>
                <a:gd name="connsiteY1" fmla="*/ 20349 h 26607"/>
                <a:gd name="connsiteX2" fmla="*/ 304920 w 305471"/>
                <a:gd name="connsiteY2" fmla="*/ 29 h 26607"/>
                <a:gd name="connsiteX3" fmla="*/ 233800 w 305471"/>
                <a:gd name="connsiteY3" fmla="*/ 25429 h 26607"/>
                <a:gd name="connsiteX4" fmla="*/ 120 w 305471"/>
                <a:gd name="connsiteY4" fmla="*/ 20349 h 26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471" h="26607">
                  <a:moveTo>
                    <a:pt x="120" y="20349"/>
                  </a:moveTo>
                  <a:cubicBezTo>
                    <a:pt x="-4960" y="19502"/>
                    <a:pt x="152520" y="23736"/>
                    <a:pt x="203320" y="20349"/>
                  </a:cubicBezTo>
                  <a:cubicBezTo>
                    <a:pt x="254120" y="16962"/>
                    <a:pt x="299840" y="-818"/>
                    <a:pt x="304920" y="29"/>
                  </a:cubicBezTo>
                  <a:cubicBezTo>
                    <a:pt x="310000" y="876"/>
                    <a:pt x="279520" y="21196"/>
                    <a:pt x="233800" y="25429"/>
                  </a:cubicBezTo>
                  <a:cubicBezTo>
                    <a:pt x="188080" y="29662"/>
                    <a:pt x="5200" y="21196"/>
                    <a:pt x="120" y="203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5" name="フリーフォーム 264">
              <a:extLst>
                <a:ext uri="{FF2B5EF4-FFF2-40B4-BE49-F238E27FC236}">
                  <a16:creationId xmlns:a16="http://schemas.microsoft.com/office/drawing/2014/main" id="{E40B41DA-87AD-03ED-1FB2-9C04A19EDA85}"/>
                </a:ext>
              </a:extLst>
            </p:cNvPr>
            <p:cNvSpPr/>
            <p:nvPr/>
          </p:nvSpPr>
          <p:spPr>
            <a:xfrm>
              <a:off x="4495589" y="2575069"/>
              <a:ext cx="45949" cy="219916"/>
            </a:xfrm>
            <a:custGeom>
              <a:avLst/>
              <a:gdLst>
                <a:gd name="connsiteX0" fmla="*/ 45931 w 45949"/>
                <a:gd name="connsiteY0" fmla="*/ 491 h 219916"/>
                <a:gd name="connsiteX1" fmla="*/ 10371 w 45949"/>
                <a:gd name="connsiteY1" fmla="*/ 112251 h 219916"/>
                <a:gd name="connsiteX2" fmla="*/ 211 w 45949"/>
                <a:gd name="connsiteY2" fmla="*/ 218931 h 219916"/>
                <a:gd name="connsiteX3" fmla="*/ 5291 w 45949"/>
                <a:gd name="connsiteY3" fmla="*/ 157971 h 219916"/>
                <a:gd name="connsiteX4" fmla="*/ 45931 w 45949"/>
                <a:gd name="connsiteY4" fmla="*/ 491 h 219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949" h="219916">
                  <a:moveTo>
                    <a:pt x="45931" y="491"/>
                  </a:moveTo>
                  <a:cubicBezTo>
                    <a:pt x="46778" y="-7129"/>
                    <a:pt x="17991" y="75844"/>
                    <a:pt x="10371" y="112251"/>
                  </a:cubicBezTo>
                  <a:cubicBezTo>
                    <a:pt x="2751" y="148658"/>
                    <a:pt x="1058" y="211311"/>
                    <a:pt x="211" y="218931"/>
                  </a:cubicBezTo>
                  <a:cubicBezTo>
                    <a:pt x="-636" y="226551"/>
                    <a:pt x="1058" y="188451"/>
                    <a:pt x="5291" y="157971"/>
                  </a:cubicBezTo>
                  <a:cubicBezTo>
                    <a:pt x="9524" y="127491"/>
                    <a:pt x="45084" y="8111"/>
                    <a:pt x="45931" y="4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6" name="フリーフォーム 265">
              <a:extLst>
                <a:ext uri="{FF2B5EF4-FFF2-40B4-BE49-F238E27FC236}">
                  <a16:creationId xmlns:a16="http://schemas.microsoft.com/office/drawing/2014/main" id="{BAD30044-5F0F-F372-3D60-7C3293C9AFC9}"/>
                </a:ext>
              </a:extLst>
            </p:cNvPr>
            <p:cNvSpPr/>
            <p:nvPr/>
          </p:nvSpPr>
          <p:spPr>
            <a:xfrm>
              <a:off x="4068550" y="4094406"/>
              <a:ext cx="26195" cy="223906"/>
            </a:xfrm>
            <a:custGeom>
              <a:avLst/>
              <a:gdLst>
                <a:gd name="connsiteX0" fmla="*/ 530 w 26195"/>
                <a:gd name="connsiteY0" fmla="*/ 74 h 223906"/>
                <a:gd name="connsiteX1" fmla="*/ 5610 w 26195"/>
                <a:gd name="connsiteY1" fmla="*/ 147394 h 223906"/>
                <a:gd name="connsiteX2" fmla="*/ 25930 w 26195"/>
                <a:gd name="connsiteY2" fmla="*/ 223594 h 223906"/>
                <a:gd name="connsiteX3" fmla="*/ 15770 w 26195"/>
                <a:gd name="connsiteY3" fmla="*/ 167714 h 223906"/>
                <a:gd name="connsiteX4" fmla="*/ 530 w 26195"/>
                <a:gd name="connsiteY4" fmla="*/ 74 h 2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95" h="223906">
                  <a:moveTo>
                    <a:pt x="530" y="74"/>
                  </a:moveTo>
                  <a:cubicBezTo>
                    <a:pt x="-1163" y="-3313"/>
                    <a:pt x="1377" y="110141"/>
                    <a:pt x="5610" y="147394"/>
                  </a:cubicBezTo>
                  <a:cubicBezTo>
                    <a:pt x="9843" y="184647"/>
                    <a:pt x="24237" y="220207"/>
                    <a:pt x="25930" y="223594"/>
                  </a:cubicBezTo>
                  <a:cubicBezTo>
                    <a:pt x="27623" y="226981"/>
                    <a:pt x="20850" y="202427"/>
                    <a:pt x="15770" y="167714"/>
                  </a:cubicBezTo>
                  <a:cubicBezTo>
                    <a:pt x="10690" y="133001"/>
                    <a:pt x="2223" y="3461"/>
                    <a:pt x="530" y="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7" name="フリーフォーム 266">
              <a:extLst>
                <a:ext uri="{FF2B5EF4-FFF2-40B4-BE49-F238E27FC236}">
                  <a16:creationId xmlns:a16="http://schemas.microsoft.com/office/drawing/2014/main" id="{116C52EC-C06B-8EED-CC0F-EBECBEE46AA5}"/>
                </a:ext>
              </a:extLst>
            </p:cNvPr>
            <p:cNvSpPr/>
            <p:nvPr/>
          </p:nvSpPr>
          <p:spPr>
            <a:xfrm>
              <a:off x="3982278" y="4388774"/>
              <a:ext cx="66519" cy="351153"/>
            </a:xfrm>
            <a:custGeom>
              <a:avLst/>
              <a:gdLst>
                <a:gd name="connsiteX0" fmla="*/ 442 w 66519"/>
                <a:gd name="connsiteY0" fmla="*/ 346 h 351153"/>
                <a:gd name="connsiteX1" fmla="*/ 41082 w 66519"/>
                <a:gd name="connsiteY1" fmla="*/ 234026 h 351153"/>
                <a:gd name="connsiteX2" fmla="*/ 66482 w 66519"/>
                <a:gd name="connsiteY2" fmla="*/ 350866 h 351153"/>
                <a:gd name="connsiteX3" fmla="*/ 46162 w 66519"/>
                <a:gd name="connsiteY3" fmla="*/ 264506 h 351153"/>
                <a:gd name="connsiteX4" fmla="*/ 20762 w 66519"/>
                <a:gd name="connsiteY4" fmla="*/ 183226 h 351153"/>
                <a:gd name="connsiteX5" fmla="*/ 442 w 66519"/>
                <a:gd name="connsiteY5" fmla="*/ 346 h 351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519" h="351153">
                  <a:moveTo>
                    <a:pt x="442" y="346"/>
                  </a:moveTo>
                  <a:cubicBezTo>
                    <a:pt x="3829" y="8813"/>
                    <a:pt x="30075" y="175606"/>
                    <a:pt x="41082" y="234026"/>
                  </a:cubicBezTo>
                  <a:cubicBezTo>
                    <a:pt x="52089" y="292446"/>
                    <a:pt x="65635" y="345786"/>
                    <a:pt x="66482" y="350866"/>
                  </a:cubicBezTo>
                  <a:cubicBezTo>
                    <a:pt x="67329" y="355946"/>
                    <a:pt x="53782" y="292446"/>
                    <a:pt x="46162" y="264506"/>
                  </a:cubicBezTo>
                  <a:cubicBezTo>
                    <a:pt x="38542" y="236566"/>
                    <a:pt x="27535" y="225559"/>
                    <a:pt x="20762" y="183226"/>
                  </a:cubicBezTo>
                  <a:cubicBezTo>
                    <a:pt x="13989" y="140893"/>
                    <a:pt x="-2945" y="-8121"/>
                    <a:pt x="442" y="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8" name="フリーフォーム 267">
              <a:extLst>
                <a:ext uri="{FF2B5EF4-FFF2-40B4-BE49-F238E27FC236}">
                  <a16:creationId xmlns:a16="http://schemas.microsoft.com/office/drawing/2014/main" id="{15D7D3FE-E3ED-869D-B87D-85B972841AE1}"/>
                </a:ext>
              </a:extLst>
            </p:cNvPr>
            <p:cNvSpPr/>
            <p:nvPr/>
          </p:nvSpPr>
          <p:spPr>
            <a:xfrm>
              <a:off x="4191803" y="4718048"/>
              <a:ext cx="30990" cy="136537"/>
            </a:xfrm>
            <a:custGeom>
              <a:avLst/>
              <a:gdLst>
                <a:gd name="connsiteX0" fmla="*/ 2372 w 30990"/>
                <a:gd name="connsiteY0" fmla="*/ 2 h 136537"/>
                <a:gd name="connsiteX1" fmla="*/ 8722 w 30990"/>
                <a:gd name="connsiteY1" fmla="*/ 95252 h 136537"/>
                <a:gd name="connsiteX2" fmla="*/ 30947 w 30990"/>
                <a:gd name="connsiteY2" fmla="*/ 136527 h 136537"/>
                <a:gd name="connsiteX3" fmla="*/ 2372 w 30990"/>
                <a:gd name="connsiteY3" fmla="*/ 92077 h 136537"/>
                <a:gd name="connsiteX4" fmla="*/ 2372 w 30990"/>
                <a:gd name="connsiteY4" fmla="*/ 2 h 13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90" h="136537">
                  <a:moveTo>
                    <a:pt x="2372" y="2"/>
                  </a:moveTo>
                  <a:cubicBezTo>
                    <a:pt x="3430" y="531"/>
                    <a:pt x="3959" y="72498"/>
                    <a:pt x="8722" y="95252"/>
                  </a:cubicBezTo>
                  <a:cubicBezTo>
                    <a:pt x="13485" y="118006"/>
                    <a:pt x="32005" y="137056"/>
                    <a:pt x="30947" y="136527"/>
                  </a:cubicBezTo>
                  <a:cubicBezTo>
                    <a:pt x="29889" y="135998"/>
                    <a:pt x="7135" y="110069"/>
                    <a:pt x="2372" y="92077"/>
                  </a:cubicBezTo>
                  <a:cubicBezTo>
                    <a:pt x="-2391" y="74085"/>
                    <a:pt x="1314" y="-527"/>
                    <a:pt x="2372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9" name="フリーフォーム 268">
              <a:extLst>
                <a:ext uri="{FF2B5EF4-FFF2-40B4-BE49-F238E27FC236}">
                  <a16:creationId xmlns:a16="http://schemas.microsoft.com/office/drawing/2014/main" id="{DECE91CE-ED77-170C-FD22-84FEB963B07C}"/>
                </a:ext>
              </a:extLst>
            </p:cNvPr>
            <p:cNvSpPr/>
            <p:nvPr/>
          </p:nvSpPr>
          <p:spPr>
            <a:xfrm>
              <a:off x="4209950" y="5235375"/>
              <a:ext cx="119600" cy="233474"/>
            </a:xfrm>
            <a:custGeom>
              <a:avLst/>
              <a:gdLst>
                <a:gd name="connsiteX0" fmla="*/ 100 w 119600"/>
                <a:gd name="connsiteY0" fmla="*/ 200 h 233474"/>
                <a:gd name="connsiteX1" fmla="*/ 89000 w 119600"/>
                <a:gd name="connsiteY1" fmla="*/ 155775 h 233474"/>
                <a:gd name="connsiteX2" fmla="*/ 114400 w 119600"/>
                <a:gd name="connsiteY2" fmla="*/ 231975 h 233474"/>
                <a:gd name="connsiteX3" fmla="*/ 108050 w 119600"/>
                <a:gd name="connsiteY3" fmla="*/ 190700 h 233474"/>
                <a:gd name="connsiteX4" fmla="*/ 100 w 119600"/>
                <a:gd name="connsiteY4" fmla="*/ 200 h 233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600" h="233474">
                  <a:moveTo>
                    <a:pt x="100" y="200"/>
                  </a:moveTo>
                  <a:cubicBezTo>
                    <a:pt x="-3075" y="-5621"/>
                    <a:pt x="69950" y="117146"/>
                    <a:pt x="89000" y="155775"/>
                  </a:cubicBezTo>
                  <a:cubicBezTo>
                    <a:pt x="108050" y="194404"/>
                    <a:pt x="111225" y="226154"/>
                    <a:pt x="114400" y="231975"/>
                  </a:cubicBezTo>
                  <a:cubicBezTo>
                    <a:pt x="117575" y="237796"/>
                    <a:pt x="127100" y="227212"/>
                    <a:pt x="108050" y="190700"/>
                  </a:cubicBezTo>
                  <a:cubicBezTo>
                    <a:pt x="89000" y="154188"/>
                    <a:pt x="3275" y="6021"/>
                    <a:pt x="100" y="2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0" name="フリーフォーム 269">
              <a:extLst>
                <a:ext uri="{FF2B5EF4-FFF2-40B4-BE49-F238E27FC236}">
                  <a16:creationId xmlns:a16="http://schemas.microsoft.com/office/drawing/2014/main" id="{BBC7E76E-4AC4-62B2-2BDA-EA4A74CAAFD1}"/>
                </a:ext>
              </a:extLst>
            </p:cNvPr>
            <p:cNvSpPr/>
            <p:nvPr/>
          </p:nvSpPr>
          <p:spPr>
            <a:xfrm>
              <a:off x="4559298" y="5991184"/>
              <a:ext cx="282584" cy="181860"/>
            </a:xfrm>
            <a:custGeom>
              <a:avLst/>
              <a:gdLst>
                <a:gd name="connsiteX0" fmla="*/ 2 w 282584"/>
                <a:gd name="connsiteY0" fmla="*/ 41 h 181860"/>
                <a:gd name="connsiteX1" fmla="*/ 107952 w 282584"/>
                <a:gd name="connsiteY1" fmla="*/ 107991 h 181860"/>
                <a:gd name="connsiteX2" fmla="*/ 158752 w 282584"/>
                <a:gd name="connsiteY2" fmla="*/ 181016 h 181860"/>
                <a:gd name="connsiteX3" fmla="*/ 142877 w 282584"/>
                <a:gd name="connsiteY3" fmla="*/ 146091 h 181860"/>
                <a:gd name="connsiteX4" fmla="*/ 282577 w 282584"/>
                <a:gd name="connsiteY4" fmla="*/ 120691 h 181860"/>
                <a:gd name="connsiteX5" fmla="*/ 149227 w 282584"/>
                <a:gd name="connsiteY5" fmla="*/ 155616 h 181860"/>
                <a:gd name="connsiteX6" fmla="*/ 114302 w 282584"/>
                <a:gd name="connsiteY6" fmla="*/ 120691 h 181860"/>
                <a:gd name="connsiteX7" fmla="*/ 66677 w 282584"/>
                <a:gd name="connsiteY7" fmla="*/ 107991 h 181860"/>
                <a:gd name="connsiteX8" fmla="*/ 111127 w 282584"/>
                <a:gd name="connsiteY8" fmla="*/ 120691 h 181860"/>
                <a:gd name="connsiteX9" fmla="*/ 2 w 282584"/>
                <a:gd name="connsiteY9" fmla="*/ 41 h 18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2584" h="181860">
                  <a:moveTo>
                    <a:pt x="2" y="41"/>
                  </a:moveTo>
                  <a:cubicBezTo>
                    <a:pt x="-527" y="-2076"/>
                    <a:pt x="81494" y="77829"/>
                    <a:pt x="107952" y="107991"/>
                  </a:cubicBezTo>
                  <a:cubicBezTo>
                    <a:pt x="134410" y="138153"/>
                    <a:pt x="152931" y="174666"/>
                    <a:pt x="158752" y="181016"/>
                  </a:cubicBezTo>
                  <a:cubicBezTo>
                    <a:pt x="164573" y="187366"/>
                    <a:pt x="122239" y="156145"/>
                    <a:pt x="142877" y="146091"/>
                  </a:cubicBezTo>
                  <a:cubicBezTo>
                    <a:pt x="163515" y="136037"/>
                    <a:pt x="281519" y="119103"/>
                    <a:pt x="282577" y="120691"/>
                  </a:cubicBezTo>
                  <a:cubicBezTo>
                    <a:pt x="283635" y="122279"/>
                    <a:pt x="177273" y="155616"/>
                    <a:pt x="149227" y="155616"/>
                  </a:cubicBezTo>
                  <a:cubicBezTo>
                    <a:pt x="121181" y="155616"/>
                    <a:pt x="128060" y="128629"/>
                    <a:pt x="114302" y="120691"/>
                  </a:cubicBezTo>
                  <a:cubicBezTo>
                    <a:pt x="100544" y="112754"/>
                    <a:pt x="67206" y="107991"/>
                    <a:pt x="66677" y="107991"/>
                  </a:cubicBezTo>
                  <a:cubicBezTo>
                    <a:pt x="66148" y="107991"/>
                    <a:pt x="119594" y="137095"/>
                    <a:pt x="111127" y="120691"/>
                  </a:cubicBezTo>
                  <a:cubicBezTo>
                    <a:pt x="102660" y="104287"/>
                    <a:pt x="531" y="2158"/>
                    <a:pt x="2" y="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1" name="フリーフォーム 270">
              <a:extLst>
                <a:ext uri="{FF2B5EF4-FFF2-40B4-BE49-F238E27FC236}">
                  <a16:creationId xmlns:a16="http://schemas.microsoft.com/office/drawing/2014/main" id="{524EA375-7D9F-9AFF-1636-7767AC0DEB1F}"/>
                </a:ext>
              </a:extLst>
            </p:cNvPr>
            <p:cNvSpPr/>
            <p:nvPr/>
          </p:nvSpPr>
          <p:spPr>
            <a:xfrm>
              <a:off x="5298975" y="5711705"/>
              <a:ext cx="166846" cy="89549"/>
            </a:xfrm>
            <a:custGeom>
              <a:avLst/>
              <a:gdLst>
                <a:gd name="connsiteX0" fmla="*/ 100 w 166846"/>
                <a:gd name="connsiteY0" fmla="*/ 120 h 89549"/>
                <a:gd name="connsiteX1" fmla="*/ 123925 w 166846"/>
                <a:gd name="connsiteY1" fmla="*/ 54095 h 89549"/>
                <a:gd name="connsiteX2" fmla="*/ 165200 w 166846"/>
                <a:gd name="connsiteY2" fmla="*/ 89020 h 89549"/>
                <a:gd name="connsiteX3" fmla="*/ 146150 w 166846"/>
                <a:gd name="connsiteY3" fmla="*/ 69970 h 89549"/>
                <a:gd name="connsiteX4" fmla="*/ 100 w 166846"/>
                <a:gd name="connsiteY4" fmla="*/ 120 h 8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846" h="89549">
                  <a:moveTo>
                    <a:pt x="100" y="120"/>
                  </a:moveTo>
                  <a:cubicBezTo>
                    <a:pt x="-3604" y="-2526"/>
                    <a:pt x="96408" y="39278"/>
                    <a:pt x="123925" y="54095"/>
                  </a:cubicBezTo>
                  <a:cubicBezTo>
                    <a:pt x="151442" y="68912"/>
                    <a:pt x="165200" y="89020"/>
                    <a:pt x="165200" y="89020"/>
                  </a:cubicBezTo>
                  <a:cubicBezTo>
                    <a:pt x="168904" y="91666"/>
                    <a:pt x="167846" y="84258"/>
                    <a:pt x="146150" y="69970"/>
                  </a:cubicBezTo>
                  <a:cubicBezTo>
                    <a:pt x="124454" y="55683"/>
                    <a:pt x="3804" y="2766"/>
                    <a:pt x="100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2" name="フリーフォーム 271">
              <a:extLst>
                <a:ext uri="{FF2B5EF4-FFF2-40B4-BE49-F238E27FC236}">
                  <a16:creationId xmlns:a16="http://schemas.microsoft.com/office/drawing/2014/main" id="{D77A33AC-074E-262E-12C2-FA3695CD8893}"/>
                </a:ext>
              </a:extLst>
            </p:cNvPr>
            <p:cNvSpPr/>
            <p:nvPr/>
          </p:nvSpPr>
          <p:spPr>
            <a:xfrm>
              <a:off x="5225402" y="5981416"/>
              <a:ext cx="441641" cy="156779"/>
            </a:xfrm>
            <a:custGeom>
              <a:avLst/>
              <a:gdLst>
                <a:gd name="connsiteX0" fmla="*/ 648 w 441641"/>
                <a:gd name="connsiteY0" fmla="*/ 284 h 156779"/>
                <a:gd name="connsiteX1" fmla="*/ 280048 w 441641"/>
                <a:gd name="connsiteY1" fmla="*/ 70134 h 156779"/>
                <a:gd name="connsiteX2" fmla="*/ 438798 w 441641"/>
                <a:gd name="connsiteY2" fmla="*/ 155859 h 156779"/>
                <a:gd name="connsiteX3" fmla="*/ 368948 w 441641"/>
                <a:gd name="connsiteY3" fmla="*/ 111409 h 156779"/>
                <a:gd name="connsiteX4" fmla="*/ 207023 w 441641"/>
                <a:gd name="connsiteY4" fmla="*/ 47909 h 156779"/>
                <a:gd name="connsiteX5" fmla="*/ 648 w 441641"/>
                <a:gd name="connsiteY5" fmla="*/ 284 h 15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1641" h="156779">
                  <a:moveTo>
                    <a:pt x="648" y="284"/>
                  </a:moveTo>
                  <a:cubicBezTo>
                    <a:pt x="12819" y="3988"/>
                    <a:pt x="207023" y="44205"/>
                    <a:pt x="280048" y="70134"/>
                  </a:cubicBezTo>
                  <a:cubicBezTo>
                    <a:pt x="353073" y="96063"/>
                    <a:pt x="423981" y="148980"/>
                    <a:pt x="438798" y="155859"/>
                  </a:cubicBezTo>
                  <a:cubicBezTo>
                    <a:pt x="453615" y="162738"/>
                    <a:pt x="407577" y="129401"/>
                    <a:pt x="368948" y="111409"/>
                  </a:cubicBezTo>
                  <a:cubicBezTo>
                    <a:pt x="330319" y="93417"/>
                    <a:pt x="263115" y="65901"/>
                    <a:pt x="207023" y="47909"/>
                  </a:cubicBezTo>
                  <a:cubicBezTo>
                    <a:pt x="150931" y="29917"/>
                    <a:pt x="-11523" y="-3420"/>
                    <a:pt x="648" y="2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3" name="フリーフォーム 272">
              <a:extLst>
                <a:ext uri="{FF2B5EF4-FFF2-40B4-BE49-F238E27FC236}">
                  <a16:creationId xmlns:a16="http://schemas.microsoft.com/office/drawing/2014/main" id="{082B69E0-7ACC-883B-47B7-C36EAE5DD3E9}"/>
                </a:ext>
              </a:extLst>
            </p:cNvPr>
            <p:cNvSpPr/>
            <p:nvPr/>
          </p:nvSpPr>
          <p:spPr>
            <a:xfrm>
              <a:off x="5666740" y="5309136"/>
              <a:ext cx="375139" cy="136983"/>
            </a:xfrm>
            <a:custGeom>
              <a:avLst/>
              <a:gdLst>
                <a:gd name="connsiteX0" fmla="*/ 87412 w 375139"/>
                <a:gd name="connsiteY0" fmla="*/ 446 h 136983"/>
                <a:gd name="connsiteX1" fmla="*/ 46997 w 375139"/>
                <a:gd name="connsiteY1" fmla="*/ 76225 h 136983"/>
                <a:gd name="connsiteX2" fmla="*/ 107620 w 375139"/>
                <a:gd name="connsiteY2" fmla="*/ 66121 h 136983"/>
                <a:gd name="connsiteX3" fmla="*/ 370321 w 375139"/>
                <a:gd name="connsiteY3" fmla="*/ 76225 h 136983"/>
                <a:gd name="connsiteX4" fmla="*/ 284438 w 375139"/>
                <a:gd name="connsiteY4" fmla="*/ 81277 h 136983"/>
                <a:gd name="connsiteX5" fmla="*/ 107620 w 375139"/>
                <a:gd name="connsiteY5" fmla="*/ 96433 h 136983"/>
                <a:gd name="connsiteX6" fmla="*/ 137932 w 375139"/>
                <a:gd name="connsiteY6" fmla="*/ 136849 h 136983"/>
                <a:gd name="connsiteX7" fmla="*/ 117724 w 375139"/>
                <a:gd name="connsiteY7" fmla="*/ 81277 h 136983"/>
                <a:gd name="connsiteX8" fmla="*/ 218763 w 375139"/>
                <a:gd name="connsiteY8" fmla="*/ 81277 h 136983"/>
                <a:gd name="connsiteX9" fmla="*/ 107620 w 375139"/>
                <a:gd name="connsiteY9" fmla="*/ 66121 h 136983"/>
                <a:gd name="connsiteX10" fmla="*/ 1530 w 375139"/>
                <a:gd name="connsiteY10" fmla="*/ 81277 h 136983"/>
                <a:gd name="connsiteX11" fmla="*/ 41945 w 375139"/>
                <a:gd name="connsiteY11" fmla="*/ 71173 h 136983"/>
                <a:gd name="connsiteX12" fmla="*/ 1530 w 375139"/>
                <a:gd name="connsiteY12" fmla="*/ 116641 h 136983"/>
                <a:gd name="connsiteX13" fmla="*/ 87412 w 375139"/>
                <a:gd name="connsiteY13" fmla="*/ 446 h 13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5139" h="136983">
                  <a:moveTo>
                    <a:pt x="87412" y="446"/>
                  </a:moveTo>
                  <a:cubicBezTo>
                    <a:pt x="94990" y="-6290"/>
                    <a:pt x="43629" y="65279"/>
                    <a:pt x="46997" y="76225"/>
                  </a:cubicBezTo>
                  <a:cubicBezTo>
                    <a:pt x="50365" y="87171"/>
                    <a:pt x="53733" y="66121"/>
                    <a:pt x="107620" y="66121"/>
                  </a:cubicBezTo>
                  <a:cubicBezTo>
                    <a:pt x="161507" y="66121"/>
                    <a:pt x="340851" y="73699"/>
                    <a:pt x="370321" y="76225"/>
                  </a:cubicBezTo>
                  <a:cubicBezTo>
                    <a:pt x="399791" y="78751"/>
                    <a:pt x="284438" y="81277"/>
                    <a:pt x="284438" y="81277"/>
                  </a:cubicBezTo>
                  <a:cubicBezTo>
                    <a:pt x="240655" y="84645"/>
                    <a:pt x="132038" y="87171"/>
                    <a:pt x="107620" y="96433"/>
                  </a:cubicBezTo>
                  <a:cubicBezTo>
                    <a:pt x="83202" y="105695"/>
                    <a:pt x="136248" y="139375"/>
                    <a:pt x="137932" y="136849"/>
                  </a:cubicBezTo>
                  <a:cubicBezTo>
                    <a:pt x="139616" y="134323"/>
                    <a:pt x="104252" y="90539"/>
                    <a:pt x="117724" y="81277"/>
                  </a:cubicBezTo>
                  <a:cubicBezTo>
                    <a:pt x="131196" y="72015"/>
                    <a:pt x="220447" y="83803"/>
                    <a:pt x="218763" y="81277"/>
                  </a:cubicBezTo>
                  <a:cubicBezTo>
                    <a:pt x="217079" y="78751"/>
                    <a:pt x="143825" y="66121"/>
                    <a:pt x="107620" y="66121"/>
                  </a:cubicBezTo>
                  <a:cubicBezTo>
                    <a:pt x="71415" y="66121"/>
                    <a:pt x="12476" y="80435"/>
                    <a:pt x="1530" y="81277"/>
                  </a:cubicBezTo>
                  <a:cubicBezTo>
                    <a:pt x="-9416" y="82119"/>
                    <a:pt x="41945" y="65279"/>
                    <a:pt x="41945" y="71173"/>
                  </a:cubicBezTo>
                  <a:cubicBezTo>
                    <a:pt x="41945" y="77067"/>
                    <a:pt x="-3522" y="123377"/>
                    <a:pt x="1530" y="116641"/>
                  </a:cubicBezTo>
                  <a:cubicBezTo>
                    <a:pt x="6582" y="109905"/>
                    <a:pt x="79834" y="7182"/>
                    <a:pt x="87412" y="4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4" name="フリーフォーム 273">
              <a:extLst>
                <a:ext uri="{FF2B5EF4-FFF2-40B4-BE49-F238E27FC236}">
                  <a16:creationId xmlns:a16="http://schemas.microsoft.com/office/drawing/2014/main" id="{C843F931-5700-5CCD-A520-6FE574159B41}"/>
                </a:ext>
              </a:extLst>
            </p:cNvPr>
            <p:cNvSpPr/>
            <p:nvPr/>
          </p:nvSpPr>
          <p:spPr>
            <a:xfrm>
              <a:off x="5885434" y="5582327"/>
              <a:ext cx="40497" cy="156851"/>
            </a:xfrm>
            <a:custGeom>
              <a:avLst/>
              <a:gdLst>
                <a:gd name="connsiteX0" fmla="*/ 69 w 40497"/>
                <a:gd name="connsiteY0" fmla="*/ 60 h 156851"/>
                <a:gd name="connsiteX1" fmla="*/ 30380 w 40497"/>
                <a:gd name="connsiteY1" fmla="*/ 101098 h 156851"/>
                <a:gd name="connsiteX2" fmla="*/ 15225 w 40497"/>
                <a:gd name="connsiteY2" fmla="*/ 156670 h 156851"/>
                <a:gd name="connsiteX3" fmla="*/ 40484 w 40497"/>
                <a:gd name="connsiteY3" fmla="*/ 116254 h 156851"/>
                <a:gd name="connsiteX4" fmla="*/ 69 w 40497"/>
                <a:gd name="connsiteY4" fmla="*/ 60 h 15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97" h="156851">
                  <a:moveTo>
                    <a:pt x="69" y="60"/>
                  </a:moveTo>
                  <a:cubicBezTo>
                    <a:pt x="-1615" y="-2466"/>
                    <a:pt x="27854" y="74996"/>
                    <a:pt x="30380" y="101098"/>
                  </a:cubicBezTo>
                  <a:cubicBezTo>
                    <a:pt x="32906" y="127200"/>
                    <a:pt x="13541" y="154144"/>
                    <a:pt x="15225" y="156670"/>
                  </a:cubicBezTo>
                  <a:cubicBezTo>
                    <a:pt x="16909" y="159196"/>
                    <a:pt x="39642" y="134778"/>
                    <a:pt x="40484" y="116254"/>
                  </a:cubicBezTo>
                  <a:cubicBezTo>
                    <a:pt x="41326" y="97730"/>
                    <a:pt x="1753" y="2586"/>
                    <a:pt x="69" y="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5" name="フリーフォーム 274">
              <a:extLst>
                <a:ext uri="{FF2B5EF4-FFF2-40B4-BE49-F238E27FC236}">
                  <a16:creationId xmlns:a16="http://schemas.microsoft.com/office/drawing/2014/main" id="{23086BD4-080D-2664-398B-E1E4264D1FE2}"/>
                </a:ext>
              </a:extLst>
            </p:cNvPr>
            <p:cNvSpPr/>
            <p:nvPr/>
          </p:nvSpPr>
          <p:spPr>
            <a:xfrm>
              <a:off x="6026721" y="5434074"/>
              <a:ext cx="149904" cy="310030"/>
            </a:xfrm>
            <a:custGeom>
              <a:avLst/>
              <a:gdLst>
                <a:gd name="connsiteX0" fmla="*/ 86119 w 149904"/>
                <a:gd name="connsiteY0" fmla="*/ 1807 h 310030"/>
                <a:gd name="connsiteX1" fmla="*/ 65911 w 149904"/>
                <a:gd name="connsiteY1" fmla="*/ 102845 h 310030"/>
                <a:gd name="connsiteX2" fmla="*/ 111378 w 149904"/>
                <a:gd name="connsiteY2" fmla="*/ 193780 h 310030"/>
                <a:gd name="connsiteX3" fmla="*/ 236 w 149904"/>
                <a:gd name="connsiteY3" fmla="*/ 309975 h 310030"/>
                <a:gd name="connsiteX4" fmla="*/ 146742 w 149904"/>
                <a:gd name="connsiteY4" fmla="*/ 178624 h 310030"/>
                <a:gd name="connsiteX5" fmla="*/ 101275 w 149904"/>
                <a:gd name="connsiteY5" fmla="*/ 188728 h 310030"/>
                <a:gd name="connsiteX6" fmla="*/ 106327 w 149904"/>
                <a:gd name="connsiteY6" fmla="*/ 158417 h 310030"/>
                <a:gd name="connsiteX7" fmla="*/ 35599 w 149904"/>
                <a:gd name="connsiteY7" fmla="*/ 112949 h 310030"/>
                <a:gd name="connsiteX8" fmla="*/ 50755 w 149904"/>
                <a:gd name="connsiteY8" fmla="*/ 128105 h 310030"/>
                <a:gd name="connsiteX9" fmla="*/ 20444 w 149904"/>
                <a:gd name="connsiteY9" fmla="*/ 193780 h 310030"/>
                <a:gd name="connsiteX10" fmla="*/ 86119 w 149904"/>
                <a:gd name="connsiteY10" fmla="*/ 1807 h 31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9904" h="310030">
                  <a:moveTo>
                    <a:pt x="86119" y="1807"/>
                  </a:moveTo>
                  <a:cubicBezTo>
                    <a:pt x="93697" y="-13349"/>
                    <a:pt x="61701" y="70850"/>
                    <a:pt x="65911" y="102845"/>
                  </a:cubicBezTo>
                  <a:cubicBezTo>
                    <a:pt x="70121" y="134840"/>
                    <a:pt x="122324" y="159258"/>
                    <a:pt x="111378" y="193780"/>
                  </a:cubicBezTo>
                  <a:cubicBezTo>
                    <a:pt x="100432" y="228302"/>
                    <a:pt x="-5658" y="312501"/>
                    <a:pt x="236" y="309975"/>
                  </a:cubicBezTo>
                  <a:cubicBezTo>
                    <a:pt x="6130" y="307449"/>
                    <a:pt x="129902" y="198832"/>
                    <a:pt x="146742" y="178624"/>
                  </a:cubicBezTo>
                  <a:cubicBezTo>
                    <a:pt x="163582" y="158416"/>
                    <a:pt x="108011" y="192096"/>
                    <a:pt x="101275" y="188728"/>
                  </a:cubicBezTo>
                  <a:cubicBezTo>
                    <a:pt x="94539" y="185360"/>
                    <a:pt x="117273" y="171047"/>
                    <a:pt x="106327" y="158417"/>
                  </a:cubicBezTo>
                  <a:cubicBezTo>
                    <a:pt x="95381" y="145787"/>
                    <a:pt x="35599" y="112949"/>
                    <a:pt x="35599" y="112949"/>
                  </a:cubicBezTo>
                  <a:cubicBezTo>
                    <a:pt x="26337" y="107897"/>
                    <a:pt x="53281" y="114633"/>
                    <a:pt x="50755" y="128105"/>
                  </a:cubicBezTo>
                  <a:cubicBezTo>
                    <a:pt x="48229" y="141577"/>
                    <a:pt x="17076" y="208936"/>
                    <a:pt x="20444" y="193780"/>
                  </a:cubicBezTo>
                  <a:cubicBezTo>
                    <a:pt x="23812" y="178624"/>
                    <a:pt x="78541" y="16963"/>
                    <a:pt x="86119" y="18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6" name="フリーフォーム 275">
              <a:extLst>
                <a:ext uri="{FF2B5EF4-FFF2-40B4-BE49-F238E27FC236}">
                  <a16:creationId xmlns:a16="http://schemas.microsoft.com/office/drawing/2014/main" id="{6DC941B7-83FF-7E05-CBB1-D776D9333B44}"/>
                </a:ext>
              </a:extLst>
            </p:cNvPr>
            <p:cNvSpPr/>
            <p:nvPr/>
          </p:nvSpPr>
          <p:spPr>
            <a:xfrm>
              <a:off x="5557090" y="3049910"/>
              <a:ext cx="46037" cy="378028"/>
            </a:xfrm>
            <a:custGeom>
              <a:avLst/>
              <a:gdLst>
                <a:gd name="connsiteX0" fmla="*/ 37 w 46037"/>
                <a:gd name="connsiteY0" fmla="*/ 1458 h 378028"/>
                <a:gd name="connsiteX1" fmla="*/ 15193 w 46037"/>
                <a:gd name="connsiteY1" fmla="*/ 360145 h 378028"/>
                <a:gd name="connsiteX2" fmla="*/ 15193 w 46037"/>
                <a:gd name="connsiteY2" fmla="*/ 314678 h 378028"/>
                <a:gd name="connsiteX3" fmla="*/ 10141 w 46037"/>
                <a:gd name="connsiteY3" fmla="*/ 233847 h 378028"/>
                <a:gd name="connsiteX4" fmla="*/ 45504 w 46037"/>
                <a:gd name="connsiteY4" fmla="*/ 122704 h 378028"/>
                <a:gd name="connsiteX5" fmla="*/ 30349 w 46037"/>
                <a:gd name="connsiteY5" fmla="*/ 183328 h 378028"/>
                <a:gd name="connsiteX6" fmla="*/ 15193 w 46037"/>
                <a:gd name="connsiteY6" fmla="*/ 142912 h 378028"/>
                <a:gd name="connsiteX7" fmla="*/ 20245 w 46037"/>
                <a:gd name="connsiteY7" fmla="*/ 228795 h 378028"/>
                <a:gd name="connsiteX8" fmla="*/ 37 w 46037"/>
                <a:gd name="connsiteY8" fmla="*/ 1458 h 378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037" h="378028">
                  <a:moveTo>
                    <a:pt x="37" y="1458"/>
                  </a:moveTo>
                  <a:cubicBezTo>
                    <a:pt x="-805" y="23350"/>
                    <a:pt x="12667" y="307942"/>
                    <a:pt x="15193" y="360145"/>
                  </a:cubicBezTo>
                  <a:cubicBezTo>
                    <a:pt x="17719" y="412348"/>
                    <a:pt x="16035" y="335728"/>
                    <a:pt x="15193" y="314678"/>
                  </a:cubicBezTo>
                  <a:cubicBezTo>
                    <a:pt x="14351" y="293628"/>
                    <a:pt x="5089" y="265843"/>
                    <a:pt x="10141" y="233847"/>
                  </a:cubicBezTo>
                  <a:cubicBezTo>
                    <a:pt x="15193" y="201851"/>
                    <a:pt x="42136" y="131124"/>
                    <a:pt x="45504" y="122704"/>
                  </a:cubicBezTo>
                  <a:cubicBezTo>
                    <a:pt x="48872" y="114284"/>
                    <a:pt x="35401" y="179960"/>
                    <a:pt x="30349" y="183328"/>
                  </a:cubicBezTo>
                  <a:cubicBezTo>
                    <a:pt x="25297" y="186696"/>
                    <a:pt x="16877" y="135334"/>
                    <a:pt x="15193" y="142912"/>
                  </a:cubicBezTo>
                  <a:cubicBezTo>
                    <a:pt x="13509" y="150490"/>
                    <a:pt x="21087" y="246477"/>
                    <a:pt x="20245" y="228795"/>
                  </a:cubicBezTo>
                  <a:cubicBezTo>
                    <a:pt x="19403" y="211113"/>
                    <a:pt x="879" y="-20434"/>
                    <a:pt x="37" y="14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7" name="フリーフォーム 276">
              <a:extLst>
                <a:ext uri="{FF2B5EF4-FFF2-40B4-BE49-F238E27FC236}">
                  <a16:creationId xmlns:a16="http://schemas.microsoft.com/office/drawing/2014/main" id="{652E1D2B-47BA-0D34-E475-E1ECD17B41A4}"/>
                </a:ext>
              </a:extLst>
            </p:cNvPr>
            <p:cNvSpPr/>
            <p:nvPr/>
          </p:nvSpPr>
          <p:spPr>
            <a:xfrm>
              <a:off x="5429111" y="1657292"/>
              <a:ext cx="184065" cy="209468"/>
            </a:xfrm>
            <a:custGeom>
              <a:avLst/>
              <a:gdLst>
                <a:gd name="connsiteX0" fmla="*/ 139 w 184065"/>
                <a:gd name="connsiteY0" fmla="*/ 58 h 209468"/>
                <a:gd name="connsiteX1" fmla="*/ 136664 w 184065"/>
                <a:gd name="connsiteY1" fmla="*/ 82608 h 209468"/>
                <a:gd name="connsiteX2" fmla="*/ 181114 w 184065"/>
                <a:gd name="connsiteY2" fmla="*/ 206433 h 209468"/>
                <a:gd name="connsiteX3" fmla="*/ 177939 w 184065"/>
                <a:gd name="connsiteY3" fmla="*/ 161983 h 209468"/>
                <a:gd name="connsiteX4" fmla="*/ 162064 w 184065"/>
                <a:gd name="connsiteY4" fmla="*/ 57208 h 209468"/>
                <a:gd name="connsiteX5" fmla="*/ 162064 w 184065"/>
                <a:gd name="connsiteY5" fmla="*/ 114358 h 209468"/>
                <a:gd name="connsiteX6" fmla="*/ 111264 w 184065"/>
                <a:gd name="connsiteY6" fmla="*/ 69908 h 209468"/>
                <a:gd name="connsiteX7" fmla="*/ 139 w 184065"/>
                <a:gd name="connsiteY7" fmla="*/ 58 h 209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4065" h="209468">
                  <a:moveTo>
                    <a:pt x="139" y="58"/>
                  </a:moveTo>
                  <a:cubicBezTo>
                    <a:pt x="4372" y="2175"/>
                    <a:pt x="106501" y="48212"/>
                    <a:pt x="136664" y="82608"/>
                  </a:cubicBezTo>
                  <a:cubicBezTo>
                    <a:pt x="166827" y="117004"/>
                    <a:pt x="174235" y="193204"/>
                    <a:pt x="181114" y="206433"/>
                  </a:cubicBezTo>
                  <a:cubicBezTo>
                    <a:pt x="187993" y="219662"/>
                    <a:pt x="181114" y="186854"/>
                    <a:pt x="177939" y="161983"/>
                  </a:cubicBezTo>
                  <a:cubicBezTo>
                    <a:pt x="174764" y="137112"/>
                    <a:pt x="164710" y="65145"/>
                    <a:pt x="162064" y="57208"/>
                  </a:cubicBezTo>
                  <a:cubicBezTo>
                    <a:pt x="159418" y="49271"/>
                    <a:pt x="170531" y="112241"/>
                    <a:pt x="162064" y="114358"/>
                  </a:cubicBezTo>
                  <a:cubicBezTo>
                    <a:pt x="153597" y="116475"/>
                    <a:pt x="132960" y="86312"/>
                    <a:pt x="111264" y="69908"/>
                  </a:cubicBezTo>
                  <a:cubicBezTo>
                    <a:pt x="89568" y="53504"/>
                    <a:pt x="-4094" y="-2059"/>
                    <a:pt x="139" y="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8" name="フリーフォーム 277">
              <a:extLst>
                <a:ext uri="{FF2B5EF4-FFF2-40B4-BE49-F238E27FC236}">
                  <a16:creationId xmlns:a16="http://schemas.microsoft.com/office/drawing/2014/main" id="{FB23B4CD-7ADE-D9E9-9274-400A0DBCE4DD}"/>
                </a:ext>
              </a:extLst>
            </p:cNvPr>
            <p:cNvSpPr/>
            <p:nvPr/>
          </p:nvSpPr>
          <p:spPr>
            <a:xfrm>
              <a:off x="5113444" y="1679557"/>
              <a:ext cx="430636" cy="155595"/>
            </a:xfrm>
            <a:custGeom>
              <a:avLst/>
              <a:gdLst>
                <a:gd name="connsiteX0" fmla="*/ 430106 w 430636"/>
                <a:gd name="connsiteY0" fmla="*/ 155593 h 155595"/>
                <a:gd name="connsiteX1" fmla="*/ 242781 w 430636"/>
                <a:gd name="connsiteY1" fmla="*/ 53993 h 155595"/>
                <a:gd name="connsiteX2" fmla="*/ 1481 w 430636"/>
                <a:gd name="connsiteY2" fmla="*/ 57168 h 155595"/>
                <a:gd name="connsiteX3" fmla="*/ 363431 w 430636"/>
                <a:gd name="connsiteY3" fmla="*/ 18 h 155595"/>
                <a:gd name="connsiteX4" fmla="*/ 36406 w 430636"/>
                <a:gd name="connsiteY4" fmla="*/ 50818 h 155595"/>
                <a:gd name="connsiteX5" fmla="*/ 172931 w 430636"/>
                <a:gd name="connsiteY5" fmla="*/ 44468 h 155595"/>
                <a:gd name="connsiteX6" fmla="*/ 296756 w 430636"/>
                <a:gd name="connsiteY6" fmla="*/ 66693 h 155595"/>
                <a:gd name="connsiteX7" fmla="*/ 299931 w 430636"/>
                <a:gd name="connsiteY7" fmla="*/ 57168 h 155595"/>
                <a:gd name="connsiteX8" fmla="*/ 430106 w 430636"/>
                <a:gd name="connsiteY8" fmla="*/ 155593 h 155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0636" h="155595">
                  <a:moveTo>
                    <a:pt x="430106" y="155593"/>
                  </a:moveTo>
                  <a:cubicBezTo>
                    <a:pt x="420581" y="155064"/>
                    <a:pt x="314218" y="70397"/>
                    <a:pt x="242781" y="53993"/>
                  </a:cubicBezTo>
                  <a:cubicBezTo>
                    <a:pt x="171343" y="37589"/>
                    <a:pt x="-18627" y="66164"/>
                    <a:pt x="1481" y="57168"/>
                  </a:cubicBezTo>
                  <a:cubicBezTo>
                    <a:pt x="21589" y="48172"/>
                    <a:pt x="357610" y="1076"/>
                    <a:pt x="363431" y="18"/>
                  </a:cubicBezTo>
                  <a:cubicBezTo>
                    <a:pt x="369252" y="-1040"/>
                    <a:pt x="68156" y="43410"/>
                    <a:pt x="36406" y="50818"/>
                  </a:cubicBezTo>
                  <a:cubicBezTo>
                    <a:pt x="4656" y="58226"/>
                    <a:pt x="129539" y="41822"/>
                    <a:pt x="172931" y="44468"/>
                  </a:cubicBezTo>
                  <a:cubicBezTo>
                    <a:pt x="216323" y="47114"/>
                    <a:pt x="296756" y="66693"/>
                    <a:pt x="296756" y="66693"/>
                  </a:cubicBezTo>
                  <a:cubicBezTo>
                    <a:pt x="317923" y="68810"/>
                    <a:pt x="281939" y="41822"/>
                    <a:pt x="299931" y="57168"/>
                  </a:cubicBezTo>
                  <a:cubicBezTo>
                    <a:pt x="317923" y="72514"/>
                    <a:pt x="439631" y="156122"/>
                    <a:pt x="430106" y="1555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9" name="フリーフォーム 278">
              <a:extLst>
                <a:ext uri="{FF2B5EF4-FFF2-40B4-BE49-F238E27FC236}">
                  <a16:creationId xmlns:a16="http://schemas.microsoft.com/office/drawing/2014/main" id="{D67B2100-FDA4-B243-A66C-1847D96F7435}"/>
                </a:ext>
              </a:extLst>
            </p:cNvPr>
            <p:cNvSpPr/>
            <p:nvPr/>
          </p:nvSpPr>
          <p:spPr>
            <a:xfrm>
              <a:off x="5206838" y="1695450"/>
              <a:ext cx="362343" cy="79463"/>
            </a:xfrm>
            <a:custGeom>
              <a:avLst/>
              <a:gdLst>
                <a:gd name="connsiteX0" fmla="*/ 162 w 362343"/>
                <a:gd name="connsiteY0" fmla="*/ 0 h 79463"/>
                <a:gd name="connsiteX1" fmla="*/ 289087 w 362343"/>
                <a:gd name="connsiteY1" fmla="*/ 19050 h 79463"/>
                <a:gd name="connsiteX2" fmla="*/ 266862 w 362343"/>
                <a:gd name="connsiteY2" fmla="*/ 22225 h 79463"/>
                <a:gd name="connsiteX3" fmla="*/ 362112 w 362343"/>
                <a:gd name="connsiteY3" fmla="*/ 79375 h 79463"/>
                <a:gd name="connsiteX4" fmla="*/ 292262 w 362343"/>
                <a:gd name="connsiteY4" fmla="*/ 34925 h 79463"/>
                <a:gd name="connsiteX5" fmla="*/ 247812 w 362343"/>
                <a:gd name="connsiteY5" fmla="*/ 19050 h 79463"/>
                <a:gd name="connsiteX6" fmla="*/ 162 w 362343"/>
                <a:gd name="connsiteY6" fmla="*/ 0 h 79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2343" h="79463">
                  <a:moveTo>
                    <a:pt x="162" y="0"/>
                  </a:moveTo>
                  <a:cubicBezTo>
                    <a:pt x="7041" y="0"/>
                    <a:pt x="244637" y="15346"/>
                    <a:pt x="289087" y="19050"/>
                  </a:cubicBezTo>
                  <a:cubicBezTo>
                    <a:pt x="333537" y="22754"/>
                    <a:pt x="254691" y="12171"/>
                    <a:pt x="266862" y="22225"/>
                  </a:cubicBezTo>
                  <a:cubicBezTo>
                    <a:pt x="279033" y="32279"/>
                    <a:pt x="357879" y="77258"/>
                    <a:pt x="362112" y="79375"/>
                  </a:cubicBezTo>
                  <a:cubicBezTo>
                    <a:pt x="366345" y="81492"/>
                    <a:pt x="311312" y="44979"/>
                    <a:pt x="292262" y="34925"/>
                  </a:cubicBezTo>
                  <a:cubicBezTo>
                    <a:pt x="273212" y="24871"/>
                    <a:pt x="289087" y="23283"/>
                    <a:pt x="247812" y="19050"/>
                  </a:cubicBezTo>
                  <a:cubicBezTo>
                    <a:pt x="206537" y="14817"/>
                    <a:pt x="-6717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0" name="フリーフォーム 279">
              <a:extLst>
                <a:ext uri="{FF2B5EF4-FFF2-40B4-BE49-F238E27FC236}">
                  <a16:creationId xmlns:a16="http://schemas.microsoft.com/office/drawing/2014/main" id="{5C558864-978D-92D8-A517-1DE2A862E13C}"/>
                </a:ext>
              </a:extLst>
            </p:cNvPr>
            <p:cNvSpPr/>
            <p:nvPr/>
          </p:nvSpPr>
          <p:spPr>
            <a:xfrm>
              <a:off x="4714065" y="1764921"/>
              <a:ext cx="711220" cy="83111"/>
            </a:xfrm>
            <a:custGeom>
              <a:avLst/>
              <a:gdLst>
                <a:gd name="connsiteX0" fmla="*/ 708835 w 711220"/>
                <a:gd name="connsiteY0" fmla="*/ 82929 h 83111"/>
                <a:gd name="connsiteX1" fmla="*/ 369110 w 711220"/>
                <a:gd name="connsiteY1" fmla="*/ 3554 h 83111"/>
                <a:gd name="connsiteX2" fmla="*/ 810 w 711220"/>
                <a:gd name="connsiteY2" fmla="*/ 13079 h 83111"/>
                <a:gd name="connsiteX3" fmla="*/ 273860 w 711220"/>
                <a:gd name="connsiteY3" fmla="*/ 6729 h 83111"/>
                <a:gd name="connsiteX4" fmla="*/ 404035 w 711220"/>
                <a:gd name="connsiteY4" fmla="*/ 6729 h 83111"/>
                <a:gd name="connsiteX5" fmla="*/ 531035 w 711220"/>
                <a:gd name="connsiteY5" fmla="*/ 38479 h 83111"/>
                <a:gd name="connsiteX6" fmla="*/ 521510 w 711220"/>
                <a:gd name="connsiteY6" fmla="*/ 25779 h 83111"/>
                <a:gd name="connsiteX7" fmla="*/ 708835 w 711220"/>
                <a:gd name="connsiteY7" fmla="*/ 82929 h 8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1220" h="83111">
                  <a:moveTo>
                    <a:pt x="708835" y="82929"/>
                  </a:moveTo>
                  <a:cubicBezTo>
                    <a:pt x="683435" y="79225"/>
                    <a:pt x="487114" y="15196"/>
                    <a:pt x="369110" y="3554"/>
                  </a:cubicBezTo>
                  <a:cubicBezTo>
                    <a:pt x="251106" y="-8088"/>
                    <a:pt x="16685" y="12550"/>
                    <a:pt x="810" y="13079"/>
                  </a:cubicBezTo>
                  <a:cubicBezTo>
                    <a:pt x="-15065" y="13608"/>
                    <a:pt x="206656" y="7787"/>
                    <a:pt x="273860" y="6729"/>
                  </a:cubicBezTo>
                  <a:cubicBezTo>
                    <a:pt x="341064" y="5671"/>
                    <a:pt x="361173" y="1437"/>
                    <a:pt x="404035" y="6729"/>
                  </a:cubicBezTo>
                  <a:cubicBezTo>
                    <a:pt x="446897" y="12021"/>
                    <a:pt x="531035" y="38479"/>
                    <a:pt x="531035" y="38479"/>
                  </a:cubicBezTo>
                  <a:cubicBezTo>
                    <a:pt x="550614" y="41654"/>
                    <a:pt x="493993" y="18900"/>
                    <a:pt x="521510" y="25779"/>
                  </a:cubicBezTo>
                  <a:cubicBezTo>
                    <a:pt x="549027" y="32658"/>
                    <a:pt x="734235" y="86633"/>
                    <a:pt x="708835" y="829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1" name="フリーフォーム 280">
              <a:extLst>
                <a:ext uri="{FF2B5EF4-FFF2-40B4-BE49-F238E27FC236}">
                  <a16:creationId xmlns:a16="http://schemas.microsoft.com/office/drawing/2014/main" id="{72C565DE-85B0-6A74-3523-A6ED4423588C}"/>
                </a:ext>
              </a:extLst>
            </p:cNvPr>
            <p:cNvSpPr/>
            <p:nvPr/>
          </p:nvSpPr>
          <p:spPr>
            <a:xfrm>
              <a:off x="5616332" y="1673225"/>
              <a:ext cx="249171" cy="89278"/>
            </a:xfrm>
            <a:custGeom>
              <a:avLst/>
              <a:gdLst>
                <a:gd name="connsiteX0" fmla="*/ 3418 w 249171"/>
                <a:gd name="connsiteY0" fmla="*/ 88900 h 89278"/>
                <a:gd name="connsiteX1" fmla="*/ 244718 w 249171"/>
                <a:gd name="connsiteY1" fmla="*/ 19050 h 89278"/>
                <a:gd name="connsiteX2" fmla="*/ 155818 w 249171"/>
                <a:gd name="connsiteY2" fmla="*/ 44450 h 89278"/>
                <a:gd name="connsiteX3" fmla="*/ 101843 w 249171"/>
                <a:gd name="connsiteY3" fmla="*/ 44450 h 89278"/>
                <a:gd name="connsiteX4" fmla="*/ 243 w 249171"/>
                <a:gd name="connsiteY4" fmla="*/ 0 h 89278"/>
                <a:gd name="connsiteX5" fmla="*/ 95493 w 249171"/>
                <a:gd name="connsiteY5" fmla="*/ 44450 h 89278"/>
                <a:gd name="connsiteX6" fmla="*/ 3418 w 249171"/>
                <a:gd name="connsiteY6" fmla="*/ 88900 h 89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171" h="89278">
                  <a:moveTo>
                    <a:pt x="3418" y="88900"/>
                  </a:moveTo>
                  <a:cubicBezTo>
                    <a:pt x="28289" y="84667"/>
                    <a:pt x="244718" y="19050"/>
                    <a:pt x="244718" y="19050"/>
                  </a:cubicBezTo>
                  <a:cubicBezTo>
                    <a:pt x="270118" y="11642"/>
                    <a:pt x="179630" y="40217"/>
                    <a:pt x="155818" y="44450"/>
                  </a:cubicBezTo>
                  <a:cubicBezTo>
                    <a:pt x="132006" y="48683"/>
                    <a:pt x="127772" y="51858"/>
                    <a:pt x="101843" y="44450"/>
                  </a:cubicBezTo>
                  <a:cubicBezTo>
                    <a:pt x="75914" y="37042"/>
                    <a:pt x="1301" y="0"/>
                    <a:pt x="243" y="0"/>
                  </a:cubicBezTo>
                  <a:cubicBezTo>
                    <a:pt x="-815" y="0"/>
                    <a:pt x="93376" y="28046"/>
                    <a:pt x="95493" y="44450"/>
                  </a:cubicBezTo>
                  <a:cubicBezTo>
                    <a:pt x="97610" y="60854"/>
                    <a:pt x="-21453" y="93133"/>
                    <a:pt x="3418" y="889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2" name="フリーフォーム 281">
              <a:extLst>
                <a:ext uri="{FF2B5EF4-FFF2-40B4-BE49-F238E27FC236}">
                  <a16:creationId xmlns:a16="http://schemas.microsoft.com/office/drawing/2014/main" id="{D76EA0E3-983C-5E49-D1C4-D830DEB5FE40}"/>
                </a:ext>
              </a:extLst>
            </p:cNvPr>
            <p:cNvSpPr/>
            <p:nvPr/>
          </p:nvSpPr>
          <p:spPr>
            <a:xfrm>
              <a:off x="5673699" y="1690956"/>
              <a:ext cx="625501" cy="137899"/>
            </a:xfrm>
            <a:custGeom>
              <a:avLst/>
              <a:gdLst>
                <a:gd name="connsiteX0" fmla="*/ 26 w 625501"/>
                <a:gd name="connsiteY0" fmla="*/ 137844 h 137899"/>
                <a:gd name="connsiteX1" fmla="*/ 206401 w 625501"/>
                <a:gd name="connsiteY1" fmla="*/ 58469 h 137899"/>
                <a:gd name="connsiteX2" fmla="*/ 501676 w 625501"/>
                <a:gd name="connsiteY2" fmla="*/ 1319 h 137899"/>
                <a:gd name="connsiteX3" fmla="*/ 422301 w 625501"/>
                <a:gd name="connsiteY3" fmla="*/ 17194 h 137899"/>
                <a:gd name="connsiteX4" fmla="*/ 625501 w 625501"/>
                <a:gd name="connsiteY4" fmla="*/ 4494 h 137899"/>
                <a:gd name="connsiteX5" fmla="*/ 422301 w 625501"/>
                <a:gd name="connsiteY5" fmla="*/ 26719 h 137899"/>
                <a:gd name="connsiteX6" fmla="*/ 228626 w 625501"/>
                <a:gd name="connsiteY6" fmla="*/ 77519 h 137899"/>
                <a:gd name="connsiteX7" fmla="*/ 304826 w 625501"/>
                <a:gd name="connsiteY7" fmla="*/ 39419 h 137899"/>
                <a:gd name="connsiteX8" fmla="*/ 222276 w 625501"/>
                <a:gd name="connsiteY8" fmla="*/ 58469 h 137899"/>
                <a:gd name="connsiteX9" fmla="*/ 355626 w 625501"/>
                <a:gd name="connsiteY9" fmla="*/ 14019 h 137899"/>
                <a:gd name="connsiteX10" fmla="*/ 234976 w 625501"/>
                <a:gd name="connsiteY10" fmla="*/ 58469 h 137899"/>
                <a:gd name="connsiteX11" fmla="*/ 273076 w 625501"/>
                <a:gd name="connsiteY11" fmla="*/ 33069 h 137899"/>
                <a:gd name="connsiteX12" fmla="*/ 165126 w 625501"/>
                <a:gd name="connsiteY12" fmla="*/ 67994 h 137899"/>
                <a:gd name="connsiteX13" fmla="*/ 219101 w 625501"/>
                <a:gd name="connsiteY13" fmla="*/ 45769 h 137899"/>
                <a:gd name="connsiteX14" fmla="*/ 26 w 625501"/>
                <a:gd name="connsiteY14" fmla="*/ 137844 h 137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25501" h="137899">
                  <a:moveTo>
                    <a:pt x="26" y="137844"/>
                  </a:moveTo>
                  <a:cubicBezTo>
                    <a:pt x="-2091" y="139961"/>
                    <a:pt x="122793" y="81223"/>
                    <a:pt x="206401" y="58469"/>
                  </a:cubicBezTo>
                  <a:cubicBezTo>
                    <a:pt x="290009" y="35715"/>
                    <a:pt x="501676" y="1319"/>
                    <a:pt x="501676" y="1319"/>
                  </a:cubicBezTo>
                  <a:cubicBezTo>
                    <a:pt x="537659" y="-5560"/>
                    <a:pt x="401664" y="16665"/>
                    <a:pt x="422301" y="17194"/>
                  </a:cubicBezTo>
                  <a:cubicBezTo>
                    <a:pt x="442938" y="17723"/>
                    <a:pt x="625501" y="2907"/>
                    <a:pt x="625501" y="4494"/>
                  </a:cubicBezTo>
                  <a:cubicBezTo>
                    <a:pt x="625501" y="6081"/>
                    <a:pt x="488447" y="14548"/>
                    <a:pt x="422301" y="26719"/>
                  </a:cubicBezTo>
                  <a:cubicBezTo>
                    <a:pt x="356155" y="38890"/>
                    <a:pt x="248205" y="75402"/>
                    <a:pt x="228626" y="77519"/>
                  </a:cubicBezTo>
                  <a:cubicBezTo>
                    <a:pt x="209047" y="79636"/>
                    <a:pt x="305884" y="42594"/>
                    <a:pt x="304826" y="39419"/>
                  </a:cubicBezTo>
                  <a:cubicBezTo>
                    <a:pt x="303768" y="36244"/>
                    <a:pt x="213809" y="62702"/>
                    <a:pt x="222276" y="58469"/>
                  </a:cubicBezTo>
                  <a:cubicBezTo>
                    <a:pt x="230743" y="54236"/>
                    <a:pt x="353509" y="14019"/>
                    <a:pt x="355626" y="14019"/>
                  </a:cubicBezTo>
                  <a:cubicBezTo>
                    <a:pt x="357743" y="14019"/>
                    <a:pt x="248734" y="55294"/>
                    <a:pt x="234976" y="58469"/>
                  </a:cubicBezTo>
                  <a:cubicBezTo>
                    <a:pt x="221218" y="61644"/>
                    <a:pt x="284718" y="31482"/>
                    <a:pt x="273076" y="33069"/>
                  </a:cubicBezTo>
                  <a:cubicBezTo>
                    <a:pt x="261434" y="34656"/>
                    <a:pt x="174122" y="65877"/>
                    <a:pt x="165126" y="67994"/>
                  </a:cubicBezTo>
                  <a:cubicBezTo>
                    <a:pt x="156130" y="70111"/>
                    <a:pt x="246089" y="30952"/>
                    <a:pt x="219101" y="45769"/>
                  </a:cubicBezTo>
                  <a:cubicBezTo>
                    <a:pt x="192113" y="60586"/>
                    <a:pt x="2143" y="135727"/>
                    <a:pt x="26" y="1378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3" name="フリーフォーム 282">
              <a:extLst>
                <a:ext uri="{FF2B5EF4-FFF2-40B4-BE49-F238E27FC236}">
                  <a16:creationId xmlns:a16="http://schemas.microsoft.com/office/drawing/2014/main" id="{EBEC1F05-44DB-A379-93AA-7F82D38BDA39}"/>
                </a:ext>
              </a:extLst>
            </p:cNvPr>
            <p:cNvSpPr/>
            <p:nvPr/>
          </p:nvSpPr>
          <p:spPr>
            <a:xfrm>
              <a:off x="5740400" y="1702692"/>
              <a:ext cx="203409" cy="94358"/>
            </a:xfrm>
            <a:custGeom>
              <a:avLst/>
              <a:gdLst>
                <a:gd name="connsiteX0" fmla="*/ 0 w 203409"/>
                <a:gd name="connsiteY0" fmla="*/ 94358 h 94358"/>
                <a:gd name="connsiteX1" fmla="*/ 193675 w 203409"/>
                <a:gd name="connsiteY1" fmla="*/ 5458 h 94358"/>
                <a:gd name="connsiteX2" fmla="*/ 158750 w 203409"/>
                <a:gd name="connsiteY2" fmla="*/ 18158 h 94358"/>
                <a:gd name="connsiteX3" fmla="*/ 0 w 203409"/>
                <a:gd name="connsiteY3" fmla="*/ 94358 h 9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409" h="94358">
                  <a:moveTo>
                    <a:pt x="0" y="94358"/>
                  </a:moveTo>
                  <a:cubicBezTo>
                    <a:pt x="5821" y="92241"/>
                    <a:pt x="167217" y="18158"/>
                    <a:pt x="193675" y="5458"/>
                  </a:cubicBezTo>
                  <a:cubicBezTo>
                    <a:pt x="220133" y="-7242"/>
                    <a:pt x="187325" y="4400"/>
                    <a:pt x="158750" y="18158"/>
                  </a:cubicBezTo>
                  <a:lnTo>
                    <a:pt x="0" y="9435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4" name="フリーフォーム 283">
              <a:extLst>
                <a:ext uri="{FF2B5EF4-FFF2-40B4-BE49-F238E27FC236}">
                  <a16:creationId xmlns:a16="http://schemas.microsoft.com/office/drawing/2014/main" id="{BDCEF7BE-FFD6-6A94-6026-0E2159734758}"/>
                </a:ext>
              </a:extLst>
            </p:cNvPr>
            <p:cNvSpPr/>
            <p:nvPr/>
          </p:nvSpPr>
          <p:spPr>
            <a:xfrm>
              <a:off x="5816208" y="1641143"/>
              <a:ext cx="813849" cy="200367"/>
            </a:xfrm>
            <a:custGeom>
              <a:avLst/>
              <a:gdLst>
                <a:gd name="connsiteX0" fmla="*/ 392 w 813849"/>
                <a:gd name="connsiteY0" fmla="*/ 200357 h 200367"/>
                <a:gd name="connsiteX1" fmla="*/ 540142 w 813849"/>
                <a:gd name="connsiteY1" fmla="*/ 105107 h 200367"/>
                <a:gd name="connsiteX2" fmla="*/ 794142 w 813849"/>
                <a:gd name="connsiteY2" fmla="*/ 120982 h 200367"/>
                <a:gd name="connsiteX3" fmla="*/ 749692 w 813849"/>
                <a:gd name="connsiteY3" fmla="*/ 101932 h 200367"/>
                <a:gd name="connsiteX4" fmla="*/ 375042 w 813849"/>
                <a:gd name="connsiteY4" fmla="*/ 332 h 200367"/>
                <a:gd name="connsiteX5" fmla="*/ 597292 w 813849"/>
                <a:gd name="connsiteY5" fmla="*/ 67007 h 200367"/>
                <a:gd name="connsiteX6" fmla="*/ 708417 w 813849"/>
                <a:gd name="connsiteY6" fmla="*/ 98757 h 200367"/>
                <a:gd name="connsiteX7" fmla="*/ 625867 w 813849"/>
                <a:gd name="connsiteY7" fmla="*/ 101932 h 200367"/>
                <a:gd name="connsiteX8" fmla="*/ 349642 w 813849"/>
                <a:gd name="connsiteY8" fmla="*/ 98757 h 200367"/>
                <a:gd name="connsiteX9" fmla="*/ 508392 w 813849"/>
                <a:gd name="connsiteY9" fmla="*/ 98757 h 200367"/>
                <a:gd name="connsiteX10" fmla="*/ 384567 w 813849"/>
                <a:gd name="connsiteY10" fmla="*/ 117807 h 200367"/>
                <a:gd name="connsiteX11" fmla="*/ 451242 w 813849"/>
                <a:gd name="connsiteY11" fmla="*/ 111457 h 200367"/>
                <a:gd name="connsiteX12" fmla="*/ 392 w 813849"/>
                <a:gd name="connsiteY12" fmla="*/ 200357 h 200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3849" h="200367">
                  <a:moveTo>
                    <a:pt x="392" y="200357"/>
                  </a:moveTo>
                  <a:cubicBezTo>
                    <a:pt x="15209" y="199299"/>
                    <a:pt x="407850" y="118336"/>
                    <a:pt x="540142" y="105107"/>
                  </a:cubicBezTo>
                  <a:cubicBezTo>
                    <a:pt x="672434" y="91878"/>
                    <a:pt x="759217" y="121511"/>
                    <a:pt x="794142" y="120982"/>
                  </a:cubicBezTo>
                  <a:cubicBezTo>
                    <a:pt x="829067" y="120453"/>
                    <a:pt x="819542" y="122040"/>
                    <a:pt x="749692" y="101932"/>
                  </a:cubicBezTo>
                  <a:cubicBezTo>
                    <a:pt x="679842" y="81824"/>
                    <a:pt x="400442" y="6153"/>
                    <a:pt x="375042" y="332"/>
                  </a:cubicBezTo>
                  <a:cubicBezTo>
                    <a:pt x="349642" y="-5489"/>
                    <a:pt x="597292" y="67007"/>
                    <a:pt x="597292" y="67007"/>
                  </a:cubicBezTo>
                  <a:cubicBezTo>
                    <a:pt x="652854" y="83411"/>
                    <a:pt x="703655" y="92936"/>
                    <a:pt x="708417" y="98757"/>
                  </a:cubicBezTo>
                  <a:cubicBezTo>
                    <a:pt x="713179" y="104578"/>
                    <a:pt x="685663" y="101932"/>
                    <a:pt x="625867" y="101932"/>
                  </a:cubicBezTo>
                  <a:cubicBezTo>
                    <a:pt x="566071" y="101932"/>
                    <a:pt x="369221" y="99286"/>
                    <a:pt x="349642" y="98757"/>
                  </a:cubicBezTo>
                  <a:cubicBezTo>
                    <a:pt x="330063" y="98228"/>
                    <a:pt x="502571" y="95582"/>
                    <a:pt x="508392" y="98757"/>
                  </a:cubicBezTo>
                  <a:cubicBezTo>
                    <a:pt x="514213" y="101932"/>
                    <a:pt x="394092" y="115690"/>
                    <a:pt x="384567" y="117807"/>
                  </a:cubicBezTo>
                  <a:cubicBezTo>
                    <a:pt x="375042" y="119924"/>
                    <a:pt x="507334" y="98228"/>
                    <a:pt x="451242" y="111457"/>
                  </a:cubicBezTo>
                  <a:cubicBezTo>
                    <a:pt x="395150" y="124686"/>
                    <a:pt x="-14425" y="201415"/>
                    <a:pt x="392" y="2003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5" name="フリーフォーム 284">
              <a:extLst>
                <a:ext uri="{FF2B5EF4-FFF2-40B4-BE49-F238E27FC236}">
                  <a16:creationId xmlns:a16="http://schemas.microsoft.com/office/drawing/2014/main" id="{6ACF452D-1B5D-70C5-5340-D8DB439B8C82}"/>
                </a:ext>
              </a:extLst>
            </p:cNvPr>
            <p:cNvSpPr/>
            <p:nvPr/>
          </p:nvSpPr>
          <p:spPr>
            <a:xfrm>
              <a:off x="5700094" y="1636172"/>
              <a:ext cx="562335" cy="94847"/>
            </a:xfrm>
            <a:custGeom>
              <a:avLst/>
              <a:gdLst>
                <a:gd name="connsiteX0" fmla="*/ 2206 w 562335"/>
                <a:gd name="connsiteY0" fmla="*/ 94203 h 94847"/>
                <a:gd name="connsiteX1" fmla="*/ 364156 w 562335"/>
                <a:gd name="connsiteY1" fmla="*/ 2128 h 94847"/>
                <a:gd name="connsiteX2" fmla="*/ 281606 w 562335"/>
                <a:gd name="connsiteY2" fmla="*/ 27528 h 94847"/>
                <a:gd name="connsiteX3" fmla="*/ 561006 w 562335"/>
                <a:gd name="connsiteY3" fmla="*/ 5303 h 94847"/>
                <a:gd name="connsiteX4" fmla="*/ 380031 w 562335"/>
                <a:gd name="connsiteY4" fmla="*/ 18003 h 94847"/>
                <a:gd name="connsiteX5" fmla="*/ 214931 w 562335"/>
                <a:gd name="connsiteY5" fmla="*/ 49753 h 94847"/>
                <a:gd name="connsiteX6" fmla="*/ 180006 w 562335"/>
                <a:gd name="connsiteY6" fmla="*/ 68803 h 94847"/>
                <a:gd name="connsiteX7" fmla="*/ 211756 w 562335"/>
                <a:gd name="connsiteY7" fmla="*/ 43403 h 94847"/>
                <a:gd name="connsiteX8" fmla="*/ 2206 w 562335"/>
                <a:gd name="connsiteY8" fmla="*/ 94203 h 94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2335" h="94847">
                  <a:moveTo>
                    <a:pt x="2206" y="94203"/>
                  </a:moveTo>
                  <a:cubicBezTo>
                    <a:pt x="27606" y="87324"/>
                    <a:pt x="317589" y="13240"/>
                    <a:pt x="364156" y="2128"/>
                  </a:cubicBezTo>
                  <a:cubicBezTo>
                    <a:pt x="410723" y="-8984"/>
                    <a:pt x="248798" y="26999"/>
                    <a:pt x="281606" y="27528"/>
                  </a:cubicBezTo>
                  <a:cubicBezTo>
                    <a:pt x="314414" y="28057"/>
                    <a:pt x="544602" y="6890"/>
                    <a:pt x="561006" y="5303"/>
                  </a:cubicBezTo>
                  <a:cubicBezTo>
                    <a:pt x="577410" y="3716"/>
                    <a:pt x="437710" y="10595"/>
                    <a:pt x="380031" y="18003"/>
                  </a:cubicBezTo>
                  <a:cubicBezTo>
                    <a:pt x="322352" y="25411"/>
                    <a:pt x="248268" y="41286"/>
                    <a:pt x="214931" y="49753"/>
                  </a:cubicBezTo>
                  <a:cubicBezTo>
                    <a:pt x="181594" y="58220"/>
                    <a:pt x="180535" y="69861"/>
                    <a:pt x="180006" y="68803"/>
                  </a:cubicBezTo>
                  <a:cubicBezTo>
                    <a:pt x="179477" y="67745"/>
                    <a:pt x="245093" y="35995"/>
                    <a:pt x="211756" y="43403"/>
                  </a:cubicBezTo>
                  <a:cubicBezTo>
                    <a:pt x="178419" y="50811"/>
                    <a:pt x="-23194" y="101082"/>
                    <a:pt x="2206" y="942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6" name="フリーフォーム 285">
              <a:extLst>
                <a:ext uri="{FF2B5EF4-FFF2-40B4-BE49-F238E27FC236}">
                  <a16:creationId xmlns:a16="http://schemas.microsoft.com/office/drawing/2014/main" id="{E9127C53-CD41-4A1C-7277-D2A43E0288E4}"/>
                </a:ext>
              </a:extLst>
            </p:cNvPr>
            <p:cNvSpPr/>
            <p:nvPr/>
          </p:nvSpPr>
          <p:spPr>
            <a:xfrm>
              <a:off x="4422843" y="1740668"/>
              <a:ext cx="1060406" cy="308626"/>
            </a:xfrm>
            <a:custGeom>
              <a:avLst/>
              <a:gdLst>
                <a:gd name="connsiteX0" fmla="*/ 1060314 w 1060406"/>
                <a:gd name="connsiteY0" fmla="*/ 91375 h 308626"/>
                <a:gd name="connsiteX1" fmla="*/ 826851 w 1060406"/>
                <a:gd name="connsiteY1" fmla="*/ 36251 h 308626"/>
                <a:gd name="connsiteX2" fmla="*/ 522051 w 1060406"/>
                <a:gd name="connsiteY2" fmla="*/ 49221 h 308626"/>
                <a:gd name="connsiteX3" fmla="*/ 531778 w 1060406"/>
                <a:gd name="connsiteY3" fmla="*/ 36251 h 308626"/>
                <a:gd name="connsiteX4" fmla="*/ 301557 w 1060406"/>
                <a:gd name="connsiteY4" fmla="*/ 65434 h 308626"/>
                <a:gd name="connsiteX5" fmla="*/ 314527 w 1060406"/>
                <a:gd name="connsiteY5" fmla="*/ 52464 h 308626"/>
                <a:gd name="connsiteX6" fmla="*/ 0 w 1060406"/>
                <a:gd name="connsiteY6" fmla="*/ 308626 h 308626"/>
                <a:gd name="connsiteX7" fmla="*/ 369651 w 1060406"/>
                <a:gd name="connsiteY7" fmla="*/ 16796 h 308626"/>
                <a:gd name="connsiteX8" fmla="*/ 369651 w 1060406"/>
                <a:gd name="connsiteY8" fmla="*/ 36251 h 308626"/>
                <a:gd name="connsiteX9" fmla="*/ 535021 w 1060406"/>
                <a:gd name="connsiteY9" fmla="*/ 42736 h 308626"/>
                <a:gd name="connsiteX10" fmla="*/ 810638 w 1060406"/>
                <a:gd name="connsiteY10" fmla="*/ 26523 h 308626"/>
                <a:gd name="connsiteX11" fmla="*/ 800910 w 1060406"/>
                <a:gd name="connsiteY11" fmla="*/ 16796 h 308626"/>
                <a:gd name="connsiteX12" fmla="*/ 1060314 w 1060406"/>
                <a:gd name="connsiteY12" fmla="*/ 91375 h 30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60406" h="308626">
                  <a:moveTo>
                    <a:pt x="1060314" y="91375"/>
                  </a:moveTo>
                  <a:cubicBezTo>
                    <a:pt x="1064637" y="94617"/>
                    <a:pt x="916561" y="43277"/>
                    <a:pt x="826851" y="36251"/>
                  </a:cubicBezTo>
                  <a:cubicBezTo>
                    <a:pt x="737141" y="29225"/>
                    <a:pt x="522051" y="49221"/>
                    <a:pt x="522051" y="49221"/>
                  </a:cubicBezTo>
                  <a:cubicBezTo>
                    <a:pt x="472872" y="49221"/>
                    <a:pt x="568527" y="33549"/>
                    <a:pt x="531778" y="36251"/>
                  </a:cubicBezTo>
                  <a:cubicBezTo>
                    <a:pt x="495029" y="38953"/>
                    <a:pt x="301557" y="65434"/>
                    <a:pt x="301557" y="65434"/>
                  </a:cubicBezTo>
                  <a:cubicBezTo>
                    <a:pt x="265349" y="68136"/>
                    <a:pt x="314527" y="52464"/>
                    <a:pt x="314527" y="52464"/>
                  </a:cubicBezTo>
                  <a:lnTo>
                    <a:pt x="0" y="308626"/>
                  </a:lnTo>
                  <a:cubicBezTo>
                    <a:pt x="9187" y="302681"/>
                    <a:pt x="369651" y="16796"/>
                    <a:pt x="369651" y="16796"/>
                  </a:cubicBezTo>
                  <a:cubicBezTo>
                    <a:pt x="431259" y="-28600"/>
                    <a:pt x="342089" y="31928"/>
                    <a:pt x="369651" y="36251"/>
                  </a:cubicBezTo>
                  <a:cubicBezTo>
                    <a:pt x="397213" y="40574"/>
                    <a:pt x="461523" y="44357"/>
                    <a:pt x="535021" y="42736"/>
                  </a:cubicBezTo>
                  <a:cubicBezTo>
                    <a:pt x="608519" y="41115"/>
                    <a:pt x="810638" y="26523"/>
                    <a:pt x="810638" y="26523"/>
                  </a:cubicBezTo>
                  <a:cubicBezTo>
                    <a:pt x="854953" y="22200"/>
                    <a:pt x="763080" y="6528"/>
                    <a:pt x="800910" y="16796"/>
                  </a:cubicBezTo>
                  <a:cubicBezTo>
                    <a:pt x="838740" y="27064"/>
                    <a:pt x="1055991" y="88133"/>
                    <a:pt x="1060314" y="913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7" name="フリーフォーム 286">
              <a:extLst>
                <a:ext uri="{FF2B5EF4-FFF2-40B4-BE49-F238E27FC236}">
                  <a16:creationId xmlns:a16="http://schemas.microsoft.com/office/drawing/2014/main" id="{CFF98E18-7266-0C42-C058-1BC067D5AC1F}"/>
                </a:ext>
              </a:extLst>
            </p:cNvPr>
            <p:cNvSpPr/>
            <p:nvPr/>
          </p:nvSpPr>
          <p:spPr>
            <a:xfrm>
              <a:off x="4964349" y="1805807"/>
              <a:ext cx="415358" cy="71631"/>
            </a:xfrm>
            <a:custGeom>
              <a:avLst/>
              <a:gdLst>
                <a:gd name="connsiteX0" fmla="*/ 415047 w 415358"/>
                <a:gd name="connsiteY0" fmla="*/ 65146 h 71631"/>
                <a:gd name="connsiteX1" fmla="*/ 162128 w 415358"/>
                <a:gd name="connsiteY1" fmla="*/ 58661 h 71631"/>
                <a:gd name="connsiteX2" fmla="*/ 0 w 415358"/>
                <a:gd name="connsiteY2" fmla="*/ 71631 h 71631"/>
                <a:gd name="connsiteX3" fmla="*/ 243191 w 415358"/>
                <a:gd name="connsiteY3" fmla="*/ 52176 h 71631"/>
                <a:gd name="connsiteX4" fmla="*/ 81064 w 415358"/>
                <a:gd name="connsiteY4" fmla="*/ 295 h 71631"/>
                <a:gd name="connsiteX5" fmla="*/ 210766 w 415358"/>
                <a:gd name="connsiteY5" fmla="*/ 32721 h 71631"/>
                <a:gd name="connsiteX6" fmla="*/ 415047 w 415358"/>
                <a:gd name="connsiteY6" fmla="*/ 65146 h 7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5358" h="71631">
                  <a:moveTo>
                    <a:pt x="415047" y="65146"/>
                  </a:moveTo>
                  <a:cubicBezTo>
                    <a:pt x="406941" y="69469"/>
                    <a:pt x="231302" y="57580"/>
                    <a:pt x="162128" y="58661"/>
                  </a:cubicBezTo>
                  <a:cubicBezTo>
                    <a:pt x="92954" y="59742"/>
                    <a:pt x="0" y="71631"/>
                    <a:pt x="0" y="71631"/>
                  </a:cubicBezTo>
                  <a:cubicBezTo>
                    <a:pt x="13510" y="70550"/>
                    <a:pt x="229680" y="64065"/>
                    <a:pt x="243191" y="52176"/>
                  </a:cubicBezTo>
                  <a:cubicBezTo>
                    <a:pt x="256702" y="40287"/>
                    <a:pt x="86468" y="3537"/>
                    <a:pt x="81064" y="295"/>
                  </a:cubicBezTo>
                  <a:cubicBezTo>
                    <a:pt x="75660" y="-2948"/>
                    <a:pt x="150779" y="21372"/>
                    <a:pt x="210766" y="32721"/>
                  </a:cubicBezTo>
                  <a:cubicBezTo>
                    <a:pt x="270753" y="44070"/>
                    <a:pt x="423153" y="60823"/>
                    <a:pt x="415047" y="651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8" name="フリーフォーム 287">
              <a:extLst>
                <a:ext uri="{FF2B5EF4-FFF2-40B4-BE49-F238E27FC236}">
                  <a16:creationId xmlns:a16="http://schemas.microsoft.com/office/drawing/2014/main" id="{60C97489-82E7-B783-794D-52AE86CF49FA}"/>
                </a:ext>
              </a:extLst>
            </p:cNvPr>
            <p:cNvSpPr/>
            <p:nvPr/>
          </p:nvSpPr>
          <p:spPr>
            <a:xfrm>
              <a:off x="4571997" y="1787180"/>
              <a:ext cx="527063" cy="337017"/>
            </a:xfrm>
            <a:custGeom>
              <a:avLst/>
              <a:gdLst>
                <a:gd name="connsiteX0" fmla="*/ 527053 w 527063"/>
                <a:gd name="connsiteY0" fmla="*/ 140045 h 337017"/>
                <a:gd name="connsiteX1" fmla="*/ 311153 w 527063"/>
                <a:gd name="connsiteY1" fmla="*/ 155920 h 337017"/>
                <a:gd name="connsiteX2" fmla="*/ 234953 w 527063"/>
                <a:gd name="connsiteY2" fmla="*/ 206720 h 337017"/>
                <a:gd name="connsiteX3" fmla="*/ 273053 w 527063"/>
                <a:gd name="connsiteY3" fmla="*/ 184495 h 337017"/>
                <a:gd name="connsiteX4" fmla="*/ 114303 w 527063"/>
                <a:gd name="connsiteY4" fmla="*/ 336895 h 337017"/>
                <a:gd name="connsiteX5" fmla="*/ 282578 w 527063"/>
                <a:gd name="connsiteY5" fmla="*/ 155920 h 337017"/>
                <a:gd name="connsiteX6" fmla="*/ 447678 w 527063"/>
                <a:gd name="connsiteY6" fmla="*/ 345 h 337017"/>
                <a:gd name="connsiteX7" fmla="*/ 317503 w 527063"/>
                <a:gd name="connsiteY7" fmla="*/ 114645 h 337017"/>
                <a:gd name="connsiteX8" fmla="*/ 295278 w 527063"/>
                <a:gd name="connsiteY8" fmla="*/ 140045 h 337017"/>
                <a:gd name="connsiteX9" fmla="*/ 3 w 527063"/>
                <a:gd name="connsiteY9" fmla="*/ 152745 h 337017"/>
                <a:gd name="connsiteX10" fmla="*/ 288928 w 527063"/>
                <a:gd name="connsiteY10" fmla="*/ 146395 h 337017"/>
                <a:gd name="connsiteX11" fmla="*/ 361953 w 527063"/>
                <a:gd name="connsiteY11" fmla="*/ 140045 h 337017"/>
                <a:gd name="connsiteX12" fmla="*/ 320678 w 527063"/>
                <a:gd name="connsiteY12" fmla="*/ 130520 h 337017"/>
                <a:gd name="connsiteX13" fmla="*/ 527053 w 527063"/>
                <a:gd name="connsiteY13" fmla="*/ 140045 h 3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63" h="337017">
                  <a:moveTo>
                    <a:pt x="527053" y="140045"/>
                  </a:moveTo>
                  <a:cubicBezTo>
                    <a:pt x="525466" y="144278"/>
                    <a:pt x="359836" y="144808"/>
                    <a:pt x="311153" y="155920"/>
                  </a:cubicBezTo>
                  <a:cubicBezTo>
                    <a:pt x="262470" y="167032"/>
                    <a:pt x="241303" y="201958"/>
                    <a:pt x="234953" y="206720"/>
                  </a:cubicBezTo>
                  <a:cubicBezTo>
                    <a:pt x="228603" y="211482"/>
                    <a:pt x="293161" y="162799"/>
                    <a:pt x="273053" y="184495"/>
                  </a:cubicBezTo>
                  <a:cubicBezTo>
                    <a:pt x="252945" y="206191"/>
                    <a:pt x="112716" y="341657"/>
                    <a:pt x="114303" y="336895"/>
                  </a:cubicBezTo>
                  <a:cubicBezTo>
                    <a:pt x="115890" y="332133"/>
                    <a:pt x="227016" y="212012"/>
                    <a:pt x="282578" y="155920"/>
                  </a:cubicBezTo>
                  <a:cubicBezTo>
                    <a:pt x="338140" y="99828"/>
                    <a:pt x="441857" y="7224"/>
                    <a:pt x="447678" y="345"/>
                  </a:cubicBezTo>
                  <a:cubicBezTo>
                    <a:pt x="453499" y="-6534"/>
                    <a:pt x="342903" y="91362"/>
                    <a:pt x="317503" y="114645"/>
                  </a:cubicBezTo>
                  <a:cubicBezTo>
                    <a:pt x="292103" y="137928"/>
                    <a:pt x="348195" y="133695"/>
                    <a:pt x="295278" y="140045"/>
                  </a:cubicBezTo>
                  <a:cubicBezTo>
                    <a:pt x="242361" y="146395"/>
                    <a:pt x="1061" y="151687"/>
                    <a:pt x="3" y="152745"/>
                  </a:cubicBezTo>
                  <a:cubicBezTo>
                    <a:pt x="-1055" y="153803"/>
                    <a:pt x="228603" y="148512"/>
                    <a:pt x="288928" y="146395"/>
                  </a:cubicBezTo>
                  <a:cubicBezTo>
                    <a:pt x="349253" y="144278"/>
                    <a:pt x="356661" y="142691"/>
                    <a:pt x="361953" y="140045"/>
                  </a:cubicBezTo>
                  <a:cubicBezTo>
                    <a:pt x="367245" y="137399"/>
                    <a:pt x="300041" y="130520"/>
                    <a:pt x="320678" y="130520"/>
                  </a:cubicBezTo>
                  <a:cubicBezTo>
                    <a:pt x="341315" y="130520"/>
                    <a:pt x="528640" y="135812"/>
                    <a:pt x="527053" y="1400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9" name="フリーフォーム 288">
              <a:extLst>
                <a:ext uri="{FF2B5EF4-FFF2-40B4-BE49-F238E27FC236}">
                  <a16:creationId xmlns:a16="http://schemas.microsoft.com/office/drawing/2014/main" id="{94E58553-A61F-D0CA-84EE-1B973034C65C}"/>
                </a:ext>
              </a:extLst>
            </p:cNvPr>
            <p:cNvSpPr/>
            <p:nvPr/>
          </p:nvSpPr>
          <p:spPr>
            <a:xfrm>
              <a:off x="4568812" y="1812408"/>
              <a:ext cx="743142" cy="267221"/>
            </a:xfrm>
            <a:custGeom>
              <a:avLst/>
              <a:gdLst>
                <a:gd name="connsiteX0" fmla="*/ 739788 w 743142"/>
                <a:gd name="connsiteY0" fmla="*/ 19567 h 267221"/>
                <a:gd name="connsiteX1" fmla="*/ 301638 w 743142"/>
                <a:gd name="connsiteY1" fmla="*/ 25917 h 267221"/>
                <a:gd name="connsiteX2" fmla="*/ 13 w 743142"/>
                <a:gd name="connsiteY2" fmla="*/ 267217 h 267221"/>
                <a:gd name="connsiteX3" fmla="*/ 288938 w 743142"/>
                <a:gd name="connsiteY3" fmla="*/ 19567 h 267221"/>
                <a:gd name="connsiteX4" fmla="*/ 304813 w 743142"/>
                <a:gd name="connsiteY4" fmla="*/ 16392 h 267221"/>
                <a:gd name="connsiteX5" fmla="*/ 234963 w 743142"/>
                <a:gd name="connsiteY5" fmla="*/ 22742 h 267221"/>
                <a:gd name="connsiteX6" fmla="*/ 492138 w 743142"/>
                <a:gd name="connsiteY6" fmla="*/ 6867 h 267221"/>
                <a:gd name="connsiteX7" fmla="*/ 739788 w 743142"/>
                <a:gd name="connsiteY7" fmla="*/ 19567 h 267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3142" h="267221">
                  <a:moveTo>
                    <a:pt x="739788" y="19567"/>
                  </a:moveTo>
                  <a:cubicBezTo>
                    <a:pt x="708038" y="22742"/>
                    <a:pt x="424934" y="-15358"/>
                    <a:pt x="301638" y="25917"/>
                  </a:cubicBezTo>
                  <a:cubicBezTo>
                    <a:pt x="178342" y="67192"/>
                    <a:pt x="2130" y="268275"/>
                    <a:pt x="13" y="267217"/>
                  </a:cubicBezTo>
                  <a:cubicBezTo>
                    <a:pt x="-2104" y="266159"/>
                    <a:pt x="238138" y="61371"/>
                    <a:pt x="288938" y="19567"/>
                  </a:cubicBezTo>
                  <a:cubicBezTo>
                    <a:pt x="339738" y="-22237"/>
                    <a:pt x="313809" y="15863"/>
                    <a:pt x="304813" y="16392"/>
                  </a:cubicBezTo>
                  <a:cubicBezTo>
                    <a:pt x="295817" y="16921"/>
                    <a:pt x="203742" y="24329"/>
                    <a:pt x="234963" y="22742"/>
                  </a:cubicBezTo>
                  <a:cubicBezTo>
                    <a:pt x="266184" y="21155"/>
                    <a:pt x="414880" y="7396"/>
                    <a:pt x="492138" y="6867"/>
                  </a:cubicBezTo>
                  <a:cubicBezTo>
                    <a:pt x="569396" y="6338"/>
                    <a:pt x="771538" y="16392"/>
                    <a:pt x="739788" y="195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0" name="フリーフォーム 289">
              <a:extLst>
                <a:ext uri="{FF2B5EF4-FFF2-40B4-BE49-F238E27FC236}">
                  <a16:creationId xmlns:a16="http://schemas.microsoft.com/office/drawing/2014/main" id="{7D7C7597-9C2A-EF41-E462-BDB19EFCE392}"/>
                </a:ext>
              </a:extLst>
            </p:cNvPr>
            <p:cNvSpPr/>
            <p:nvPr/>
          </p:nvSpPr>
          <p:spPr>
            <a:xfrm>
              <a:off x="4504528" y="1977992"/>
              <a:ext cx="267497" cy="318256"/>
            </a:xfrm>
            <a:custGeom>
              <a:avLst/>
              <a:gdLst>
                <a:gd name="connsiteX0" fmla="*/ 267497 w 267497"/>
                <a:gd name="connsiteY0" fmla="*/ 33 h 318256"/>
                <a:gd name="connsiteX1" fmla="*/ 76997 w 267497"/>
                <a:gd name="connsiteY1" fmla="*/ 187358 h 318256"/>
                <a:gd name="connsiteX2" fmla="*/ 797 w 267497"/>
                <a:gd name="connsiteY2" fmla="*/ 317533 h 318256"/>
                <a:gd name="connsiteX3" fmla="*/ 118272 w 267497"/>
                <a:gd name="connsiteY3" fmla="*/ 130208 h 318256"/>
                <a:gd name="connsiteX4" fmla="*/ 76997 w 267497"/>
                <a:gd name="connsiteY4" fmla="*/ 171483 h 318256"/>
                <a:gd name="connsiteX5" fmla="*/ 267497 w 267497"/>
                <a:gd name="connsiteY5" fmla="*/ 33 h 31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7497" h="318256">
                  <a:moveTo>
                    <a:pt x="267497" y="33"/>
                  </a:moveTo>
                  <a:cubicBezTo>
                    <a:pt x="267497" y="2679"/>
                    <a:pt x="121447" y="134441"/>
                    <a:pt x="76997" y="187358"/>
                  </a:cubicBezTo>
                  <a:cubicBezTo>
                    <a:pt x="32547" y="240275"/>
                    <a:pt x="-6082" y="327058"/>
                    <a:pt x="797" y="317533"/>
                  </a:cubicBezTo>
                  <a:cubicBezTo>
                    <a:pt x="7676" y="308008"/>
                    <a:pt x="105572" y="154550"/>
                    <a:pt x="118272" y="130208"/>
                  </a:cubicBezTo>
                  <a:cubicBezTo>
                    <a:pt x="130972" y="105866"/>
                    <a:pt x="55301" y="190004"/>
                    <a:pt x="76997" y="171483"/>
                  </a:cubicBezTo>
                  <a:cubicBezTo>
                    <a:pt x="98693" y="152962"/>
                    <a:pt x="267497" y="-2613"/>
                    <a:pt x="267497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1" name="フリーフォーム 290">
              <a:extLst>
                <a:ext uri="{FF2B5EF4-FFF2-40B4-BE49-F238E27FC236}">
                  <a16:creationId xmlns:a16="http://schemas.microsoft.com/office/drawing/2014/main" id="{3B0927EF-7FB1-DC49-2461-2646A9911B80}"/>
                </a:ext>
              </a:extLst>
            </p:cNvPr>
            <p:cNvSpPr/>
            <p:nvPr/>
          </p:nvSpPr>
          <p:spPr>
            <a:xfrm>
              <a:off x="4371799" y="1882538"/>
              <a:ext cx="263831" cy="108192"/>
            </a:xfrm>
            <a:custGeom>
              <a:avLst/>
              <a:gdLst>
                <a:gd name="connsiteX0" fmla="*/ 263701 w 263831"/>
                <a:gd name="connsiteY0" fmla="*/ 31987 h 108192"/>
                <a:gd name="connsiteX1" fmla="*/ 104951 w 263831"/>
                <a:gd name="connsiteY1" fmla="*/ 47862 h 108192"/>
                <a:gd name="connsiteX2" fmla="*/ 176 w 263831"/>
                <a:gd name="connsiteY2" fmla="*/ 108187 h 108192"/>
                <a:gd name="connsiteX3" fmla="*/ 82726 w 263831"/>
                <a:gd name="connsiteY3" fmla="*/ 51037 h 108192"/>
                <a:gd name="connsiteX4" fmla="*/ 184326 w 263831"/>
                <a:gd name="connsiteY4" fmla="*/ 237 h 108192"/>
                <a:gd name="connsiteX5" fmla="*/ 133526 w 263831"/>
                <a:gd name="connsiteY5" fmla="*/ 31987 h 108192"/>
                <a:gd name="connsiteX6" fmla="*/ 263701 w 263831"/>
                <a:gd name="connsiteY6" fmla="*/ 31987 h 108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3831" h="108192">
                  <a:moveTo>
                    <a:pt x="263701" y="31987"/>
                  </a:moveTo>
                  <a:cubicBezTo>
                    <a:pt x="258939" y="34633"/>
                    <a:pt x="148872" y="35162"/>
                    <a:pt x="104951" y="47862"/>
                  </a:cubicBezTo>
                  <a:cubicBezTo>
                    <a:pt x="61030" y="60562"/>
                    <a:pt x="3880" y="107658"/>
                    <a:pt x="176" y="108187"/>
                  </a:cubicBezTo>
                  <a:cubicBezTo>
                    <a:pt x="-3528" y="108716"/>
                    <a:pt x="52034" y="69029"/>
                    <a:pt x="82726" y="51037"/>
                  </a:cubicBezTo>
                  <a:cubicBezTo>
                    <a:pt x="113418" y="33045"/>
                    <a:pt x="175859" y="3412"/>
                    <a:pt x="184326" y="237"/>
                  </a:cubicBezTo>
                  <a:cubicBezTo>
                    <a:pt x="192793" y="-2938"/>
                    <a:pt x="125589" y="26695"/>
                    <a:pt x="133526" y="31987"/>
                  </a:cubicBezTo>
                  <a:cubicBezTo>
                    <a:pt x="141463" y="37279"/>
                    <a:pt x="268463" y="29341"/>
                    <a:pt x="263701" y="319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2" name="フリーフォーム 291">
              <a:extLst>
                <a:ext uri="{FF2B5EF4-FFF2-40B4-BE49-F238E27FC236}">
                  <a16:creationId xmlns:a16="http://schemas.microsoft.com/office/drawing/2014/main" id="{46080436-AE68-5200-73C5-8A0D1F0BD491}"/>
                </a:ext>
              </a:extLst>
            </p:cNvPr>
            <p:cNvSpPr/>
            <p:nvPr/>
          </p:nvSpPr>
          <p:spPr>
            <a:xfrm>
              <a:off x="4356091" y="2101561"/>
              <a:ext cx="225499" cy="352331"/>
            </a:xfrm>
            <a:custGeom>
              <a:avLst/>
              <a:gdLst>
                <a:gd name="connsiteX0" fmla="*/ 225434 w 225499"/>
                <a:gd name="connsiteY0" fmla="*/ 289 h 352331"/>
                <a:gd name="connsiteX1" fmla="*/ 34934 w 225499"/>
                <a:gd name="connsiteY1" fmla="*/ 270164 h 352331"/>
                <a:gd name="connsiteX2" fmla="*/ 6359 w 225499"/>
                <a:gd name="connsiteY2" fmla="*/ 346364 h 352331"/>
                <a:gd name="connsiteX3" fmla="*/ 111134 w 225499"/>
                <a:gd name="connsiteY3" fmla="*/ 139989 h 352331"/>
                <a:gd name="connsiteX4" fmla="*/ 57159 w 225499"/>
                <a:gd name="connsiteY4" fmla="*/ 216189 h 352331"/>
                <a:gd name="connsiteX5" fmla="*/ 225434 w 225499"/>
                <a:gd name="connsiteY5" fmla="*/ 289 h 352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99" h="352331">
                  <a:moveTo>
                    <a:pt x="225434" y="289"/>
                  </a:moveTo>
                  <a:cubicBezTo>
                    <a:pt x="221730" y="9285"/>
                    <a:pt x="71446" y="212485"/>
                    <a:pt x="34934" y="270164"/>
                  </a:cubicBezTo>
                  <a:cubicBezTo>
                    <a:pt x="-1579" y="327843"/>
                    <a:pt x="-6341" y="368060"/>
                    <a:pt x="6359" y="346364"/>
                  </a:cubicBezTo>
                  <a:cubicBezTo>
                    <a:pt x="19059" y="324668"/>
                    <a:pt x="102667" y="161685"/>
                    <a:pt x="111134" y="139989"/>
                  </a:cubicBezTo>
                  <a:cubicBezTo>
                    <a:pt x="119601" y="118293"/>
                    <a:pt x="39167" y="237885"/>
                    <a:pt x="57159" y="216189"/>
                  </a:cubicBezTo>
                  <a:cubicBezTo>
                    <a:pt x="75151" y="194493"/>
                    <a:pt x="229138" y="-8707"/>
                    <a:pt x="225434" y="2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3" name="フリーフォーム 292">
              <a:extLst>
                <a:ext uri="{FF2B5EF4-FFF2-40B4-BE49-F238E27FC236}">
                  <a16:creationId xmlns:a16="http://schemas.microsoft.com/office/drawing/2014/main" id="{0B178F60-5142-F0BF-1E20-FC966515A120}"/>
                </a:ext>
              </a:extLst>
            </p:cNvPr>
            <p:cNvSpPr/>
            <p:nvPr/>
          </p:nvSpPr>
          <p:spPr>
            <a:xfrm>
              <a:off x="4013598" y="1840882"/>
              <a:ext cx="527169" cy="704607"/>
            </a:xfrm>
            <a:custGeom>
              <a:avLst/>
              <a:gdLst>
                <a:gd name="connsiteX0" fmla="*/ 526871 w 527169"/>
                <a:gd name="connsiteY0" fmla="*/ 87016 h 704607"/>
                <a:gd name="connsiteX1" fmla="*/ 175525 w 527169"/>
                <a:gd name="connsiteY1" fmla="*/ 451875 h 704607"/>
                <a:gd name="connsiteX2" fmla="*/ 256605 w 527169"/>
                <a:gd name="connsiteY2" fmla="*/ 321246 h 704607"/>
                <a:gd name="connsiteX3" fmla="*/ 4357 w 527169"/>
                <a:gd name="connsiteY3" fmla="*/ 699618 h 704607"/>
                <a:gd name="connsiteX4" fmla="*/ 504349 w 527169"/>
                <a:gd name="connsiteY4" fmla="*/ 1431 h 704607"/>
                <a:gd name="connsiteX5" fmla="*/ 148499 w 527169"/>
                <a:gd name="connsiteY5" fmla="*/ 510432 h 704607"/>
                <a:gd name="connsiteX6" fmla="*/ 355702 w 527169"/>
                <a:gd name="connsiteY6" fmla="*/ 249175 h 704607"/>
                <a:gd name="connsiteX7" fmla="*/ 238587 w 527169"/>
                <a:gd name="connsiteY7" fmla="*/ 352777 h 704607"/>
                <a:gd name="connsiteX8" fmla="*/ 526871 w 527169"/>
                <a:gd name="connsiteY8" fmla="*/ 87016 h 70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69" h="704607">
                  <a:moveTo>
                    <a:pt x="526871" y="87016"/>
                  </a:moveTo>
                  <a:cubicBezTo>
                    <a:pt x="516361" y="103532"/>
                    <a:pt x="220569" y="412837"/>
                    <a:pt x="175525" y="451875"/>
                  </a:cubicBezTo>
                  <a:cubicBezTo>
                    <a:pt x="130481" y="490913"/>
                    <a:pt x="285133" y="279956"/>
                    <a:pt x="256605" y="321246"/>
                  </a:cubicBezTo>
                  <a:cubicBezTo>
                    <a:pt x="228077" y="362536"/>
                    <a:pt x="-36934" y="752920"/>
                    <a:pt x="4357" y="699618"/>
                  </a:cubicBezTo>
                  <a:cubicBezTo>
                    <a:pt x="45648" y="646316"/>
                    <a:pt x="480325" y="32962"/>
                    <a:pt x="504349" y="1431"/>
                  </a:cubicBezTo>
                  <a:cubicBezTo>
                    <a:pt x="528373" y="-30100"/>
                    <a:pt x="173274" y="469141"/>
                    <a:pt x="148499" y="510432"/>
                  </a:cubicBezTo>
                  <a:cubicBezTo>
                    <a:pt x="123724" y="551723"/>
                    <a:pt x="340687" y="275451"/>
                    <a:pt x="355702" y="249175"/>
                  </a:cubicBezTo>
                  <a:cubicBezTo>
                    <a:pt x="370717" y="222899"/>
                    <a:pt x="210059" y="376050"/>
                    <a:pt x="238587" y="352777"/>
                  </a:cubicBezTo>
                  <a:cubicBezTo>
                    <a:pt x="267115" y="329504"/>
                    <a:pt x="537381" y="70500"/>
                    <a:pt x="526871" y="870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4" name="フリーフォーム 293">
              <a:extLst>
                <a:ext uri="{FF2B5EF4-FFF2-40B4-BE49-F238E27FC236}">
                  <a16:creationId xmlns:a16="http://schemas.microsoft.com/office/drawing/2014/main" id="{856CBC6D-77BB-A48C-C916-CA10D820A1B4}"/>
                </a:ext>
              </a:extLst>
            </p:cNvPr>
            <p:cNvSpPr/>
            <p:nvPr/>
          </p:nvSpPr>
          <p:spPr>
            <a:xfrm>
              <a:off x="4044979" y="2103121"/>
              <a:ext cx="502349" cy="1045636"/>
            </a:xfrm>
            <a:custGeom>
              <a:avLst/>
              <a:gdLst>
                <a:gd name="connsiteX0" fmla="*/ 499994 w 502349"/>
                <a:gd name="connsiteY0" fmla="*/ 4954 h 1045636"/>
                <a:gd name="connsiteX1" fmla="*/ 171171 w 502349"/>
                <a:gd name="connsiteY1" fmla="*/ 437379 h 1045636"/>
                <a:gd name="connsiteX2" fmla="*/ 2 w 502349"/>
                <a:gd name="connsiteY2" fmla="*/ 1045478 h 1045636"/>
                <a:gd name="connsiteX3" fmla="*/ 166666 w 502349"/>
                <a:gd name="connsiteY3" fmla="*/ 378822 h 1045636"/>
                <a:gd name="connsiteX4" fmla="*/ 126126 w 502349"/>
                <a:gd name="connsiteY4" fmla="*/ 477919 h 1045636"/>
                <a:gd name="connsiteX5" fmla="*/ 265764 w 502349"/>
                <a:gd name="connsiteY5" fmla="*/ 270715 h 1045636"/>
                <a:gd name="connsiteX6" fmla="*/ 220720 w 502349"/>
                <a:gd name="connsiteY6" fmla="*/ 387831 h 1045636"/>
                <a:gd name="connsiteX7" fmla="*/ 315313 w 502349"/>
                <a:gd name="connsiteY7" fmla="*/ 212158 h 1045636"/>
                <a:gd name="connsiteX8" fmla="*/ 499994 w 502349"/>
                <a:gd name="connsiteY8" fmla="*/ 4954 h 1045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2349" h="1045636">
                  <a:moveTo>
                    <a:pt x="499994" y="4954"/>
                  </a:moveTo>
                  <a:cubicBezTo>
                    <a:pt x="475970" y="42491"/>
                    <a:pt x="254503" y="263958"/>
                    <a:pt x="171171" y="437379"/>
                  </a:cubicBezTo>
                  <a:cubicBezTo>
                    <a:pt x="87839" y="610800"/>
                    <a:pt x="753" y="1055238"/>
                    <a:pt x="2" y="1045478"/>
                  </a:cubicBezTo>
                  <a:cubicBezTo>
                    <a:pt x="-749" y="1035718"/>
                    <a:pt x="145645" y="473415"/>
                    <a:pt x="166666" y="378822"/>
                  </a:cubicBezTo>
                  <a:cubicBezTo>
                    <a:pt x="187687" y="284229"/>
                    <a:pt x="109610" y="495937"/>
                    <a:pt x="126126" y="477919"/>
                  </a:cubicBezTo>
                  <a:cubicBezTo>
                    <a:pt x="142642" y="459901"/>
                    <a:pt x="249998" y="285730"/>
                    <a:pt x="265764" y="270715"/>
                  </a:cubicBezTo>
                  <a:cubicBezTo>
                    <a:pt x="281530" y="255700"/>
                    <a:pt x="212462" y="397590"/>
                    <a:pt x="220720" y="387831"/>
                  </a:cubicBezTo>
                  <a:cubicBezTo>
                    <a:pt x="228978" y="378072"/>
                    <a:pt x="273272" y="270716"/>
                    <a:pt x="315313" y="212158"/>
                  </a:cubicBezTo>
                  <a:cubicBezTo>
                    <a:pt x="357354" y="153600"/>
                    <a:pt x="524018" y="-32583"/>
                    <a:pt x="499994" y="49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5" name="フリーフォーム 294">
              <a:extLst>
                <a:ext uri="{FF2B5EF4-FFF2-40B4-BE49-F238E27FC236}">
                  <a16:creationId xmlns:a16="http://schemas.microsoft.com/office/drawing/2014/main" id="{5A19A4D2-CD69-468E-3E66-C485F89BF0E8}"/>
                </a:ext>
              </a:extLst>
            </p:cNvPr>
            <p:cNvSpPr/>
            <p:nvPr/>
          </p:nvSpPr>
          <p:spPr>
            <a:xfrm>
              <a:off x="5070117" y="1606484"/>
              <a:ext cx="562397" cy="117541"/>
            </a:xfrm>
            <a:custGeom>
              <a:avLst/>
              <a:gdLst>
                <a:gd name="connsiteX0" fmla="*/ 562333 w 562397"/>
                <a:gd name="connsiteY0" fmla="*/ 117541 h 117541"/>
                <a:gd name="connsiteX1" fmla="*/ 327383 w 562397"/>
                <a:gd name="connsiteY1" fmla="*/ 69916 h 117541"/>
                <a:gd name="connsiteX2" fmla="*/ 98783 w 562397"/>
                <a:gd name="connsiteY2" fmla="*/ 66 h 117541"/>
                <a:gd name="connsiteX3" fmla="*/ 292458 w 562397"/>
                <a:gd name="connsiteY3" fmla="*/ 57216 h 117541"/>
                <a:gd name="connsiteX4" fmla="*/ 244833 w 562397"/>
                <a:gd name="connsiteY4" fmla="*/ 60391 h 117541"/>
                <a:gd name="connsiteX5" fmla="*/ 358 w 562397"/>
                <a:gd name="connsiteY5" fmla="*/ 92141 h 117541"/>
                <a:gd name="connsiteX6" fmla="*/ 194033 w 562397"/>
                <a:gd name="connsiteY6" fmla="*/ 66741 h 117541"/>
                <a:gd name="connsiteX7" fmla="*/ 349608 w 562397"/>
                <a:gd name="connsiteY7" fmla="*/ 69916 h 117541"/>
                <a:gd name="connsiteX8" fmla="*/ 562333 w 562397"/>
                <a:gd name="connsiteY8" fmla="*/ 117541 h 117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2397" h="117541">
                  <a:moveTo>
                    <a:pt x="562333" y="117541"/>
                  </a:moveTo>
                  <a:cubicBezTo>
                    <a:pt x="558629" y="117541"/>
                    <a:pt x="404641" y="89495"/>
                    <a:pt x="327383" y="69916"/>
                  </a:cubicBezTo>
                  <a:cubicBezTo>
                    <a:pt x="250125" y="50337"/>
                    <a:pt x="104604" y="2183"/>
                    <a:pt x="98783" y="66"/>
                  </a:cubicBezTo>
                  <a:cubicBezTo>
                    <a:pt x="92962" y="-2051"/>
                    <a:pt x="268116" y="47162"/>
                    <a:pt x="292458" y="57216"/>
                  </a:cubicBezTo>
                  <a:cubicBezTo>
                    <a:pt x="316800" y="67270"/>
                    <a:pt x="293516" y="54570"/>
                    <a:pt x="244833" y="60391"/>
                  </a:cubicBezTo>
                  <a:cubicBezTo>
                    <a:pt x="196150" y="66212"/>
                    <a:pt x="358" y="92141"/>
                    <a:pt x="358" y="92141"/>
                  </a:cubicBezTo>
                  <a:cubicBezTo>
                    <a:pt x="-8109" y="93199"/>
                    <a:pt x="135825" y="70445"/>
                    <a:pt x="194033" y="66741"/>
                  </a:cubicBezTo>
                  <a:cubicBezTo>
                    <a:pt x="252241" y="63037"/>
                    <a:pt x="289283" y="61979"/>
                    <a:pt x="349608" y="69916"/>
                  </a:cubicBezTo>
                  <a:cubicBezTo>
                    <a:pt x="409933" y="77853"/>
                    <a:pt x="566037" y="117541"/>
                    <a:pt x="562333" y="1175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6" name="フリーフォーム 295">
              <a:extLst>
                <a:ext uri="{FF2B5EF4-FFF2-40B4-BE49-F238E27FC236}">
                  <a16:creationId xmlns:a16="http://schemas.microsoft.com/office/drawing/2014/main" id="{9BCAD7BF-A244-F7C8-EEC1-F1F07D327C14}"/>
                </a:ext>
              </a:extLst>
            </p:cNvPr>
            <p:cNvSpPr/>
            <p:nvPr/>
          </p:nvSpPr>
          <p:spPr>
            <a:xfrm>
              <a:off x="4852984" y="1672455"/>
              <a:ext cx="496937" cy="93219"/>
            </a:xfrm>
            <a:custGeom>
              <a:avLst/>
              <a:gdLst>
                <a:gd name="connsiteX0" fmla="*/ 1591 w 496937"/>
                <a:gd name="connsiteY0" fmla="*/ 92845 h 93219"/>
                <a:gd name="connsiteX1" fmla="*/ 401641 w 496937"/>
                <a:gd name="connsiteY1" fmla="*/ 3945 h 93219"/>
                <a:gd name="connsiteX2" fmla="*/ 373066 w 496937"/>
                <a:gd name="connsiteY2" fmla="*/ 16645 h 93219"/>
                <a:gd name="connsiteX3" fmla="*/ 496891 w 496937"/>
                <a:gd name="connsiteY3" fmla="*/ 26170 h 93219"/>
                <a:gd name="connsiteX4" fmla="*/ 388941 w 496937"/>
                <a:gd name="connsiteY4" fmla="*/ 22995 h 93219"/>
                <a:gd name="connsiteX5" fmla="*/ 176216 w 496937"/>
                <a:gd name="connsiteY5" fmla="*/ 19820 h 93219"/>
                <a:gd name="connsiteX6" fmla="*/ 258766 w 496937"/>
                <a:gd name="connsiteY6" fmla="*/ 10295 h 93219"/>
                <a:gd name="connsiteX7" fmla="*/ 201616 w 496937"/>
                <a:gd name="connsiteY7" fmla="*/ 35695 h 93219"/>
                <a:gd name="connsiteX8" fmla="*/ 258766 w 496937"/>
                <a:gd name="connsiteY8" fmla="*/ 35695 h 93219"/>
                <a:gd name="connsiteX9" fmla="*/ 1591 w 496937"/>
                <a:gd name="connsiteY9" fmla="*/ 92845 h 9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6937" h="93219">
                  <a:moveTo>
                    <a:pt x="1591" y="92845"/>
                  </a:moveTo>
                  <a:lnTo>
                    <a:pt x="401641" y="3945"/>
                  </a:lnTo>
                  <a:cubicBezTo>
                    <a:pt x="463554" y="-8755"/>
                    <a:pt x="357191" y="12941"/>
                    <a:pt x="373066" y="16645"/>
                  </a:cubicBezTo>
                  <a:cubicBezTo>
                    <a:pt x="388941" y="20349"/>
                    <a:pt x="494245" y="25112"/>
                    <a:pt x="496891" y="26170"/>
                  </a:cubicBezTo>
                  <a:cubicBezTo>
                    <a:pt x="499537" y="27228"/>
                    <a:pt x="388941" y="22995"/>
                    <a:pt x="388941" y="22995"/>
                  </a:cubicBezTo>
                  <a:lnTo>
                    <a:pt x="176216" y="19820"/>
                  </a:lnTo>
                  <a:cubicBezTo>
                    <a:pt x="154520" y="17703"/>
                    <a:pt x="254533" y="7649"/>
                    <a:pt x="258766" y="10295"/>
                  </a:cubicBezTo>
                  <a:cubicBezTo>
                    <a:pt x="262999" y="12941"/>
                    <a:pt x="201616" y="31462"/>
                    <a:pt x="201616" y="35695"/>
                  </a:cubicBezTo>
                  <a:cubicBezTo>
                    <a:pt x="201616" y="39928"/>
                    <a:pt x="288928" y="25641"/>
                    <a:pt x="258766" y="35695"/>
                  </a:cubicBezTo>
                  <a:cubicBezTo>
                    <a:pt x="228604" y="45749"/>
                    <a:pt x="-22222" y="98137"/>
                    <a:pt x="1591" y="928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7" name="フリーフォーム 296">
              <a:extLst>
                <a:ext uri="{FF2B5EF4-FFF2-40B4-BE49-F238E27FC236}">
                  <a16:creationId xmlns:a16="http://schemas.microsoft.com/office/drawing/2014/main" id="{C5D948B8-B558-55A0-6FA9-E66FC2F21917}"/>
                </a:ext>
              </a:extLst>
            </p:cNvPr>
            <p:cNvSpPr/>
            <p:nvPr/>
          </p:nvSpPr>
          <p:spPr>
            <a:xfrm>
              <a:off x="3575304" y="2346339"/>
              <a:ext cx="541192" cy="1060186"/>
            </a:xfrm>
            <a:custGeom>
              <a:avLst/>
              <a:gdLst>
                <a:gd name="connsiteX0" fmla="*/ 539496 w 541192"/>
                <a:gd name="connsiteY0" fmla="*/ 3669 h 1060186"/>
                <a:gd name="connsiteX1" fmla="*/ 228600 w 541192"/>
                <a:gd name="connsiteY1" fmla="*/ 511161 h 1060186"/>
                <a:gd name="connsiteX2" fmla="*/ 251460 w 541192"/>
                <a:gd name="connsiteY2" fmla="*/ 447153 h 1060186"/>
                <a:gd name="connsiteX3" fmla="*/ 164592 w 541192"/>
                <a:gd name="connsiteY3" fmla="*/ 698613 h 1060186"/>
                <a:gd name="connsiteX4" fmla="*/ 210312 w 541192"/>
                <a:gd name="connsiteY4" fmla="*/ 616317 h 1060186"/>
                <a:gd name="connsiteX5" fmla="*/ 0 w 541192"/>
                <a:gd name="connsiteY5" fmla="*/ 1059801 h 1060186"/>
                <a:gd name="connsiteX6" fmla="*/ 210312 w 541192"/>
                <a:gd name="connsiteY6" fmla="*/ 529449 h 1060186"/>
                <a:gd name="connsiteX7" fmla="*/ 361188 w 541192"/>
                <a:gd name="connsiteY7" fmla="*/ 332853 h 1060186"/>
                <a:gd name="connsiteX8" fmla="*/ 310896 w 541192"/>
                <a:gd name="connsiteY8" fmla="*/ 419721 h 1060186"/>
                <a:gd name="connsiteX9" fmla="*/ 434340 w 541192"/>
                <a:gd name="connsiteY9" fmla="*/ 186549 h 1060186"/>
                <a:gd name="connsiteX10" fmla="*/ 356616 w 541192"/>
                <a:gd name="connsiteY10" fmla="*/ 277989 h 1060186"/>
                <a:gd name="connsiteX11" fmla="*/ 539496 w 541192"/>
                <a:gd name="connsiteY11" fmla="*/ 3669 h 106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1192" h="1060186">
                  <a:moveTo>
                    <a:pt x="539496" y="3669"/>
                  </a:moveTo>
                  <a:cubicBezTo>
                    <a:pt x="518160" y="42531"/>
                    <a:pt x="276606" y="437247"/>
                    <a:pt x="228600" y="511161"/>
                  </a:cubicBezTo>
                  <a:cubicBezTo>
                    <a:pt x="180594" y="585075"/>
                    <a:pt x="262128" y="415911"/>
                    <a:pt x="251460" y="447153"/>
                  </a:cubicBezTo>
                  <a:cubicBezTo>
                    <a:pt x="240792" y="478395"/>
                    <a:pt x="171450" y="670419"/>
                    <a:pt x="164592" y="698613"/>
                  </a:cubicBezTo>
                  <a:cubicBezTo>
                    <a:pt x="157734" y="726807"/>
                    <a:pt x="237744" y="556119"/>
                    <a:pt x="210312" y="616317"/>
                  </a:cubicBezTo>
                  <a:cubicBezTo>
                    <a:pt x="182880" y="676515"/>
                    <a:pt x="0" y="1074279"/>
                    <a:pt x="0" y="1059801"/>
                  </a:cubicBezTo>
                  <a:cubicBezTo>
                    <a:pt x="0" y="1045323"/>
                    <a:pt x="150114" y="650607"/>
                    <a:pt x="210312" y="529449"/>
                  </a:cubicBezTo>
                  <a:cubicBezTo>
                    <a:pt x="270510" y="408291"/>
                    <a:pt x="344424" y="351141"/>
                    <a:pt x="361188" y="332853"/>
                  </a:cubicBezTo>
                  <a:cubicBezTo>
                    <a:pt x="377952" y="314565"/>
                    <a:pt x="298704" y="444105"/>
                    <a:pt x="310896" y="419721"/>
                  </a:cubicBezTo>
                  <a:cubicBezTo>
                    <a:pt x="323088" y="395337"/>
                    <a:pt x="426720" y="210171"/>
                    <a:pt x="434340" y="186549"/>
                  </a:cubicBezTo>
                  <a:cubicBezTo>
                    <a:pt x="441960" y="162927"/>
                    <a:pt x="339090" y="309231"/>
                    <a:pt x="356616" y="277989"/>
                  </a:cubicBezTo>
                  <a:cubicBezTo>
                    <a:pt x="374142" y="246747"/>
                    <a:pt x="560832" y="-35193"/>
                    <a:pt x="539496" y="36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8" name="フリーフォーム 297">
              <a:extLst>
                <a:ext uri="{FF2B5EF4-FFF2-40B4-BE49-F238E27FC236}">
                  <a16:creationId xmlns:a16="http://schemas.microsoft.com/office/drawing/2014/main" id="{8E37493F-2507-09DF-7365-563F87F08297}"/>
                </a:ext>
              </a:extLst>
            </p:cNvPr>
            <p:cNvSpPr/>
            <p:nvPr/>
          </p:nvSpPr>
          <p:spPr>
            <a:xfrm>
              <a:off x="3806086" y="2672790"/>
              <a:ext cx="406485" cy="1381088"/>
            </a:xfrm>
            <a:custGeom>
              <a:avLst/>
              <a:gdLst>
                <a:gd name="connsiteX0" fmla="*/ 395582 w 406485"/>
                <a:gd name="connsiteY0" fmla="*/ 24690 h 1381088"/>
                <a:gd name="connsiteX1" fmla="*/ 198986 w 406485"/>
                <a:gd name="connsiteY1" fmla="*/ 427026 h 1381088"/>
                <a:gd name="connsiteX2" fmla="*/ 102974 w 406485"/>
                <a:gd name="connsiteY2" fmla="*/ 888798 h 1381088"/>
                <a:gd name="connsiteX3" fmla="*/ 134978 w 406485"/>
                <a:gd name="connsiteY3" fmla="*/ 664770 h 1381088"/>
                <a:gd name="connsiteX4" fmla="*/ 2390 w 406485"/>
                <a:gd name="connsiteY4" fmla="*/ 1373430 h 1381088"/>
                <a:gd name="connsiteX5" fmla="*/ 267566 w 406485"/>
                <a:gd name="connsiteY5" fmla="*/ 129846 h 1381088"/>
                <a:gd name="connsiteX6" fmla="*/ 230990 w 406485"/>
                <a:gd name="connsiteY6" fmla="*/ 376734 h 1381088"/>
                <a:gd name="connsiteX7" fmla="*/ 272138 w 406485"/>
                <a:gd name="connsiteY7" fmla="*/ 230430 h 1381088"/>
                <a:gd name="connsiteX8" fmla="*/ 240134 w 406485"/>
                <a:gd name="connsiteY8" fmla="*/ 303582 h 1381088"/>
                <a:gd name="connsiteX9" fmla="*/ 368150 w 406485"/>
                <a:gd name="connsiteY9" fmla="*/ 70410 h 1381088"/>
                <a:gd name="connsiteX10" fmla="*/ 395582 w 406485"/>
                <a:gd name="connsiteY10" fmla="*/ 24690 h 138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6485" h="1381088">
                  <a:moveTo>
                    <a:pt x="395582" y="24690"/>
                  </a:moveTo>
                  <a:cubicBezTo>
                    <a:pt x="367388" y="84126"/>
                    <a:pt x="247754" y="283008"/>
                    <a:pt x="198986" y="427026"/>
                  </a:cubicBezTo>
                  <a:cubicBezTo>
                    <a:pt x="150218" y="571044"/>
                    <a:pt x="113642" y="849174"/>
                    <a:pt x="102974" y="888798"/>
                  </a:cubicBezTo>
                  <a:cubicBezTo>
                    <a:pt x="92306" y="928422"/>
                    <a:pt x="151742" y="583998"/>
                    <a:pt x="134978" y="664770"/>
                  </a:cubicBezTo>
                  <a:cubicBezTo>
                    <a:pt x="118214" y="745542"/>
                    <a:pt x="-19708" y="1462584"/>
                    <a:pt x="2390" y="1373430"/>
                  </a:cubicBezTo>
                  <a:cubicBezTo>
                    <a:pt x="24488" y="1284276"/>
                    <a:pt x="229466" y="295962"/>
                    <a:pt x="267566" y="129846"/>
                  </a:cubicBezTo>
                  <a:cubicBezTo>
                    <a:pt x="305666" y="-36270"/>
                    <a:pt x="230228" y="359970"/>
                    <a:pt x="230990" y="376734"/>
                  </a:cubicBezTo>
                  <a:cubicBezTo>
                    <a:pt x="231752" y="393498"/>
                    <a:pt x="270614" y="242622"/>
                    <a:pt x="272138" y="230430"/>
                  </a:cubicBezTo>
                  <a:cubicBezTo>
                    <a:pt x="273662" y="218238"/>
                    <a:pt x="224132" y="330252"/>
                    <a:pt x="240134" y="303582"/>
                  </a:cubicBezTo>
                  <a:cubicBezTo>
                    <a:pt x="256136" y="276912"/>
                    <a:pt x="345290" y="114606"/>
                    <a:pt x="368150" y="70410"/>
                  </a:cubicBezTo>
                  <a:cubicBezTo>
                    <a:pt x="391010" y="26214"/>
                    <a:pt x="423776" y="-34746"/>
                    <a:pt x="395582" y="246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2" name="フリーフォーム 191">
              <a:extLst>
                <a:ext uri="{FF2B5EF4-FFF2-40B4-BE49-F238E27FC236}">
                  <a16:creationId xmlns:a16="http://schemas.microsoft.com/office/drawing/2014/main" id="{4A48B756-7F93-3F93-19C0-263B46233443}"/>
                </a:ext>
              </a:extLst>
            </p:cNvPr>
            <p:cNvSpPr/>
            <p:nvPr/>
          </p:nvSpPr>
          <p:spPr>
            <a:xfrm>
              <a:off x="6664308" y="2187489"/>
              <a:ext cx="152521" cy="209636"/>
            </a:xfrm>
            <a:custGeom>
              <a:avLst/>
              <a:gdLst>
                <a:gd name="connsiteX0" fmla="*/ 17 w 152521"/>
                <a:gd name="connsiteY0" fmla="*/ 86 h 209636"/>
                <a:gd name="connsiteX1" fmla="*/ 127017 w 152521"/>
                <a:gd name="connsiteY1" fmla="*/ 152486 h 209636"/>
                <a:gd name="connsiteX2" fmla="*/ 152417 w 152521"/>
                <a:gd name="connsiteY2" fmla="*/ 209636 h 209636"/>
                <a:gd name="connsiteX3" fmla="*/ 123842 w 152521"/>
                <a:gd name="connsiteY3" fmla="*/ 152486 h 209636"/>
                <a:gd name="connsiteX4" fmla="*/ 104792 w 152521"/>
                <a:gd name="connsiteY4" fmla="*/ 117561 h 209636"/>
                <a:gd name="connsiteX5" fmla="*/ 117492 w 152521"/>
                <a:gd name="connsiteY5" fmla="*/ 130261 h 209636"/>
                <a:gd name="connsiteX6" fmla="*/ 17 w 152521"/>
                <a:gd name="connsiteY6" fmla="*/ 86 h 209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521" h="209636">
                  <a:moveTo>
                    <a:pt x="17" y="86"/>
                  </a:moveTo>
                  <a:cubicBezTo>
                    <a:pt x="1604" y="3790"/>
                    <a:pt x="101617" y="117561"/>
                    <a:pt x="127017" y="152486"/>
                  </a:cubicBezTo>
                  <a:cubicBezTo>
                    <a:pt x="152417" y="187411"/>
                    <a:pt x="152946" y="209636"/>
                    <a:pt x="152417" y="209636"/>
                  </a:cubicBezTo>
                  <a:cubicBezTo>
                    <a:pt x="151888" y="209636"/>
                    <a:pt x="131779" y="167832"/>
                    <a:pt x="123842" y="152486"/>
                  </a:cubicBezTo>
                  <a:cubicBezTo>
                    <a:pt x="115905" y="137140"/>
                    <a:pt x="104792" y="117561"/>
                    <a:pt x="104792" y="117561"/>
                  </a:cubicBezTo>
                  <a:cubicBezTo>
                    <a:pt x="103734" y="113857"/>
                    <a:pt x="131780" y="148253"/>
                    <a:pt x="117492" y="130261"/>
                  </a:cubicBezTo>
                  <a:cubicBezTo>
                    <a:pt x="103204" y="112269"/>
                    <a:pt x="-1570" y="-3618"/>
                    <a:pt x="17" y="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5" name="フリーフォーム 254">
              <a:extLst>
                <a:ext uri="{FF2B5EF4-FFF2-40B4-BE49-F238E27FC236}">
                  <a16:creationId xmlns:a16="http://schemas.microsoft.com/office/drawing/2014/main" id="{46FA7CF9-D3E7-3AA6-8A17-39C0A77E8000}"/>
                </a:ext>
              </a:extLst>
            </p:cNvPr>
            <p:cNvSpPr/>
            <p:nvPr/>
          </p:nvSpPr>
          <p:spPr>
            <a:xfrm>
              <a:off x="7048468" y="2536115"/>
              <a:ext cx="135019" cy="524658"/>
            </a:xfrm>
            <a:custGeom>
              <a:avLst/>
              <a:gdLst>
                <a:gd name="connsiteX0" fmla="*/ 32 w 135019"/>
                <a:gd name="connsiteY0" fmla="*/ 710 h 524658"/>
                <a:gd name="connsiteX1" fmla="*/ 31782 w 135019"/>
                <a:gd name="connsiteY1" fmla="*/ 140410 h 524658"/>
                <a:gd name="connsiteX2" fmla="*/ 47657 w 135019"/>
                <a:gd name="connsiteY2" fmla="*/ 238835 h 524658"/>
                <a:gd name="connsiteX3" fmla="*/ 47657 w 135019"/>
                <a:gd name="connsiteY3" fmla="*/ 191210 h 524658"/>
                <a:gd name="connsiteX4" fmla="*/ 95282 w 135019"/>
                <a:gd name="connsiteY4" fmla="*/ 362660 h 524658"/>
                <a:gd name="connsiteX5" fmla="*/ 95282 w 135019"/>
                <a:gd name="connsiteY5" fmla="*/ 305510 h 524658"/>
                <a:gd name="connsiteX6" fmla="*/ 133382 w 135019"/>
                <a:gd name="connsiteY6" fmla="*/ 397585 h 524658"/>
                <a:gd name="connsiteX7" fmla="*/ 127032 w 135019"/>
                <a:gd name="connsiteY7" fmla="*/ 369010 h 524658"/>
                <a:gd name="connsiteX8" fmla="*/ 117507 w 135019"/>
                <a:gd name="connsiteY8" fmla="*/ 524585 h 524658"/>
                <a:gd name="connsiteX9" fmla="*/ 117507 w 135019"/>
                <a:gd name="connsiteY9" fmla="*/ 346785 h 524658"/>
                <a:gd name="connsiteX10" fmla="*/ 111157 w 135019"/>
                <a:gd name="connsiteY10" fmla="*/ 372185 h 524658"/>
                <a:gd name="connsiteX11" fmla="*/ 41307 w 135019"/>
                <a:gd name="connsiteY11" fmla="*/ 191210 h 524658"/>
                <a:gd name="connsiteX12" fmla="*/ 38132 w 135019"/>
                <a:gd name="connsiteY12" fmla="*/ 203910 h 524658"/>
                <a:gd name="connsiteX13" fmla="*/ 32 w 135019"/>
                <a:gd name="connsiteY13" fmla="*/ 710 h 52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019" h="524658">
                  <a:moveTo>
                    <a:pt x="32" y="710"/>
                  </a:moveTo>
                  <a:cubicBezTo>
                    <a:pt x="-1026" y="-9873"/>
                    <a:pt x="23845" y="100723"/>
                    <a:pt x="31782" y="140410"/>
                  </a:cubicBezTo>
                  <a:cubicBezTo>
                    <a:pt x="39719" y="180097"/>
                    <a:pt x="45011" y="230368"/>
                    <a:pt x="47657" y="238835"/>
                  </a:cubicBezTo>
                  <a:cubicBezTo>
                    <a:pt x="50303" y="247302"/>
                    <a:pt x="39720" y="170573"/>
                    <a:pt x="47657" y="191210"/>
                  </a:cubicBezTo>
                  <a:cubicBezTo>
                    <a:pt x="55595" y="211848"/>
                    <a:pt x="87345" y="343610"/>
                    <a:pt x="95282" y="362660"/>
                  </a:cubicBezTo>
                  <a:cubicBezTo>
                    <a:pt x="103219" y="381710"/>
                    <a:pt x="88932" y="299689"/>
                    <a:pt x="95282" y="305510"/>
                  </a:cubicBezTo>
                  <a:cubicBezTo>
                    <a:pt x="101632" y="311331"/>
                    <a:pt x="128090" y="387002"/>
                    <a:pt x="133382" y="397585"/>
                  </a:cubicBezTo>
                  <a:cubicBezTo>
                    <a:pt x="138674" y="408168"/>
                    <a:pt x="129678" y="347843"/>
                    <a:pt x="127032" y="369010"/>
                  </a:cubicBezTo>
                  <a:cubicBezTo>
                    <a:pt x="124386" y="390177"/>
                    <a:pt x="119094" y="528289"/>
                    <a:pt x="117507" y="524585"/>
                  </a:cubicBezTo>
                  <a:cubicBezTo>
                    <a:pt x="115920" y="520881"/>
                    <a:pt x="118565" y="372185"/>
                    <a:pt x="117507" y="346785"/>
                  </a:cubicBezTo>
                  <a:cubicBezTo>
                    <a:pt x="116449" y="321385"/>
                    <a:pt x="123857" y="398114"/>
                    <a:pt x="111157" y="372185"/>
                  </a:cubicBezTo>
                  <a:cubicBezTo>
                    <a:pt x="98457" y="346256"/>
                    <a:pt x="53478" y="219256"/>
                    <a:pt x="41307" y="191210"/>
                  </a:cubicBezTo>
                  <a:cubicBezTo>
                    <a:pt x="29136" y="163164"/>
                    <a:pt x="46599" y="240423"/>
                    <a:pt x="38132" y="203910"/>
                  </a:cubicBezTo>
                  <a:cubicBezTo>
                    <a:pt x="29665" y="167398"/>
                    <a:pt x="1090" y="11293"/>
                    <a:pt x="32" y="7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1" name="フリーフォーム 260">
              <a:extLst>
                <a:ext uri="{FF2B5EF4-FFF2-40B4-BE49-F238E27FC236}">
                  <a16:creationId xmlns:a16="http://schemas.microsoft.com/office/drawing/2014/main" id="{9F994D4D-B502-9471-BC36-F50A5D79E68E}"/>
                </a:ext>
              </a:extLst>
            </p:cNvPr>
            <p:cNvSpPr/>
            <p:nvPr/>
          </p:nvSpPr>
          <p:spPr>
            <a:xfrm>
              <a:off x="3625330" y="4016373"/>
              <a:ext cx="276750" cy="382461"/>
            </a:xfrm>
            <a:custGeom>
              <a:avLst/>
              <a:gdLst>
                <a:gd name="connsiteX0" fmla="*/ 203720 w 276750"/>
                <a:gd name="connsiteY0" fmla="*/ 2 h 382461"/>
                <a:gd name="connsiteX1" fmla="*/ 213245 w 276750"/>
                <a:gd name="connsiteY1" fmla="*/ 107952 h 382461"/>
                <a:gd name="connsiteX2" fmla="*/ 102120 w 276750"/>
                <a:gd name="connsiteY2" fmla="*/ 263527 h 382461"/>
                <a:gd name="connsiteX3" fmla="*/ 165620 w 276750"/>
                <a:gd name="connsiteY3" fmla="*/ 203202 h 382461"/>
                <a:gd name="connsiteX4" fmla="*/ 3695 w 276750"/>
                <a:gd name="connsiteY4" fmla="*/ 377827 h 382461"/>
                <a:gd name="connsiteX5" fmla="*/ 67195 w 276750"/>
                <a:gd name="connsiteY5" fmla="*/ 314327 h 382461"/>
                <a:gd name="connsiteX6" fmla="*/ 235470 w 276750"/>
                <a:gd name="connsiteY6" fmla="*/ 127002 h 382461"/>
                <a:gd name="connsiteX7" fmla="*/ 171970 w 276750"/>
                <a:gd name="connsiteY7" fmla="*/ 168277 h 382461"/>
                <a:gd name="connsiteX8" fmla="*/ 219595 w 276750"/>
                <a:gd name="connsiteY8" fmla="*/ 107952 h 382461"/>
                <a:gd name="connsiteX9" fmla="*/ 276745 w 276750"/>
                <a:gd name="connsiteY9" fmla="*/ 22227 h 382461"/>
                <a:gd name="connsiteX10" fmla="*/ 216420 w 276750"/>
                <a:gd name="connsiteY10" fmla="*/ 85727 h 382461"/>
                <a:gd name="connsiteX11" fmla="*/ 219595 w 276750"/>
                <a:gd name="connsiteY11" fmla="*/ 47627 h 382461"/>
                <a:gd name="connsiteX12" fmla="*/ 206895 w 276750"/>
                <a:gd name="connsiteY12" fmla="*/ 120652 h 382461"/>
                <a:gd name="connsiteX13" fmla="*/ 149745 w 276750"/>
                <a:gd name="connsiteY13" fmla="*/ 209552 h 382461"/>
                <a:gd name="connsiteX14" fmla="*/ 225945 w 276750"/>
                <a:gd name="connsiteY14" fmla="*/ 104777 h 382461"/>
                <a:gd name="connsiteX15" fmla="*/ 203720 w 276750"/>
                <a:gd name="connsiteY15" fmla="*/ 2 h 382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6750" h="382461">
                  <a:moveTo>
                    <a:pt x="203720" y="2"/>
                  </a:moveTo>
                  <a:cubicBezTo>
                    <a:pt x="201603" y="531"/>
                    <a:pt x="230178" y="64031"/>
                    <a:pt x="213245" y="107952"/>
                  </a:cubicBezTo>
                  <a:cubicBezTo>
                    <a:pt x="196312" y="151873"/>
                    <a:pt x="110057" y="247652"/>
                    <a:pt x="102120" y="263527"/>
                  </a:cubicBezTo>
                  <a:cubicBezTo>
                    <a:pt x="94183" y="279402"/>
                    <a:pt x="182024" y="184152"/>
                    <a:pt x="165620" y="203202"/>
                  </a:cubicBezTo>
                  <a:cubicBezTo>
                    <a:pt x="149216" y="222252"/>
                    <a:pt x="20099" y="359306"/>
                    <a:pt x="3695" y="377827"/>
                  </a:cubicBezTo>
                  <a:cubicBezTo>
                    <a:pt x="-12709" y="396348"/>
                    <a:pt x="28566" y="356131"/>
                    <a:pt x="67195" y="314327"/>
                  </a:cubicBezTo>
                  <a:cubicBezTo>
                    <a:pt x="105824" y="272523"/>
                    <a:pt x="218007" y="151344"/>
                    <a:pt x="235470" y="127002"/>
                  </a:cubicBezTo>
                  <a:cubicBezTo>
                    <a:pt x="252933" y="102660"/>
                    <a:pt x="174616" y="171452"/>
                    <a:pt x="171970" y="168277"/>
                  </a:cubicBezTo>
                  <a:cubicBezTo>
                    <a:pt x="169324" y="165102"/>
                    <a:pt x="202132" y="132294"/>
                    <a:pt x="219595" y="107952"/>
                  </a:cubicBezTo>
                  <a:cubicBezTo>
                    <a:pt x="237058" y="83610"/>
                    <a:pt x="277274" y="25931"/>
                    <a:pt x="276745" y="22227"/>
                  </a:cubicBezTo>
                  <a:cubicBezTo>
                    <a:pt x="276216" y="18523"/>
                    <a:pt x="225945" y="81494"/>
                    <a:pt x="216420" y="85727"/>
                  </a:cubicBezTo>
                  <a:cubicBezTo>
                    <a:pt x="206895" y="89960"/>
                    <a:pt x="221183" y="41806"/>
                    <a:pt x="219595" y="47627"/>
                  </a:cubicBezTo>
                  <a:cubicBezTo>
                    <a:pt x="218008" y="53448"/>
                    <a:pt x="218537" y="93665"/>
                    <a:pt x="206895" y="120652"/>
                  </a:cubicBezTo>
                  <a:cubicBezTo>
                    <a:pt x="195253" y="147639"/>
                    <a:pt x="146570" y="212198"/>
                    <a:pt x="149745" y="209552"/>
                  </a:cubicBezTo>
                  <a:cubicBezTo>
                    <a:pt x="152920" y="206906"/>
                    <a:pt x="215362" y="133881"/>
                    <a:pt x="225945" y="104777"/>
                  </a:cubicBezTo>
                  <a:cubicBezTo>
                    <a:pt x="236528" y="75673"/>
                    <a:pt x="205837" y="-527"/>
                    <a:pt x="20372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9" name="フリーフォーム 298">
              <a:extLst>
                <a:ext uri="{FF2B5EF4-FFF2-40B4-BE49-F238E27FC236}">
                  <a16:creationId xmlns:a16="http://schemas.microsoft.com/office/drawing/2014/main" id="{9F87A5A3-C924-E79C-7988-CC032A93DD98}"/>
                </a:ext>
              </a:extLst>
            </p:cNvPr>
            <p:cNvSpPr/>
            <p:nvPr/>
          </p:nvSpPr>
          <p:spPr>
            <a:xfrm>
              <a:off x="3642923" y="4219565"/>
              <a:ext cx="217979" cy="221068"/>
            </a:xfrm>
            <a:custGeom>
              <a:avLst/>
              <a:gdLst>
                <a:gd name="connsiteX0" fmla="*/ 217877 w 217979"/>
                <a:gd name="connsiteY0" fmla="*/ 10 h 221068"/>
                <a:gd name="connsiteX1" fmla="*/ 148027 w 217979"/>
                <a:gd name="connsiteY1" fmla="*/ 114310 h 221068"/>
                <a:gd name="connsiteX2" fmla="*/ 1977 w 217979"/>
                <a:gd name="connsiteY2" fmla="*/ 219085 h 221068"/>
                <a:gd name="connsiteX3" fmla="*/ 68652 w 217979"/>
                <a:gd name="connsiteY3" fmla="*/ 177810 h 221068"/>
                <a:gd name="connsiteX4" fmla="*/ 141677 w 217979"/>
                <a:gd name="connsiteY4" fmla="*/ 114310 h 221068"/>
                <a:gd name="connsiteX5" fmla="*/ 100402 w 217979"/>
                <a:gd name="connsiteY5" fmla="*/ 149235 h 221068"/>
                <a:gd name="connsiteX6" fmla="*/ 125802 w 217979"/>
                <a:gd name="connsiteY6" fmla="*/ 111135 h 221068"/>
                <a:gd name="connsiteX7" fmla="*/ 97227 w 217979"/>
                <a:gd name="connsiteY7" fmla="*/ 155585 h 221068"/>
                <a:gd name="connsiteX8" fmla="*/ 176602 w 217979"/>
                <a:gd name="connsiteY8" fmla="*/ 98435 h 221068"/>
                <a:gd name="connsiteX9" fmla="*/ 163902 w 217979"/>
                <a:gd name="connsiteY9" fmla="*/ 120660 h 221068"/>
                <a:gd name="connsiteX10" fmla="*/ 217877 w 217979"/>
                <a:gd name="connsiteY10" fmla="*/ 10 h 221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7979" h="221068">
                  <a:moveTo>
                    <a:pt x="217877" y="10"/>
                  </a:moveTo>
                  <a:cubicBezTo>
                    <a:pt x="215231" y="-1048"/>
                    <a:pt x="184010" y="77798"/>
                    <a:pt x="148027" y="114310"/>
                  </a:cubicBezTo>
                  <a:cubicBezTo>
                    <a:pt x="112044" y="150822"/>
                    <a:pt x="15206" y="208502"/>
                    <a:pt x="1977" y="219085"/>
                  </a:cubicBezTo>
                  <a:cubicBezTo>
                    <a:pt x="-11252" y="229668"/>
                    <a:pt x="45369" y="195273"/>
                    <a:pt x="68652" y="177810"/>
                  </a:cubicBezTo>
                  <a:cubicBezTo>
                    <a:pt x="91935" y="160348"/>
                    <a:pt x="136385" y="119073"/>
                    <a:pt x="141677" y="114310"/>
                  </a:cubicBezTo>
                  <a:cubicBezTo>
                    <a:pt x="146969" y="109548"/>
                    <a:pt x="103048" y="149764"/>
                    <a:pt x="100402" y="149235"/>
                  </a:cubicBezTo>
                  <a:cubicBezTo>
                    <a:pt x="97756" y="148706"/>
                    <a:pt x="126331" y="110077"/>
                    <a:pt x="125802" y="111135"/>
                  </a:cubicBezTo>
                  <a:cubicBezTo>
                    <a:pt x="125273" y="112193"/>
                    <a:pt x="88760" y="157702"/>
                    <a:pt x="97227" y="155585"/>
                  </a:cubicBezTo>
                  <a:cubicBezTo>
                    <a:pt x="105694" y="153468"/>
                    <a:pt x="165490" y="104256"/>
                    <a:pt x="176602" y="98435"/>
                  </a:cubicBezTo>
                  <a:cubicBezTo>
                    <a:pt x="187714" y="92614"/>
                    <a:pt x="156494" y="134947"/>
                    <a:pt x="163902" y="120660"/>
                  </a:cubicBezTo>
                  <a:cubicBezTo>
                    <a:pt x="171310" y="106373"/>
                    <a:pt x="220523" y="1068"/>
                    <a:pt x="217877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0" name="フリーフォーム 299">
              <a:extLst>
                <a:ext uri="{FF2B5EF4-FFF2-40B4-BE49-F238E27FC236}">
                  <a16:creationId xmlns:a16="http://schemas.microsoft.com/office/drawing/2014/main" id="{4EEF15BF-5326-17D1-464F-3B3EAA513409}"/>
                </a:ext>
              </a:extLst>
            </p:cNvPr>
            <p:cNvSpPr/>
            <p:nvPr/>
          </p:nvSpPr>
          <p:spPr>
            <a:xfrm>
              <a:off x="3632200" y="4317493"/>
              <a:ext cx="229317" cy="327532"/>
            </a:xfrm>
            <a:custGeom>
              <a:avLst/>
              <a:gdLst>
                <a:gd name="connsiteX0" fmla="*/ 228600 w 229317"/>
                <a:gd name="connsiteY0" fmla="*/ 507 h 327532"/>
                <a:gd name="connsiteX1" fmla="*/ 142875 w 229317"/>
                <a:gd name="connsiteY1" fmla="*/ 143382 h 327532"/>
                <a:gd name="connsiteX2" fmla="*/ 25400 w 229317"/>
                <a:gd name="connsiteY2" fmla="*/ 311657 h 327532"/>
                <a:gd name="connsiteX3" fmla="*/ 73025 w 229317"/>
                <a:gd name="connsiteY3" fmla="*/ 235457 h 327532"/>
                <a:gd name="connsiteX4" fmla="*/ 0 w 229317"/>
                <a:gd name="connsiteY4" fmla="*/ 327532 h 327532"/>
                <a:gd name="connsiteX5" fmla="*/ 158750 w 229317"/>
                <a:gd name="connsiteY5" fmla="*/ 127507 h 327532"/>
                <a:gd name="connsiteX6" fmla="*/ 95250 w 229317"/>
                <a:gd name="connsiteY6" fmla="*/ 194182 h 327532"/>
                <a:gd name="connsiteX7" fmla="*/ 228600 w 229317"/>
                <a:gd name="connsiteY7" fmla="*/ 507 h 32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317" h="327532">
                  <a:moveTo>
                    <a:pt x="228600" y="507"/>
                  </a:moveTo>
                  <a:cubicBezTo>
                    <a:pt x="236538" y="-7960"/>
                    <a:pt x="176742" y="91524"/>
                    <a:pt x="142875" y="143382"/>
                  </a:cubicBezTo>
                  <a:cubicBezTo>
                    <a:pt x="109008" y="195240"/>
                    <a:pt x="37042" y="296311"/>
                    <a:pt x="25400" y="311657"/>
                  </a:cubicBezTo>
                  <a:cubicBezTo>
                    <a:pt x="13758" y="327003"/>
                    <a:pt x="77258" y="232811"/>
                    <a:pt x="73025" y="235457"/>
                  </a:cubicBezTo>
                  <a:cubicBezTo>
                    <a:pt x="68792" y="238103"/>
                    <a:pt x="0" y="327532"/>
                    <a:pt x="0" y="327532"/>
                  </a:cubicBezTo>
                  <a:cubicBezTo>
                    <a:pt x="14288" y="309540"/>
                    <a:pt x="142875" y="149732"/>
                    <a:pt x="158750" y="127507"/>
                  </a:cubicBezTo>
                  <a:cubicBezTo>
                    <a:pt x="174625" y="105282"/>
                    <a:pt x="83079" y="211115"/>
                    <a:pt x="95250" y="194182"/>
                  </a:cubicBezTo>
                  <a:cubicBezTo>
                    <a:pt x="107421" y="177249"/>
                    <a:pt x="220662" y="8974"/>
                    <a:pt x="228600" y="5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1" name="フリーフォーム 300">
              <a:extLst>
                <a:ext uri="{FF2B5EF4-FFF2-40B4-BE49-F238E27FC236}">
                  <a16:creationId xmlns:a16="http://schemas.microsoft.com/office/drawing/2014/main" id="{F8964F91-A7F3-C7DB-9E02-5CC625C46030}"/>
                </a:ext>
              </a:extLst>
            </p:cNvPr>
            <p:cNvSpPr/>
            <p:nvPr/>
          </p:nvSpPr>
          <p:spPr>
            <a:xfrm>
              <a:off x="3745933" y="4321139"/>
              <a:ext cx="180956" cy="415986"/>
            </a:xfrm>
            <a:custGeom>
              <a:avLst/>
              <a:gdLst>
                <a:gd name="connsiteX0" fmla="*/ 64067 w 180956"/>
                <a:gd name="connsiteY0" fmla="*/ 203236 h 415986"/>
                <a:gd name="connsiteX1" fmla="*/ 127567 w 180956"/>
                <a:gd name="connsiteY1" fmla="*/ 355636 h 415986"/>
                <a:gd name="connsiteX2" fmla="*/ 79942 w 180956"/>
                <a:gd name="connsiteY2" fmla="*/ 396911 h 415986"/>
                <a:gd name="connsiteX3" fmla="*/ 567 w 180956"/>
                <a:gd name="connsiteY3" fmla="*/ 415961 h 415986"/>
                <a:gd name="connsiteX4" fmla="*/ 51367 w 180956"/>
                <a:gd name="connsiteY4" fmla="*/ 400086 h 415986"/>
                <a:gd name="connsiteX5" fmla="*/ 178367 w 180956"/>
                <a:gd name="connsiteY5" fmla="*/ 365161 h 415986"/>
                <a:gd name="connsiteX6" fmla="*/ 137092 w 180956"/>
                <a:gd name="connsiteY6" fmla="*/ 349286 h 415986"/>
                <a:gd name="connsiteX7" fmla="*/ 140267 w 180956"/>
                <a:gd name="connsiteY7" fmla="*/ 36 h 415986"/>
                <a:gd name="connsiteX8" fmla="*/ 124392 w 180956"/>
                <a:gd name="connsiteY8" fmla="*/ 327061 h 415986"/>
                <a:gd name="connsiteX9" fmla="*/ 121217 w 180956"/>
                <a:gd name="connsiteY9" fmla="*/ 295311 h 415986"/>
                <a:gd name="connsiteX10" fmla="*/ 108517 w 180956"/>
                <a:gd name="connsiteY10" fmla="*/ 292136 h 415986"/>
                <a:gd name="connsiteX11" fmla="*/ 140267 w 180956"/>
                <a:gd name="connsiteY11" fmla="*/ 358811 h 415986"/>
                <a:gd name="connsiteX12" fmla="*/ 64067 w 180956"/>
                <a:gd name="connsiteY12" fmla="*/ 203236 h 415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56" h="415986">
                  <a:moveTo>
                    <a:pt x="64067" y="203236"/>
                  </a:moveTo>
                  <a:cubicBezTo>
                    <a:pt x="61950" y="202707"/>
                    <a:pt x="124921" y="323357"/>
                    <a:pt x="127567" y="355636"/>
                  </a:cubicBezTo>
                  <a:cubicBezTo>
                    <a:pt x="130213" y="387915"/>
                    <a:pt x="101109" y="386857"/>
                    <a:pt x="79942" y="396911"/>
                  </a:cubicBezTo>
                  <a:cubicBezTo>
                    <a:pt x="58775" y="406965"/>
                    <a:pt x="5329" y="415432"/>
                    <a:pt x="567" y="415961"/>
                  </a:cubicBezTo>
                  <a:cubicBezTo>
                    <a:pt x="-4196" y="416490"/>
                    <a:pt x="21734" y="408553"/>
                    <a:pt x="51367" y="400086"/>
                  </a:cubicBezTo>
                  <a:cubicBezTo>
                    <a:pt x="81000" y="391619"/>
                    <a:pt x="164079" y="373628"/>
                    <a:pt x="178367" y="365161"/>
                  </a:cubicBezTo>
                  <a:cubicBezTo>
                    <a:pt x="192655" y="356694"/>
                    <a:pt x="143442" y="410140"/>
                    <a:pt x="137092" y="349286"/>
                  </a:cubicBezTo>
                  <a:cubicBezTo>
                    <a:pt x="130742" y="288432"/>
                    <a:pt x="142384" y="3740"/>
                    <a:pt x="140267" y="36"/>
                  </a:cubicBezTo>
                  <a:cubicBezTo>
                    <a:pt x="138150" y="-3668"/>
                    <a:pt x="127567" y="277849"/>
                    <a:pt x="124392" y="327061"/>
                  </a:cubicBezTo>
                  <a:cubicBezTo>
                    <a:pt x="121217" y="376273"/>
                    <a:pt x="123863" y="301132"/>
                    <a:pt x="121217" y="295311"/>
                  </a:cubicBezTo>
                  <a:cubicBezTo>
                    <a:pt x="118571" y="289490"/>
                    <a:pt x="105342" y="281553"/>
                    <a:pt x="108517" y="292136"/>
                  </a:cubicBezTo>
                  <a:cubicBezTo>
                    <a:pt x="111692" y="302719"/>
                    <a:pt x="143971" y="371511"/>
                    <a:pt x="140267" y="358811"/>
                  </a:cubicBezTo>
                  <a:cubicBezTo>
                    <a:pt x="136563" y="346111"/>
                    <a:pt x="66184" y="203765"/>
                    <a:pt x="64067" y="2032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2" name="フリーフォーム 301">
              <a:extLst>
                <a:ext uri="{FF2B5EF4-FFF2-40B4-BE49-F238E27FC236}">
                  <a16:creationId xmlns:a16="http://schemas.microsoft.com/office/drawing/2014/main" id="{1CA81B5C-1C0C-CB1C-1CBA-C5F08608A7B3}"/>
                </a:ext>
              </a:extLst>
            </p:cNvPr>
            <p:cNvSpPr/>
            <p:nvPr/>
          </p:nvSpPr>
          <p:spPr>
            <a:xfrm>
              <a:off x="3669241" y="4441824"/>
              <a:ext cx="204261" cy="266862"/>
            </a:xfrm>
            <a:custGeom>
              <a:avLst/>
              <a:gdLst>
                <a:gd name="connsiteX0" fmla="*/ 204259 w 204261"/>
                <a:gd name="connsiteY0" fmla="*/ 1 h 266862"/>
                <a:gd name="connsiteX1" fmla="*/ 99484 w 204261"/>
                <a:gd name="connsiteY1" fmla="*/ 139701 h 266862"/>
                <a:gd name="connsiteX2" fmla="*/ 1059 w 204261"/>
                <a:gd name="connsiteY2" fmla="*/ 234951 h 266862"/>
                <a:gd name="connsiteX3" fmla="*/ 51859 w 204261"/>
                <a:gd name="connsiteY3" fmla="*/ 180976 h 266862"/>
                <a:gd name="connsiteX4" fmla="*/ 121709 w 204261"/>
                <a:gd name="connsiteY4" fmla="*/ 152401 h 266862"/>
                <a:gd name="connsiteX5" fmla="*/ 131234 w 204261"/>
                <a:gd name="connsiteY5" fmla="*/ 171451 h 266862"/>
                <a:gd name="connsiteX6" fmla="*/ 1059 w 204261"/>
                <a:gd name="connsiteY6" fmla="*/ 266701 h 266862"/>
                <a:gd name="connsiteX7" fmla="*/ 201084 w 204261"/>
                <a:gd name="connsiteY7" fmla="*/ 146051 h 266862"/>
                <a:gd name="connsiteX8" fmla="*/ 105834 w 204261"/>
                <a:gd name="connsiteY8" fmla="*/ 187326 h 266862"/>
                <a:gd name="connsiteX9" fmla="*/ 109009 w 204261"/>
                <a:gd name="connsiteY9" fmla="*/ 149226 h 266862"/>
                <a:gd name="connsiteX10" fmla="*/ 67734 w 204261"/>
                <a:gd name="connsiteY10" fmla="*/ 174626 h 266862"/>
                <a:gd name="connsiteX11" fmla="*/ 118534 w 204261"/>
                <a:gd name="connsiteY11" fmla="*/ 107951 h 266862"/>
                <a:gd name="connsiteX12" fmla="*/ 96309 w 204261"/>
                <a:gd name="connsiteY12" fmla="*/ 136526 h 266862"/>
                <a:gd name="connsiteX13" fmla="*/ 204259 w 204261"/>
                <a:gd name="connsiteY13" fmla="*/ 1 h 266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4261" h="266862">
                  <a:moveTo>
                    <a:pt x="204259" y="1"/>
                  </a:moveTo>
                  <a:cubicBezTo>
                    <a:pt x="204788" y="530"/>
                    <a:pt x="133351" y="100543"/>
                    <a:pt x="99484" y="139701"/>
                  </a:cubicBezTo>
                  <a:cubicBezTo>
                    <a:pt x="65617" y="178859"/>
                    <a:pt x="8997" y="228072"/>
                    <a:pt x="1059" y="234951"/>
                  </a:cubicBezTo>
                  <a:cubicBezTo>
                    <a:pt x="-6879" y="241830"/>
                    <a:pt x="31751" y="194734"/>
                    <a:pt x="51859" y="180976"/>
                  </a:cubicBezTo>
                  <a:cubicBezTo>
                    <a:pt x="71967" y="167218"/>
                    <a:pt x="121709" y="152401"/>
                    <a:pt x="121709" y="152401"/>
                  </a:cubicBezTo>
                  <a:cubicBezTo>
                    <a:pt x="134938" y="150814"/>
                    <a:pt x="151342" y="152401"/>
                    <a:pt x="131234" y="171451"/>
                  </a:cubicBezTo>
                  <a:cubicBezTo>
                    <a:pt x="111126" y="190501"/>
                    <a:pt x="-10583" y="270934"/>
                    <a:pt x="1059" y="266701"/>
                  </a:cubicBezTo>
                  <a:cubicBezTo>
                    <a:pt x="12701" y="262468"/>
                    <a:pt x="183621" y="159280"/>
                    <a:pt x="201084" y="146051"/>
                  </a:cubicBezTo>
                  <a:cubicBezTo>
                    <a:pt x="218547" y="132822"/>
                    <a:pt x="121180" y="186797"/>
                    <a:pt x="105834" y="187326"/>
                  </a:cubicBezTo>
                  <a:cubicBezTo>
                    <a:pt x="90488" y="187855"/>
                    <a:pt x="115359" y="151343"/>
                    <a:pt x="109009" y="149226"/>
                  </a:cubicBezTo>
                  <a:cubicBezTo>
                    <a:pt x="102659" y="147109"/>
                    <a:pt x="66147" y="181505"/>
                    <a:pt x="67734" y="174626"/>
                  </a:cubicBezTo>
                  <a:cubicBezTo>
                    <a:pt x="69321" y="167747"/>
                    <a:pt x="113772" y="114301"/>
                    <a:pt x="118534" y="107951"/>
                  </a:cubicBezTo>
                  <a:cubicBezTo>
                    <a:pt x="123296" y="101601"/>
                    <a:pt x="82021" y="151872"/>
                    <a:pt x="96309" y="136526"/>
                  </a:cubicBezTo>
                  <a:cubicBezTo>
                    <a:pt x="110596" y="121180"/>
                    <a:pt x="203730" y="-528"/>
                    <a:pt x="204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3" name="フリーフォーム 302">
              <a:extLst>
                <a:ext uri="{FF2B5EF4-FFF2-40B4-BE49-F238E27FC236}">
                  <a16:creationId xmlns:a16="http://schemas.microsoft.com/office/drawing/2014/main" id="{E886D8F3-0185-0D91-A72A-640E14BDB836}"/>
                </a:ext>
              </a:extLst>
            </p:cNvPr>
            <p:cNvSpPr/>
            <p:nvPr/>
          </p:nvSpPr>
          <p:spPr>
            <a:xfrm>
              <a:off x="4893706" y="6140918"/>
              <a:ext cx="436697" cy="24099"/>
            </a:xfrm>
            <a:custGeom>
              <a:avLst/>
              <a:gdLst>
                <a:gd name="connsiteX0" fmla="*/ 740 w 436697"/>
                <a:gd name="connsiteY0" fmla="*/ 0 h 24099"/>
                <a:gd name="connsiteX1" fmla="*/ 419439 w 436697"/>
                <a:gd name="connsiteY1" fmla="*/ 19250 h 24099"/>
                <a:gd name="connsiteX2" fmla="*/ 361688 w 436697"/>
                <a:gd name="connsiteY2" fmla="*/ 14438 h 24099"/>
                <a:gd name="connsiteX3" fmla="*/ 409814 w 436697"/>
                <a:gd name="connsiteY3" fmla="*/ 9625 h 24099"/>
                <a:gd name="connsiteX4" fmla="*/ 332812 w 436697"/>
                <a:gd name="connsiteY4" fmla="*/ 9625 h 24099"/>
                <a:gd name="connsiteX5" fmla="*/ 212496 w 436697"/>
                <a:gd name="connsiteY5" fmla="*/ 9625 h 24099"/>
                <a:gd name="connsiteX6" fmla="*/ 313561 w 436697"/>
                <a:gd name="connsiteY6" fmla="*/ 24063 h 24099"/>
                <a:gd name="connsiteX7" fmla="*/ 740 w 436697"/>
                <a:gd name="connsiteY7" fmla="*/ 0 h 2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6697" h="24099">
                  <a:moveTo>
                    <a:pt x="740" y="0"/>
                  </a:moveTo>
                  <a:lnTo>
                    <a:pt x="419439" y="19250"/>
                  </a:lnTo>
                  <a:cubicBezTo>
                    <a:pt x="479597" y="21656"/>
                    <a:pt x="363292" y="16042"/>
                    <a:pt x="361688" y="14438"/>
                  </a:cubicBezTo>
                  <a:cubicBezTo>
                    <a:pt x="360084" y="12834"/>
                    <a:pt x="414627" y="10427"/>
                    <a:pt x="409814" y="9625"/>
                  </a:cubicBezTo>
                  <a:cubicBezTo>
                    <a:pt x="405001" y="8823"/>
                    <a:pt x="332812" y="9625"/>
                    <a:pt x="332812" y="9625"/>
                  </a:cubicBezTo>
                  <a:cubicBezTo>
                    <a:pt x="299926" y="9625"/>
                    <a:pt x="215705" y="7219"/>
                    <a:pt x="212496" y="9625"/>
                  </a:cubicBezTo>
                  <a:cubicBezTo>
                    <a:pt x="209287" y="12031"/>
                    <a:pt x="340832" y="24865"/>
                    <a:pt x="313561" y="24063"/>
                  </a:cubicBezTo>
                  <a:cubicBezTo>
                    <a:pt x="286290" y="23261"/>
                    <a:pt x="-16906" y="802"/>
                    <a:pt x="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4" name="フリーフォーム 303">
              <a:extLst>
                <a:ext uri="{FF2B5EF4-FFF2-40B4-BE49-F238E27FC236}">
                  <a16:creationId xmlns:a16="http://schemas.microsoft.com/office/drawing/2014/main" id="{5A9E40E3-DDA7-121A-A24D-FB2C190D1B35}"/>
                </a:ext>
              </a:extLst>
            </p:cNvPr>
            <p:cNvSpPr/>
            <p:nvPr/>
          </p:nvSpPr>
          <p:spPr>
            <a:xfrm>
              <a:off x="5259363" y="6082401"/>
              <a:ext cx="200284" cy="117159"/>
            </a:xfrm>
            <a:custGeom>
              <a:avLst/>
              <a:gdLst>
                <a:gd name="connsiteX0" fmla="*/ 843 w 200284"/>
                <a:gd name="connsiteY0" fmla="*/ 765 h 117159"/>
                <a:gd name="connsiteX1" fmla="*/ 87471 w 200284"/>
                <a:gd name="connsiteY1" fmla="*/ 58517 h 117159"/>
                <a:gd name="connsiteX2" fmla="*/ 198161 w 200284"/>
                <a:gd name="connsiteY2" fmla="*/ 116268 h 117159"/>
                <a:gd name="connsiteX3" fmla="*/ 154848 w 200284"/>
                <a:gd name="connsiteY3" fmla="*/ 92205 h 117159"/>
                <a:gd name="connsiteX4" fmla="*/ 87471 w 200284"/>
                <a:gd name="connsiteY4" fmla="*/ 72955 h 117159"/>
                <a:gd name="connsiteX5" fmla="*/ 140410 w 200284"/>
                <a:gd name="connsiteY5" fmla="*/ 101831 h 117159"/>
                <a:gd name="connsiteX6" fmla="*/ 843 w 200284"/>
                <a:gd name="connsiteY6" fmla="*/ 765 h 11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284" h="117159">
                  <a:moveTo>
                    <a:pt x="843" y="765"/>
                  </a:moveTo>
                  <a:cubicBezTo>
                    <a:pt x="-7980" y="-6454"/>
                    <a:pt x="54585" y="39267"/>
                    <a:pt x="87471" y="58517"/>
                  </a:cubicBezTo>
                  <a:cubicBezTo>
                    <a:pt x="120357" y="77767"/>
                    <a:pt x="186932" y="110653"/>
                    <a:pt x="198161" y="116268"/>
                  </a:cubicBezTo>
                  <a:cubicBezTo>
                    <a:pt x="209391" y="121883"/>
                    <a:pt x="173296" y="99424"/>
                    <a:pt x="154848" y="92205"/>
                  </a:cubicBezTo>
                  <a:cubicBezTo>
                    <a:pt x="136400" y="84986"/>
                    <a:pt x="89877" y="71351"/>
                    <a:pt x="87471" y="72955"/>
                  </a:cubicBezTo>
                  <a:cubicBezTo>
                    <a:pt x="85065" y="74559"/>
                    <a:pt x="150035" y="110654"/>
                    <a:pt x="140410" y="101831"/>
                  </a:cubicBezTo>
                  <a:cubicBezTo>
                    <a:pt x="130785" y="93008"/>
                    <a:pt x="9666" y="7984"/>
                    <a:pt x="843" y="7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5" name="フリーフォーム 304">
              <a:extLst>
                <a:ext uri="{FF2B5EF4-FFF2-40B4-BE49-F238E27FC236}">
                  <a16:creationId xmlns:a16="http://schemas.microsoft.com/office/drawing/2014/main" id="{386DBCC4-9071-C639-07D3-BE74F43729D9}"/>
                </a:ext>
              </a:extLst>
            </p:cNvPr>
            <p:cNvSpPr/>
            <p:nvPr/>
          </p:nvSpPr>
          <p:spPr>
            <a:xfrm>
              <a:off x="5908984" y="5923450"/>
              <a:ext cx="515879" cy="159830"/>
            </a:xfrm>
            <a:custGeom>
              <a:avLst/>
              <a:gdLst>
                <a:gd name="connsiteX0" fmla="*/ 928 w 515879"/>
                <a:gd name="connsiteY0" fmla="*/ 159716 h 159830"/>
                <a:gd name="connsiteX1" fmla="*/ 390751 w 515879"/>
                <a:gd name="connsiteY1" fmla="*/ 20150 h 159830"/>
                <a:gd name="connsiteX2" fmla="*/ 515879 w 515879"/>
                <a:gd name="connsiteY2" fmla="*/ 899 h 159830"/>
                <a:gd name="connsiteX3" fmla="*/ 357062 w 515879"/>
                <a:gd name="connsiteY3" fmla="*/ 24963 h 159830"/>
                <a:gd name="connsiteX4" fmla="*/ 289685 w 515879"/>
                <a:gd name="connsiteY4" fmla="*/ 58651 h 159830"/>
                <a:gd name="connsiteX5" fmla="*/ 231934 w 515879"/>
                <a:gd name="connsiteY5" fmla="*/ 77902 h 159830"/>
                <a:gd name="connsiteX6" fmla="*/ 280060 w 515879"/>
                <a:gd name="connsiteY6" fmla="*/ 44213 h 159830"/>
                <a:gd name="connsiteX7" fmla="*/ 928 w 515879"/>
                <a:gd name="connsiteY7" fmla="*/ 159716 h 15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5879" h="159830">
                  <a:moveTo>
                    <a:pt x="928" y="159716"/>
                  </a:moveTo>
                  <a:cubicBezTo>
                    <a:pt x="19376" y="155706"/>
                    <a:pt x="304926" y="46619"/>
                    <a:pt x="390751" y="20150"/>
                  </a:cubicBezTo>
                  <a:cubicBezTo>
                    <a:pt x="476576" y="-6320"/>
                    <a:pt x="515879" y="899"/>
                    <a:pt x="515879" y="899"/>
                  </a:cubicBezTo>
                  <a:cubicBezTo>
                    <a:pt x="510264" y="1701"/>
                    <a:pt x="394761" y="15338"/>
                    <a:pt x="357062" y="24963"/>
                  </a:cubicBezTo>
                  <a:cubicBezTo>
                    <a:pt x="319363" y="34588"/>
                    <a:pt x="310540" y="49828"/>
                    <a:pt x="289685" y="58651"/>
                  </a:cubicBezTo>
                  <a:cubicBezTo>
                    <a:pt x="268830" y="67474"/>
                    <a:pt x="233538" y="80308"/>
                    <a:pt x="231934" y="77902"/>
                  </a:cubicBezTo>
                  <a:cubicBezTo>
                    <a:pt x="230330" y="75496"/>
                    <a:pt x="315353" y="27369"/>
                    <a:pt x="280060" y="44213"/>
                  </a:cubicBezTo>
                  <a:cubicBezTo>
                    <a:pt x="244767" y="61057"/>
                    <a:pt x="-17520" y="163726"/>
                    <a:pt x="928" y="1597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6" name="フリーフォーム 305">
              <a:extLst>
                <a:ext uri="{FF2B5EF4-FFF2-40B4-BE49-F238E27FC236}">
                  <a16:creationId xmlns:a16="http://schemas.microsoft.com/office/drawing/2014/main" id="{01F62561-7FA0-F997-9C6F-1102F709587A}"/>
                </a:ext>
              </a:extLst>
            </p:cNvPr>
            <p:cNvSpPr/>
            <p:nvPr/>
          </p:nvSpPr>
          <p:spPr>
            <a:xfrm>
              <a:off x="6357020" y="5943576"/>
              <a:ext cx="366480" cy="159209"/>
            </a:xfrm>
            <a:custGeom>
              <a:avLst/>
              <a:gdLst>
                <a:gd name="connsiteX0" fmla="*/ 111157 w 366480"/>
                <a:gd name="connsiteY0" fmla="*/ 24 h 159209"/>
                <a:gd name="connsiteX1" fmla="*/ 135220 w 366480"/>
                <a:gd name="connsiteY1" fmla="*/ 91464 h 159209"/>
                <a:gd name="connsiteX2" fmla="*/ 466 w 366480"/>
                <a:gd name="connsiteY2" fmla="*/ 158841 h 159209"/>
                <a:gd name="connsiteX3" fmla="*/ 101532 w 366480"/>
                <a:gd name="connsiteY3" fmla="*/ 115527 h 159209"/>
                <a:gd name="connsiteX4" fmla="*/ 366226 w 366480"/>
                <a:gd name="connsiteY4" fmla="*/ 52963 h 159209"/>
                <a:gd name="connsiteX5" fmla="*/ 149658 w 366480"/>
                <a:gd name="connsiteY5" fmla="*/ 81839 h 159209"/>
                <a:gd name="connsiteX6" fmla="*/ 111157 w 366480"/>
                <a:gd name="connsiteY6" fmla="*/ 24 h 159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6480" h="159209">
                  <a:moveTo>
                    <a:pt x="111157" y="24"/>
                  </a:moveTo>
                  <a:cubicBezTo>
                    <a:pt x="108751" y="1628"/>
                    <a:pt x="153669" y="64995"/>
                    <a:pt x="135220" y="91464"/>
                  </a:cubicBezTo>
                  <a:cubicBezTo>
                    <a:pt x="116772" y="117934"/>
                    <a:pt x="6081" y="154831"/>
                    <a:pt x="466" y="158841"/>
                  </a:cubicBezTo>
                  <a:cubicBezTo>
                    <a:pt x="-5149" y="162851"/>
                    <a:pt x="40572" y="133173"/>
                    <a:pt x="101532" y="115527"/>
                  </a:cubicBezTo>
                  <a:cubicBezTo>
                    <a:pt x="162492" y="97881"/>
                    <a:pt x="358205" y="58578"/>
                    <a:pt x="366226" y="52963"/>
                  </a:cubicBezTo>
                  <a:cubicBezTo>
                    <a:pt x="374247" y="47348"/>
                    <a:pt x="190565" y="86652"/>
                    <a:pt x="149658" y="81839"/>
                  </a:cubicBezTo>
                  <a:cubicBezTo>
                    <a:pt x="108751" y="77026"/>
                    <a:pt x="113563" y="-1580"/>
                    <a:pt x="111157" y="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7" name="フリーフォーム 306">
              <a:extLst>
                <a:ext uri="{FF2B5EF4-FFF2-40B4-BE49-F238E27FC236}">
                  <a16:creationId xmlns:a16="http://schemas.microsoft.com/office/drawing/2014/main" id="{F27EE26C-8D3A-838B-25C6-28459E6B0B00}"/>
                </a:ext>
              </a:extLst>
            </p:cNvPr>
            <p:cNvSpPr/>
            <p:nvPr/>
          </p:nvSpPr>
          <p:spPr>
            <a:xfrm>
              <a:off x="4567131" y="1947555"/>
              <a:ext cx="431413" cy="296182"/>
            </a:xfrm>
            <a:custGeom>
              <a:avLst/>
              <a:gdLst>
                <a:gd name="connsiteX0" fmla="*/ 431316 w 431413"/>
                <a:gd name="connsiteY0" fmla="*/ 158 h 296182"/>
                <a:gd name="connsiteX1" fmla="*/ 156586 w 431413"/>
                <a:gd name="connsiteY1" fmla="*/ 176477 h 296182"/>
                <a:gd name="connsiteX2" fmla="*/ 769 w 431413"/>
                <a:gd name="connsiteY2" fmla="*/ 295390 h 296182"/>
                <a:gd name="connsiteX3" fmla="*/ 218092 w 431413"/>
                <a:gd name="connsiteY3" fmla="*/ 119071 h 296182"/>
                <a:gd name="connsiteX4" fmla="*/ 148385 w 431413"/>
                <a:gd name="connsiteY4" fmla="*/ 184678 h 296182"/>
                <a:gd name="connsiteX5" fmla="*/ 279599 w 431413"/>
                <a:gd name="connsiteY5" fmla="*/ 82167 h 296182"/>
                <a:gd name="connsiteX6" fmla="*/ 189389 w 431413"/>
                <a:gd name="connsiteY6" fmla="*/ 143674 h 296182"/>
                <a:gd name="connsiteX7" fmla="*/ 431316 w 431413"/>
                <a:gd name="connsiteY7" fmla="*/ 158 h 29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413" h="296182">
                  <a:moveTo>
                    <a:pt x="431316" y="158"/>
                  </a:moveTo>
                  <a:cubicBezTo>
                    <a:pt x="425849" y="5625"/>
                    <a:pt x="228344" y="127272"/>
                    <a:pt x="156586" y="176477"/>
                  </a:cubicBezTo>
                  <a:cubicBezTo>
                    <a:pt x="84828" y="225682"/>
                    <a:pt x="-9482" y="304958"/>
                    <a:pt x="769" y="295390"/>
                  </a:cubicBezTo>
                  <a:cubicBezTo>
                    <a:pt x="11020" y="285822"/>
                    <a:pt x="193489" y="137523"/>
                    <a:pt x="218092" y="119071"/>
                  </a:cubicBezTo>
                  <a:cubicBezTo>
                    <a:pt x="242695" y="100619"/>
                    <a:pt x="138134" y="190829"/>
                    <a:pt x="148385" y="184678"/>
                  </a:cubicBezTo>
                  <a:cubicBezTo>
                    <a:pt x="158636" y="178527"/>
                    <a:pt x="272765" y="89001"/>
                    <a:pt x="279599" y="82167"/>
                  </a:cubicBezTo>
                  <a:cubicBezTo>
                    <a:pt x="286433" y="75333"/>
                    <a:pt x="167520" y="154609"/>
                    <a:pt x="189389" y="143674"/>
                  </a:cubicBezTo>
                  <a:cubicBezTo>
                    <a:pt x="211258" y="132740"/>
                    <a:pt x="436783" y="-5309"/>
                    <a:pt x="431316" y="1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8" name="フリーフォーム 307">
              <a:extLst>
                <a:ext uri="{FF2B5EF4-FFF2-40B4-BE49-F238E27FC236}">
                  <a16:creationId xmlns:a16="http://schemas.microsoft.com/office/drawing/2014/main" id="{B00E8A89-F09B-B5D3-1221-27F9DB094A9B}"/>
                </a:ext>
              </a:extLst>
            </p:cNvPr>
            <p:cNvSpPr/>
            <p:nvPr/>
          </p:nvSpPr>
          <p:spPr>
            <a:xfrm>
              <a:off x="4287539" y="2155572"/>
              <a:ext cx="383492" cy="490466"/>
            </a:xfrm>
            <a:custGeom>
              <a:avLst/>
              <a:gdLst>
                <a:gd name="connsiteX0" fmla="*/ 382872 w 383492"/>
                <a:gd name="connsiteY0" fmla="*/ 1264 h 490466"/>
                <a:gd name="connsiteX1" fmla="*/ 104041 w 383492"/>
                <a:gd name="connsiteY1" fmla="*/ 300597 h 490466"/>
                <a:gd name="connsiteX2" fmla="*/ 132744 w 383492"/>
                <a:gd name="connsiteY2" fmla="*/ 255492 h 490466"/>
                <a:gd name="connsiteX3" fmla="*/ 1530 w 383492"/>
                <a:gd name="connsiteY3" fmla="*/ 489217 h 490466"/>
                <a:gd name="connsiteX4" fmla="*/ 235256 w 383492"/>
                <a:gd name="connsiteY4" fmla="*/ 136579 h 490466"/>
                <a:gd name="connsiteX5" fmla="*/ 194251 w 383492"/>
                <a:gd name="connsiteY5" fmla="*/ 177583 h 490466"/>
                <a:gd name="connsiteX6" fmla="*/ 259858 w 383492"/>
                <a:gd name="connsiteY6" fmla="*/ 124277 h 490466"/>
                <a:gd name="connsiteX7" fmla="*/ 181950 w 383492"/>
                <a:gd name="connsiteY7" fmla="*/ 189885 h 490466"/>
                <a:gd name="connsiteX8" fmla="*/ 382872 w 383492"/>
                <a:gd name="connsiteY8" fmla="*/ 1264 h 490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3492" h="490466">
                  <a:moveTo>
                    <a:pt x="382872" y="1264"/>
                  </a:moveTo>
                  <a:cubicBezTo>
                    <a:pt x="369887" y="19716"/>
                    <a:pt x="145729" y="258226"/>
                    <a:pt x="104041" y="300597"/>
                  </a:cubicBezTo>
                  <a:cubicBezTo>
                    <a:pt x="62353" y="342968"/>
                    <a:pt x="149829" y="224055"/>
                    <a:pt x="132744" y="255492"/>
                  </a:cubicBezTo>
                  <a:cubicBezTo>
                    <a:pt x="115659" y="286929"/>
                    <a:pt x="-15555" y="509036"/>
                    <a:pt x="1530" y="489217"/>
                  </a:cubicBezTo>
                  <a:cubicBezTo>
                    <a:pt x="18615" y="469398"/>
                    <a:pt x="203136" y="188518"/>
                    <a:pt x="235256" y="136579"/>
                  </a:cubicBezTo>
                  <a:cubicBezTo>
                    <a:pt x="267376" y="84640"/>
                    <a:pt x="190151" y="179633"/>
                    <a:pt x="194251" y="177583"/>
                  </a:cubicBezTo>
                  <a:cubicBezTo>
                    <a:pt x="198351" y="175533"/>
                    <a:pt x="261908" y="122227"/>
                    <a:pt x="259858" y="124277"/>
                  </a:cubicBezTo>
                  <a:cubicBezTo>
                    <a:pt x="257808" y="126327"/>
                    <a:pt x="162815" y="207653"/>
                    <a:pt x="181950" y="189885"/>
                  </a:cubicBezTo>
                  <a:cubicBezTo>
                    <a:pt x="201085" y="172117"/>
                    <a:pt x="395857" y="-17188"/>
                    <a:pt x="382872" y="12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9" name="フリーフォーム 308">
              <a:extLst>
                <a:ext uri="{FF2B5EF4-FFF2-40B4-BE49-F238E27FC236}">
                  <a16:creationId xmlns:a16="http://schemas.microsoft.com/office/drawing/2014/main" id="{F8175A74-F076-4F36-1B62-863BC228438A}"/>
                </a:ext>
              </a:extLst>
            </p:cNvPr>
            <p:cNvSpPr/>
            <p:nvPr/>
          </p:nvSpPr>
          <p:spPr>
            <a:xfrm>
              <a:off x="4191593" y="2421514"/>
              <a:ext cx="158228" cy="678327"/>
            </a:xfrm>
            <a:custGeom>
              <a:avLst/>
              <a:gdLst>
                <a:gd name="connsiteX0" fmla="*/ 139107 w 158228"/>
                <a:gd name="connsiteY0" fmla="*/ 1011 h 678327"/>
                <a:gd name="connsiteX1" fmla="*/ 66082 w 158228"/>
                <a:gd name="connsiteY1" fmla="*/ 347086 h 678327"/>
                <a:gd name="connsiteX2" fmla="*/ 27982 w 158228"/>
                <a:gd name="connsiteY2" fmla="*/ 562986 h 678327"/>
                <a:gd name="connsiteX3" fmla="*/ 27982 w 158228"/>
                <a:gd name="connsiteY3" fmla="*/ 531236 h 678327"/>
                <a:gd name="connsiteX4" fmla="*/ 2582 w 158228"/>
                <a:gd name="connsiteY4" fmla="*/ 674111 h 678327"/>
                <a:gd name="connsiteX5" fmla="*/ 18457 w 158228"/>
                <a:gd name="connsiteY5" fmla="*/ 616961 h 678327"/>
                <a:gd name="connsiteX6" fmla="*/ 158157 w 158228"/>
                <a:gd name="connsiteY6" fmla="*/ 382011 h 678327"/>
                <a:gd name="connsiteX7" fmla="*/ 37507 w 158228"/>
                <a:gd name="connsiteY7" fmla="*/ 575686 h 678327"/>
                <a:gd name="connsiteX8" fmla="*/ 37507 w 158228"/>
                <a:gd name="connsiteY8" fmla="*/ 540761 h 678327"/>
                <a:gd name="connsiteX9" fmla="*/ 27982 w 158228"/>
                <a:gd name="connsiteY9" fmla="*/ 559811 h 678327"/>
                <a:gd name="connsiteX10" fmla="*/ 59732 w 158228"/>
                <a:gd name="connsiteY10" fmla="*/ 315336 h 678327"/>
                <a:gd name="connsiteX11" fmla="*/ 59732 w 158228"/>
                <a:gd name="connsiteY11" fmla="*/ 347086 h 678327"/>
                <a:gd name="connsiteX12" fmla="*/ 85132 w 158228"/>
                <a:gd name="connsiteY12" fmla="*/ 207386 h 678327"/>
                <a:gd name="connsiteX13" fmla="*/ 85132 w 158228"/>
                <a:gd name="connsiteY13" fmla="*/ 239136 h 678327"/>
                <a:gd name="connsiteX14" fmla="*/ 139107 w 158228"/>
                <a:gd name="connsiteY14" fmla="*/ 1011 h 678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8228" h="678327">
                  <a:moveTo>
                    <a:pt x="139107" y="1011"/>
                  </a:moveTo>
                  <a:cubicBezTo>
                    <a:pt x="135932" y="19003"/>
                    <a:pt x="84603" y="253424"/>
                    <a:pt x="66082" y="347086"/>
                  </a:cubicBezTo>
                  <a:cubicBezTo>
                    <a:pt x="47561" y="440749"/>
                    <a:pt x="34332" y="532294"/>
                    <a:pt x="27982" y="562986"/>
                  </a:cubicBezTo>
                  <a:cubicBezTo>
                    <a:pt x="21632" y="593678"/>
                    <a:pt x="32215" y="512715"/>
                    <a:pt x="27982" y="531236"/>
                  </a:cubicBezTo>
                  <a:cubicBezTo>
                    <a:pt x="23749" y="549757"/>
                    <a:pt x="4169" y="659824"/>
                    <a:pt x="2582" y="674111"/>
                  </a:cubicBezTo>
                  <a:cubicBezTo>
                    <a:pt x="995" y="688398"/>
                    <a:pt x="-7472" y="665644"/>
                    <a:pt x="18457" y="616961"/>
                  </a:cubicBezTo>
                  <a:cubicBezTo>
                    <a:pt x="44386" y="568278"/>
                    <a:pt x="154982" y="388890"/>
                    <a:pt x="158157" y="382011"/>
                  </a:cubicBezTo>
                  <a:cubicBezTo>
                    <a:pt x="161332" y="375132"/>
                    <a:pt x="57615" y="549228"/>
                    <a:pt x="37507" y="575686"/>
                  </a:cubicBezTo>
                  <a:cubicBezTo>
                    <a:pt x="17399" y="602144"/>
                    <a:pt x="39094" y="543407"/>
                    <a:pt x="37507" y="540761"/>
                  </a:cubicBezTo>
                  <a:cubicBezTo>
                    <a:pt x="35919" y="538115"/>
                    <a:pt x="24278" y="597382"/>
                    <a:pt x="27982" y="559811"/>
                  </a:cubicBezTo>
                  <a:cubicBezTo>
                    <a:pt x="31686" y="522240"/>
                    <a:pt x="54440" y="350790"/>
                    <a:pt x="59732" y="315336"/>
                  </a:cubicBezTo>
                  <a:cubicBezTo>
                    <a:pt x="65024" y="279882"/>
                    <a:pt x="55499" y="365078"/>
                    <a:pt x="59732" y="347086"/>
                  </a:cubicBezTo>
                  <a:cubicBezTo>
                    <a:pt x="63965" y="329094"/>
                    <a:pt x="80899" y="225378"/>
                    <a:pt x="85132" y="207386"/>
                  </a:cubicBezTo>
                  <a:cubicBezTo>
                    <a:pt x="89365" y="189394"/>
                    <a:pt x="78253" y="267711"/>
                    <a:pt x="85132" y="239136"/>
                  </a:cubicBezTo>
                  <a:cubicBezTo>
                    <a:pt x="92011" y="210561"/>
                    <a:pt x="142282" y="-16981"/>
                    <a:pt x="139107" y="10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0" name="フリーフォーム 309">
              <a:extLst>
                <a:ext uri="{FF2B5EF4-FFF2-40B4-BE49-F238E27FC236}">
                  <a16:creationId xmlns:a16="http://schemas.microsoft.com/office/drawing/2014/main" id="{198D0C3D-D786-7E90-81F8-75101E62F431}"/>
                </a:ext>
              </a:extLst>
            </p:cNvPr>
            <p:cNvSpPr/>
            <p:nvPr/>
          </p:nvSpPr>
          <p:spPr>
            <a:xfrm>
              <a:off x="4070331" y="3123916"/>
              <a:ext cx="149987" cy="460906"/>
            </a:xfrm>
            <a:custGeom>
              <a:avLst/>
              <a:gdLst>
                <a:gd name="connsiteX0" fmla="*/ 149244 w 149987"/>
                <a:gd name="connsiteY0" fmla="*/ 3459 h 460906"/>
                <a:gd name="connsiteX1" fmla="*/ 66694 w 149987"/>
                <a:gd name="connsiteY1" fmla="*/ 273334 h 460906"/>
                <a:gd name="connsiteX2" fmla="*/ 19 w 149987"/>
                <a:gd name="connsiteY2" fmla="*/ 460659 h 460906"/>
                <a:gd name="connsiteX3" fmla="*/ 73044 w 149987"/>
                <a:gd name="connsiteY3" fmla="*/ 235234 h 460906"/>
                <a:gd name="connsiteX4" fmla="*/ 66694 w 149987"/>
                <a:gd name="connsiteY4" fmla="*/ 286034 h 460906"/>
                <a:gd name="connsiteX5" fmla="*/ 104794 w 149987"/>
                <a:gd name="connsiteY5" fmla="*/ 130459 h 460906"/>
                <a:gd name="connsiteX6" fmla="*/ 149244 w 149987"/>
                <a:gd name="connsiteY6" fmla="*/ 3459 h 460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987" h="460906">
                  <a:moveTo>
                    <a:pt x="149244" y="3459"/>
                  </a:moveTo>
                  <a:cubicBezTo>
                    <a:pt x="142894" y="27271"/>
                    <a:pt x="91565" y="197134"/>
                    <a:pt x="66694" y="273334"/>
                  </a:cubicBezTo>
                  <a:cubicBezTo>
                    <a:pt x="41823" y="349534"/>
                    <a:pt x="-1039" y="467009"/>
                    <a:pt x="19" y="460659"/>
                  </a:cubicBezTo>
                  <a:cubicBezTo>
                    <a:pt x="1077" y="454309"/>
                    <a:pt x="61931" y="264338"/>
                    <a:pt x="73044" y="235234"/>
                  </a:cubicBezTo>
                  <a:cubicBezTo>
                    <a:pt x="84156" y="206130"/>
                    <a:pt x="61402" y="303496"/>
                    <a:pt x="66694" y="286034"/>
                  </a:cubicBezTo>
                  <a:cubicBezTo>
                    <a:pt x="71986" y="268572"/>
                    <a:pt x="89977" y="175967"/>
                    <a:pt x="104794" y="130459"/>
                  </a:cubicBezTo>
                  <a:cubicBezTo>
                    <a:pt x="119611" y="84951"/>
                    <a:pt x="155594" y="-20353"/>
                    <a:pt x="149244" y="34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1" name="フリーフォーム 310">
              <a:extLst>
                <a:ext uri="{FF2B5EF4-FFF2-40B4-BE49-F238E27FC236}">
                  <a16:creationId xmlns:a16="http://schemas.microsoft.com/office/drawing/2014/main" id="{3B164FDF-D58F-669C-2C5A-66F7B4C66E67}"/>
                </a:ext>
              </a:extLst>
            </p:cNvPr>
            <p:cNvSpPr/>
            <p:nvPr/>
          </p:nvSpPr>
          <p:spPr>
            <a:xfrm>
              <a:off x="4108602" y="2569313"/>
              <a:ext cx="171989" cy="535882"/>
            </a:xfrm>
            <a:custGeom>
              <a:avLst/>
              <a:gdLst>
                <a:gd name="connsiteX0" fmla="*/ 171298 w 171989"/>
                <a:gd name="connsiteY0" fmla="*/ 2437 h 535882"/>
                <a:gd name="connsiteX1" fmla="*/ 3023 w 171989"/>
                <a:gd name="connsiteY1" fmla="*/ 516787 h 535882"/>
                <a:gd name="connsiteX2" fmla="*/ 63348 w 171989"/>
                <a:gd name="connsiteY2" fmla="*/ 310412 h 535882"/>
                <a:gd name="connsiteX3" fmla="*/ 66523 w 171989"/>
                <a:gd name="connsiteY3" fmla="*/ 535837 h 535882"/>
                <a:gd name="connsiteX4" fmla="*/ 69698 w 171989"/>
                <a:gd name="connsiteY4" fmla="*/ 288187 h 535882"/>
                <a:gd name="connsiteX5" fmla="*/ 63348 w 171989"/>
                <a:gd name="connsiteY5" fmla="*/ 319937 h 535882"/>
                <a:gd name="connsiteX6" fmla="*/ 171298 w 171989"/>
                <a:gd name="connsiteY6" fmla="*/ 2437 h 535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989" h="535882">
                  <a:moveTo>
                    <a:pt x="171298" y="2437"/>
                  </a:moveTo>
                  <a:cubicBezTo>
                    <a:pt x="161244" y="35245"/>
                    <a:pt x="21015" y="465458"/>
                    <a:pt x="3023" y="516787"/>
                  </a:cubicBezTo>
                  <a:cubicBezTo>
                    <a:pt x="-14969" y="568116"/>
                    <a:pt x="52765" y="307237"/>
                    <a:pt x="63348" y="310412"/>
                  </a:cubicBezTo>
                  <a:cubicBezTo>
                    <a:pt x="73931" y="313587"/>
                    <a:pt x="65465" y="539541"/>
                    <a:pt x="66523" y="535837"/>
                  </a:cubicBezTo>
                  <a:cubicBezTo>
                    <a:pt x="67581" y="532133"/>
                    <a:pt x="70227" y="324170"/>
                    <a:pt x="69698" y="288187"/>
                  </a:cubicBezTo>
                  <a:cubicBezTo>
                    <a:pt x="69169" y="252204"/>
                    <a:pt x="48002" y="361741"/>
                    <a:pt x="63348" y="319937"/>
                  </a:cubicBezTo>
                  <a:cubicBezTo>
                    <a:pt x="78694" y="278133"/>
                    <a:pt x="181352" y="-30371"/>
                    <a:pt x="171298" y="24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2" name="フリーフォーム 311">
              <a:extLst>
                <a:ext uri="{FF2B5EF4-FFF2-40B4-BE49-F238E27FC236}">
                  <a16:creationId xmlns:a16="http://schemas.microsoft.com/office/drawing/2014/main" id="{9C62F9AD-884D-504A-F329-3B04BC7844D7}"/>
                </a:ext>
              </a:extLst>
            </p:cNvPr>
            <p:cNvSpPr/>
            <p:nvPr/>
          </p:nvSpPr>
          <p:spPr>
            <a:xfrm>
              <a:off x="4030006" y="3024547"/>
              <a:ext cx="156066" cy="479287"/>
            </a:xfrm>
            <a:custGeom>
              <a:avLst/>
              <a:gdLst>
                <a:gd name="connsiteX0" fmla="*/ 141944 w 156066"/>
                <a:gd name="connsiteY0" fmla="*/ 1228 h 479287"/>
                <a:gd name="connsiteX1" fmla="*/ 68919 w 156066"/>
                <a:gd name="connsiteY1" fmla="*/ 302853 h 479287"/>
                <a:gd name="connsiteX2" fmla="*/ 2244 w 156066"/>
                <a:gd name="connsiteY2" fmla="*/ 477478 h 479287"/>
                <a:gd name="connsiteX3" fmla="*/ 154644 w 156066"/>
                <a:gd name="connsiteY3" fmla="*/ 198078 h 479287"/>
                <a:gd name="connsiteX4" fmla="*/ 75269 w 156066"/>
                <a:gd name="connsiteY4" fmla="*/ 328253 h 479287"/>
                <a:gd name="connsiteX5" fmla="*/ 21294 w 156066"/>
                <a:gd name="connsiteY5" fmla="*/ 464778 h 479287"/>
                <a:gd name="connsiteX6" fmla="*/ 94319 w 156066"/>
                <a:gd name="connsiteY6" fmla="*/ 242528 h 479287"/>
                <a:gd name="connsiteX7" fmla="*/ 75269 w 156066"/>
                <a:gd name="connsiteY7" fmla="*/ 280628 h 479287"/>
                <a:gd name="connsiteX8" fmla="*/ 110194 w 156066"/>
                <a:gd name="connsiteY8" fmla="*/ 163153 h 479287"/>
                <a:gd name="connsiteX9" fmla="*/ 103844 w 156066"/>
                <a:gd name="connsiteY9" fmla="*/ 194903 h 479287"/>
                <a:gd name="connsiteX10" fmla="*/ 141944 w 156066"/>
                <a:gd name="connsiteY10" fmla="*/ 1228 h 47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066" h="479287">
                  <a:moveTo>
                    <a:pt x="141944" y="1228"/>
                  </a:moveTo>
                  <a:cubicBezTo>
                    <a:pt x="136123" y="19220"/>
                    <a:pt x="92202" y="223478"/>
                    <a:pt x="68919" y="302853"/>
                  </a:cubicBezTo>
                  <a:cubicBezTo>
                    <a:pt x="45636" y="382228"/>
                    <a:pt x="-12043" y="494940"/>
                    <a:pt x="2244" y="477478"/>
                  </a:cubicBezTo>
                  <a:cubicBezTo>
                    <a:pt x="16531" y="460016"/>
                    <a:pt x="142473" y="222949"/>
                    <a:pt x="154644" y="198078"/>
                  </a:cubicBezTo>
                  <a:cubicBezTo>
                    <a:pt x="166815" y="173207"/>
                    <a:pt x="97494" y="283803"/>
                    <a:pt x="75269" y="328253"/>
                  </a:cubicBezTo>
                  <a:cubicBezTo>
                    <a:pt x="53044" y="372703"/>
                    <a:pt x="18119" y="479065"/>
                    <a:pt x="21294" y="464778"/>
                  </a:cubicBezTo>
                  <a:cubicBezTo>
                    <a:pt x="24469" y="450491"/>
                    <a:pt x="85323" y="273220"/>
                    <a:pt x="94319" y="242528"/>
                  </a:cubicBezTo>
                  <a:cubicBezTo>
                    <a:pt x="103315" y="211836"/>
                    <a:pt x="72623" y="293857"/>
                    <a:pt x="75269" y="280628"/>
                  </a:cubicBezTo>
                  <a:cubicBezTo>
                    <a:pt x="77915" y="267399"/>
                    <a:pt x="105431" y="177441"/>
                    <a:pt x="110194" y="163153"/>
                  </a:cubicBezTo>
                  <a:cubicBezTo>
                    <a:pt x="114957" y="148865"/>
                    <a:pt x="98023" y="221361"/>
                    <a:pt x="103844" y="194903"/>
                  </a:cubicBezTo>
                  <a:cubicBezTo>
                    <a:pt x="109665" y="168445"/>
                    <a:pt x="147765" y="-16764"/>
                    <a:pt x="141944" y="12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3" name="フリーフォーム 312">
              <a:extLst>
                <a:ext uri="{FF2B5EF4-FFF2-40B4-BE49-F238E27FC236}">
                  <a16:creationId xmlns:a16="http://schemas.microsoft.com/office/drawing/2014/main" id="{D732862B-7597-2FF2-A138-D91C2FE0D671}"/>
                </a:ext>
              </a:extLst>
            </p:cNvPr>
            <p:cNvSpPr/>
            <p:nvPr/>
          </p:nvSpPr>
          <p:spPr>
            <a:xfrm>
              <a:off x="6561005" y="5774974"/>
              <a:ext cx="566895" cy="171801"/>
            </a:xfrm>
            <a:custGeom>
              <a:avLst/>
              <a:gdLst>
                <a:gd name="connsiteX0" fmla="*/ 1720 w 566895"/>
                <a:gd name="connsiteY0" fmla="*/ 152751 h 171801"/>
                <a:gd name="connsiteX1" fmla="*/ 258895 w 566895"/>
                <a:gd name="connsiteY1" fmla="*/ 101951 h 171801"/>
                <a:gd name="connsiteX2" fmla="*/ 208095 w 566895"/>
                <a:gd name="connsiteY2" fmla="*/ 124176 h 171801"/>
                <a:gd name="connsiteX3" fmla="*/ 296995 w 566895"/>
                <a:gd name="connsiteY3" fmla="*/ 168626 h 171801"/>
                <a:gd name="connsiteX4" fmla="*/ 252545 w 566895"/>
                <a:gd name="connsiteY4" fmla="*/ 165451 h 171801"/>
                <a:gd name="connsiteX5" fmla="*/ 566870 w 566895"/>
                <a:gd name="connsiteY5" fmla="*/ 168626 h 171801"/>
                <a:gd name="connsiteX6" fmla="*/ 271595 w 566895"/>
                <a:gd name="connsiteY6" fmla="*/ 171801 h 171801"/>
                <a:gd name="connsiteX7" fmla="*/ 255720 w 566895"/>
                <a:gd name="connsiteY7" fmla="*/ 152751 h 171801"/>
                <a:gd name="connsiteX8" fmla="*/ 220795 w 566895"/>
                <a:gd name="connsiteY8" fmla="*/ 149576 h 171801"/>
                <a:gd name="connsiteX9" fmla="*/ 141420 w 566895"/>
                <a:gd name="connsiteY9" fmla="*/ 162276 h 171801"/>
                <a:gd name="connsiteX10" fmla="*/ 258895 w 566895"/>
                <a:gd name="connsiteY10" fmla="*/ 140051 h 171801"/>
                <a:gd name="connsiteX11" fmla="*/ 227145 w 566895"/>
                <a:gd name="connsiteY11" fmla="*/ 111476 h 171801"/>
                <a:gd name="connsiteX12" fmla="*/ 290645 w 566895"/>
                <a:gd name="connsiteY12" fmla="*/ 351 h 171801"/>
                <a:gd name="connsiteX13" fmla="*/ 246195 w 566895"/>
                <a:gd name="connsiteY13" fmla="*/ 76551 h 171801"/>
                <a:gd name="connsiteX14" fmla="*/ 211270 w 566895"/>
                <a:gd name="connsiteY14" fmla="*/ 82901 h 171801"/>
                <a:gd name="connsiteX15" fmla="*/ 236670 w 566895"/>
                <a:gd name="connsiteY15" fmla="*/ 98776 h 171801"/>
                <a:gd name="connsiteX16" fmla="*/ 208095 w 566895"/>
                <a:gd name="connsiteY16" fmla="*/ 105126 h 171801"/>
                <a:gd name="connsiteX17" fmla="*/ 201745 w 566895"/>
                <a:gd name="connsiteY17" fmla="*/ 121001 h 171801"/>
                <a:gd name="connsiteX18" fmla="*/ 147770 w 566895"/>
                <a:gd name="connsiteY18" fmla="*/ 130526 h 171801"/>
                <a:gd name="connsiteX19" fmla="*/ 1720 w 566895"/>
                <a:gd name="connsiteY19" fmla="*/ 152751 h 171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66895" h="171801">
                  <a:moveTo>
                    <a:pt x="1720" y="152751"/>
                  </a:moveTo>
                  <a:cubicBezTo>
                    <a:pt x="20241" y="147988"/>
                    <a:pt x="224499" y="106713"/>
                    <a:pt x="258895" y="101951"/>
                  </a:cubicBezTo>
                  <a:cubicBezTo>
                    <a:pt x="293291" y="97189"/>
                    <a:pt x="201745" y="113064"/>
                    <a:pt x="208095" y="124176"/>
                  </a:cubicBezTo>
                  <a:cubicBezTo>
                    <a:pt x="214445" y="135288"/>
                    <a:pt x="289587" y="161747"/>
                    <a:pt x="296995" y="168626"/>
                  </a:cubicBezTo>
                  <a:cubicBezTo>
                    <a:pt x="304403" y="175505"/>
                    <a:pt x="207566" y="165451"/>
                    <a:pt x="252545" y="165451"/>
                  </a:cubicBezTo>
                  <a:cubicBezTo>
                    <a:pt x="297524" y="165451"/>
                    <a:pt x="563695" y="167568"/>
                    <a:pt x="566870" y="168626"/>
                  </a:cubicBezTo>
                  <a:cubicBezTo>
                    <a:pt x="570045" y="169684"/>
                    <a:pt x="271595" y="171801"/>
                    <a:pt x="271595" y="171801"/>
                  </a:cubicBezTo>
                  <a:cubicBezTo>
                    <a:pt x="219737" y="169155"/>
                    <a:pt x="264187" y="156455"/>
                    <a:pt x="255720" y="152751"/>
                  </a:cubicBezTo>
                  <a:cubicBezTo>
                    <a:pt x="247253" y="149047"/>
                    <a:pt x="239845" y="147989"/>
                    <a:pt x="220795" y="149576"/>
                  </a:cubicBezTo>
                  <a:cubicBezTo>
                    <a:pt x="201745" y="151163"/>
                    <a:pt x="135070" y="163864"/>
                    <a:pt x="141420" y="162276"/>
                  </a:cubicBezTo>
                  <a:cubicBezTo>
                    <a:pt x="147770" y="160689"/>
                    <a:pt x="244607" y="148518"/>
                    <a:pt x="258895" y="140051"/>
                  </a:cubicBezTo>
                  <a:cubicBezTo>
                    <a:pt x="273183" y="131584"/>
                    <a:pt x="221853" y="134759"/>
                    <a:pt x="227145" y="111476"/>
                  </a:cubicBezTo>
                  <a:cubicBezTo>
                    <a:pt x="232437" y="88193"/>
                    <a:pt x="287470" y="6172"/>
                    <a:pt x="290645" y="351"/>
                  </a:cubicBezTo>
                  <a:cubicBezTo>
                    <a:pt x="293820" y="-5470"/>
                    <a:pt x="259424" y="62793"/>
                    <a:pt x="246195" y="76551"/>
                  </a:cubicBezTo>
                  <a:cubicBezTo>
                    <a:pt x="232966" y="90309"/>
                    <a:pt x="212857" y="79197"/>
                    <a:pt x="211270" y="82901"/>
                  </a:cubicBezTo>
                  <a:cubicBezTo>
                    <a:pt x="209683" y="86605"/>
                    <a:pt x="237199" y="95072"/>
                    <a:pt x="236670" y="98776"/>
                  </a:cubicBezTo>
                  <a:cubicBezTo>
                    <a:pt x="236141" y="102480"/>
                    <a:pt x="213916" y="101422"/>
                    <a:pt x="208095" y="105126"/>
                  </a:cubicBezTo>
                  <a:cubicBezTo>
                    <a:pt x="202274" y="108830"/>
                    <a:pt x="211799" y="116768"/>
                    <a:pt x="201745" y="121001"/>
                  </a:cubicBezTo>
                  <a:cubicBezTo>
                    <a:pt x="191691" y="125234"/>
                    <a:pt x="175816" y="126822"/>
                    <a:pt x="147770" y="130526"/>
                  </a:cubicBezTo>
                  <a:cubicBezTo>
                    <a:pt x="119724" y="134230"/>
                    <a:pt x="-16801" y="157514"/>
                    <a:pt x="1720" y="1527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4" name="フリーフォーム 313">
              <a:extLst>
                <a:ext uri="{FF2B5EF4-FFF2-40B4-BE49-F238E27FC236}">
                  <a16:creationId xmlns:a16="http://schemas.microsoft.com/office/drawing/2014/main" id="{88BE732D-4076-E8F3-C109-6F4EC0F80F79}"/>
                </a:ext>
              </a:extLst>
            </p:cNvPr>
            <p:cNvSpPr/>
            <p:nvPr/>
          </p:nvSpPr>
          <p:spPr>
            <a:xfrm>
              <a:off x="7048001" y="5720976"/>
              <a:ext cx="111635" cy="239492"/>
            </a:xfrm>
            <a:custGeom>
              <a:avLst/>
              <a:gdLst>
                <a:gd name="connsiteX0" fmla="*/ 111624 w 111635"/>
                <a:gd name="connsiteY0" fmla="*/ 374 h 239492"/>
                <a:gd name="connsiteX1" fmla="*/ 16374 w 111635"/>
                <a:gd name="connsiteY1" fmla="*/ 184524 h 239492"/>
                <a:gd name="connsiteX2" fmla="*/ 499 w 111635"/>
                <a:gd name="connsiteY2" fmla="*/ 238499 h 239492"/>
                <a:gd name="connsiteX3" fmla="*/ 3674 w 111635"/>
                <a:gd name="connsiteY3" fmla="*/ 206749 h 239492"/>
                <a:gd name="connsiteX4" fmla="*/ 499 w 111635"/>
                <a:gd name="connsiteY4" fmla="*/ 60699 h 239492"/>
                <a:gd name="connsiteX5" fmla="*/ 6849 w 111635"/>
                <a:gd name="connsiteY5" fmla="*/ 181349 h 239492"/>
                <a:gd name="connsiteX6" fmla="*/ 48124 w 111635"/>
                <a:gd name="connsiteY6" fmla="*/ 117849 h 239492"/>
                <a:gd name="connsiteX7" fmla="*/ 22724 w 111635"/>
                <a:gd name="connsiteY7" fmla="*/ 146424 h 239492"/>
                <a:gd name="connsiteX8" fmla="*/ 22724 w 111635"/>
                <a:gd name="connsiteY8" fmla="*/ 136899 h 239492"/>
                <a:gd name="connsiteX9" fmla="*/ 111624 w 111635"/>
                <a:gd name="connsiteY9" fmla="*/ 374 h 239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635" h="239492">
                  <a:moveTo>
                    <a:pt x="111624" y="374"/>
                  </a:moveTo>
                  <a:cubicBezTo>
                    <a:pt x="110566" y="8311"/>
                    <a:pt x="34895" y="144837"/>
                    <a:pt x="16374" y="184524"/>
                  </a:cubicBezTo>
                  <a:cubicBezTo>
                    <a:pt x="-2147" y="224211"/>
                    <a:pt x="2616" y="234795"/>
                    <a:pt x="499" y="238499"/>
                  </a:cubicBezTo>
                  <a:cubicBezTo>
                    <a:pt x="-1618" y="242203"/>
                    <a:pt x="3674" y="236382"/>
                    <a:pt x="3674" y="206749"/>
                  </a:cubicBezTo>
                  <a:cubicBezTo>
                    <a:pt x="3674" y="177116"/>
                    <a:pt x="-30" y="64932"/>
                    <a:pt x="499" y="60699"/>
                  </a:cubicBezTo>
                  <a:cubicBezTo>
                    <a:pt x="1028" y="56466"/>
                    <a:pt x="-1088" y="171824"/>
                    <a:pt x="6849" y="181349"/>
                  </a:cubicBezTo>
                  <a:cubicBezTo>
                    <a:pt x="14786" y="190874"/>
                    <a:pt x="45478" y="123670"/>
                    <a:pt x="48124" y="117849"/>
                  </a:cubicBezTo>
                  <a:cubicBezTo>
                    <a:pt x="50770" y="112028"/>
                    <a:pt x="26957" y="143249"/>
                    <a:pt x="22724" y="146424"/>
                  </a:cubicBezTo>
                  <a:cubicBezTo>
                    <a:pt x="18491" y="149599"/>
                    <a:pt x="7378" y="160711"/>
                    <a:pt x="22724" y="136899"/>
                  </a:cubicBezTo>
                  <a:cubicBezTo>
                    <a:pt x="38070" y="113087"/>
                    <a:pt x="112682" y="-7563"/>
                    <a:pt x="111624" y="3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5" name="フリーフォーム 314">
              <a:extLst>
                <a:ext uri="{FF2B5EF4-FFF2-40B4-BE49-F238E27FC236}">
                  <a16:creationId xmlns:a16="http://schemas.microsoft.com/office/drawing/2014/main" id="{40A6EB68-84C9-E1D7-3406-0AFF8C40D7C0}"/>
                </a:ext>
              </a:extLst>
            </p:cNvPr>
            <p:cNvSpPr/>
            <p:nvPr/>
          </p:nvSpPr>
          <p:spPr>
            <a:xfrm>
              <a:off x="7258031" y="5270498"/>
              <a:ext cx="62978" cy="263529"/>
            </a:xfrm>
            <a:custGeom>
              <a:avLst/>
              <a:gdLst>
                <a:gd name="connsiteX0" fmla="*/ 60344 w 62978"/>
                <a:gd name="connsiteY0" fmla="*/ 2 h 263529"/>
                <a:gd name="connsiteX1" fmla="*/ 50819 w 62978"/>
                <a:gd name="connsiteY1" fmla="*/ 139702 h 263529"/>
                <a:gd name="connsiteX2" fmla="*/ 19 w 62978"/>
                <a:gd name="connsiteY2" fmla="*/ 263527 h 263529"/>
                <a:gd name="connsiteX3" fmla="*/ 57169 w 62978"/>
                <a:gd name="connsiteY3" fmla="*/ 136527 h 263529"/>
                <a:gd name="connsiteX4" fmla="*/ 60344 w 62978"/>
                <a:gd name="connsiteY4" fmla="*/ 2 h 26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78" h="263529">
                  <a:moveTo>
                    <a:pt x="60344" y="2"/>
                  </a:moveTo>
                  <a:cubicBezTo>
                    <a:pt x="59286" y="531"/>
                    <a:pt x="60873" y="95781"/>
                    <a:pt x="50819" y="139702"/>
                  </a:cubicBezTo>
                  <a:cubicBezTo>
                    <a:pt x="40765" y="183623"/>
                    <a:pt x="-1039" y="264056"/>
                    <a:pt x="19" y="263527"/>
                  </a:cubicBezTo>
                  <a:cubicBezTo>
                    <a:pt x="1077" y="262998"/>
                    <a:pt x="47115" y="178860"/>
                    <a:pt x="57169" y="136527"/>
                  </a:cubicBezTo>
                  <a:cubicBezTo>
                    <a:pt x="67223" y="94194"/>
                    <a:pt x="61402" y="-527"/>
                    <a:pt x="6034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6" name="フリーフォーム 315">
              <a:extLst>
                <a:ext uri="{FF2B5EF4-FFF2-40B4-BE49-F238E27FC236}">
                  <a16:creationId xmlns:a16="http://schemas.microsoft.com/office/drawing/2014/main" id="{24B991E9-9845-0A4E-E64C-DE22F2A06D05}"/>
                </a:ext>
              </a:extLst>
            </p:cNvPr>
            <p:cNvSpPr/>
            <p:nvPr/>
          </p:nvSpPr>
          <p:spPr>
            <a:xfrm>
              <a:off x="7295332" y="5435313"/>
              <a:ext cx="86632" cy="215545"/>
            </a:xfrm>
            <a:custGeom>
              <a:avLst/>
              <a:gdLst>
                <a:gd name="connsiteX0" fmla="*/ 86543 w 86632"/>
                <a:gd name="connsiteY0" fmla="*/ 287 h 215545"/>
                <a:gd name="connsiteX1" fmla="*/ 3993 w 86632"/>
                <a:gd name="connsiteY1" fmla="*/ 206662 h 215545"/>
                <a:gd name="connsiteX2" fmla="*/ 19868 w 86632"/>
                <a:gd name="connsiteY2" fmla="*/ 162212 h 215545"/>
                <a:gd name="connsiteX3" fmla="*/ 86543 w 86632"/>
                <a:gd name="connsiteY3" fmla="*/ 287 h 21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632" h="215545">
                  <a:moveTo>
                    <a:pt x="86543" y="287"/>
                  </a:moveTo>
                  <a:cubicBezTo>
                    <a:pt x="83897" y="7695"/>
                    <a:pt x="15105" y="179675"/>
                    <a:pt x="3993" y="206662"/>
                  </a:cubicBezTo>
                  <a:cubicBezTo>
                    <a:pt x="-7119" y="233649"/>
                    <a:pt x="7168" y="193433"/>
                    <a:pt x="19868" y="162212"/>
                  </a:cubicBezTo>
                  <a:cubicBezTo>
                    <a:pt x="32568" y="130991"/>
                    <a:pt x="89189" y="-7121"/>
                    <a:pt x="86543" y="2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7" name="フリーフォーム 316">
              <a:extLst>
                <a:ext uri="{FF2B5EF4-FFF2-40B4-BE49-F238E27FC236}">
                  <a16:creationId xmlns:a16="http://schemas.microsoft.com/office/drawing/2014/main" id="{38807043-1F5A-0C76-04E8-4103095FFCE3}"/>
                </a:ext>
              </a:extLst>
            </p:cNvPr>
            <p:cNvSpPr/>
            <p:nvPr/>
          </p:nvSpPr>
          <p:spPr>
            <a:xfrm>
              <a:off x="7470423" y="4784337"/>
              <a:ext cx="51152" cy="289313"/>
            </a:xfrm>
            <a:custGeom>
              <a:avLst/>
              <a:gdLst>
                <a:gd name="connsiteX0" fmla="*/ 51152 w 51152"/>
                <a:gd name="connsiteY0" fmla="*/ 388 h 289313"/>
                <a:gd name="connsiteX1" fmla="*/ 3527 w 51152"/>
                <a:gd name="connsiteY1" fmla="*/ 184538 h 289313"/>
                <a:gd name="connsiteX2" fmla="*/ 3527 w 51152"/>
                <a:gd name="connsiteY2" fmla="*/ 289313 h 289313"/>
                <a:gd name="connsiteX3" fmla="*/ 3527 w 51152"/>
                <a:gd name="connsiteY3" fmla="*/ 140088 h 289313"/>
                <a:gd name="connsiteX4" fmla="*/ 51152 w 51152"/>
                <a:gd name="connsiteY4" fmla="*/ 388 h 28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52" h="289313">
                  <a:moveTo>
                    <a:pt x="51152" y="388"/>
                  </a:moveTo>
                  <a:cubicBezTo>
                    <a:pt x="51152" y="7796"/>
                    <a:pt x="11464" y="136384"/>
                    <a:pt x="3527" y="184538"/>
                  </a:cubicBezTo>
                  <a:cubicBezTo>
                    <a:pt x="-4410" y="232692"/>
                    <a:pt x="3527" y="289313"/>
                    <a:pt x="3527" y="289313"/>
                  </a:cubicBezTo>
                  <a:cubicBezTo>
                    <a:pt x="3527" y="281905"/>
                    <a:pt x="-4410" y="186655"/>
                    <a:pt x="3527" y="140088"/>
                  </a:cubicBezTo>
                  <a:cubicBezTo>
                    <a:pt x="11464" y="93521"/>
                    <a:pt x="51152" y="-7020"/>
                    <a:pt x="51152" y="3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8" name="フリーフォーム 317">
              <a:extLst>
                <a:ext uri="{FF2B5EF4-FFF2-40B4-BE49-F238E27FC236}">
                  <a16:creationId xmlns:a16="http://schemas.microsoft.com/office/drawing/2014/main" id="{B376A9AD-EF14-83CA-DC58-1FBD340C6A31}"/>
                </a:ext>
              </a:extLst>
            </p:cNvPr>
            <p:cNvSpPr/>
            <p:nvPr/>
          </p:nvSpPr>
          <p:spPr>
            <a:xfrm>
              <a:off x="7251690" y="4409924"/>
              <a:ext cx="30824" cy="197356"/>
            </a:xfrm>
            <a:custGeom>
              <a:avLst/>
              <a:gdLst>
                <a:gd name="connsiteX0" fmla="*/ 28585 w 30824"/>
                <a:gd name="connsiteY0" fmla="*/ 151 h 197356"/>
                <a:gd name="connsiteX1" fmla="*/ 28585 w 30824"/>
                <a:gd name="connsiteY1" fmla="*/ 114451 h 197356"/>
                <a:gd name="connsiteX2" fmla="*/ 10 w 30824"/>
                <a:gd name="connsiteY2" fmla="*/ 197001 h 197356"/>
                <a:gd name="connsiteX3" fmla="*/ 25410 w 30824"/>
                <a:gd name="connsiteY3" fmla="*/ 139851 h 197356"/>
                <a:gd name="connsiteX4" fmla="*/ 28585 w 30824"/>
                <a:gd name="connsiteY4" fmla="*/ 151 h 197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24" h="197356">
                  <a:moveTo>
                    <a:pt x="28585" y="151"/>
                  </a:moveTo>
                  <a:cubicBezTo>
                    <a:pt x="29114" y="-4082"/>
                    <a:pt x="33348" y="81643"/>
                    <a:pt x="28585" y="114451"/>
                  </a:cubicBezTo>
                  <a:cubicBezTo>
                    <a:pt x="23822" y="147259"/>
                    <a:pt x="539" y="192768"/>
                    <a:pt x="10" y="197001"/>
                  </a:cubicBezTo>
                  <a:cubicBezTo>
                    <a:pt x="-519" y="201234"/>
                    <a:pt x="19589" y="166839"/>
                    <a:pt x="25410" y="139851"/>
                  </a:cubicBezTo>
                  <a:cubicBezTo>
                    <a:pt x="31231" y="112863"/>
                    <a:pt x="28056" y="4384"/>
                    <a:pt x="28585" y="1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9" name="フリーフォーム 318">
              <a:extLst>
                <a:ext uri="{FF2B5EF4-FFF2-40B4-BE49-F238E27FC236}">
                  <a16:creationId xmlns:a16="http://schemas.microsoft.com/office/drawing/2014/main" id="{03C1464F-E4E1-6DE5-09A4-50DD4A1A7CA5}"/>
                </a:ext>
              </a:extLst>
            </p:cNvPr>
            <p:cNvSpPr/>
            <p:nvPr/>
          </p:nvSpPr>
          <p:spPr>
            <a:xfrm>
              <a:off x="7454860" y="4378296"/>
              <a:ext cx="9754" cy="133455"/>
            </a:xfrm>
            <a:custGeom>
              <a:avLst/>
              <a:gdLst>
                <a:gd name="connsiteX0" fmla="*/ 6390 w 9754"/>
                <a:gd name="connsiteY0" fmla="*/ 29 h 133455"/>
                <a:gd name="connsiteX1" fmla="*/ 9565 w 9754"/>
                <a:gd name="connsiteY1" fmla="*/ 82579 h 133455"/>
                <a:gd name="connsiteX2" fmla="*/ 40 w 9754"/>
                <a:gd name="connsiteY2" fmla="*/ 133379 h 133455"/>
                <a:gd name="connsiteX3" fmla="*/ 6390 w 9754"/>
                <a:gd name="connsiteY3" fmla="*/ 92104 h 133455"/>
                <a:gd name="connsiteX4" fmla="*/ 6390 w 9754"/>
                <a:gd name="connsiteY4" fmla="*/ 29 h 133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54" h="133455">
                  <a:moveTo>
                    <a:pt x="6390" y="29"/>
                  </a:moveTo>
                  <a:cubicBezTo>
                    <a:pt x="6919" y="-1558"/>
                    <a:pt x="10623" y="60354"/>
                    <a:pt x="9565" y="82579"/>
                  </a:cubicBezTo>
                  <a:cubicBezTo>
                    <a:pt x="8507" y="104804"/>
                    <a:pt x="569" y="131792"/>
                    <a:pt x="40" y="133379"/>
                  </a:cubicBezTo>
                  <a:cubicBezTo>
                    <a:pt x="-489" y="134966"/>
                    <a:pt x="4273" y="111683"/>
                    <a:pt x="6390" y="92104"/>
                  </a:cubicBezTo>
                  <a:cubicBezTo>
                    <a:pt x="8507" y="72525"/>
                    <a:pt x="5861" y="1616"/>
                    <a:pt x="6390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0" name="フリーフォーム 319">
              <a:extLst>
                <a:ext uri="{FF2B5EF4-FFF2-40B4-BE49-F238E27FC236}">
                  <a16:creationId xmlns:a16="http://schemas.microsoft.com/office/drawing/2014/main" id="{36921590-9F81-EE85-F608-4DEEFB51A081}"/>
                </a:ext>
              </a:extLst>
            </p:cNvPr>
            <p:cNvSpPr/>
            <p:nvPr/>
          </p:nvSpPr>
          <p:spPr>
            <a:xfrm>
              <a:off x="7232650" y="4743424"/>
              <a:ext cx="19307" cy="295349"/>
            </a:xfrm>
            <a:custGeom>
              <a:avLst/>
              <a:gdLst>
                <a:gd name="connsiteX0" fmla="*/ 9525 w 19307"/>
                <a:gd name="connsiteY0" fmla="*/ 26 h 295349"/>
                <a:gd name="connsiteX1" fmla="*/ 19050 w 19307"/>
                <a:gd name="connsiteY1" fmla="*/ 181001 h 295349"/>
                <a:gd name="connsiteX2" fmla="*/ 0 w 19307"/>
                <a:gd name="connsiteY2" fmla="*/ 295301 h 295349"/>
                <a:gd name="connsiteX3" fmla="*/ 19050 w 19307"/>
                <a:gd name="connsiteY3" fmla="*/ 168301 h 295349"/>
                <a:gd name="connsiteX4" fmla="*/ 9525 w 19307"/>
                <a:gd name="connsiteY4" fmla="*/ 26 h 29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07" h="295349">
                  <a:moveTo>
                    <a:pt x="9525" y="26"/>
                  </a:moveTo>
                  <a:cubicBezTo>
                    <a:pt x="9525" y="2143"/>
                    <a:pt x="20637" y="131789"/>
                    <a:pt x="19050" y="181001"/>
                  </a:cubicBezTo>
                  <a:cubicBezTo>
                    <a:pt x="17463" y="230213"/>
                    <a:pt x="0" y="297418"/>
                    <a:pt x="0" y="295301"/>
                  </a:cubicBezTo>
                  <a:cubicBezTo>
                    <a:pt x="0" y="293184"/>
                    <a:pt x="16933" y="212751"/>
                    <a:pt x="19050" y="168301"/>
                  </a:cubicBezTo>
                  <a:cubicBezTo>
                    <a:pt x="21167" y="123851"/>
                    <a:pt x="9525" y="-2091"/>
                    <a:pt x="9525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1" name="フリーフォーム 320">
              <a:extLst>
                <a:ext uri="{FF2B5EF4-FFF2-40B4-BE49-F238E27FC236}">
                  <a16:creationId xmlns:a16="http://schemas.microsoft.com/office/drawing/2014/main" id="{A94DB21D-6662-8F63-79E3-FEAEA544F56F}"/>
                </a:ext>
              </a:extLst>
            </p:cNvPr>
            <p:cNvSpPr/>
            <p:nvPr/>
          </p:nvSpPr>
          <p:spPr>
            <a:xfrm>
              <a:off x="4908345" y="4163786"/>
              <a:ext cx="45971" cy="124097"/>
            </a:xfrm>
            <a:custGeom>
              <a:avLst/>
              <a:gdLst>
                <a:gd name="connsiteX0" fmla="*/ 24 w 45971"/>
                <a:gd name="connsiteY0" fmla="*/ 0 h 124097"/>
                <a:gd name="connsiteX1" fmla="*/ 39212 w 45971"/>
                <a:gd name="connsiteY1" fmla="*/ 71845 h 124097"/>
                <a:gd name="connsiteX2" fmla="*/ 32681 w 45971"/>
                <a:gd name="connsiteY2" fmla="*/ 124097 h 124097"/>
                <a:gd name="connsiteX3" fmla="*/ 45744 w 45971"/>
                <a:gd name="connsiteY3" fmla="*/ 71845 h 124097"/>
                <a:gd name="connsiteX4" fmla="*/ 24 w 45971"/>
                <a:gd name="connsiteY4" fmla="*/ 0 h 12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971" h="124097">
                  <a:moveTo>
                    <a:pt x="24" y="0"/>
                  </a:moveTo>
                  <a:cubicBezTo>
                    <a:pt x="-1065" y="0"/>
                    <a:pt x="33769" y="51162"/>
                    <a:pt x="39212" y="71845"/>
                  </a:cubicBezTo>
                  <a:cubicBezTo>
                    <a:pt x="44655" y="92528"/>
                    <a:pt x="31592" y="124097"/>
                    <a:pt x="32681" y="124097"/>
                  </a:cubicBezTo>
                  <a:cubicBezTo>
                    <a:pt x="33770" y="124097"/>
                    <a:pt x="47921" y="90351"/>
                    <a:pt x="45744" y="71845"/>
                  </a:cubicBezTo>
                  <a:cubicBezTo>
                    <a:pt x="43567" y="53339"/>
                    <a:pt x="1113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2" name="フリーフォーム 321">
              <a:extLst>
                <a:ext uri="{FF2B5EF4-FFF2-40B4-BE49-F238E27FC236}">
                  <a16:creationId xmlns:a16="http://schemas.microsoft.com/office/drawing/2014/main" id="{52A9DD26-15A4-129D-4C9C-44822C7C1F6B}"/>
                </a:ext>
              </a:extLst>
            </p:cNvPr>
            <p:cNvSpPr/>
            <p:nvPr/>
          </p:nvSpPr>
          <p:spPr>
            <a:xfrm>
              <a:off x="7000504" y="4251926"/>
              <a:ext cx="27323" cy="137255"/>
            </a:xfrm>
            <a:custGeom>
              <a:avLst/>
              <a:gdLst>
                <a:gd name="connsiteX0" fmla="*/ 27313 w 27323"/>
                <a:gd name="connsiteY0" fmla="*/ 34 h 137255"/>
                <a:gd name="connsiteX1" fmla="*/ 1187 w 27323"/>
                <a:gd name="connsiteY1" fmla="*/ 84943 h 137255"/>
                <a:gd name="connsiteX2" fmla="*/ 4453 w 27323"/>
                <a:gd name="connsiteY2" fmla="*/ 137194 h 137255"/>
                <a:gd name="connsiteX3" fmla="*/ 4453 w 27323"/>
                <a:gd name="connsiteY3" fmla="*/ 75145 h 137255"/>
                <a:gd name="connsiteX4" fmla="*/ 27313 w 27323"/>
                <a:gd name="connsiteY4" fmla="*/ 34 h 13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23" h="137255">
                  <a:moveTo>
                    <a:pt x="27313" y="34"/>
                  </a:moveTo>
                  <a:cubicBezTo>
                    <a:pt x="26769" y="1667"/>
                    <a:pt x="4997" y="62083"/>
                    <a:pt x="1187" y="84943"/>
                  </a:cubicBezTo>
                  <a:cubicBezTo>
                    <a:pt x="-2623" y="107803"/>
                    <a:pt x="3909" y="138827"/>
                    <a:pt x="4453" y="137194"/>
                  </a:cubicBezTo>
                  <a:cubicBezTo>
                    <a:pt x="4997" y="135561"/>
                    <a:pt x="1732" y="94739"/>
                    <a:pt x="4453" y="75145"/>
                  </a:cubicBezTo>
                  <a:cubicBezTo>
                    <a:pt x="7174" y="55551"/>
                    <a:pt x="27857" y="-1599"/>
                    <a:pt x="27313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3" name="フリーフォーム 322">
              <a:extLst>
                <a:ext uri="{FF2B5EF4-FFF2-40B4-BE49-F238E27FC236}">
                  <a16:creationId xmlns:a16="http://schemas.microsoft.com/office/drawing/2014/main" id="{ED5B3828-C65A-7629-586C-17EC1C0E3485}"/>
                </a:ext>
              </a:extLst>
            </p:cNvPr>
            <p:cNvSpPr/>
            <p:nvPr/>
          </p:nvSpPr>
          <p:spPr>
            <a:xfrm>
              <a:off x="6851208" y="3974351"/>
              <a:ext cx="29652" cy="88242"/>
            </a:xfrm>
            <a:custGeom>
              <a:avLst/>
              <a:gdLst>
                <a:gd name="connsiteX0" fmla="*/ 29652 w 29652"/>
                <a:gd name="connsiteY0" fmla="*/ 23 h 88242"/>
                <a:gd name="connsiteX1" fmla="*/ 3526 w 29652"/>
                <a:gd name="connsiteY1" fmla="*/ 55540 h 88242"/>
                <a:gd name="connsiteX2" fmla="*/ 261 w 29652"/>
                <a:gd name="connsiteY2" fmla="*/ 88198 h 88242"/>
                <a:gd name="connsiteX3" fmla="*/ 3526 w 29652"/>
                <a:gd name="connsiteY3" fmla="*/ 49009 h 88242"/>
                <a:gd name="connsiteX4" fmla="*/ 29652 w 29652"/>
                <a:gd name="connsiteY4" fmla="*/ 23 h 8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52" h="88242">
                  <a:moveTo>
                    <a:pt x="29652" y="23"/>
                  </a:moveTo>
                  <a:cubicBezTo>
                    <a:pt x="29652" y="1111"/>
                    <a:pt x="8424" y="40844"/>
                    <a:pt x="3526" y="55540"/>
                  </a:cubicBezTo>
                  <a:cubicBezTo>
                    <a:pt x="-1373" y="70236"/>
                    <a:pt x="261" y="89286"/>
                    <a:pt x="261" y="88198"/>
                  </a:cubicBezTo>
                  <a:cubicBezTo>
                    <a:pt x="261" y="87110"/>
                    <a:pt x="-284" y="62072"/>
                    <a:pt x="3526" y="49009"/>
                  </a:cubicBezTo>
                  <a:cubicBezTo>
                    <a:pt x="7336" y="35946"/>
                    <a:pt x="29652" y="-1065"/>
                    <a:pt x="29652" y="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4" name="フリーフォーム 323">
              <a:extLst>
                <a:ext uri="{FF2B5EF4-FFF2-40B4-BE49-F238E27FC236}">
                  <a16:creationId xmlns:a16="http://schemas.microsoft.com/office/drawing/2014/main" id="{FBAA4787-EAE6-0C1A-68DE-43578B58E824}"/>
                </a:ext>
              </a:extLst>
            </p:cNvPr>
            <p:cNvSpPr/>
            <p:nvPr/>
          </p:nvSpPr>
          <p:spPr>
            <a:xfrm>
              <a:off x="7504401" y="3962502"/>
              <a:ext cx="59359" cy="599836"/>
            </a:xfrm>
            <a:custGeom>
              <a:avLst/>
              <a:gdLst>
                <a:gd name="connsiteX0" fmla="*/ 210 w 59359"/>
                <a:gd name="connsiteY0" fmla="*/ 2075 h 599836"/>
                <a:gd name="connsiteX1" fmla="*/ 42665 w 59359"/>
                <a:gd name="connsiteY1" fmla="*/ 344975 h 599836"/>
                <a:gd name="connsiteX2" fmla="*/ 45930 w 59359"/>
                <a:gd name="connsiteY2" fmla="*/ 299255 h 599836"/>
                <a:gd name="connsiteX3" fmla="*/ 45930 w 59359"/>
                <a:gd name="connsiteY3" fmla="*/ 469072 h 599836"/>
                <a:gd name="connsiteX4" fmla="*/ 49196 w 59359"/>
                <a:gd name="connsiteY4" fmla="*/ 423352 h 599836"/>
                <a:gd name="connsiteX5" fmla="*/ 6742 w 59359"/>
                <a:gd name="connsiteY5" fmla="*/ 599701 h 599836"/>
                <a:gd name="connsiteX6" fmla="*/ 55728 w 59359"/>
                <a:gd name="connsiteY6" fmla="*/ 390695 h 599836"/>
                <a:gd name="connsiteX7" fmla="*/ 52462 w 59359"/>
                <a:gd name="connsiteY7" fmla="*/ 413555 h 599836"/>
                <a:gd name="connsiteX8" fmla="*/ 26336 w 59359"/>
                <a:gd name="connsiteY8" fmla="*/ 243738 h 599836"/>
                <a:gd name="connsiteX9" fmla="*/ 6742 w 59359"/>
                <a:gd name="connsiteY9" fmla="*/ 344975 h 599836"/>
                <a:gd name="connsiteX10" fmla="*/ 55728 w 59359"/>
                <a:gd name="connsiteY10" fmla="*/ 211081 h 599836"/>
                <a:gd name="connsiteX11" fmla="*/ 23070 w 59359"/>
                <a:gd name="connsiteY11" fmla="*/ 292724 h 599836"/>
                <a:gd name="connsiteX12" fmla="*/ 36133 w 59359"/>
                <a:gd name="connsiteY12" fmla="*/ 230675 h 599836"/>
                <a:gd name="connsiteX13" fmla="*/ 26336 w 59359"/>
                <a:gd name="connsiteY13" fmla="*/ 201284 h 599836"/>
                <a:gd name="connsiteX14" fmla="*/ 210 w 59359"/>
                <a:gd name="connsiteY14" fmla="*/ 2075 h 599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359" h="599836">
                  <a:moveTo>
                    <a:pt x="210" y="2075"/>
                  </a:moveTo>
                  <a:cubicBezTo>
                    <a:pt x="2932" y="26024"/>
                    <a:pt x="35045" y="295445"/>
                    <a:pt x="42665" y="344975"/>
                  </a:cubicBezTo>
                  <a:cubicBezTo>
                    <a:pt x="50285" y="394505"/>
                    <a:pt x="45386" y="278572"/>
                    <a:pt x="45930" y="299255"/>
                  </a:cubicBezTo>
                  <a:cubicBezTo>
                    <a:pt x="46474" y="319938"/>
                    <a:pt x="45386" y="448389"/>
                    <a:pt x="45930" y="469072"/>
                  </a:cubicBezTo>
                  <a:cubicBezTo>
                    <a:pt x="46474" y="489755"/>
                    <a:pt x="55727" y="401581"/>
                    <a:pt x="49196" y="423352"/>
                  </a:cubicBezTo>
                  <a:cubicBezTo>
                    <a:pt x="42665" y="445123"/>
                    <a:pt x="5653" y="605144"/>
                    <a:pt x="6742" y="599701"/>
                  </a:cubicBezTo>
                  <a:cubicBezTo>
                    <a:pt x="7831" y="594258"/>
                    <a:pt x="48108" y="421719"/>
                    <a:pt x="55728" y="390695"/>
                  </a:cubicBezTo>
                  <a:cubicBezTo>
                    <a:pt x="63348" y="359671"/>
                    <a:pt x="57361" y="438048"/>
                    <a:pt x="52462" y="413555"/>
                  </a:cubicBezTo>
                  <a:cubicBezTo>
                    <a:pt x="47563" y="389062"/>
                    <a:pt x="33956" y="255168"/>
                    <a:pt x="26336" y="243738"/>
                  </a:cubicBezTo>
                  <a:cubicBezTo>
                    <a:pt x="18716" y="232308"/>
                    <a:pt x="1843" y="350418"/>
                    <a:pt x="6742" y="344975"/>
                  </a:cubicBezTo>
                  <a:cubicBezTo>
                    <a:pt x="11641" y="339532"/>
                    <a:pt x="53007" y="219789"/>
                    <a:pt x="55728" y="211081"/>
                  </a:cubicBezTo>
                  <a:cubicBezTo>
                    <a:pt x="58449" y="202373"/>
                    <a:pt x="26336" y="289458"/>
                    <a:pt x="23070" y="292724"/>
                  </a:cubicBezTo>
                  <a:cubicBezTo>
                    <a:pt x="19804" y="295990"/>
                    <a:pt x="35589" y="245915"/>
                    <a:pt x="36133" y="230675"/>
                  </a:cubicBezTo>
                  <a:cubicBezTo>
                    <a:pt x="36677" y="215435"/>
                    <a:pt x="30690" y="233941"/>
                    <a:pt x="26336" y="201284"/>
                  </a:cubicBezTo>
                  <a:cubicBezTo>
                    <a:pt x="21982" y="168627"/>
                    <a:pt x="-2512" y="-21874"/>
                    <a:pt x="210" y="20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5" name="フリーフォーム 324">
              <a:extLst>
                <a:ext uri="{FF2B5EF4-FFF2-40B4-BE49-F238E27FC236}">
                  <a16:creationId xmlns:a16="http://schemas.microsoft.com/office/drawing/2014/main" id="{6A2423C3-579B-69CB-195F-3EED03BA9221}"/>
                </a:ext>
              </a:extLst>
            </p:cNvPr>
            <p:cNvSpPr/>
            <p:nvPr/>
          </p:nvSpPr>
          <p:spPr>
            <a:xfrm>
              <a:off x="7380352" y="3474563"/>
              <a:ext cx="121358" cy="545739"/>
            </a:xfrm>
            <a:custGeom>
              <a:avLst/>
              <a:gdLst>
                <a:gd name="connsiteX0" fmla="*/ 162 w 121358"/>
                <a:gd name="connsiteY0" fmla="*/ 157 h 545739"/>
                <a:gd name="connsiteX1" fmla="*/ 72008 w 121358"/>
                <a:gd name="connsiteY1" fmla="*/ 218960 h 545739"/>
                <a:gd name="connsiteX2" fmla="*/ 78539 w 121358"/>
                <a:gd name="connsiteY2" fmla="*/ 186303 h 545739"/>
                <a:gd name="connsiteX3" fmla="*/ 111197 w 121358"/>
                <a:gd name="connsiteY3" fmla="*/ 290806 h 545739"/>
                <a:gd name="connsiteX4" fmla="*/ 117728 w 121358"/>
                <a:gd name="connsiteY4" fmla="*/ 277743 h 545739"/>
                <a:gd name="connsiteX5" fmla="*/ 117728 w 121358"/>
                <a:gd name="connsiteY5" fmla="*/ 545531 h 545739"/>
                <a:gd name="connsiteX6" fmla="*/ 120994 w 121358"/>
                <a:gd name="connsiteY6" fmla="*/ 228757 h 545739"/>
                <a:gd name="connsiteX7" fmla="*/ 107931 w 121358"/>
                <a:gd name="connsiteY7" fmla="*/ 271211 h 545739"/>
                <a:gd name="connsiteX8" fmla="*/ 81805 w 121358"/>
                <a:gd name="connsiteY8" fmla="*/ 130786 h 545739"/>
                <a:gd name="connsiteX9" fmla="*/ 78539 w 121358"/>
                <a:gd name="connsiteY9" fmla="*/ 212428 h 545739"/>
                <a:gd name="connsiteX10" fmla="*/ 49148 w 121358"/>
                <a:gd name="connsiteY10" fmla="*/ 147114 h 545739"/>
                <a:gd name="connsiteX11" fmla="*/ 52414 w 121358"/>
                <a:gd name="connsiteY11" fmla="*/ 183037 h 545739"/>
                <a:gd name="connsiteX12" fmla="*/ 162 w 121358"/>
                <a:gd name="connsiteY12" fmla="*/ 157 h 545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1358" h="545739">
                  <a:moveTo>
                    <a:pt x="162" y="157"/>
                  </a:moveTo>
                  <a:cubicBezTo>
                    <a:pt x="3428" y="6144"/>
                    <a:pt x="58945" y="187936"/>
                    <a:pt x="72008" y="218960"/>
                  </a:cubicBezTo>
                  <a:cubicBezTo>
                    <a:pt x="85071" y="249984"/>
                    <a:pt x="72008" y="174329"/>
                    <a:pt x="78539" y="186303"/>
                  </a:cubicBezTo>
                  <a:cubicBezTo>
                    <a:pt x="85071" y="198277"/>
                    <a:pt x="104666" y="275566"/>
                    <a:pt x="111197" y="290806"/>
                  </a:cubicBezTo>
                  <a:cubicBezTo>
                    <a:pt x="117728" y="306046"/>
                    <a:pt x="116640" y="235289"/>
                    <a:pt x="117728" y="277743"/>
                  </a:cubicBezTo>
                  <a:cubicBezTo>
                    <a:pt x="118816" y="320197"/>
                    <a:pt x="117184" y="553695"/>
                    <a:pt x="117728" y="545531"/>
                  </a:cubicBezTo>
                  <a:cubicBezTo>
                    <a:pt x="118272" y="537367"/>
                    <a:pt x="122627" y="274477"/>
                    <a:pt x="120994" y="228757"/>
                  </a:cubicBezTo>
                  <a:cubicBezTo>
                    <a:pt x="119361" y="183037"/>
                    <a:pt x="114463" y="287540"/>
                    <a:pt x="107931" y="271211"/>
                  </a:cubicBezTo>
                  <a:cubicBezTo>
                    <a:pt x="101400" y="254883"/>
                    <a:pt x="86704" y="140583"/>
                    <a:pt x="81805" y="130786"/>
                  </a:cubicBezTo>
                  <a:cubicBezTo>
                    <a:pt x="76906" y="120989"/>
                    <a:pt x="83982" y="209707"/>
                    <a:pt x="78539" y="212428"/>
                  </a:cubicBezTo>
                  <a:cubicBezTo>
                    <a:pt x="73096" y="215149"/>
                    <a:pt x="53502" y="152012"/>
                    <a:pt x="49148" y="147114"/>
                  </a:cubicBezTo>
                  <a:cubicBezTo>
                    <a:pt x="44794" y="142216"/>
                    <a:pt x="61122" y="205353"/>
                    <a:pt x="52414" y="183037"/>
                  </a:cubicBezTo>
                  <a:cubicBezTo>
                    <a:pt x="43706" y="160721"/>
                    <a:pt x="-3104" y="-5830"/>
                    <a:pt x="162" y="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6" name="フリーフォーム 325">
              <a:extLst>
                <a:ext uri="{FF2B5EF4-FFF2-40B4-BE49-F238E27FC236}">
                  <a16:creationId xmlns:a16="http://schemas.microsoft.com/office/drawing/2014/main" id="{DA54F03C-D9A7-3B98-CA86-5F7153B85180}"/>
                </a:ext>
              </a:extLst>
            </p:cNvPr>
            <p:cNvSpPr/>
            <p:nvPr/>
          </p:nvSpPr>
          <p:spPr>
            <a:xfrm>
              <a:off x="4368352" y="2885353"/>
              <a:ext cx="19231" cy="222845"/>
            </a:xfrm>
            <a:custGeom>
              <a:avLst/>
              <a:gdLst>
                <a:gd name="connsiteX0" fmla="*/ 21 w 19231"/>
                <a:gd name="connsiteY0" fmla="*/ 2 h 222845"/>
                <a:gd name="connsiteX1" fmla="*/ 15389 w 19231"/>
                <a:gd name="connsiteY1" fmla="*/ 138314 h 222845"/>
                <a:gd name="connsiteX2" fmla="*/ 11547 w 19231"/>
                <a:gd name="connsiteY2" fmla="*/ 222839 h 222845"/>
                <a:gd name="connsiteX3" fmla="*/ 19231 w 19231"/>
                <a:gd name="connsiteY3" fmla="*/ 134472 h 222845"/>
                <a:gd name="connsiteX4" fmla="*/ 21 w 19231"/>
                <a:gd name="connsiteY4" fmla="*/ 2 h 22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31" h="222845">
                  <a:moveTo>
                    <a:pt x="21" y="2"/>
                  </a:moveTo>
                  <a:cubicBezTo>
                    <a:pt x="-619" y="642"/>
                    <a:pt x="13468" y="101175"/>
                    <a:pt x="15389" y="138314"/>
                  </a:cubicBezTo>
                  <a:cubicBezTo>
                    <a:pt x="17310" y="175453"/>
                    <a:pt x="10907" y="223479"/>
                    <a:pt x="11547" y="222839"/>
                  </a:cubicBezTo>
                  <a:cubicBezTo>
                    <a:pt x="12187" y="222199"/>
                    <a:pt x="19231" y="166489"/>
                    <a:pt x="19231" y="134472"/>
                  </a:cubicBezTo>
                  <a:cubicBezTo>
                    <a:pt x="19231" y="102455"/>
                    <a:pt x="661" y="-638"/>
                    <a:pt x="21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7" name="フリーフォーム 326">
              <a:extLst>
                <a:ext uri="{FF2B5EF4-FFF2-40B4-BE49-F238E27FC236}">
                  <a16:creationId xmlns:a16="http://schemas.microsoft.com/office/drawing/2014/main" id="{BDD63983-24AB-8314-5D84-E2D21FE75A65}"/>
                </a:ext>
              </a:extLst>
            </p:cNvPr>
            <p:cNvSpPr/>
            <p:nvPr/>
          </p:nvSpPr>
          <p:spPr>
            <a:xfrm>
              <a:off x="4197610" y="3876510"/>
              <a:ext cx="59345" cy="165390"/>
            </a:xfrm>
            <a:custGeom>
              <a:avLst/>
              <a:gdLst>
                <a:gd name="connsiteX0" fmla="*/ 59345 w 59345"/>
                <a:gd name="connsiteY0" fmla="*/ 85 h 165390"/>
                <a:gd name="connsiteX1" fmla="*/ 5556 w 59345"/>
                <a:gd name="connsiteY1" fmla="*/ 80767 h 165390"/>
                <a:gd name="connsiteX2" fmla="*/ 1714 w 59345"/>
                <a:gd name="connsiteY2" fmla="*/ 165292 h 165390"/>
                <a:gd name="connsiteX3" fmla="*/ 5556 w 59345"/>
                <a:gd name="connsiteY3" fmla="*/ 96135 h 165390"/>
                <a:gd name="connsiteX4" fmla="*/ 59345 w 59345"/>
                <a:gd name="connsiteY4" fmla="*/ 85 h 165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345" h="165390">
                  <a:moveTo>
                    <a:pt x="59345" y="85"/>
                  </a:moveTo>
                  <a:cubicBezTo>
                    <a:pt x="59345" y="-2476"/>
                    <a:pt x="15161" y="53233"/>
                    <a:pt x="5556" y="80767"/>
                  </a:cubicBezTo>
                  <a:cubicBezTo>
                    <a:pt x="-4049" y="108301"/>
                    <a:pt x="1714" y="162731"/>
                    <a:pt x="1714" y="165292"/>
                  </a:cubicBezTo>
                  <a:cubicBezTo>
                    <a:pt x="1714" y="167853"/>
                    <a:pt x="-2128" y="119827"/>
                    <a:pt x="5556" y="96135"/>
                  </a:cubicBezTo>
                  <a:cubicBezTo>
                    <a:pt x="13240" y="72443"/>
                    <a:pt x="59345" y="2646"/>
                    <a:pt x="59345" y="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8" name="フリーフォーム 327">
              <a:extLst>
                <a:ext uri="{FF2B5EF4-FFF2-40B4-BE49-F238E27FC236}">
                  <a16:creationId xmlns:a16="http://schemas.microsoft.com/office/drawing/2014/main" id="{B3CC64F8-221E-EB17-AE31-ED4CE009769C}"/>
                </a:ext>
              </a:extLst>
            </p:cNvPr>
            <p:cNvSpPr/>
            <p:nvPr/>
          </p:nvSpPr>
          <p:spPr>
            <a:xfrm>
              <a:off x="4259957" y="3026809"/>
              <a:ext cx="62607" cy="270725"/>
            </a:xfrm>
            <a:custGeom>
              <a:avLst/>
              <a:gdLst>
                <a:gd name="connsiteX0" fmla="*/ 62312 w 62607"/>
                <a:gd name="connsiteY0" fmla="*/ 700 h 270725"/>
                <a:gd name="connsiteX1" fmla="*/ 31576 w 62607"/>
                <a:gd name="connsiteY1" fmla="*/ 127487 h 270725"/>
                <a:gd name="connsiteX2" fmla="*/ 840 w 62607"/>
                <a:gd name="connsiteY2" fmla="*/ 269641 h 270725"/>
                <a:gd name="connsiteX3" fmla="*/ 12366 w 62607"/>
                <a:gd name="connsiteY3" fmla="*/ 185117 h 270725"/>
                <a:gd name="connsiteX4" fmla="*/ 62312 w 62607"/>
                <a:gd name="connsiteY4" fmla="*/ 700 h 270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07" h="270725">
                  <a:moveTo>
                    <a:pt x="62312" y="700"/>
                  </a:moveTo>
                  <a:cubicBezTo>
                    <a:pt x="65514" y="-8905"/>
                    <a:pt x="41821" y="82664"/>
                    <a:pt x="31576" y="127487"/>
                  </a:cubicBezTo>
                  <a:cubicBezTo>
                    <a:pt x="21331" y="172310"/>
                    <a:pt x="4042" y="260036"/>
                    <a:pt x="840" y="269641"/>
                  </a:cubicBezTo>
                  <a:cubicBezTo>
                    <a:pt x="-2362" y="279246"/>
                    <a:pt x="4042" y="222897"/>
                    <a:pt x="12366" y="185117"/>
                  </a:cubicBezTo>
                  <a:cubicBezTo>
                    <a:pt x="20690" y="147337"/>
                    <a:pt x="59110" y="10305"/>
                    <a:pt x="62312" y="7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0" name="フリーフォーム 329">
              <a:extLst>
                <a:ext uri="{FF2B5EF4-FFF2-40B4-BE49-F238E27FC236}">
                  <a16:creationId xmlns:a16="http://schemas.microsoft.com/office/drawing/2014/main" id="{D7493776-AC02-C09A-647F-1B69508892BA}"/>
                </a:ext>
              </a:extLst>
            </p:cNvPr>
            <p:cNvSpPr/>
            <p:nvPr/>
          </p:nvSpPr>
          <p:spPr>
            <a:xfrm>
              <a:off x="4183245" y="3399776"/>
              <a:ext cx="69892" cy="288386"/>
            </a:xfrm>
            <a:custGeom>
              <a:avLst/>
              <a:gdLst>
                <a:gd name="connsiteX0" fmla="*/ 69868 w 69892"/>
                <a:gd name="connsiteY0" fmla="*/ 409 h 288386"/>
                <a:gd name="connsiteX1" fmla="*/ 4553 w 69892"/>
                <a:gd name="connsiteY1" fmla="*/ 277034 h 288386"/>
                <a:gd name="connsiteX2" fmla="*/ 12237 w 69892"/>
                <a:gd name="connsiteY2" fmla="*/ 215562 h 288386"/>
                <a:gd name="connsiteX3" fmla="*/ 69868 w 69892"/>
                <a:gd name="connsiteY3" fmla="*/ 409 h 288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92" h="288386">
                  <a:moveTo>
                    <a:pt x="69868" y="409"/>
                  </a:moveTo>
                  <a:cubicBezTo>
                    <a:pt x="68587" y="10654"/>
                    <a:pt x="14158" y="241175"/>
                    <a:pt x="4553" y="277034"/>
                  </a:cubicBezTo>
                  <a:cubicBezTo>
                    <a:pt x="-5052" y="312893"/>
                    <a:pt x="1991" y="255903"/>
                    <a:pt x="12237" y="215562"/>
                  </a:cubicBezTo>
                  <a:cubicBezTo>
                    <a:pt x="22482" y="175221"/>
                    <a:pt x="71149" y="-9836"/>
                    <a:pt x="69868" y="4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1" name="フリーフォーム 330">
              <a:extLst>
                <a:ext uri="{FF2B5EF4-FFF2-40B4-BE49-F238E27FC236}">
                  <a16:creationId xmlns:a16="http://schemas.microsoft.com/office/drawing/2014/main" id="{C96979DE-E3C6-F930-D44B-CDB42DEFE9F4}"/>
                </a:ext>
              </a:extLst>
            </p:cNvPr>
            <p:cNvSpPr/>
            <p:nvPr/>
          </p:nvSpPr>
          <p:spPr>
            <a:xfrm>
              <a:off x="4632731" y="4254814"/>
              <a:ext cx="64615" cy="148505"/>
            </a:xfrm>
            <a:custGeom>
              <a:avLst/>
              <a:gdLst>
                <a:gd name="connsiteX0" fmla="*/ 4 w 64615"/>
                <a:gd name="connsiteY0" fmla="*/ 14 h 148505"/>
                <a:gd name="connsiteX1" fmla="*/ 57365 w 64615"/>
                <a:gd name="connsiteY1" fmla="*/ 91117 h 148505"/>
                <a:gd name="connsiteX2" fmla="*/ 60739 w 64615"/>
                <a:gd name="connsiteY2" fmla="*/ 148478 h 148505"/>
                <a:gd name="connsiteX3" fmla="*/ 60739 w 64615"/>
                <a:gd name="connsiteY3" fmla="*/ 84368 h 148505"/>
                <a:gd name="connsiteX4" fmla="*/ 4 w 64615"/>
                <a:gd name="connsiteY4" fmla="*/ 14 h 148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15" h="148505">
                  <a:moveTo>
                    <a:pt x="4" y="14"/>
                  </a:moveTo>
                  <a:cubicBezTo>
                    <a:pt x="-558" y="1139"/>
                    <a:pt x="47243" y="66373"/>
                    <a:pt x="57365" y="91117"/>
                  </a:cubicBezTo>
                  <a:cubicBezTo>
                    <a:pt x="67488" y="115861"/>
                    <a:pt x="60177" y="149603"/>
                    <a:pt x="60739" y="148478"/>
                  </a:cubicBezTo>
                  <a:cubicBezTo>
                    <a:pt x="61301" y="147353"/>
                    <a:pt x="69174" y="106300"/>
                    <a:pt x="60739" y="84368"/>
                  </a:cubicBezTo>
                  <a:cubicBezTo>
                    <a:pt x="52304" y="62436"/>
                    <a:pt x="566" y="-1111"/>
                    <a:pt x="4" y="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2" name="フリーフォーム 331">
              <a:extLst>
                <a:ext uri="{FF2B5EF4-FFF2-40B4-BE49-F238E27FC236}">
                  <a16:creationId xmlns:a16="http://schemas.microsoft.com/office/drawing/2014/main" id="{C0E8EABD-DB99-00CA-C3A2-E25C0DEB6227}"/>
                </a:ext>
              </a:extLst>
            </p:cNvPr>
            <p:cNvSpPr/>
            <p:nvPr/>
          </p:nvSpPr>
          <p:spPr>
            <a:xfrm>
              <a:off x="4440385" y="4298692"/>
              <a:ext cx="65358" cy="129341"/>
            </a:xfrm>
            <a:custGeom>
              <a:avLst/>
              <a:gdLst>
                <a:gd name="connsiteX0" fmla="*/ 22 w 65358"/>
                <a:gd name="connsiteY0" fmla="*/ 0 h 129341"/>
                <a:gd name="connsiteX1" fmla="*/ 20267 w 65358"/>
                <a:gd name="connsiteY1" fmla="*/ 74232 h 129341"/>
                <a:gd name="connsiteX2" fmla="*/ 64132 w 65358"/>
                <a:gd name="connsiteY2" fmla="*/ 128219 h 129341"/>
                <a:gd name="connsiteX3" fmla="*/ 50635 w 65358"/>
                <a:gd name="connsiteY3" fmla="*/ 107974 h 129341"/>
                <a:gd name="connsiteX4" fmla="*/ 23642 w 65358"/>
                <a:gd name="connsiteY4" fmla="*/ 74232 h 129341"/>
                <a:gd name="connsiteX5" fmla="*/ 22 w 65358"/>
                <a:gd name="connsiteY5" fmla="*/ 0 h 12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358" h="129341">
                  <a:moveTo>
                    <a:pt x="22" y="0"/>
                  </a:moveTo>
                  <a:cubicBezTo>
                    <a:pt x="-540" y="0"/>
                    <a:pt x="9582" y="52862"/>
                    <a:pt x="20267" y="74232"/>
                  </a:cubicBezTo>
                  <a:cubicBezTo>
                    <a:pt x="30952" y="95602"/>
                    <a:pt x="64132" y="128219"/>
                    <a:pt x="64132" y="128219"/>
                  </a:cubicBezTo>
                  <a:cubicBezTo>
                    <a:pt x="69193" y="133843"/>
                    <a:pt x="57383" y="116972"/>
                    <a:pt x="50635" y="107974"/>
                  </a:cubicBezTo>
                  <a:cubicBezTo>
                    <a:pt x="43887" y="98976"/>
                    <a:pt x="32640" y="87166"/>
                    <a:pt x="23642" y="74232"/>
                  </a:cubicBezTo>
                  <a:cubicBezTo>
                    <a:pt x="14644" y="61298"/>
                    <a:pt x="584" y="0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3" name="フリーフォーム 332">
              <a:extLst>
                <a:ext uri="{FF2B5EF4-FFF2-40B4-BE49-F238E27FC236}">
                  <a16:creationId xmlns:a16="http://schemas.microsoft.com/office/drawing/2014/main" id="{F378684C-6607-5A18-8C57-4043DA1DC79C}"/>
                </a:ext>
              </a:extLst>
            </p:cNvPr>
            <p:cNvSpPr/>
            <p:nvPr/>
          </p:nvSpPr>
          <p:spPr>
            <a:xfrm>
              <a:off x="4399674" y="3995827"/>
              <a:ext cx="58844" cy="73541"/>
            </a:xfrm>
            <a:custGeom>
              <a:avLst/>
              <a:gdLst>
                <a:gd name="connsiteX0" fmla="*/ 243 w 58844"/>
                <a:gd name="connsiteY0" fmla="*/ 73422 h 73541"/>
                <a:gd name="connsiteX1" fmla="*/ 57604 w 58844"/>
                <a:gd name="connsiteY1" fmla="*/ 2564 h 73541"/>
                <a:gd name="connsiteX2" fmla="*/ 37359 w 58844"/>
                <a:gd name="connsiteY2" fmla="*/ 19435 h 73541"/>
                <a:gd name="connsiteX3" fmla="*/ 243 w 58844"/>
                <a:gd name="connsiteY3" fmla="*/ 73422 h 7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44" h="73541">
                  <a:moveTo>
                    <a:pt x="243" y="73422"/>
                  </a:moveTo>
                  <a:cubicBezTo>
                    <a:pt x="3617" y="70610"/>
                    <a:pt x="57604" y="2564"/>
                    <a:pt x="57604" y="2564"/>
                  </a:cubicBezTo>
                  <a:cubicBezTo>
                    <a:pt x="63790" y="-6434"/>
                    <a:pt x="45232" y="10437"/>
                    <a:pt x="37359" y="19435"/>
                  </a:cubicBezTo>
                  <a:cubicBezTo>
                    <a:pt x="29486" y="28433"/>
                    <a:pt x="-3131" y="76234"/>
                    <a:pt x="243" y="734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4" name="フリーフォーム 333">
              <a:extLst>
                <a:ext uri="{FF2B5EF4-FFF2-40B4-BE49-F238E27FC236}">
                  <a16:creationId xmlns:a16="http://schemas.microsoft.com/office/drawing/2014/main" id="{9CA1A03F-10A8-0FB8-4C16-3C0BA3717535}"/>
                </a:ext>
              </a:extLst>
            </p:cNvPr>
            <p:cNvSpPr/>
            <p:nvPr/>
          </p:nvSpPr>
          <p:spPr>
            <a:xfrm>
              <a:off x="4315547" y="4393166"/>
              <a:ext cx="27080" cy="97899"/>
            </a:xfrm>
            <a:custGeom>
              <a:avLst/>
              <a:gdLst>
                <a:gd name="connsiteX0" fmla="*/ 16 w 27080"/>
                <a:gd name="connsiteY0" fmla="*/ 3 h 97899"/>
                <a:gd name="connsiteX1" fmla="*/ 20261 w 27080"/>
                <a:gd name="connsiteY1" fmla="*/ 77609 h 97899"/>
                <a:gd name="connsiteX2" fmla="*/ 27009 w 27080"/>
                <a:gd name="connsiteY2" fmla="*/ 97854 h 97899"/>
                <a:gd name="connsiteX3" fmla="*/ 16887 w 27080"/>
                <a:gd name="connsiteY3" fmla="*/ 74235 h 97899"/>
                <a:gd name="connsiteX4" fmla="*/ 16 w 27080"/>
                <a:gd name="connsiteY4" fmla="*/ 3 h 97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80" h="97899">
                  <a:moveTo>
                    <a:pt x="16" y="3"/>
                  </a:moveTo>
                  <a:cubicBezTo>
                    <a:pt x="578" y="565"/>
                    <a:pt x="15762" y="61301"/>
                    <a:pt x="20261" y="77609"/>
                  </a:cubicBezTo>
                  <a:cubicBezTo>
                    <a:pt x="24760" y="93917"/>
                    <a:pt x="27571" y="98416"/>
                    <a:pt x="27009" y="97854"/>
                  </a:cubicBezTo>
                  <a:cubicBezTo>
                    <a:pt x="26447" y="97292"/>
                    <a:pt x="20261" y="87169"/>
                    <a:pt x="16887" y="74235"/>
                  </a:cubicBezTo>
                  <a:cubicBezTo>
                    <a:pt x="13513" y="61301"/>
                    <a:pt x="-546" y="-559"/>
                    <a:pt x="16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5" name="フリーフォーム 334">
              <a:extLst>
                <a:ext uri="{FF2B5EF4-FFF2-40B4-BE49-F238E27FC236}">
                  <a16:creationId xmlns:a16="http://schemas.microsoft.com/office/drawing/2014/main" id="{D8BEACD4-1D05-3EDC-3D92-4C59BD476043}"/>
                </a:ext>
              </a:extLst>
            </p:cNvPr>
            <p:cNvSpPr/>
            <p:nvPr/>
          </p:nvSpPr>
          <p:spPr>
            <a:xfrm>
              <a:off x="4197467" y="4426833"/>
              <a:ext cx="45139" cy="149879"/>
            </a:xfrm>
            <a:custGeom>
              <a:avLst/>
              <a:gdLst>
                <a:gd name="connsiteX0" fmla="*/ 0 w 45139"/>
                <a:gd name="connsiteY0" fmla="*/ 78 h 149879"/>
                <a:gd name="connsiteX1" fmla="*/ 40490 w 45139"/>
                <a:gd name="connsiteY1" fmla="*/ 141793 h 149879"/>
                <a:gd name="connsiteX2" fmla="*/ 40490 w 45139"/>
                <a:gd name="connsiteY2" fmla="*/ 121548 h 149879"/>
                <a:gd name="connsiteX3" fmla="*/ 0 w 45139"/>
                <a:gd name="connsiteY3" fmla="*/ 78 h 149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139" h="149879">
                  <a:moveTo>
                    <a:pt x="0" y="78"/>
                  </a:moveTo>
                  <a:cubicBezTo>
                    <a:pt x="0" y="3452"/>
                    <a:pt x="40490" y="141793"/>
                    <a:pt x="40490" y="141793"/>
                  </a:cubicBezTo>
                  <a:cubicBezTo>
                    <a:pt x="47238" y="162038"/>
                    <a:pt x="46114" y="140106"/>
                    <a:pt x="40490" y="121548"/>
                  </a:cubicBezTo>
                  <a:cubicBezTo>
                    <a:pt x="34866" y="102990"/>
                    <a:pt x="0" y="-3296"/>
                    <a:pt x="0" y="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6" name="フリーフォーム 335">
              <a:extLst>
                <a:ext uri="{FF2B5EF4-FFF2-40B4-BE49-F238E27FC236}">
                  <a16:creationId xmlns:a16="http://schemas.microsoft.com/office/drawing/2014/main" id="{57E95CC1-3664-566D-6F73-8248DE089B69}"/>
                </a:ext>
              </a:extLst>
            </p:cNvPr>
            <p:cNvSpPr/>
            <p:nvPr/>
          </p:nvSpPr>
          <p:spPr>
            <a:xfrm>
              <a:off x="4207573" y="4949839"/>
              <a:ext cx="98490" cy="156381"/>
            </a:xfrm>
            <a:custGeom>
              <a:avLst/>
              <a:gdLst>
                <a:gd name="connsiteX0" fmla="*/ 17 w 98490"/>
                <a:gd name="connsiteY0" fmla="*/ 68 h 156381"/>
                <a:gd name="connsiteX1" fmla="*/ 70874 w 98490"/>
                <a:gd name="connsiteY1" fmla="*/ 81048 h 156381"/>
                <a:gd name="connsiteX2" fmla="*/ 97868 w 98490"/>
                <a:gd name="connsiteY2" fmla="*/ 155280 h 156381"/>
                <a:gd name="connsiteX3" fmla="*/ 87745 w 98490"/>
                <a:gd name="connsiteY3" fmla="*/ 121538 h 156381"/>
                <a:gd name="connsiteX4" fmla="*/ 64126 w 98490"/>
                <a:gd name="connsiteY4" fmla="*/ 67551 h 156381"/>
                <a:gd name="connsiteX5" fmla="*/ 17 w 98490"/>
                <a:gd name="connsiteY5" fmla="*/ 68 h 15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490" h="156381">
                  <a:moveTo>
                    <a:pt x="17" y="68"/>
                  </a:moveTo>
                  <a:cubicBezTo>
                    <a:pt x="1142" y="2317"/>
                    <a:pt x="54566" y="55179"/>
                    <a:pt x="70874" y="81048"/>
                  </a:cubicBezTo>
                  <a:cubicBezTo>
                    <a:pt x="87182" y="106917"/>
                    <a:pt x="95056" y="148532"/>
                    <a:pt x="97868" y="155280"/>
                  </a:cubicBezTo>
                  <a:cubicBezTo>
                    <a:pt x="100680" y="162028"/>
                    <a:pt x="93369" y="136160"/>
                    <a:pt x="87745" y="121538"/>
                  </a:cubicBezTo>
                  <a:cubicBezTo>
                    <a:pt x="82121" y="106917"/>
                    <a:pt x="75373" y="83860"/>
                    <a:pt x="64126" y="67551"/>
                  </a:cubicBezTo>
                  <a:cubicBezTo>
                    <a:pt x="52879" y="51243"/>
                    <a:pt x="-1108" y="-2181"/>
                    <a:pt x="17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7" name="フリーフォーム 336">
              <a:extLst>
                <a:ext uri="{FF2B5EF4-FFF2-40B4-BE49-F238E27FC236}">
                  <a16:creationId xmlns:a16="http://schemas.microsoft.com/office/drawing/2014/main" id="{2F8A890A-33D6-6FD2-A479-B62F701331E5}"/>
                </a:ext>
              </a:extLst>
            </p:cNvPr>
            <p:cNvSpPr/>
            <p:nvPr/>
          </p:nvSpPr>
          <p:spPr>
            <a:xfrm>
              <a:off x="4723649" y="5243233"/>
              <a:ext cx="20454" cy="132883"/>
            </a:xfrm>
            <a:custGeom>
              <a:avLst/>
              <a:gdLst>
                <a:gd name="connsiteX0" fmla="*/ 189 w 20454"/>
                <a:gd name="connsiteY0" fmla="*/ 227 h 132883"/>
                <a:gd name="connsiteX1" fmla="*/ 3563 w 20454"/>
                <a:gd name="connsiteY1" fmla="*/ 81207 h 132883"/>
                <a:gd name="connsiteX2" fmla="*/ 20434 w 20454"/>
                <a:gd name="connsiteY2" fmla="*/ 131819 h 132883"/>
                <a:gd name="connsiteX3" fmla="*/ 6937 w 20454"/>
                <a:gd name="connsiteY3" fmla="*/ 108200 h 132883"/>
                <a:gd name="connsiteX4" fmla="*/ 189 w 20454"/>
                <a:gd name="connsiteY4" fmla="*/ 227 h 132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54" h="132883">
                  <a:moveTo>
                    <a:pt x="189" y="227"/>
                  </a:moveTo>
                  <a:cubicBezTo>
                    <a:pt x="-373" y="-4272"/>
                    <a:pt x="189" y="59275"/>
                    <a:pt x="3563" y="81207"/>
                  </a:cubicBezTo>
                  <a:cubicBezTo>
                    <a:pt x="6937" y="103139"/>
                    <a:pt x="19872" y="127320"/>
                    <a:pt x="20434" y="131819"/>
                  </a:cubicBezTo>
                  <a:cubicBezTo>
                    <a:pt x="20996" y="136318"/>
                    <a:pt x="9749" y="126196"/>
                    <a:pt x="6937" y="108200"/>
                  </a:cubicBezTo>
                  <a:cubicBezTo>
                    <a:pt x="4125" y="90205"/>
                    <a:pt x="751" y="4726"/>
                    <a:pt x="189" y="2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8" name="フリーフォーム 337">
              <a:extLst>
                <a:ext uri="{FF2B5EF4-FFF2-40B4-BE49-F238E27FC236}">
                  <a16:creationId xmlns:a16="http://schemas.microsoft.com/office/drawing/2014/main" id="{E76DF749-3C07-E818-823E-B6A3CF88CB26}"/>
                </a:ext>
              </a:extLst>
            </p:cNvPr>
            <p:cNvSpPr/>
            <p:nvPr/>
          </p:nvSpPr>
          <p:spPr>
            <a:xfrm>
              <a:off x="6890012" y="3863312"/>
              <a:ext cx="70689" cy="118484"/>
            </a:xfrm>
            <a:custGeom>
              <a:avLst/>
              <a:gdLst>
                <a:gd name="connsiteX0" fmla="*/ 43 w 70689"/>
                <a:gd name="connsiteY0" fmla="*/ 112 h 118484"/>
                <a:gd name="connsiteX1" fmla="*/ 57403 w 70689"/>
                <a:gd name="connsiteY1" fmla="*/ 67596 h 118484"/>
                <a:gd name="connsiteX2" fmla="*/ 67526 w 70689"/>
                <a:gd name="connsiteY2" fmla="*/ 118208 h 118484"/>
                <a:gd name="connsiteX3" fmla="*/ 67526 w 70689"/>
                <a:gd name="connsiteY3" fmla="*/ 84467 h 118484"/>
                <a:gd name="connsiteX4" fmla="*/ 43 w 70689"/>
                <a:gd name="connsiteY4" fmla="*/ 112 h 118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689" h="118484">
                  <a:moveTo>
                    <a:pt x="43" y="112"/>
                  </a:moveTo>
                  <a:cubicBezTo>
                    <a:pt x="-1644" y="-2700"/>
                    <a:pt x="46156" y="47913"/>
                    <a:pt x="57403" y="67596"/>
                  </a:cubicBezTo>
                  <a:cubicBezTo>
                    <a:pt x="68650" y="87279"/>
                    <a:pt x="65839" y="115396"/>
                    <a:pt x="67526" y="118208"/>
                  </a:cubicBezTo>
                  <a:cubicBezTo>
                    <a:pt x="69213" y="121020"/>
                    <a:pt x="73712" y="101900"/>
                    <a:pt x="67526" y="84467"/>
                  </a:cubicBezTo>
                  <a:cubicBezTo>
                    <a:pt x="61340" y="67034"/>
                    <a:pt x="1730" y="2924"/>
                    <a:pt x="43" y="1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9" name="フリーフォーム 338">
              <a:extLst>
                <a:ext uri="{FF2B5EF4-FFF2-40B4-BE49-F238E27FC236}">
                  <a16:creationId xmlns:a16="http://schemas.microsoft.com/office/drawing/2014/main" id="{18FF6D2B-5A1E-E87D-B648-3B1EE9E6EF65}"/>
                </a:ext>
              </a:extLst>
            </p:cNvPr>
            <p:cNvSpPr/>
            <p:nvPr/>
          </p:nvSpPr>
          <p:spPr>
            <a:xfrm>
              <a:off x="3434862" y="3314773"/>
              <a:ext cx="211767" cy="770871"/>
            </a:xfrm>
            <a:custGeom>
              <a:avLst/>
              <a:gdLst>
                <a:gd name="connsiteX0" fmla="*/ 211260 w 211767"/>
                <a:gd name="connsiteY0" fmla="*/ 2318 h 770871"/>
                <a:gd name="connsiteX1" fmla="*/ 35267 w 211767"/>
                <a:gd name="connsiteY1" fmla="*/ 511168 h 770871"/>
                <a:gd name="connsiteX2" fmla="*/ 54397 w 211767"/>
                <a:gd name="connsiteY2" fmla="*/ 492039 h 770871"/>
                <a:gd name="connsiteX3" fmla="*/ 833 w 211767"/>
                <a:gd name="connsiteY3" fmla="*/ 767506 h 770871"/>
                <a:gd name="connsiteX4" fmla="*/ 104134 w 211767"/>
                <a:gd name="connsiteY4" fmla="*/ 273960 h 770871"/>
                <a:gd name="connsiteX5" fmla="*/ 88830 w 211767"/>
                <a:gd name="connsiteY5" fmla="*/ 319871 h 770871"/>
                <a:gd name="connsiteX6" fmla="*/ 211260 w 211767"/>
                <a:gd name="connsiteY6" fmla="*/ 2318 h 770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767" h="770871">
                  <a:moveTo>
                    <a:pt x="211260" y="2318"/>
                  </a:moveTo>
                  <a:cubicBezTo>
                    <a:pt x="202333" y="34201"/>
                    <a:pt x="35267" y="511168"/>
                    <a:pt x="35267" y="511168"/>
                  </a:cubicBezTo>
                  <a:cubicBezTo>
                    <a:pt x="9123" y="592788"/>
                    <a:pt x="60136" y="449316"/>
                    <a:pt x="54397" y="492039"/>
                  </a:cubicBezTo>
                  <a:cubicBezTo>
                    <a:pt x="48658" y="534762"/>
                    <a:pt x="-7456" y="803852"/>
                    <a:pt x="833" y="767506"/>
                  </a:cubicBezTo>
                  <a:cubicBezTo>
                    <a:pt x="9122" y="731160"/>
                    <a:pt x="89468" y="348566"/>
                    <a:pt x="104134" y="273960"/>
                  </a:cubicBezTo>
                  <a:cubicBezTo>
                    <a:pt x="118800" y="199354"/>
                    <a:pt x="69063" y="362594"/>
                    <a:pt x="88830" y="319871"/>
                  </a:cubicBezTo>
                  <a:cubicBezTo>
                    <a:pt x="108597" y="277148"/>
                    <a:pt x="220187" y="-29565"/>
                    <a:pt x="211260" y="23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0" name="フリーフォーム 339">
              <a:extLst>
                <a:ext uri="{FF2B5EF4-FFF2-40B4-BE49-F238E27FC236}">
                  <a16:creationId xmlns:a16="http://schemas.microsoft.com/office/drawing/2014/main" id="{D3135CB9-87F6-6EFD-18F9-BB2B6C1BC4AB}"/>
                </a:ext>
              </a:extLst>
            </p:cNvPr>
            <p:cNvSpPr/>
            <p:nvPr/>
          </p:nvSpPr>
          <p:spPr>
            <a:xfrm>
              <a:off x="3433844" y="3843746"/>
              <a:ext cx="126718" cy="526952"/>
            </a:xfrm>
            <a:custGeom>
              <a:avLst/>
              <a:gdLst>
                <a:gd name="connsiteX0" fmla="*/ 124282 w 126718"/>
                <a:gd name="connsiteY0" fmla="*/ 8977 h 526952"/>
                <a:gd name="connsiteX1" fmla="*/ 28633 w 126718"/>
                <a:gd name="connsiteY1" fmla="*/ 387745 h 526952"/>
                <a:gd name="connsiteX2" fmla="*/ 28633 w 126718"/>
                <a:gd name="connsiteY2" fmla="*/ 517827 h 526952"/>
                <a:gd name="connsiteX3" fmla="*/ 24807 w 126718"/>
                <a:gd name="connsiteY3" fmla="*/ 475742 h 526952"/>
                <a:gd name="connsiteX4" fmla="*/ 1851 w 126718"/>
                <a:gd name="connsiteY4" fmla="*/ 154363 h 526952"/>
                <a:gd name="connsiteX5" fmla="*/ 1851 w 126718"/>
                <a:gd name="connsiteY5" fmla="*/ 418353 h 526952"/>
                <a:gd name="connsiteX6" fmla="*/ 5677 w 126718"/>
                <a:gd name="connsiteY6" fmla="*/ 383919 h 526952"/>
                <a:gd name="connsiteX7" fmla="*/ 5677 w 126718"/>
                <a:gd name="connsiteY7" fmla="*/ 426005 h 526952"/>
                <a:gd name="connsiteX8" fmla="*/ 51589 w 126718"/>
                <a:gd name="connsiteY8" fmla="*/ 219404 h 526952"/>
                <a:gd name="connsiteX9" fmla="*/ 36285 w 126718"/>
                <a:gd name="connsiteY9" fmla="*/ 349486 h 526952"/>
                <a:gd name="connsiteX10" fmla="*/ 93674 w 126718"/>
                <a:gd name="connsiteY10" fmla="*/ 135233 h 526952"/>
                <a:gd name="connsiteX11" fmla="*/ 124282 w 126718"/>
                <a:gd name="connsiteY11" fmla="*/ 8977 h 52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718" h="526952">
                  <a:moveTo>
                    <a:pt x="124282" y="8977"/>
                  </a:moveTo>
                  <a:cubicBezTo>
                    <a:pt x="113442" y="51062"/>
                    <a:pt x="44574" y="302937"/>
                    <a:pt x="28633" y="387745"/>
                  </a:cubicBezTo>
                  <a:cubicBezTo>
                    <a:pt x="12692" y="472553"/>
                    <a:pt x="29271" y="503161"/>
                    <a:pt x="28633" y="517827"/>
                  </a:cubicBezTo>
                  <a:cubicBezTo>
                    <a:pt x="27995" y="532493"/>
                    <a:pt x="29271" y="536319"/>
                    <a:pt x="24807" y="475742"/>
                  </a:cubicBezTo>
                  <a:cubicBezTo>
                    <a:pt x="20343" y="415165"/>
                    <a:pt x="5677" y="163928"/>
                    <a:pt x="1851" y="154363"/>
                  </a:cubicBezTo>
                  <a:cubicBezTo>
                    <a:pt x="-1975" y="144798"/>
                    <a:pt x="1213" y="380094"/>
                    <a:pt x="1851" y="418353"/>
                  </a:cubicBezTo>
                  <a:cubicBezTo>
                    <a:pt x="2489" y="456612"/>
                    <a:pt x="5039" y="382644"/>
                    <a:pt x="5677" y="383919"/>
                  </a:cubicBezTo>
                  <a:cubicBezTo>
                    <a:pt x="6315" y="385194"/>
                    <a:pt x="-1975" y="453424"/>
                    <a:pt x="5677" y="426005"/>
                  </a:cubicBezTo>
                  <a:cubicBezTo>
                    <a:pt x="13329" y="398586"/>
                    <a:pt x="46488" y="232157"/>
                    <a:pt x="51589" y="219404"/>
                  </a:cubicBezTo>
                  <a:cubicBezTo>
                    <a:pt x="56690" y="206651"/>
                    <a:pt x="29271" y="363514"/>
                    <a:pt x="36285" y="349486"/>
                  </a:cubicBezTo>
                  <a:cubicBezTo>
                    <a:pt x="43299" y="335458"/>
                    <a:pt x="80283" y="186883"/>
                    <a:pt x="93674" y="135233"/>
                  </a:cubicBezTo>
                  <a:cubicBezTo>
                    <a:pt x="107065" y="83583"/>
                    <a:pt x="135122" y="-33108"/>
                    <a:pt x="124282" y="89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1" name="フリーフォーム 340">
              <a:extLst>
                <a:ext uri="{FF2B5EF4-FFF2-40B4-BE49-F238E27FC236}">
                  <a16:creationId xmlns:a16="http://schemas.microsoft.com/office/drawing/2014/main" id="{54878CBC-4561-4682-34BE-2CFDCAF58131}"/>
                </a:ext>
              </a:extLst>
            </p:cNvPr>
            <p:cNvSpPr/>
            <p:nvPr/>
          </p:nvSpPr>
          <p:spPr>
            <a:xfrm>
              <a:off x="3439130" y="4220002"/>
              <a:ext cx="157523" cy="476440"/>
            </a:xfrm>
            <a:custGeom>
              <a:avLst/>
              <a:gdLst>
                <a:gd name="connsiteX0" fmla="*/ 99866 w 157523"/>
                <a:gd name="connsiteY0" fmla="*/ 11 h 476440"/>
                <a:gd name="connsiteX1" fmla="*/ 76910 w 157523"/>
                <a:gd name="connsiteY1" fmla="*/ 156875 h 476440"/>
                <a:gd name="connsiteX2" fmla="*/ 115170 w 157523"/>
                <a:gd name="connsiteY2" fmla="*/ 306087 h 476440"/>
                <a:gd name="connsiteX3" fmla="*/ 103692 w 157523"/>
                <a:gd name="connsiteY3" fmla="*/ 248698 h 476440"/>
                <a:gd name="connsiteX4" fmla="*/ 149603 w 157523"/>
                <a:gd name="connsiteY4" fmla="*/ 462950 h 476440"/>
                <a:gd name="connsiteX5" fmla="*/ 141951 w 157523"/>
                <a:gd name="connsiteY5" fmla="*/ 420865 h 476440"/>
                <a:gd name="connsiteX6" fmla="*/ 391 w 157523"/>
                <a:gd name="connsiteY6" fmla="*/ 149223 h 476440"/>
                <a:gd name="connsiteX7" fmla="*/ 99866 w 157523"/>
                <a:gd name="connsiteY7" fmla="*/ 321390 h 476440"/>
                <a:gd name="connsiteX8" fmla="*/ 103692 w 157523"/>
                <a:gd name="connsiteY8" fmla="*/ 260175 h 476440"/>
                <a:gd name="connsiteX9" fmla="*/ 65432 w 157523"/>
                <a:gd name="connsiteY9" fmla="*/ 149223 h 476440"/>
                <a:gd name="connsiteX10" fmla="*/ 99866 w 157523"/>
                <a:gd name="connsiteY10" fmla="*/ 11 h 47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523" h="476440">
                  <a:moveTo>
                    <a:pt x="99866" y="11"/>
                  </a:moveTo>
                  <a:cubicBezTo>
                    <a:pt x="101779" y="1286"/>
                    <a:pt x="74359" y="105862"/>
                    <a:pt x="76910" y="156875"/>
                  </a:cubicBezTo>
                  <a:cubicBezTo>
                    <a:pt x="79461" y="207888"/>
                    <a:pt x="110706" y="290783"/>
                    <a:pt x="115170" y="306087"/>
                  </a:cubicBezTo>
                  <a:cubicBezTo>
                    <a:pt x="119634" y="321391"/>
                    <a:pt x="97953" y="222554"/>
                    <a:pt x="103692" y="248698"/>
                  </a:cubicBezTo>
                  <a:cubicBezTo>
                    <a:pt x="109431" y="274842"/>
                    <a:pt x="143227" y="434256"/>
                    <a:pt x="149603" y="462950"/>
                  </a:cubicBezTo>
                  <a:cubicBezTo>
                    <a:pt x="155979" y="491644"/>
                    <a:pt x="166820" y="473153"/>
                    <a:pt x="141951" y="420865"/>
                  </a:cubicBezTo>
                  <a:cubicBezTo>
                    <a:pt x="117082" y="368577"/>
                    <a:pt x="7405" y="165802"/>
                    <a:pt x="391" y="149223"/>
                  </a:cubicBezTo>
                  <a:cubicBezTo>
                    <a:pt x="-6623" y="132644"/>
                    <a:pt x="82649" y="302898"/>
                    <a:pt x="99866" y="321390"/>
                  </a:cubicBezTo>
                  <a:cubicBezTo>
                    <a:pt x="117083" y="339882"/>
                    <a:pt x="109431" y="288869"/>
                    <a:pt x="103692" y="260175"/>
                  </a:cubicBezTo>
                  <a:cubicBezTo>
                    <a:pt x="97953" y="231481"/>
                    <a:pt x="68620" y="190671"/>
                    <a:pt x="65432" y="149223"/>
                  </a:cubicBezTo>
                  <a:cubicBezTo>
                    <a:pt x="62244" y="107775"/>
                    <a:pt x="97953" y="-1264"/>
                    <a:pt x="99866" y="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2" name="フリーフォーム 341">
              <a:extLst>
                <a:ext uri="{FF2B5EF4-FFF2-40B4-BE49-F238E27FC236}">
                  <a16:creationId xmlns:a16="http://schemas.microsoft.com/office/drawing/2014/main" id="{AEEF6EA7-BF18-41E7-573F-B3660775F881}"/>
                </a:ext>
              </a:extLst>
            </p:cNvPr>
            <p:cNvSpPr/>
            <p:nvPr/>
          </p:nvSpPr>
          <p:spPr>
            <a:xfrm>
              <a:off x="5670423" y="1827624"/>
              <a:ext cx="406818" cy="42457"/>
            </a:xfrm>
            <a:custGeom>
              <a:avLst/>
              <a:gdLst>
                <a:gd name="connsiteX0" fmla="*/ 3302 w 406818"/>
                <a:gd name="connsiteY0" fmla="*/ 42451 h 42457"/>
                <a:gd name="connsiteX1" fmla="*/ 333502 w 406818"/>
                <a:gd name="connsiteY1" fmla="*/ 4351 h 42457"/>
                <a:gd name="connsiteX2" fmla="*/ 406527 w 406818"/>
                <a:gd name="connsiteY2" fmla="*/ 17051 h 42457"/>
                <a:gd name="connsiteX3" fmla="*/ 320802 w 406818"/>
                <a:gd name="connsiteY3" fmla="*/ 7526 h 42457"/>
                <a:gd name="connsiteX4" fmla="*/ 393827 w 406818"/>
                <a:gd name="connsiteY4" fmla="*/ 17051 h 42457"/>
                <a:gd name="connsiteX5" fmla="*/ 320802 w 406818"/>
                <a:gd name="connsiteY5" fmla="*/ 1176 h 42457"/>
                <a:gd name="connsiteX6" fmla="*/ 266827 w 406818"/>
                <a:gd name="connsiteY6" fmla="*/ 1176 h 42457"/>
                <a:gd name="connsiteX7" fmla="*/ 270002 w 406818"/>
                <a:gd name="connsiteY7" fmla="*/ 7526 h 42457"/>
                <a:gd name="connsiteX8" fmla="*/ 130302 w 406818"/>
                <a:gd name="connsiteY8" fmla="*/ 20226 h 42457"/>
                <a:gd name="connsiteX9" fmla="*/ 162052 w 406818"/>
                <a:gd name="connsiteY9" fmla="*/ 7526 h 42457"/>
                <a:gd name="connsiteX10" fmla="*/ 3302 w 406818"/>
                <a:gd name="connsiteY10" fmla="*/ 42451 h 4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6818" h="42457">
                  <a:moveTo>
                    <a:pt x="3302" y="42451"/>
                  </a:moveTo>
                  <a:cubicBezTo>
                    <a:pt x="31877" y="41922"/>
                    <a:pt x="266298" y="8584"/>
                    <a:pt x="333502" y="4351"/>
                  </a:cubicBezTo>
                  <a:cubicBezTo>
                    <a:pt x="400706" y="118"/>
                    <a:pt x="408644" y="16522"/>
                    <a:pt x="406527" y="17051"/>
                  </a:cubicBezTo>
                  <a:cubicBezTo>
                    <a:pt x="404410" y="17580"/>
                    <a:pt x="322919" y="7526"/>
                    <a:pt x="320802" y="7526"/>
                  </a:cubicBezTo>
                  <a:cubicBezTo>
                    <a:pt x="318685" y="7526"/>
                    <a:pt x="393827" y="18109"/>
                    <a:pt x="393827" y="17051"/>
                  </a:cubicBezTo>
                  <a:cubicBezTo>
                    <a:pt x="393827" y="15993"/>
                    <a:pt x="341969" y="3822"/>
                    <a:pt x="320802" y="1176"/>
                  </a:cubicBezTo>
                  <a:cubicBezTo>
                    <a:pt x="299635" y="-1470"/>
                    <a:pt x="266827" y="1176"/>
                    <a:pt x="266827" y="1176"/>
                  </a:cubicBezTo>
                  <a:cubicBezTo>
                    <a:pt x="258360" y="2234"/>
                    <a:pt x="292756" y="4351"/>
                    <a:pt x="270002" y="7526"/>
                  </a:cubicBezTo>
                  <a:cubicBezTo>
                    <a:pt x="247248" y="10701"/>
                    <a:pt x="148294" y="20226"/>
                    <a:pt x="130302" y="20226"/>
                  </a:cubicBezTo>
                  <a:cubicBezTo>
                    <a:pt x="112310" y="20226"/>
                    <a:pt x="183748" y="3822"/>
                    <a:pt x="162052" y="7526"/>
                  </a:cubicBezTo>
                  <a:cubicBezTo>
                    <a:pt x="140356" y="11230"/>
                    <a:pt x="-25273" y="42980"/>
                    <a:pt x="3302" y="424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3" name="フリーフォーム 342">
              <a:extLst>
                <a:ext uri="{FF2B5EF4-FFF2-40B4-BE49-F238E27FC236}">
                  <a16:creationId xmlns:a16="http://schemas.microsoft.com/office/drawing/2014/main" id="{304CB40E-6D7A-885C-2727-0D1961EB6C19}"/>
                </a:ext>
              </a:extLst>
            </p:cNvPr>
            <p:cNvSpPr/>
            <p:nvPr/>
          </p:nvSpPr>
          <p:spPr>
            <a:xfrm>
              <a:off x="6213277" y="1764840"/>
              <a:ext cx="642472" cy="156072"/>
            </a:xfrm>
            <a:custGeom>
              <a:avLst/>
              <a:gdLst>
                <a:gd name="connsiteX0" fmla="*/ 198 w 642472"/>
                <a:gd name="connsiteY0" fmla="*/ 105235 h 156072"/>
                <a:gd name="connsiteX1" fmla="*/ 301823 w 642472"/>
                <a:gd name="connsiteY1" fmla="*/ 67135 h 156072"/>
                <a:gd name="connsiteX2" fmla="*/ 495498 w 642472"/>
                <a:gd name="connsiteY2" fmla="*/ 108410 h 156072"/>
                <a:gd name="connsiteX3" fmla="*/ 466923 w 642472"/>
                <a:gd name="connsiteY3" fmla="*/ 86185 h 156072"/>
                <a:gd name="connsiteX4" fmla="*/ 635198 w 642472"/>
                <a:gd name="connsiteY4" fmla="*/ 149685 h 156072"/>
                <a:gd name="connsiteX5" fmla="*/ 590748 w 642472"/>
                <a:gd name="connsiteY5" fmla="*/ 136985 h 156072"/>
                <a:gd name="connsiteX6" fmla="*/ 400248 w 642472"/>
                <a:gd name="connsiteY6" fmla="*/ 460 h 156072"/>
                <a:gd name="connsiteX7" fmla="*/ 514548 w 642472"/>
                <a:gd name="connsiteY7" fmla="*/ 92535 h 156072"/>
                <a:gd name="connsiteX8" fmla="*/ 485973 w 642472"/>
                <a:gd name="connsiteY8" fmla="*/ 92535 h 156072"/>
                <a:gd name="connsiteX9" fmla="*/ 387548 w 642472"/>
                <a:gd name="connsiteY9" fmla="*/ 73485 h 156072"/>
                <a:gd name="connsiteX10" fmla="*/ 279598 w 642472"/>
                <a:gd name="connsiteY10" fmla="*/ 76660 h 156072"/>
                <a:gd name="connsiteX11" fmla="*/ 304998 w 642472"/>
                <a:gd name="connsiteY11" fmla="*/ 60785 h 156072"/>
                <a:gd name="connsiteX12" fmla="*/ 209748 w 642472"/>
                <a:gd name="connsiteY12" fmla="*/ 67135 h 156072"/>
                <a:gd name="connsiteX13" fmla="*/ 254198 w 642472"/>
                <a:gd name="connsiteY13" fmla="*/ 60785 h 156072"/>
                <a:gd name="connsiteX14" fmla="*/ 198 w 642472"/>
                <a:gd name="connsiteY14" fmla="*/ 105235 h 15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2472" h="156072">
                  <a:moveTo>
                    <a:pt x="198" y="105235"/>
                  </a:moveTo>
                  <a:cubicBezTo>
                    <a:pt x="8135" y="106293"/>
                    <a:pt x="219273" y="66606"/>
                    <a:pt x="301823" y="67135"/>
                  </a:cubicBezTo>
                  <a:cubicBezTo>
                    <a:pt x="384373" y="67664"/>
                    <a:pt x="467981" y="105235"/>
                    <a:pt x="495498" y="108410"/>
                  </a:cubicBezTo>
                  <a:cubicBezTo>
                    <a:pt x="523015" y="111585"/>
                    <a:pt x="443640" y="79306"/>
                    <a:pt x="466923" y="86185"/>
                  </a:cubicBezTo>
                  <a:cubicBezTo>
                    <a:pt x="490206" y="93064"/>
                    <a:pt x="614560" y="141218"/>
                    <a:pt x="635198" y="149685"/>
                  </a:cubicBezTo>
                  <a:cubicBezTo>
                    <a:pt x="655836" y="158152"/>
                    <a:pt x="629906" y="161856"/>
                    <a:pt x="590748" y="136985"/>
                  </a:cubicBezTo>
                  <a:cubicBezTo>
                    <a:pt x="551590" y="112114"/>
                    <a:pt x="412948" y="7868"/>
                    <a:pt x="400248" y="460"/>
                  </a:cubicBezTo>
                  <a:cubicBezTo>
                    <a:pt x="387548" y="-6948"/>
                    <a:pt x="500261" y="77189"/>
                    <a:pt x="514548" y="92535"/>
                  </a:cubicBezTo>
                  <a:cubicBezTo>
                    <a:pt x="528836" y="107881"/>
                    <a:pt x="507140" y="95710"/>
                    <a:pt x="485973" y="92535"/>
                  </a:cubicBezTo>
                  <a:cubicBezTo>
                    <a:pt x="464806" y="89360"/>
                    <a:pt x="421944" y="76131"/>
                    <a:pt x="387548" y="73485"/>
                  </a:cubicBezTo>
                  <a:cubicBezTo>
                    <a:pt x="353152" y="70839"/>
                    <a:pt x="293356" y="78777"/>
                    <a:pt x="279598" y="76660"/>
                  </a:cubicBezTo>
                  <a:cubicBezTo>
                    <a:pt x="265840" y="74543"/>
                    <a:pt x="316640" y="62372"/>
                    <a:pt x="304998" y="60785"/>
                  </a:cubicBezTo>
                  <a:cubicBezTo>
                    <a:pt x="293356" y="59198"/>
                    <a:pt x="218215" y="67135"/>
                    <a:pt x="209748" y="67135"/>
                  </a:cubicBezTo>
                  <a:cubicBezTo>
                    <a:pt x="201281" y="67135"/>
                    <a:pt x="283831" y="53906"/>
                    <a:pt x="254198" y="60785"/>
                  </a:cubicBezTo>
                  <a:cubicBezTo>
                    <a:pt x="224565" y="67664"/>
                    <a:pt x="-7739" y="104177"/>
                    <a:pt x="198" y="1052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4" name="フリーフォーム 343">
              <a:extLst>
                <a:ext uri="{FF2B5EF4-FFF2-40B4-BE49-F238E27FC236}">
                  <a16:creationId xmlns:a16="http://schemas.microsoft.com/office/drawing/2014/main" id="{0E3B6BE2-0A9E-9A8D-0A48-E459437D845E}"/>
                </a:ext>
              </a:extLst>
            </p:cNvPr>
            <p:cNvSpPr/>
            <p:nvPr/>
          </p:nvSpPr>
          <p:spPr>
            <a:xfrm>
              <a:off x="6061990" y="1775454"/>
              <a:ext cx="721214" cy="152924"/>
            </a:xfrm>
            <a:custGeom>
              <a:avLst/>
              <a:gdLst>
                <a:gd name="connsiteX0" fmla="*/ 78460 w 721214"/>
                <a:gd name="connsiteY0" fmla="*/ 59696 h 152924"/>
                <a:gd name="connsiteX1" fmla="*/ 443585 w 721214"/>
                <a:gd name="connsiteY1" fmla="*/ 12071 h 152924"/>
                <a:gd name="connsiteX2" fmla="*/ 542010 w 721214"/>
                <a:gd name="connsiteY2" fmla="*/ 18421 h 152924"/>
                <a:gd name="connsiteX3" fmla="*/ 526135 w 721214"/>
                <a:gd name="connsiteY3" fmla="*/ 8896 h 152924"/>
                <a:gd name="connsiteX4" fmla="*/ 719810 w 721214"/>
                <a:gd name="connsiteY4" fmla="*/ 151771 h 152924"/>
                <a:gd name="connsiteX5" fmla="*/ 608685 w 721214"/>
                <a:gd name="connsiteY5" fmla="*/ 72396 h 152924"/>
                <a:gd name="connsiteX6" fmla="*/ 516610 w 721214"/>
                <a:gd name="connsiteY6" fmla="*/ 2546 h 152924"/>
                <a:gd name="connsiteX7" fmla="*/ 434060 w 721214"/>
                <a:gd name="connsiteY7" fmla="*/ 15246 h 152924"/>
                <a:gd name="connsiteX8" fmla="*/ 503910 w 721214"/>
                <a:gd name="connsiteY8" fmla="*/ 15246 h 152924"/>
                <a:gd name="connsiteX9" fmla="*/ 2260 w 721214"/>
                <a:gd name="connsiteY9" fmla="*/ 85096 h 152924"/>
                <a:gd name="connsiteX10" fmla="*/ 310235 w 721214"/>
                <a:gd name="connsiteY10" fmla="*/ 37471 h 152924"/>
                <a:gd name="connsiteX11" fmla="*/ 78460 w 721214"/>
                <a:gd name="connsiteY11" fmla="*/ 59696 h 152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21214" h="152924">
                  <a:moveTo>
                    <a:pt x="78460" y="59696"/>
                  </a:moveTo>
                  <a:cubicBezTo>
                    <a:pt x="100685" y="55463"/>
                    <a:pt x="366327" y="18950"/>
                    <a:pt x="443585" y="12071"/>
                  </a:cubicBezTo>
                  <a:cubicBezTo>
                    <a:pt x="520843" y="5192"/>
                    <a:pt x="542010" y="18421"/>
                    <a:pt x="542010" y="18421"/>
                  </a:cubicBezTo>
                  <a:cubicBezTo>
                    <a:pt x="555768" y="17892"/>
                    <a:pt x="496502" y="-13329"/>
                    <a:pt x="526135" y="8896"/>
                  </a:cubicBezTo>
                  <a:cubicBezTo>
                    <a:pt x="555768" y="31121"/>
                    <a:pt x="706052" y="141188"/>
                    <a:pt x="719810" y="151771"/>
                  </a:cubicBezTo>
                  <a:cubicBezTo>
                    <a:pt x="733568" y="162354"/>
                    <a:pt x="642552" y="97267"/>
                    <a:pt x="608685" y="72396"/>
                  </a:cubicBezTo>
                  <a:cubicBezTo>
                    <a:pt x="574818" y="47525"/>
                    <a:pt x="545714" y="12071"/>
                    <a:pt x="516610" y="2546"/>
                  </a:cubicBezTo>
                  <a:cubicBezTo>
                    <a:pt x="487506" y="-6979"/>
                    <a:pt x="436177" y="13129"/>
                    <a:pt x="434060" y="15246"/>
                  </a:cubicBezTo>
                  <a:cubicBezTo>
                    <a:pt x="431943" y="17363"/>
                    <a:pt x="575877" y="3604"/>
                    <a:pt x="503910" y="15246"/>
                  </a:cubicBezTo>
                  <a:cubicBezTo>
                    <a:pt x="431943" y="26888"/>
                    <a:pt x="34539" y="81392"/>
                    <a:pt x="2260" y="85096"/>
                  </a:cubicBezTo>
                  <a:cubicBezTo>
                    <a:pt x="-30019" y="88800"/>
                    <a:pt x="293831" y="42234"/>
                    <a:pt x="310235" y="37471"/>
                  </a:cubicBezTo>
                  <a:cubicBezTo>
                    <a:pt x="326639" y="32708"/>
                    <a:pt x="56235" y="63929"/>
                    <a:pt x="78460" y="596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5" name="フリーフォーム 344">
              <a:extLst>
                <a:ext uri="{FF2B5EF4-FFF2-40B4-BE49-F238E27FC236}">
                  <a16:creationId xmlns:a16="http://schemas.microsoft.com/office/drawing/2014/main" id="{28EFF21F-DC98-1466-3643-E487BD344E92}"/>
                </a:ext>
              </a:extLst>
            </p:cNvPr>
            <p:cNvSpPr/>
            <p:nvPr/>
          </p:nvSpPr>
          <p:spPr>
            <a:xfrm>
              <a:off x="6346825" y="1863266"/>
              <a:ext cx="549275" cy="133809"/>
            </a:xfrm>
            <a:custGeom>
              <a:avLst/>
              <a:gdLst>
                <a:gd name="connsiteX0" fmla="*/ 0 w 549275"/>
                <a:gd name="connsiteY0" fmla="*/ 70309 h 133809"/>
                <a:gd name="connsiteX1" fmla="*/ 301625 w 549275"/>
                <a:gd name="connsiteY1" fmla="*/ 73484 h 133809"/>
                <a:gd name="connsiteX2" fmla="*/ 549275 w 549275"/>
                <a:gd name="connsiteY2" fmla="*/ 133809 h 133809"/>
                <a:gd name="connsiteX3" fmla="*/ 473075 w 549275"/>
                <a:gd name="connsiteY3" fmla="*/ 114759 h 133809"/>
                <a:gd name="connsiteX4" fmla="*/ 438150 w 549275"/>
                <a:gd name="connsiteY4" fmla="*/ 105234 h 133809"/>
                <a:gd name="connsiteX5" fmla="*/ 212725 w 549275"/>
                <a:gd name="connsiteY5" fmla="*/ 459 h 133809"/>
                <a:gd name="connsiteX6" fmla="*/ 349250 w 549275"/>
                <a:gd name="connsiteY6" fmla="*/ 67134 h 133809"/>
                <a:gd name="connsiteX7" fmla="*/ 288925 w 549275"/>
                <a:gd name="connsiteY7" fmla="*/ 70309 h 133809"/>
                <a:gd name="connsiteX8" fmla="*/ 79375 w 549275"/>
                <a:gd name="connsiteY8" fmla="*/ 9984 h 133809"/>
                <a:gd name="connsiteX9" fmla="*/ 276225 w 549275"/>
                <a:gd name="connsiteY9" fmla="*/ 63959 h 133809"/>
                <a:gd name="connsiteX10" fmla="*/ 222250 w 549275"/>
                <a:gd name="connsiteY10" fmla="*/ 67134 h 133809"/>
                <a:gd name="connsiteX11" fmla="*/ 0 w 549275"/>
                <a:gd name="connsiteY11" fmla="*/ 70309 h 13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9275" h="133809">
                  <a:moveTo>
                    <a:pt x="0" y="70309"/>
                  </a:moveTo>
                  <a:cubicBezTo>
                    <a:pt x="105039" y="66605"/>
                    <a:pt x="210079" y="62901"/>
                    <a:pt x="301625" y="73484"/>
                  </a:cubicBezTo>
                  <a:cubicBezTo>
                    <a:pt x="393171" y="84067"/>
                    <a:pt x="549275" y="133809"/>
                    <a:pt x="549275" y="133809"/>
                  </a:cubicBezTo>
                  <a:lnTo>
                    <a:pt x="473075" y="114759"/>
                  </a:lnTo>
                  <a:cubicBezTo>
                    <a:pt x="454554" y="109996"/>
                    <a:pt x="481542" y="124284"/>
                    <a:pt x="438150" y="105234"/>
                  </a:cubicBezTo>
                  <a:cubicBezTo>
                    <a:pt x="394758" y="86184"/>
                    <a:pt x="227542" y="6809"/>
                    <a:pt x="212725" y="459"/>
                  </a:cubicBezTo>
                  <a:cubicBezTo>
                    <a:pt x="197908" y="-5891"/>
                    <a:pt x="336550" y="55492"/>
                    <a:pt x="349250" y="67134"/>
                  </a:cubicBezTo>
                  <a:cubicBezTo>
                    <a:pt x="361950" y="78776"/>
                    <a:pt x="333904" y="79834"/>
                    <a:pt x="288925" y="70309"/>
                  </a:cubicBezTo>
                  <a:cubicBezTo>
                    <a:pt x="243946" y="60784"/>
                    <a:pt x="81492" y="11042"/>
                    <a:pt x="79375" y="9984"/>
                  </a:cubicBezTo>
                  <a:cubicBezTo>
                    <a:pt x="77258" y="8926"/>
                    <a:pt x="252413" y="54434"/>
                    <a:pt x="276225" y="63959"/>
                  </a:cubicBezTo>
                  <a:cubicBezTo>
                    <a:pt x="300038" y="73484"/>
                    <a:pt x="222250" y="67134"/>
                    <a:pt x="222250" y="67134"/>
                  </a:cubicBezTo>
                  <a:lnTo>
                    <a:pt x="0" y="703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6" name="フリーフォーム 345">
              <a:extLst>
                <a:ext uri="{FF2B5EF4-FFF2-40B4-BE49-F238E27FC236}">
                  <a16:creationId xmlns:a16="http://schemas.microsoft.com/office/drawing/2014/main" id="{B6EEA45A-4F15-43CC-1E96-F9C3E049F8B4}"/>
                </a:ext>
              </a:extLst>
            </p:cNvPr>
            <p:cNvSpPr/>
            <p:nvPr/>
          </p:nvSpPr>
          <p:spPr>
            <a:xfrm>
              <a:off x="6148271" y="1783079"/>
              <a:ext cx="262909" cy="208140"/>
            </a:xfrm>
            <a:custGeom>
              <a:avLst/>
              <a:gdLst>
                <a:gd name="connsiteX0" fmla="*/ 1704 w 262909"/>
                <a:gd name="connsiteY0" fmla="*/ 1271 h 208140"/>
                <a:gd name="connsiteX1" fmla="*/ 249354 w 262909"/>
                <a:gd name="connsiteY1" fmla="*/ 194946 h 208140"/>
                <a:gd name="connsiteX2" fmla="*/ 217604 w 262909"/>
                <a:gd name="connsiteY2" fmla="*/ 182246 h 208140"/>
                <a:gd name="connsiteX3" fmla="*/ 109654 w 262909"/>
                <a:gd name="connsiteY3" fmla="*/ 112396 h 208140"/>
                <a:gd name="connsiteX4" fmla="*/ 233479 w 262909"/>
                <a:gd name="connsiteY4" fmla="*/ 185421 h 208140"/>
                <a:gd name="connsiteX5" fmla="*/ 192204 w 262909"/>
                <a:gd name="connsiteY5" fmla="*/ 160021 h 208140"/>
                <a:gd name="connsiteX6" fmla="*/ 135054 w 262909"/>
                <a:gd name="connsiteY6" fmla="*/ 99696 h 208140"/>
                <a:gd name="connsiteX7" fmla="*/ 138229 w 262909"/>
                <a:gd name="connsiteY7" fmla="*/ 109221 h 208140"/>
                <a:gd name="connsiteX8" fmla="*/ 1704 w 262909"/>
                <a:gd name="connsiteY8" fmla="*/ 1271 h 20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909" h="208140">
                  <a:moveTo>
                    <a:pt x="1704" y="1271"/>
                  </a:moveTo>
                  <a:cubicBezTo>
                    <a:pt x="20225" y="15558"/>
                    <a:pt x="249354" y="194946"/>
                    <a:pt x="249354" y="194946"/>
                  </a:cubicBezTo>
                  <a:cubicBezTo>
                    <a:pt x="285337" y="225109"/>
                    <a:pt x="240887" y="196004"/>
                    <a:pt x="217604" y="182246"/>
                  </a:cubicBezTo>
                  <a:cubicBezTo>
                    <a:pt x="194321" y="168488"/>
                    <a:pt x="107008" y="111867"/>
                    <a:pt x="109654" y="112396"/>
                  </a:cubicBezTo>
                  <a:cubicBezTo>
                    <a:pt x="112300" y="112925"/>
                    <a:pt x="219721" y="177484"/>
                    <a:pt x="233479" y="185421"/>
                  </a:cubicBezTo>
                  <a:cubicBezTo>
                    <a:pt x="247237" y="193359"/>
                    <a:pt x="208608" y="174309"/>
                    <a:pt x="192204" y="160021"/>
                  </a:cubicBezTo>
                  <a:cubicBezTo>
                    <a:pt x="175800" y="145733"/>
                    <a:pt x="135054" y="99696"/>
                    <a:pt x="135054" y="99696"/>
                  </a:cubicBezTo>
                  <a:cubicBezTo>
                    <a:pt x="126058" y="91229"/>
                    <a:pt x="155162" y="120863"/>
                    <a:pt x="138229" y="109221"/>
                  </a:cubicBezTo>
                  <a:cubicBezTo>
                    <a:pt x="121296" y="97579"/>
                    <a:pt x="-16817" y="-13016"/>
                    <a:pt x="1704" y="12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8" name="フリーフォーム 347">
              <a:extLst>
                <a:ext uri="{FF2B5EF4-FFF2-40B4-BE49-F238E27FC236}">
                  <a16:creationId xmlns:a16="http://schemas.microsoft.com/office/drawing/2014/main" id="{3E61CC51-CFBA-A21A-9484-F63667C74492}"/>
                </a:ext>
              </a:extLst>
            </p:cNvPr>
            <p:cNvSpPr/>
            <p:nvPr/>
          </p:nvSpPr>
          <p:spPr>
            <a:xfrm>
              <a:off x="6063710" y="1790297"/>
              <a:ext cx="290831" cy="172249"/>
            </a:xfrm>
            <a:custGeom>
              <a:avLst/>
              <a:gdLst>
                <a:gd name="connsiteX0" fmla="*/ 540 w 290831"/>
                <a:gd name="connsiteY0" fmla="*/ 403 h 172249"/>
                <a:gd name="connsiteX1" fmla="*/ 276765 w 290831"/>
                <a:gd name="connsiteY1" fmla="*/ 165503 h 172249"/>
                <a:gd name="connsiteX2" fmla="*/ 238665 w 290831"/>
                <a:gd name="connsiteY2" fmla="*/ 136928 h 172249"/>
                <a:gd name="connsiteX3" fmla="*/ 137065 w 290831"/>
                <a:gd name="connsiteY3" fmla="*/ 105178 h 172249"/>
                <a:gd name="connsiteX4" fmla="*/ 203740 w 290831"/>
                <a:gd name="connsiteY4" fmla="*/ 117878 h 172249"/>
                <a:gd name="connsiteX5" fmla="*/ 540 w 290831"/>
                <a:gd name="connsiteY5" fmla="*/ 403 h 17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0831" h="172249">
                  <a:moveTo>
                    <a:pt x="540" y="403"/>
                  </a:moveTo>
                  <a:cubicBezTo>
                    <a:pt x="12711" y="8340"/>
                    <a:pt x="237078" y="142749"/>
                    <a:pt x="276765" y="165503"/>
                  </a:cubicBezTo>
                  <a:cubicBezTo>
                    <a:pt x="316452" y="188257"/>
                    <a:pt x="261948" y="146982"/>
                    <a:pt x="238665" y="136928"/>
                  </a:cubicBezTo>
                  <a:cubicBezTo>
                    <a:pt x="215382" y="126874"/>
                    <a:pt x="142886" y="108353"/>
                    <a:pt x="137065" y="105178"/>
                  </a:cubicBezTo>
                  <a:cubicBezTo>
                    <a:pt x="131244" y="102003"/>
                    <a:pt x="221732" y="131636"/>
                    <a:pt x="203740" y="117878"/>
                  </a:cubicBezTo>
                  <a:cubicBezTo>
                    <a:pt x="185748" y="104120"/>
                    <a:pt x="-11631" y="-7534"/>
                    <a:pt x="540" y="4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9" name="フリーフォーム 348">
              <a:extLst>
                <a:ext uri="{FF2B5EF4-FFF2-40B4-BE49-F238E27FC236}">
                  <a16:creationId xmlns:a16="http://schemas.microsoft.com/office/drawing/2014/main" id="{CD68513F-E3B8-DA09-DD49-5877276D71E8}"/>
                </a:ext>
              </a:extLst>
            </p:cNvPr>
            <p:cNvSpPr/>
            <p:nvPr/>
          </p:nvSpPr>
          <p:spPr>
            <a:xfrm>
              <a:off x="6438774" y="1955368"/>
              <a:ext cx="702489" cy="290154"/>
            </a:xfrm>
            <a:custGeom>
              <a:avLst/>
              <a:gdLst>
                <a:gd name="connsiteX0" fmla="*/ 126 w 702489"/>
                <a:gd name="connsiteY0" fmla="*/ 32182 h 290154"/>
                <a:gd name="connsiteX1" fmla="*/ 247776 w 702489"/>
                <a:gd name="connsiteY1" fmla="*/ 25832 h 290154"/>
                <a:gd name="connsiteX2" fmla="*/ 476376 w 702489"/>
                <a:gd name="connsiteY2" fmla="*/ 105207 h 290154"/>
                <a:gd name="connsiteX3" fmla="*/ 463676 w 702489"/>
                <a:gd name="connsiteY3" fmla="*/ 82982 h 290154"/>
                <a:gd name="connsiteX4" fmla="*/ 536701 w 702489"/>
                <a:gd name="connsiteY4" fmla="*/ 133782 h 290154"/>
                <a:gd name="connsiteX5" fmla="*/ 533526 w 702489"/>
                <a:gd name="connsiteY5" fmla="*/ 95682 h 290154"/>
                <a:gd name="connsiteX6" fmla="*/ 701801 w 702489"/>
                <a:gd name="connsiteY6" fmla="*/ 289357 h 290154"/>
                <a:gd name="connsiteX7" fmla="*/ 460501 w 702489"/>
                <a:gd name="connsiteY7" fmla="*/ 9957 h 290154"/>
                <a:gd name="connsiteX8" fmla="*/ 549401 w 702489"/>
                <a:gd name="connsiteY8" fmla="*/ 136957 h 290154"/>
                <a:gd name="connsiteX9" fmla="*/ 489076 w 702489"/>
                <a:gd name="connsiteY9" fmla="*/ 111557 h 290154"/>
                <a:gd name="connsiteX10" fmla="*/ 311276 w 702489"/>
                <a:gd name="connsiteY10" fmla="*/ 19482 h 290154"/>
                <a:gd name="connsiteX11" fmla="*/ 320801 w 702489"/>
                <a:gd name="connsiteY11" fmla="*/ 44882 h 290154"/>
                <a:gd name="connsiteX12" fmla="*/ 241426 w 702489"/>
                <a:gd name="connsiteY12" fmla="*/ 432 h 290154"/>
                <a:gd name="connsiteX13" fmla="*/ 276351 w 702489"/>
                <a:gd name="connsiteY13" fmla="*/ 22657 h 290154"/>
                <a:gd name="connsiteX14" fmla="*/ 120776 w 702489"/>
                <a:gd name="connsiteY14" fmla="*/ 29007 h 290154"/>
                <a:gd name="connsiteX15" fmla="*/ 212851 w 702489"/>
                <a:gd name="connsiteY15" fmla="*/ 29007 h 290154"/>
                <a:gd name="connsiteX16" fmla="*/ 126 w 702489"/>
                <a:gd name="connsiteY16" fmla="*/ 32182 h 29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2489" h="290154">
                  <a:moveTo>
                    <a:pt x="126" y="32182"/>
                  </a:moveTo>
                  <a:cubicBezTo>
                    <a:pt x="5947" y="31653"/>
                    <a:pt x="168401" y="13661"/>
                    <a:pt x="247776" y="25832"/>
                  </a:cubicBezTo>
                  <a:cubicBezTo>
                    <a:pt x="327151" y="38003"/>
                    <a:pt x="440393" y="95682"/>
                    <a:pt x="476376" y="105207"/>
                  </a:cubicBezTo>
                  <a:cubicBezTo>
                    <a:pt x="512359" y="114732"/>
                    <a:pt x="453622" y="78220"/>
                    <a:pt x="463676" y="82982"/>
                  </a:cubicBezTo>
                  <a:cubicBezTo>
                    <a:pt x="473730" y="87745"/>
                    <a:pt x="525059" y="131665"/>
                    <a:pt x="536701" y="133782"/>
                  </a:cubicBezTo>
                  <a:cubicBezTo>
                    <a:pt x="548343" y="135899"/>
                    <a:pt x="506009" y="69753"/>
                    <a:pt x="533526" y="95682"/>
                  </a:cubicBezTo>
                  <a:cubicBezTo>
                    <a:pt x="561043" y="121611"/>
                    <a:pt x="713972" y="303644"/>
                    <a:pt x="701801" y="289357"/>
                  </a:cubicBezTo>
                  <a:cubicBezTo>
                    <a:pt x="689630" y="275070"/>
                    <a:pt x="485901" y="35357"/>
                    <a:pt x="460501" y="9957"/>
                  </a:cubicBezTo>
                  <a:cubicBezTo>
                    <a:pt x="435101" y="-15443"/>
                    <a:pt x="544639" y="120024"/>
                    <a:pt x="549401" y="136957"/>
                  </a:cubicBezTo>
                  <a:cubicBezTo>
                    <a:pt x="554163" y="153890"/>
                    <a:pt x="528763" y="131136"/>
                    <a:pt x="489076" y="111557"/>
                  </a:cubicBezTo>
                  <a:cubicBezTo>
                    <a:pt x="449389" y="91978"/>
                    <a:pt x="339322" y="30594"/>
                    <a:pt x="311276" y="19482"/>
                  </a:cubicBezTo>
                  <a:cubicBezTo>
                    <a:pt x="283230" y="8369"/>
                    <a:pt x="332443" y="48057"/>
                    <a:pt x="320801" y="44882"/>
                  </a:cubicBezTo>
                  <a:cubicBezTo>
                    <a:pt x="309159" y="41707"/>
                    <a:pt x="248834" y="4136"/>
                    <a:pt x="241426" y="432"/>
                  </a:cubicBezTo>
                  <a:cubicBezTo>
                    <a:pt x="234018" y="-3272"/>
                    <a:pt x="296459" y="17895"/>
                    <a:pt x="276351" y="22657"/>
                  </a:cubicBezTo>
                  <a:cubicBezTo>
                    <a:pt x="256243" y="27419"/>
                    <a:pt x="131359" y="27949"/>
                    <a:pt x="120776" y="29007"/>
                  </a:cubicBezTo>
                  <a:cubicBezTo>
                    <a:pt x="110193" y="30065"/>
                    <a:pt x="234018" y="25303"/>
                    <a:pt x="212851" y="29007"/>
                  </a:cubicBezTo>
                  <a:cubicBezTo>
                    <a:pt x="191684" y="32711"/>
                    <a:pt x="-5695" y="32711"/>
                    <a:pt x="126" y="321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0" name="フリーフォーム 349">
              <a:extLst>
                <a:ext uri="{FF2B5EF4-FFF2-40B4-BE49-F238E27FC236}">
                  <a16:creationId xmlns:a16="http://schemas.microsoft.com/office/drawing/2014/main" id="{3C021829-D6E8-FEE9-A5D4-F5E23D230A24}"/>
                </a:ext>
              </a:extLst>
            </p:cNvPr>
            <p:cNvSpPr/>
            <p:nvPr/>
          </p:nvSpPr>
          <p:spPr>
            <a:xfrm>
              <a:off x="6355310" y="1888348"/>
              <a:ext cx="223195" cy="197667"/>
            </a:xfrm>
            <a:custGeom>
              <a:avLst/>
              <a:gdLst>
                <a:gd name="connsiteX0" fmla="*/ 1040 w 223195"/>
                <a:gd name="connsiteY0" fmla="*/ 777 h 197667"/>
                <a:gd name="connsiteX1" fmla="*/ 210590 w 223195"/>
                <a:gd name="connsiteY1" fmla="*/ 191277 h 197667"/>
                <a:gd name="connsiteX2" fmla="*/ 201065 w 223195"/>
                <a:gd name="connsiteY2" fmla="*/ 156352 h 197667"/>
                <a:gd name="connsiteX3" fmla="*/ 213765 w 223195"/>
                <a:gd name="connsiteY3" fmla="*/ 194452 h 197667"/>
                <a:gd name="connsiteX4" fmla="*/ 140740 w 223195"/>
                <a:gd name="connsiteY4" fmla="*/ 124602 h 197667"/>
                <a:gd name="connsiteX5" fmla="*/ 166140 w 223195"/>
                <a:gd name="connsiteY5" fmla="*/ 159527 h 197667"/>
                <a:gd name="connsiteX6" fmla="*/ 32790 w 223195"/>
                <a:gd name="connsiteY6" fmla="*/ 76977 h 197667"/>
                <a:gd name="connsiteX7" fmla="*/ 124865 w 223195"/>
                <a:gd name="connsiteY7" fmla="*/ 121427 h 197667"/>
                <a:gd name="connsiteX8" fmla="*/ 1040 w 223195"/>
                <a:gd name="connsiteY8" fmla="*/ 777 h 197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195" h="197667">
                  <a:moveTo>
                    <a:pt x="1040" y="777"/>
                  </a:moveTo>
                  <a:cubicBezTo>
                    <a:pt x="15327" y="12419"/>
                    <a:pt x="177253" y="165348"/>
                    <a:pt x="210590" y="191277"/>
                  </a:cubicBezTo>
                  <a:cubicBezTo>
                    <a:pt x="243927" y="217206"/>
                    <a:pt x="200536" y="155823"/>
                    <a:pt x="201065" y="156352"/>
                  </a:cubicBezTo>
                  <a:cubicBezTo>
                    <a:pt x="201594" y="156881"/>
                    <a:pt x="223819" y="199744"/>
                    <a:pt x="213765" y="194452"/>
                  </a:cubicBezTo>
                  <a:cubicBezTo>
                    <a:pt x="203711" y="189160"/>
                    <a:pt x="148677" y="130423"/>
                    <a:pt x="140740" y="124602"/>
                  </a:cubicBezTo>
                  <a:cubicBezTo>
                    <a:pt x="132803" y="118781"/>
                    <a:pt x="184132" y="167465"/>
                    <a:pt x="166140" y="159527"/>
                  </a:cubicBezTo>
                  <a:cubicBezTo>
                    <a:pt x="148148" y="151590"/>
                    <a:pt x="39669" y="83327"/>
                    <a:pt x="32790" y="76977"/>
                  </a:cubicBezTo>
                  <a:cubicBezTo>
                    <a:pt x="25911" y="70627"/>
                    <a:pt x="125394" y="130952"/>
                    <a:pt x="124865" y="121427"/>
                  </a:cubicBezTo>
                  <a:cubicBezTo>
                    <a:pt x="124336" y="111902"/>
                    <a:pt x="-13247" y="-10865"/>
                    <a:pt x="1040" y="7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1" name="フリーフォーム 350">
              <a:extLst>
                <a:ext uri="{FF2B5EF4-FFF2-40B4-BE49-F238E27FC236}">
                  <a16:creationId xmlns:a16="http://schemas.microsoft.com/office/drawing/2014/main" id="{75E12E0A-05E0-32E5-055A-7E7879318161}"/>
                </a:ext>
              </a:extLst>
            </p:cNvPr>
            <p:cNvSpPr/>
            <p:nvPr/>
          </p:nvSpPr>
          <p:spPr>
            <a:xfrm>
              <a:off x="6530797" y="1996942"/>
              <a:ext cx="376183" cy="348503"/>
            </a:xfrm>
            <a:custGeom>
              <a:avLst/>
              <a:gdLst>
                <a:gd name="connsiteX0" fmla="*/ 178 w 376183"/>
                <a:gd name="connsiteY0" fmla="*/ 133 h 348503"/>
                <a:gd name="connsiteX1" fmla="*/ 152578 w 376183"/>
                <a:gd name="connsiteY1" fmla="*/ 162058 h 348503"/>
                <a:gd name="connsiteX2" fmla="*/ 152578 w 376183"/>
                <a:gd name="connsiteY2" fmla="*/ 136658 h 348503"/>
                <a:gd name="connsiteX3" fmla="*/ 251003 w 376183"/>
                <a:gd name="connsiteY3" fmla="*/ 250958 h 348503"/>
                <a:gd name="connsiteX4" fmla="*/ 228778 w 376183"/>
                <a:gd name="connsiteY4" fmla="*/ 206508 h 348503"/>
                <a:gd name="connsiteX5" fmla="*/ 371653 w 376183"/>
                <a:gd name="connsiteY5" fmla="*/ 343033 h 348503"/>
                <a:gd name="connsiteX6" fmla="*/ 327203 w 376183"/>
                <a:gd name="connsiteY6" fmla="*/ 308108 h 348503"/>
                <a:gd name="connsiteX7" fmla="*/ 193853 w 376183"/>
                <a:gd name="connsiteY7" fmla="*/ 184283 h 348503"/>
                <a:gd name="connsiteX8" fmla="*/ 197028 w 376183"/>
                <a:gd name="connsiteY8" fmla="*/ 187458 h 348503"/>
                <a:gd name="connsiteX9" fmla="*/ 114478 w 376183"/>
                <a:gd name="connsiteY9" fmla="*/ 76333 h 348503"/>
                <a:gd name="connsiteX10" fmla="*/ 143053 w 376183"/>
                <a:gd name="connsiteY10" fmla="*/ 149358 h 348503"/>
                <a:gd name="connsiteX11" fmla="*/ 104953 w 376183"/>
                <a:gd name="connsiteY11" fmla="*/ 108083 h 348503"/>
                <a:gd name="connsiteX12" fmla="*/ 120828 w 376183"/>
                <a:gd name="connsiteY12" fmla="*/ 133483 h 348503"/>
                <a:gd name="connsiteX13" fmla="*/ 178 w 376183"/>
                <a:gd name="connsiteY13" fmla="*/ 133 h 348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6183" h="348503">
                  <a:moveTo>
                    <a:pt x="178" y="133"/>
                  </a:moveTo>
                  <a:cubicBezTo>
                    <a:pt x="5470" y="4896"/>
                    <a:pt x="127178" y="139304"/>
                    <a:pt x="152578" y="162058"/>
                  </a:cubicBezTo>
                  <a:cubicBezTo>
                    <a:pt x="177978" y="184812"/>
                    <a:pt x="136174" y="121841"/>
                    <a:pt x="152578" y="136658"/>
                  </a:cubicBezTo>
                  <a:cubicBezTo>
                    <a:pt x="168982" y="151475"/>
                    <a:pt x="238303" y="239316"/>
                    <a:pt x="251003" y="250958"/>
                  </a:cubicBezTo>
                  <a:cubicBezTo>
                    <a:pt x="263703" y="262600"/>
                    <a:pt x="208670" y="191162"/>
                    <a:pt x="228778" y="206508"/>
                  </a:cubicBezTo>
                  <a:cubicBezTo>
                    <a:pt x="248886" y="221854"/>
                    <a:pt x="355249" y="326100"/>
                    <a:pt x="371653" y="343033"/>
                  </a:cubicBezTo>
                  <a:cubicBezTo>
                    <a:pt x="388057" y="359966"/>
                    <a:pt x="356836" y="334566"/>
                    <a:pt x="327203" y="308108"/>
                  </a:cubicBezTo>
                  <a:cubicBezTo>
                    <a:pt x="297570" y="281650"/>
                    <a:pt x="193853" y="184283"/>
                    <a:pt x="193853" y="184283"/>
                  </a:cubicBezTo>
                  <a:cubicBezTo>
                    <a:pt x="172157" y="164175"/>
                    <a:pt x="210257" y="205450"/>
                    <a:pt x="197028" y="187458"/>
                  </a:cubicBezTo>
                  <a:cubicBezTo>
                    <a:pt x="183799" y="169466"/>
                    <a:pt x="123474" y="82683"/>
                    <a:pt x="114478" y="76333"/>
                  </a:cubicBezTo>
                  <a:cubicBezTo>
                    <a:pt x="105482" y="69983"/>
                    <a:pt x="144640" y="144066"/>
                    <a:pt x="143053" y="149358"/>
                  </a:cubicBezTo>
                  <a:cubicBezTo>
                    <a:pt x="141466" y="154650"/>
                    <a:pt x="108657" y="110729"/>
                    <a:pt x="104953" y="108083"/>
                  </a:cubicBezTo>
                  <a:cubicBezTo>
                    <a:pt x="101249" y="105437"/>
                    <a:pt x="132999" y="147770"/>
                    <a:pt x="120828" y="133483"/>
                  </a:cubicBezTo>
                  <a:cubicBezTo>
                    <a:pt x="108657" y="119196"/>
                    <a:pt x="-5114" y="-4630"/>
                    <a:pt x="178" y="1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2" name="フリーフォーム 351">
              <a:extLst>
                <a:ext uri="{FF2B5EF4-FFF2-40B4-BE49-F238E27FC236}">
                  <a16:creationId xmlns:a16="http://schemas.microsoft.com/office/drawing/2014/main" id="{91B3323A-1CAE-BFC5-785B-8A401D88D25E}"/>
                </a:ext>
              </a:extLst>
            </p:cNvPr>
            <p:cNvSpPr/>
            <p:nvPr/>
          </p:nvSpPr>
          <p:spPr>
            <a:xfrm>
              <a:off x="6495761" y="1906160"/>
              <a:ext cx="744289" cy="485625"/>
            </a:xfrm>
            <a:custGeom>
              <a:avLst/>
              <a:gdLst>
                <a:gd name="connsiteX0" fmla="*/ 3464 w 744289"/>
                <a:gd name="connsiteY0" fmla="*/ 2015 h 485625"/>
                <a:gd name="connsiteX1" fmla="*/ 590839 w 744289"/>
                <a:gd name="connsiteY1" fmla="*/ 322690 h 485625"/>
                <a:gd name="connsiteX2" fmla="*/ 571789 w 744289"/>
                <a:gd name="connsiteY2" fmla="*/ 290940 h 485625"/>
                <a:gd name="connsiteX3" fmla="*/ 740064 w 744289"/>
                <a:gd name="connsiteY3" fmla="*/ 481440 h 485625"/>
                <a:gd name="connsiteX4" fmla="*/ 676564 w 744289"/>
                <a:gd name="connsiteY4" fmla="*/ 398890 h 485625"/>
                <a:gd name="connsiteX5" fmla="*/ 492414 w 744289"/>
                <a:gd name="connsiteY5" fmla="*/ 132190 h 485625"/>
                <a:gd name="connsiteX6" fmla="*/ 609889 w 744289"/>
                <a:gd name="connsiteY6" fmla="*/ 303640 h 485625"/>
                <a:gd name="connsiteX7" fmla="*/ 578139 w 744289"/>
                <a:gd name="connsiteY7" fmla="*/ 303640 h 485625"/>
                <a:gd name="connsiteX8" fmla="*/ 390814 w 744289"/>
                <a:gd name="connsiteY8" fmla="*/ 214740 h 485625"/>
                <a:gd name="connsiteX9" fmla="*/ 428914 w 744289"/>
                <a:gd name="connsiteY9" fmla="*/ 243315 h 485625"/>
                <a:gd name="connsiteX10" fmla="*/ 209839 w 744289"/>
                <a:gd name="connsiteY10" fmla="*/ 132190 h 485625"/>
                <a:gd name="connsiteX11" fmla="*/ 340014 w 744289"/>
                <a:gd name="connsiteY11" fmla="*/ 182990 h 485625"/>
                <a:gd name="connsiteX12" fmla="*/ 3464 w 744289"/>
                <a:gd name="connsiteY12" fmla="*/ 2015 h 485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44289" h="485625">
                  <a:moveTo>
                    <a:pt x="3464" y="2015"/>
                  </a:moveTo>
                  <a:cubicBezTo>
                    <a:pt x="45268" y="25298"/>
                    <a:pt x="496118" y="274536"/>
                    <a:pt x="590839" y="322690"/>
                  </a:cubicBezTo>
                  <a:cubicBezTo>
                    <a:pt x="685560" y="370844"/>
                    <a:pt x="546918" y="264482"/>
                    <a:pt x="571789" y="290940"/>
                  </a:cubicBezTo>
                  <a:cubicBezTo>
                    <a:pt x="596660" y="317398"/>
                    <a:pt x="722602" y="463448"/>
                    <a:pt x="740064" y="481440"/>
                  </a:cubicBezTo>
                  <a:cubicBezTo>
                    <a:pt x="757526" y="499432"/>
                    <a:pt x="717839" y="457098"/>
                    <a:pt x="676564" y="398890"/>
                  </a:cubicBezTo>
                  <a:cubicBezTo>
                    <a:pt x="635289" y="340682"/>
                    <a:pt x="503527" y="148065"/>
                    <a:pt x="492414" y="132190"/>
                  </a:cubicBezTo>
                  <a:cubicBezTo>
                    <a:pt x="481302" y="116315"/>
                    <a:pt x="595602" y="275065"/>
                    <a:pt x="609889" y="303640"/>
                  </a:cubicBezTo>
                  <a:cubicBezTo>
                    <a:pt x="624176" y="332215"/>
                    <a:pt x="614651" y="318457"/>
                    <a:pt x="578139" y="303640"/>
                  </a:cubicBezTo>
                  <a:cubicBezTo>
                    <a:pt x="541627" y="288823"/>
                    <a:pt x="415685" y="224794"/>
                    <a:pt x="390814" y="214740"/>
                  </a:cubicBezTo>
                  <a:cubicBezTo>
                    <a:pt x="365943" y="204686"/>
                    <a:pt x="459076" y="257073"/>
                    <a:pt x="428914" y="243315"/>
                  </a:cubicBezTo>
                  <a:cubicBezTo>
                    <a:pt x="398752" y="229557"/>
                    <a:pt x="224656" y="142244"/>
                    <a:pt x="209839" y="132190"/>
                  </a:cubicBezTo>
                  <a:cubicBezTo>
                    <a:pt x="195022" y="122136"/>
                    <a:pt x="368589" y="201511"/>
                    <a:pt x="340014" y="182990"/>
                  </a:cubicBezTo>
                  <a:cubicBezTo>
                    <a:pt x="311439" y="164469"/>
                    <a:pt x="-38340" y="-21268"/>
                    <a:pt x="3464" y="20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3" name="フリーフォーム 352">
              <a:extLst>
                <a:ext uri="{FF2B5EF4-FFF2-40B4-BE49-F238E27FC236}">
                  <a16:creationId xmlns:a16="http://schemas.microsoft.com/office/drawing/2014/main" id="{DCDF5789-2B7B-C29B-C2AA-16D28B54CD8B}"/>
                </a:ext>
              </a:extLst>
            </p:cNvPr>
            <p:cNvSpPr/>
            <p:nvPr/>
          </p:nvSpPr>
          <p:spPr>
            <a:xfrm>
              <a:off x="6799656" y="2141989"/>
              <a:ext cx="367730" cy="559009"/>
            </a:xfrm>
            <a:custGeom>
              <a:avLst/>
              <a:gdLst>
                <a:gd name="connsiteX0" fmla="*/ 1194 w 367730"/>
                <a:gd name="connsiteY0" fmla="*/ 1136 h 559009"/>
                <a:gd name="connsiteX1" fmla="*/ 217094 w 367730"/>
                <a:gd name="connsiteY1" fmla="*/ 353561 h 559009"/>
                <a:gd name="connsiteX2" fmla="*/ 220269 w 367730"/>
                <a:gd name="connsiteY2" fmla="*/ 290061 h 559009"/>
                <a:gd name="connsiteX3" fmla="*/ 366319 w 367730"/>
                <a:gd name="connsiteY3" fmla="*/ 556761 h 559009"/>
                <a:gd name="connsiteX4" fmla="*/ 290119 w 367730"/>
                <a:gd name="connsiteY4" fmla="*/ 410711 h 559009"/>
                <a:gd name="connsiteX5" fmla="*/ 220269 w 367730"/>
                <a:gd name="connsiteY5" fmla="*/ 280536 h 559009"/>
                <a:gd name="connsiteX6" fmla="*/ 223444 w 367730"/>
                <a:gd name="connsiteY6" fmla="*/ 337686 h 559009"/>
                <a:gd name="connsiteX7" fmla="*/ 153594 w 367730"/>
                <a:gd name="connsiteY7" fmla="*/ 258311 h 559009"/>
                <a:gd name="connsiteX8" fmla="*/ 153594 w 367730"/>
                <a:gd name="connsiteY8" fmla="*/ 280536 h 559009"/>
                <a:gd name="connsiteX9" fmla="*/ 29769 w 367730"/>
                <a:gd name="connsiteY9" fmla="*/ 118611 h 559009"/>
                <a:gd name="connsiteX10" fmla="*/ 125019 w 367730"/>
                <a:gd name="connsiteY10" fmla="*/ 236086 h 559009"/>
                <a:gd name="connsiteX11" fmla="*/ 1194 w 367730"/>
                <a:gd name="connsiteY11" fmla="*/ 1136 h 559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7730" h="559009">
                  <a:moveTo>
                    <a:pt x="1194" y="1136"/>
                  </a:moveTo>
                  <a:cubicBezTo>
                    <a:pt x="16540" y="20715"/>
                    <a:pt x="180582" y="305407"/>
                    <a:pt x="217094" y="353561"/>
                  </a:cubicBezTo>
                  <a:cubicBezTo>
                    <a:pt x="253606" y="401715"/>
                    <a:pt x="195398" y="256194"/>
                    <a:pt x="220269" y="290061"/>
                  </a:cubicBezTo>
                  <a:cubicBezTo>
                    <a:pt x="245140" y="323928"/>
                    <a:pt x="354677" y="536653"/>
                    <a:pt x="366319" y="556761"/>
                  </a:cubicBezTo>
                  <a:cubicBezTo>
                    <a:pt x="377961" y="576869"/>
                    <a:pt x="314461" y="456749"/>
                    <a:pt x="290119" y="410711"/>
                  </a:cubicBezTo>
                  <a:cubicBezTo>
                    <a:pt x="265777" y="364674"/>
                    <a:pt x="231382" y="292707"/>
                    <a:pt x="220269" y="280536"/>
                  </a:cubicBezTo>
                  <a:cubicBezTo>
                    <a:pt x="209156" y="268365"/>
                    <a:pt x="234556" y="341390"/>
                    <a:pt x="223444" y="337686"/>
                  </a:cubicBezTo>
                  <a:cubicBezTo>
                    <a:pt x="212332" y="333982"/>
                    <a:pt x="153594" y="258311"/>
                    <a:pt x="153594" y="258311"/>
                  </a:cubicBezTo>
                  <a:cubicBezTo>
                    <a:pt x="141952" y="248786"/>
                    <a:pt x="174231" y="303819"/>
                    <a:pt x="153594" y="280536"/>
                  </a:cubicBezTo>
                  <a:cubicBezTo>
                    <a:pt x="132957" y="257253"/>
                    <a:pt x="34532" y="126019"/>
                    <a:pt x="29769" y="118611"/>
                  </a:cubicBezTo>
                  <a:cubicBezTo>
                    <a:pt x="25007" y="111203"/>
                    <a:pt x="126606" y="250903"/>
                    <a:pt x="125019" y="236086"/>
                  </a:cubicBezTo>
                  <a:cubicBezTo>
                    <a:pt x="123432" y="221269"/>
                    <a:pt x="-14152" y="-18443"/>
                    <a:pt x="1194" y="11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4" name="フリーフォーム 353">
              <a:extLst>
                <a:ext uri="{FF2B5EF4-FFF2-40B4-BE49-F238E27FC236}">
                  <a16:creationId xmlns:a16="http://schemas.microsoft.com/office/drawing/2014/main" id="{B6A0D434-542C-B6C4-360D-9AC2E8F25BCB}"/>
                </a:ext>
              </a:extLst>
            </p:cNvPr>
            <p:cNvSpPr/>
            <p:nvPr/>
          </p:nvSpPr>
          <p:spPr>
            <a:xfrm>
              <a:off x="7152999" y="2260306"/>
              <a:ext cx="425676" cy="765029"/>
            </a:xfrm>
            <a:custGeom>
              <a:avLst/>
              <a:gdLst>
                <a:gd name="connsiteX0" fmla="*/ 276 w 425676"/>
                <a:gd name="connsiteY0" fmla="*/ 294 h 765029"/>
                <a:gd name="connsiteX1" fmla="*/ 152676 w 425676"/>
                <a:gd name="connsiteY1" fmla="*/ 270169 h 765029"/>
                <a:gd name="connsiteX2" fmla="*/ 146326 w 425676"/>
                <a:gd name="connsiteY2" fmla="*/ 235244 h 765029"/>
                <a:gd name="connsiteX3" fmla="*/ 225701 w 425676"/>
                <a:gd name="connsiteY3" fmla="*/ 479719 h 765029"/>
                <a:gd name="connsiteX4" fmla="*/ 213001 w 425676"/>
                <a:gd name="connsiteY4" fmla="*/ 419394 h 765029"/>
                <a:gd name="connsiteX5" fmla="*/ 305076 w 425676"/>
                <a:gd name="connsiteY5" fmla="*/ 562269 h 765029"/>
                <a:gd name="connsiteX6" fmla="*/ 295551 w 425676"/>
                <a:gd name="connsiteY6" fmla="*/ 514644 h 765029"/>
                <a:gd name="connsiteX7" fmla="*/ 416201 w 425676"/>
                <a:gd name="connsiteY7" fmla="*/ 752769 h 765029"/>
                <a:gd name="connsiteX8" fmla="*/ 403501 w 425676"/>
                <a:gd name="connsiteY8" fmla="*/ 705144 h 765029"/>
                <a:gd name="connsiteX9" fmla="*/ 289201 w 425676"/>
                <a:gd name="connsiteY9" fmla="*/ 486069 h 765029"/>
                <a:gd name="connsiteX10" fmla="*/ 324126 w 425676"/>
                <a:gd name="connsiteY10" fmla="*/ 578144 h 765029"/>
                <a:gd name="connsiteX11" fmla="*/ 251101 w 425676"/>
                <a:gd name="connsiteY11" fmla="*/ 479719 h 765029"/>
                <a:gd name="connsiteX12" fmla="*/ 155851 w 425676"/>
                <a:gd name="connsiteY12" fmla="*/ 349544 h 765029"/>
                <a:gd name="connsiteX13" fmla="*/ 184426 w 425676"/>
                <a:gd name="connsiteY13" fmla="*/ 432094 h 765029"/>
                <a:gd name="connsiteX14" fmla="*/ 165376 w 425676"/>
                <a:gd name="connsiteY14" fmla="*/ 330494 h 765029"/>
                <a:gd name="connsiteX15" fmla="*/ 139976 w 425676"/>
                <a:gd name="connsiteY15" fmla="*/ 149519 h 765029"/>
                <a:gd name="connsiteX16" fmla="*/ 139976 w 425676"/>
                <a:gd name="connsiteY16" fmla="*/ 235244 h 765029"/>
                <a:gd name="connsiteX17" fmla="*/ 98701 w 425676"/>
                <a:gd name="connsiteY17" fmla="*/ 184444 h 765029"/>
                <a:gd name="connsiteX18" fmla="*/ 114576 w 425676"/>
                <a:gd name="connsiteY18" fmla="*/ 216194 h 765029"/>
                <a:gd name="connsiteX19" fmla="*/ 276 w 425676"/>
                <a:gd name="connsiteY19" fmla="*/ 294 h 765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5676" h="765029">
                  <a:moveTo>
                    <a:pt x="276" y="294"/>
                  </a:moveTo>
                  <a:cubicBezTo>
                    <a:pt x="6626" y="9290"/>
                    <a:pt x="128334" y="231011"/>
                    <a:pt x="152676" y="270169"/>
                  </a:cubicBezTo>
                  <a:cubicBezTo>
                    <a:pt x="177018" y="309327"/>
                    <a:pt x="134155" y="200319"/>
                    <a:pt x="146326" y="235244"/>
                  </a:cubicBezTo>
                  <a:cubicBezTo>
                    <a:pt x="158497" y="270169"/>
                    <a:pt x="214589" y="449027"/>
                    <a:pt x="225701" y="479719"/>
                  </a:cubicBezTo>
                  <a:cubicBezTo>
                    <a:pt x="236814" y="510411"/>
                    <a:pt x="199772" y="405636"/>
                    <a:pt x="213001" y="419394"/>
                  </a:cubicBezTo>
                  <a:cubicBezTo>
                    <a:pt x="226230" y="433152"/>
                    <a:pt x="291318" y="546394"/>
                    <a:pt x="305076" y="562269"/>
                  </a:cubicBezTo>
                  <a:cubicBezTo>
                    <a:pt x="318834" y="578144"/>
                    <a:pt x="277030" y="482894"/>
                    <a:pt x="295551" y="514644"/>
                  </a:cubicBezTo>
                  <a:cubicBezTo>
                    <a:pt x="314072" y="546394"/>
                    <a:pt x="398209" y="721019"/>
                    <a:pt x="416201" y="752769"/>
                  </a:cubicBezTo>
                  <a:cubicBezTo>
                    <a:pt x="434193" y="784519"/>
                    <a:pt x="424668" y="749594"/>
                    <a:pt x="403501" y="705144"/>
                  </a:cubicBezTo>
                  <a:cubicBezTo>
                    <a:pt x="382334" y="660694"/>
                    <a:pt x="302430" y="507236"/>
                    <a:pt x="289201" y="486069"/>
                  </a:cubicBezTo>
                  <a:cubicBezTo>
                    <a:pt x="275972" y="464902"/>
                    <a:pt x="330476" y="579202"/>
                    <a:pt x="324126" y="578144"/>
                  </a:cubicBezTo>
                  <a:cubicBezTo>
                    <a:pt x="317776" y="577086"/>
                    <a:pt x="251101" y="479719"/>
                    <a:pt x="251101" y="479719"/>
                  </a:cubicBezTo>
                  <a:cubicBezTo>
                    <a:pt x="223055" y="441619"/>
                    <a:pt x="166964" y="357482"/>
                    <a:pt x="155851" y="349544"/>
                  </a:cubicBezTo>
                  <a:cubicBezTo>
                    <a:pt x="144739" y="341607"/>
                    <a:pt x="182839" y="435269"/>
                    <a:pt x="184426" y="432094"/>
                  </a:cubicBezTo>
                  <a:cubicBezTo>
                    <a:pt x="186013" y="428919"/>
                    <a:pt x="172784" y="377590"/>
                    <a:pt x="165376" y="330494"/>
                  </a:cubicBezTo>
                  <a:cubicBezTo>
                    <a:pt x="157968" y="283398"/>
                    <a:pt x="144209" y="165394"/>
                    <a:pt x="139976" y="149519"/>
                  </a:cubicBezTo>
                  <a:cubicBezTo>
                    <a:pt x="135743" y="133644"/>
                    <a:pt x="146855" y="229423"/>
                    <a:pt x="139976" y="235244"/>
                  </a:cubicBezTo>
                  <a:cubicBezTo>
                    <a:pt x="133097" y="241065"/>
                    <a:pt x="102934" y="187619"/>
                    <a:pt x="98701" y="184444"/>
                  </a:cubicBezTo>
                  <a:cubicBezTo>
                    <a:pt x="94468" y="181269"/>
                    <a:pt x="130451" y="241065"/>
                    <a:pt x="114576" y="216194"/>
                  </a:cubicBezTo>
                  <a:cubicBezTo>
                    <a:pt x="98701" y="191323"/>
                    <a:pt x="-6074" y="-8702"/>
                    <a:pt x="276" y="2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5" name="フリーフォーム 354">
              <a:extLst>
                <a:ext uri="{FF2B5EF4-FFF2-40B4-BE49-F238E27FC236}">
                  <a16:creationId xmlns:a16="http://schemas.microsoft.com/office/drawing/2014/main" id="{685F75B5-533E-79D8-B38B-070DA62F0158}"/>
                </a:ext>
              </a:extLst>
            </p:cNvPr>
            <p:cNvSpPr/>
            <p:nvPr/>
          </p:nvSpPr>
          <p:spPr>
            <a:xfrm>
              <a:off x="6848460" y="2037014"/>
              <a:ext cx="311203" cy="617353"/>
            </a:xfrm>
            <a:custGeom>
              <a:avLst/>
              <a:gdLst>
                <a:gd name="connsiteX0" fmla="*/ 12715 w 311203"/>
                <a:gd name="connsiteY0" fmla="*/ 1336 h 617353"/>
                <a:gd name="connsiteX1" fmla="*/ 158765 w 311203"/>
                <a:gd name="connsiteY1" fmla="*/ 350586 h 617353"/>
                <a:gd name="connsiteX2" fmla="*/ 155590 w 311203"/>
                <a:gd name="connsiteY2" fmla="*/ 328361 h 617353"/>
                <a:gd name="connsiteX3" fmla="*/ 311165 w 311203"/>
                <a:gd name="connsiteY3" fmla="*/ 617286 h 617353"/>
                <a:gd name="connsiteX4" fmla="*/ 139715 w 311203"/>
                <a:gd name="connsiteY4" fmla="*/ 299786 h 617353"/>
                <a:gd name="connsiteX5" fmla="*/ 146065 w 311203"/>
                <a:gd name="connsiteY5" fmla="*/ 331536 h 617353"/>
                <a:gd name="connsiteX6" fmla="*/ 15 w 311203"/>
                <a:gd name="connsiteY6" fmla="*/ 160086 h 617353"/>
                <a:gd name="connsiteX7" fmla="*/ 155590 w 311203"/>
                <a:gd name="connsiteY7" fmla="*/ 337886 h 617353"/>
                <a:gd name="connsiteX8" fmla="*/ 101615 w 311203"/>
                <a:gd name="connsiteY8" fmla="*/ 245811 h 617353"/>
                <a:gd name="connsiteX9" fmla="*/ 66690 w 311203"/>
                <a:gd name="connsiteY9" fmla="*/ 163261 h 617353"/>
                <a:gd name="connsiteX10" fmla="*/ 98440 w 311203"/>
                <a:gd name="connsiteY10" fmla="*/ 226761 h 617353"/>
                <a:gd name="connsiteX11" fmla="*/ 12715 w 311203"/>
                <a:gd name="connsiteY11" fmla="*/ 1336 h 61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1203" h="617353">
                  <a:moveTo>
                    <a:pt x="12715" y="1336"/>
                  </a:moveTo>
                  <a:cubicBezTo>
                    <a:pt x="22769" y="21974"/>
                    <a:pt x="134953" y="296082"/>
                    <a:pt x="158765" y="350586"/>
                  </a:cubicBezTo>
                  <a:cubicBezTo>
                    <a:pt x="182577" y="405090"/>
                    <a:pt x="130190" y="283911"/>
                    <a:pt x="155590" y="328361"/>
                  </a:cubicBezTo>
                  <a:cubicBezTo>
                    <a:pt x="180990" y="372811"/>
                    <a:pt x="313811" y="622048"/>
                    <a:pt x="311165" y="617286"/>
                  </a:cubicBezTo>
                  <a:cubicBezTo>
                    <a:pt x="308519" y="612524"/>
                    <a:pt x="167232" y="347411"/>
                    <a:pt x="139715" y="299786"/>
                  </a:cubicBezTo>
                  <a:cubicBezTo>
                    <a:pt x="112198" y="252161"/>
                    <a:pt x="169348" y="354819"/>
                    <a:pt x="146065" y="331536"/>
                  </a:cubicBezTo>
                  <a:cubicBezTo>
                    <a:pt x="122782" y="308253"/>
                    <a:pt x="-1573" y="159028"/>
                    <a:pt x="15" y="160086"/>
                  </a:cubicBezTo>
                  <a:cubicBezTo>
                    <a:pt x="1603" y="161144"/>
                    <a:pt x="138657" y="323599"/>
                    <a:pt x="155590" y="337886"/>
                  </a:cubicBezTo>
                  <a:cubicBezTo>
                    <a:pt x="172523" y="352173"/>
                    <a:pt x="116432" y="274915"/>
                    <a:pt x="101615" y="245811"/>
                  </a:cubicBezTo>
                  <a:cubicBezTo>
                    <a:pt x="86798" y="216707"/>
                    <a:pt x="67219" y="166436"/>
                    <a:pt x="66690" y="163261"/>
                  </a:cubicBezTo>
                  <a:cubicBezTo>
                    <a:pt x="66161" y="160086"/>
                    <a:pt x="104790" y="247928"/>
                    <a:pt x="98440" y="226761"/>
                  </a:cubicBezTo>
                  <a:cubicBezTo>
                    <a:pt x="92090" y="205594"/>
                    <a:pt x="2661" y="-19302"/>
                    <a:pt x="12715" y="13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6" name="フリーフォーム 355">
              <a:extLst>
                <a:ext uri="{FF2B5EF4-FFF2-40B4-BE49-F238E27FC236}">
                  <a16:creationId xmlns:a16="http://schemas.microsoft.com/office/drawing/2014/main" id="{ED55F184-C1F3-A5A5-CAB9-11C6EB70F1B5}"/>
                </a:ext>
              </a:extLst>
            </p:cNvPr>
            <p:cNvSpPr/>
            <p:nvPr/>
          </p:nvSpPr>
          <p:spPr>
            <a:xfrm>
              <a:off x="6997338" y="2164787"/>
              <a:ext cx="248099" cy="372342"/>
            </a:xfrm>
            <a:custGeom>
              <a:avLst/>
              <a:gdLst>
                <a:gd name="connsiteX0" fmla="*/ 32112 w 248099"/>
                <a:gd name="connsiteY0" fmla="*/ 563 h 372342"/>
                <a:gd name="connsiteX1" fmla="*/ 28937 w 248099"/>
                <a:gd name="connsiteY1" fmla="*/ 152963 h 372342"/>
                <a:gd name="connsiteX2" fmla="*/ 174987 w 248099"/>
                <a:gd name="connsiteY2" fmla="*/ 299013 h 372342"/>
                <a:gd name="connsiteX3" fmla="*/ 162287 w 248099"/>
                <a:gd name="connsiteY3" fmla="*/ 273613 h 372342"/>
                <a:gd name="connsiteX4" fmla="*/ 248012 w 248099"/>
                <a:gd name="connsiteY4" fmla="*/ 372038 h 372342"/>
                <a:gd name="connsiteX5" fmla="*/ 174987 w 248099"/>
                <a:gd name="connsiteY5" fmla="*/ 299013 h 372342"/>
                <a:gd name="connsiteX6" fmla="*/ 16237 w 248099"/>
                <a:gd name="connsiteY6" fmla="*/ 152963 h 372342"/>
                <a:gd name="connsiteX7" fmla="*/ 19412 w 248099"/>
                <a:gd name="connsiteY7" fmla="*/ 172013 h 372342"/>
                <a:gd name="connsiteX8" fmla="*/ 362 w 248099"/>
                <a:gd name="connsiteY8" fmla="*/ 51363 h 372342"/>
                <a:gd name="connsiteX9" fmla="*/ 9887 w 248099"/>
                <a:gd name="connsiteY9" fmla="*/ 98988 h 372342"/>
                <a:gd name="connsiteX10" fmla="*/ 32112 w 248099"/>
                <a:gd name="connsiteY10" fmla="*/ 563 h 372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8099" h="372342">
                  <a:moveTo>
                    <a:pt x="32112" y="563"/>
                  </a:moveTo>
                  <a:cubicBezTo>
                    <a:pt x="35287" y="9559"/>
                    <a:pt x="5125" y="103221"/>
                    <a:pt x="28937" y="152963"/>
                  </a:cubicBezTo>
                  <a:cubicBezTo>
                    <a:pt x="52749" y="202705"/>
                    <a:pt x="152762" y="278905"/>
                    <a:pt x="174987" y="299013"/>
                  </a:cubicBezTo>
                  <a:cubicBezTo>
                    <a:pt x="197212" y="319121"/>
                    <a:pt x="150116" y="261442"/>
                    <a:pt x="162287" y="273613"/>
                  </a:cubicBezTo>
                  <a:cubicBezTo>
                    <a:pt x="174458" y="285784"/>
                    <a:pt x="245895" y="367805"/>
                    <a:pt x="248012" y="372038"/>
                  </a:cubicBezTo>
                  <a:cubicBezTo>
                    <a:pt x="250129" y="376271"/>
                    <a:pt x="213616" y="335525"/>
                    <a:pt x="174987" y="299013"/>
                  </a:cubicBezTo>
                  <a:cubicBezTo>
                    <a:pt x="136358" y="262501"/>
                    <a:pt x="42166" y="174130"/>
                    <a:pt x="16237" y="152963"/>
                  </a:cubicBezTo>
                  <a:cubicBezTo>
                    <a:pt x="-9692" y="131796"/>
                    <a:pt x="22058" y="188946"/>
                    <a:pt x="19412" y="172013"/>
                  </a:cubicBezTo>
                  <a:cubicBezTo>
                    <a:pt x="16766" y="155080"/>
                    <a:pt x="1949" y="63534"/>
                    <a:pt x="362" y="51363"/>
                  </a:cubicBezTo>
                  <a:cubicBezTo>
                    <a:pt x="-1225" y="39192"/>
                    <a:pt x="2479" y="104809"/>
                    <a:pt x="9887" y="98988"/>
                  </a:cubicBezTo>
                  <a:cubicBezTo>
                    <a:pt x="17295" y="93167"/>
                    <a:pt x="28937" y="-8433"/>
                    <a:pt x="32112" y="5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7" name="フリーフォーム 356">
              <a:extLst>
                <a:ext uri="{FF2B5EF4-FFF2-40B4-BE49-F238E27FC236}">
                  <a16:creationId xmlns:a16="http://schemas.microsoft.com/office/drawing/2014/main" id="{B49CFCEF-535B-CC29-0008-14746C5FB24E}"/>
                </a:ext>
              </a:extLst>
            </p:cNvPr>
            <p:cNvSpPr/>
            <p:nvPr/>
          </p:nvSpPr>
          <p:spPr>
            <a:xfrm>
              <a:off x="6985104" y="2122057"/>
              <a:ext cx="351455" cy="579589"/>
            </a:xfrm>
            <a:custGeom>
              <a:avLst/>
              <a:gdLst>
                <a:gd name="connsiteX0" fmla="*/ 6246 w 351455"/>
                <a:gd name="connsiteY0" fmla="*/ 8368 h 579589"/>
                <a:gd name="connsiteX1" fmla="*/ 336446 w 351455"/>
                <a:gd name="connsiteY1" fmla="*/ 554468 h 579589"/>
                <a:gd name="connsiteX2" fmla="*/ 282471 w 351455"/>
                <a:gd name="connsiteY2" fmla="*/ 465568 h 579589"/>
                <a:gd name="connsiteX3" fmla="*/ 168171 w 351455"/>
                <a:gd name="connsiteY3" fmla="*/ 265543 h 579589"/>
                <a:gd name="connsiteX4" fmla="*/ 203096 w 351455"/>
                <a:gd name="connsiteY4" fmla="*/ 354443 h 579589"/>
                <a:gd name="connsiteX5" fmla="*/ 98321 w 351455"/>
                <a:gd name="connsiteY5" fmla="*/ 170293 h 579589"/>
                <a:gd name="connsiteX6" fmla="*/ 117371 w 351455"/>
                <a:gd name="connsiteY6" fmla="*/ 217918 h 579589"/>
                <a:gd name="connsiteX7" fmla="*/ 6246 w 351455"/>
                <a:gd name="connsiteY7" fmla="*/ 8368 h 57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1455" h="579589">
                  <a:moveTo>
                    <a:pt x="6246" y="8368"/>
                  </a:moveTo>
                  <a:cubicBezTo>
                    <a:pt x="42758" y="64460"/>
                    <a:pt x="290409" y="478268"/>
                    <a:pt x="336446" y="554468"/>
                  </a:cubicBezTo>
                  <a:cubicBezTo>
                    <a:pt x="382484" y="630668"/>
                    <a:pt x="310517" y="513722"/>
                    <a:pt x="282471" y="465568"/>
                  </a:cubicBezTo>
                  <a:cubicBezTo>
                    <a:pt x="254425" y="417414"/>
                    <a:pt x="181400" y="284064"/>
                    <a:pt x="168171" y="265543"/>
                  </a:cubicBezTo>
                  <a:cubicBezTo>
                    <a:pt x="154942" y="247022"/>
                    <a:pt x="214738" y="370318"/>
                    <a:pt x="203096" y="354443"/>
                  </a:cubicBezTo>
                  <a:cubicBezTo>
                    <a:pt x="191454" y="338568"/>
                    <a:pt x="112609" y="193047"/>
                    <a:pt x="98321" y="170293"/>
                  </a:cubicBezTo>
                  <a:cubicBezTo>
                    <a:pt x="84034" y="147539"/>
                    <a:pt x="130071" y="240143"/>
                    <a:pt x="117371" y="217918"/>
                  </a:cubicBezTo>
                  <a:cubicBezTo>
                    <a:pt x="104671" y="195693"/>
                    <a:pt x="-30266" y="-47724"/>
                    <a:pt x="6246" y="83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8" name="フリーフォーム 357">
              <a:extLst>
                <a:ext uri="{FF2B5EF4-FFF2-40B4-BE49-F238E27FC236}">
                  <a16:creationId xmlns:a16="http://schemas.microsoft.com/office/drawing/2014/main" id="{2DD1B302-3CB3-A770-6D59-FD09946228E2}"/>
                </a:ext>
              </a:extLst>
            </p:cNvPr>
            <p:cNvSpPr/>
            <p:nvPr/>
          </p:nvSpPr>
          <p:spPr>
            <a:xfrm>
              <a:off x="7092898" y="2482665"/>
              <a:ext cx="166128" cy="549334"/>
            </a:xfrm>
            <a:custGeom>
              <a:avLst/>
              <a:gdLst>
                <a:gd name="connsiteX0" fmla="*/ 52 w 166128"/>
                <a:gd name="connsiteY0" fmla="*/ 185 h 549334"/>
                <a:gd name="connsiteX1" fmla="*/ 127052 w 166128"/>
                <a:gd name="connsiteY1" fmla="*/ 324035 h 549334"/>
                <a:gd name="connsiteX2" fmla="*/ 111177 w 166128"/>
                <a:gd name="connsiteY2" fmla="*/ 289110 h 549334"/>
                <a:gd name="connsiteX3" fmla="*/ 165152 w 166128"/>
                <a:gd name="connsiteY3" fmla="*/ 546285 h 549334"/>
                <a:gd name="connsiteX4" fmla="*/ 142927 w 166128"/>
                <a:gd name="connsiteY4" fmla="*/ 419285 h 549334"/>
                <a:gd name="connsiteX5" fmla="*/ 104827 w 166128"/>
                <a:gd name="connsiteY5" fmla="*/ 251010 h 549334"/>
                <a:gd name="connsiteX6" fmla="*/ 111177 w 166128"/>
                <a:gd name="connsiteY6" fmla="*/ 276410 h 549334"/>
                <a:gd name="connsiteX7" fmla="*/ 52 w 166128"/>
                <a:gd name="connsiteY7" fmla="*/ 185 h 54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128" h="549334">
                  <a:moveTo>
                    <a:pt x="52" y="185"/>
                  </a:moveTo>
                  <a:cubicBezTo>
                    <a:pt x="2698" y="8122"/>
                    <a:pt x="108531" y="275881"/>
                    <a:pt x="127052" y="324035"/>
                  </a:cubicBezTo>
                  <a:cubicBezTo>
                    <a:pt x="145573" y="372189"/>
                    <a:pt x="104827" y="252068"/>
                    <a:pt x="111177" y="289110"/>
                  </a:cubicBezTo>
                  <a:cubicBezTo>
                    <a:pt x="117527" y="326152"/>
                    <a:pt x="159860" y="524589"/>
                    <a:pt x="165152" y="546285"/>
                  </a:cubicBezTo>
                  <a:cubicBezTo>
                    <a:pt x="170444" y="567981"/>
                    <a:pt x="152981" y="468498"/>
                    <a:pt x="142927" y="419285"/>
                  </a:cubicBezTo>
                  <a:cubicBezTo>
                    <a:pt x="132873" y="370073"/>
                    <a:pt x="110119" y="274823"/>
                    <a:pt x="104827" y="251010"/>
                  </a:cubicBezTo>
                  <a:cubicBezTo>
                    <a:pt x="99535" y="227197"/>
                    <a:pt x="126523" y="311864"/>
                    <a:pt x="111177" y="276410"/>
                  </a:cubicBezTo>
                  <a:cubicBezTo>
                    <a:pt x="95831" y="240956"/>
                    <a:pt x="-2594" y="-7752"/>
                    <a:pt x="52" y="1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9" name="フリーフォーム 358">
              <a:extLst>
                <a:ext uri="{FF2B5EF4-FFF2-40B4-BE49-F238E27FC236}">
                  <a16:creationId xmlns:a16="http://schemas.microsoft.com/office/drawing/2014/main" id="{C2F395C9-00B4-FF1A-64EB-42453EC691B7}"/>
                </a:ext>
              </a:extLst>
            </p:cNvPr>
            <p:cNvSpPr/>
            <p:nvPr/>
          </p:nvSpPr>
          <p:spPr>
            <a:xfrm>
              <a:off x="4127227" y="5029143"/>
              <a:ext cx="367132" cy="914289"/>
            </a:xfrm>
            <a:custGeom>
              <a:avLst/>
              <a:gdLst>
                <a:gd name="connsiteX0" fmla="*/ 4198 w 367132"/>
                <a:gd name="connsiteY0" fmla="*/ 12526 h 914289"/>
                <a:gd name="connsiteX1" fmla="*/ 241111 w 367132"/>
                <a:gd name="connsiteY1" fmla="*/ 652606 h 914289"/>
                <a:gd name="connsiteX2" fmla="*/ 236955 w 367132"/>
                <a:gd name="connsiteY2" fmla="*/ 627668 h 914289"/>
                <a:gd name="connsiteX3" fmla="*/ 361646 w 367132"/>
                <a:gd name="connsiteY3" fmla="*/ 910301 h 914289"/>
                <a:gd name="connsiteX4" fmla="*/ 345020 w 367132"/>
                <a:gd name="connsiteY4" fmla="*/ 798079 h 914289"/>
                <a:gd name="connsiteX5" fmla="*/ 345020 w 367132"/>
                <a:gd name="connsiteY5" fmla="*/ 860424 h 914289"/>
                <a:gd name="connsiteX6" fmla="*/ 303457 w 367132"/>
                <a:gd name="connsiteY6" fmla="*/ 760672 h 914289"/>
                <a:gd name="connsiteX7" fmla="*/ 191235 w 367132"/>
                <a:gd name="connsiteY7" fmla="*/ 507133 h 914289"/>
                <a:gd name="connsiteX8" fmla="*/ 83169 w 367132"/>
                <a:gd name="connsiteY8" fmla="*/ 253595 h 914289"/>
                <a:gd name="connsiteX9" fmla="*/ 108108 w 367132"/>
                <a:gd name="connsiteY9" fmla="*/ 328410 h 914289"/>
                <a:gd name="connsiteX10" fmla="*/ 91482 w 367132"/>
                <a:gd name="connsiteY10" fmla="*/ 232813 h 914289"/>
                <a:gd name="connsiteX11" fmla="*/ 4198 w 367132"/>
                <a:gd name="connsiteY11" fmla="*/ 12526 h 91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7132" h="914289">
                  <a:moveTo>
                    <a:pt x="4198" y="12526"/>
                  </a:moveTo>
                  <a:cubicBezTo>
                    <a:pt x="29136" y="82492"/>
                    <a:pt x="241111" y="652606"/>
                    <a:pt x="241111" y="652606"/>
                  </a:cubicBezTo>
                  <a:cubicBezTo>
                    <a:pt x="279904" y="755130"/>
                    <a:pt x="216866" y="584719"/>
                    <a:pt x="236955" y="627668"/>
                  </a:cubicBezTo>
                  <a:cubicBezTo>
                    <a:pt x="257044" y="670617"/>
                    <a:pt x="343635" y="881899"/>
                    <a:pt x="361646" y="910301"/>
                  </a:cubicBezTo>
                  <a:cubicBezTo>
                    <a:pt x="379657" y="938703"/>
                    <a:pt x="347791" y="806392"/>
                    <a:pt x="345020" y="798079"/>
                  </a:cubicBezTo>
                  <a:cubicBezTo>
                    <a:pt x="342249" y="789766"/>
                    <a:pt x="351947" y="866658"/>
                    <a:pt x="345020" y="860424"/>
                  </a:cubicBezTo>
                  <a:cubicBezTo>
                    <a:pt x="338093" y="854190"/>
                    <a:pt x="329088" y="819554"/>
                    <a:pt x="303457" y="760672"/>
                  </a:cubicBezTo>
                  <a:cubicBezTo>
                    <a:pt x="277826" y="701790"/>
                    <a:pt x="227950" y="591646"/>
                    <a:pt x="191235" y="507133"/>
                  </a:cubicBezTo>
                  <a:cubicBezTo>
                    <a:pt x="154520" y="422620"/>
                    <a:pt x="97024" y="283382"/>
                    <a:pt x="83169" y="253595"/>
                  </a:cubicBezTo>
                  <a:cubicBezTo>
                    <a:pt x="69315" y="223808"/>
                    <a:pt x="106723" y="331874"/>
                    <a:pt x="108108" y="328410"/>
                  </a:cubicBezTo>
                  <a:cubicBezTo>
                    <a:pt x="109493" y="324946"/>
                    <a:pt x="110186" y="279226"/>
                    <a:pt x="91482" y="232813"/>
                  </a:cubicBezTo>
                  <a:cubicBezTo>
                    <a:pt x="72778" y="186400"/>
                    <a:pt x="-20740" y="-57440"/>
                    <a:pt x="4198" y="125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0" name="フリーフォーム 359">
              <a:extLst>
                <a:ext uri="{FF2B5EF4-FFF2-40B4-BE49-F238E27FC236}">
                  <a16:creationId xmlns:a16="http://schemas.microsoft.com/office/drawing/2014/main" id="{F6D0F40E-3FEC-4B01-663C-BE478501BDE1}"/>
                </a:ext>
              </a:extLst>
            </p:cNvPr>
            <p:cNvSpPr/>
            <p:nvPr/>
          </p:nvSpPr>
          <p:spPr>
            <a:xfrm>
              <a:off x="4314305" y="5261956"/>
              <a:ext cx="256702" cy="461761"/>
            </a:xfrm>
            <a:custGeom>
              <a:avLst/>
              <a:gdLst>
                <a:gd name="connsiteX0" fmla="*/ 0 w 256702"/>
                <a:gd name="connsiteY0" fmla="*/ 0 h 461761"/>
                <a:gd name="connsiteX1" fmla="*/ 249382 w 256702"/>
                <a:gd name="connsiteY1" fmla="*/ 448888 h 461761"/>
                <a:gd name="connsiteX2" fmla="*/ 195350 w 256702"/>
                <a:gd name="connsiteY2" fmla="*/ 349135 h 461761"/>
                <a:gd name="connsiteX3" fmla="*/ 0 w 256702"/>
                <a:gd name="connsiteY3" fmla="*/ 0 h 46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702" h="461761">
                  <a:moveTo>
                    <a:pt x="0" y="0"/>
                  </a:moveTo>
                  <a:lnTo>
                    <a:pt x="249382" y="448888"/>
                  </a:lnTo>
                  <a:cubicBezTo>
                    <a:pt x="281940" y="507077"/>
                    <a:pt x="195350" y="349135"/>
                    <a:pt x="195350" y="34913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2" name="フリーフォーム 361">
              <a:extLst>
                <a:ext uri="{FF2B5EF4-FFF2-40B4-BE49-F238E27FC236}">
                  <a16:creationId xmlns:a16="http://schemas.microsoft.com/office/drawing/2014/main" id="{92DAE3CB-2C8B-56FF-F39A-3BFEC21507A7}"/>
                </a:ext>
              </a:extLst>
            </p:cNvPr>
            <p:cNvSpPr/>
            <p:nvPr/>
          </p:nvSpPr>
          <p:spPr>
            <a:xfrm>
              <a:off x="4698992" y="5916502"/>
              <a:ext cx="228689" cy="74726"/>
            </a:xfrm>
            <a:custGeom>
              <a:avLst/>
              <a:gdLst>
                <a:gd name="connsiteX0" fmla="*/ 8 w 228689"/>
                <a:gd name="connsiteY0" fmla="*/ 74723 h 74726"/>
                <a:gd name="connsiteX1" fmla="*/ 127008 w 228689"/>
                <a:gd name="connsiteY1" fmla="*/ 4873 h 74726"/>
                <a:gd name="connsiteX2" fmla="*/ 228608 w 228689"/>
                <a:gd name="connsiteY2" fmla="*/ 8048 h 74726"/>
                <a:gd name="connsiteX3" fmla="*/ 142883 w 228689"/>
                <a:gd name="connsiteY3" fmla="*/ 1698 h 74726"/>
                <a:gd name="connsiteX4" fmla="*/ 73033 w 228689"/>
                <a:gd name="connsiteY4" fmla="*/ 33448 h 74726"/>
                <a:gd name="connsiteX5" fmla="*/ 120658 w 228689"/>
                <a:gd name="connsiteY5" fmla="*/ 1698 h 74726"/>
                <a:gd name="connsiteX6" fmla="*/ 8 w 228689"/>
                <a:gd name="connsiteY6" fmla="*/ 74723 h 74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89" h="74726">
                  <a:moveTo>
                    <a:pt x="8" y="74723"/>
                  </a:moveTo>
                  <a:cubicBezTo>
                    <a:pt x="1066" y="75252"/>
                    <a:pt x="88908" y="15985"/>
                    <a:pt x="127008" y="4873"/>
                  </a:cubicBezTo>
                  <a:cubicBezTo>
                    <a:pt x="165108" y="-6239"/>
                    <a:pt x="225962" y="8577"/>
                    <a:pt x="228608" y="8048"/>
                  </a:cubicBezTo>
                  <a:cubicBezTo>
                    <a:pt x="231254" y="7519"/>
                    <a:pt x="168812" y="-2535"/>
                    <a:pt x="142883" y="1698"/>
                  </a:cubicBezTo>
                  <a:cubicBezTo>
                    <a:pt x="116954" y="5931"/>
                    <a:pt x="76737" y="33448"/>
                    <a:pt x="73033" y="33448"/>
                  </a:cubicBezTo>
                  <a:cubicBezTo>
                    <a:pt x="69329" y="33448"/>
                    <a:pt x="140237" y="-8885"/>
                    <a:pt x="120658" y="1698"/>
                  </a:cubicBezTo>
                  <a:cubicBezTo>
                    <a:pt x="101079" y="12281"/>
                    <a:pt x="-1050" y="74194"/>
                    <a:pt x="8" y="747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3" name="フリーフォーム 362">
              <a:extLst>
                <a:ext uri="{FF2B5EF4-FFF2-40B4-BE49-F238E27FC236}">
                  <a16:creationId xmlns:a16="http://schemas.microsoft.com/office/drawing/2014/main" id="{4767F667-3E6F-DEE0-9E2A-F2E112D0F076}"/>
                </a:ext>
              </a:extLst>
            </p:cNvPr>
            <p:cNvSpPr/>
            <p:nvPr/>
          </p:nvSpPr>
          <p:spPr>
            <a:xfrm>
              <a:off x="4985512" y="5781675"/>
              <a:ext cx="62738" cy="124036"/>
            </a:xfrm>
            <a:custGeom>
              <a:avLst/>
              <a:gdLst>
                <a:gd name="connsiteX0" fmla="*/ 37338 w 62738"/>
                <a:gd name="connsiteY0" fmla="*/ 0 h 124036"/>
                <a:gd name="connsiteX1" fmla="*/ 11938 w 62738"/>
                <a:gd name="connsiteY1" fmla="*/ 92075 h 124036"/>
                <a:gd name="connsiteX2" fmla="*/ 62738 w 62738"/>
                <a:gd name="connsiteY2" fmla="*/ 123825 h 124036"/>
                <a:gd name="connsiteX3" fmla="*/ 11938 w 62738"/>
                <a:gd name="connsiteY3" fmla="*/ 104775 h 124036"/>
                <a:gd name="connsiteX4" fmla="*/ 11938 w 62738"/>
                <a:gd name="connsiteY4" fmla="*/ 82550 h 124036"/>
                <a:gd name="connsiteX5" fmla="*/ 2413 w 62738"/>
                <a:gd name="connsiteY5" fmla="*/ 92075 h 124036"/>
                <a:gd name="connsiteX6" fmla="*/ 37338 w 62738"/>
                <a:gd name="connsiteY6" fmla="*/ 0 h 124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738" h="124036">
                  <a:moveTo>
                    <a:pt x="37338" y="0"/>
                  </a:moveTo>
                  <a:cubicBezTo>
                    <a:pt x="38925" y="0"/>
                    <a:pt x="7705" y="71438"/>
                    <a:pt x="11938" y="92075"/>
                  </a:cubicBezTo>
                  <a:cubicBezTo>
                    <a:pt x="16171" y="112712"/>
                    <a:pt x="62738" y="121708"/>
                    <a:pt x="62738" y="123825"/>
                  </a:cubicBezTo>
                  <a:cubicBezTo>
                    <a:pt x="62738" y="125942"/>
                    <a:pt x="20405" y="111654"/>
                    <a:pt x="11938" y="104775"/>
                  </a:cubicBezTo>
                  <a:cubicBezTo>
                    <a:pt x="3471" y="97896"/>
                    <a:pt x="13526" y="84667"/>
                    <a:pt x="11938" y="82550"/>
                  </a:cubicBezTo>
                  <a:cubicBezTo>
                    <a:pt x="10350" y="80433"/>
                    <a:pt x="-6054" y="107950"/>
                    <a:pt x="2413" y="92075"/>
                  </a:cubicBezTo>
                  <a:cubicBezTo>
                    <a:pt x="10880" y="76200"/>
                    <a:pt x="35751" y="0"/>
                    <a:pt x="373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4" name="フリーフォーム 363">
              <a:extLst>
                <a:ext uri="{FF2B5EF4-FFF2-40B4-BE49-F238E27FC236}">
                  <a16:creationId xmlns:a16="http://schemas.microsoft.com/office/drawing/2014/main" id="{FAA48766-EEE6-BB78-F217-90BF51CF070E}"/>
                </a:ext>
              </a:extLst>
            </p:cNvPr>
            <p:cNvSpPr/>
            <p:nvPr/>
          </p:nvSpPr>
          <p:spPr>
            <a:xfrm>
              <a:off x="4559482" y="5987272"/>
              <a:ext cx="841591" cy="58045"/>
            </a:xfrm>
            <a:custGeom>
              <a:avLst/>
              <a:gdLst>
                <a:gd name="connsiteX0" fmla="*/ 126818 w 841591"/>
                <a:gd name="connsiteY0" fmla="*/ 32528 h 58045"/>
                <a:gd name="connsiteX1" fmla="*/ 485593 w 841591"/>
                <a:gd name="connsiteY1" fmla="*/ 3953 h 58045"/>
                <a:gd name="connsiteX2" fmla="*/ 463368 w 841591"/>
                <a:gd name="connsiteY2" fmla="*/ 16653 h 58045"/>
                <a:gd name="connsiteX3" fmla="*/ 495118 w 841591"/>
                <a:gd name="connsiteY3" fmla="*/ 29353 h 58045"/>
                <a:gd name="connsiteX4" fmla="*/ 488768 w 841591"/>
                <a:gd name="connsiteY4" fmla="*/ 7128 h 58045"/>
                <a:gd name="connsiteX5" fmla="*/ 444318 w 841591"/>
                <a:gd name="connsiteY5" fmla="*/ 13478 h 58045"/>
                <a:gd name="connsiteX6" fmla="*/ 841193 w 841591"/>
                <a:gd name="connsiteY6" fmla="*/ 57928 h 58045"/>
                <a:gd name="connsiteX7" fmla="*/ 517343 w 841591"/>
                <a:gd name="connsiteY7" fmla="*/ 26178 h 58045"/>
                <a:gd name="connsiteX8" fmla="*/ 447493 w 841591"/>
                <a:gd name="connsiteY8" fmla="*/ 16653 h 58045"/>
                <a:gd name="connsiteX9" fmla="*/ 364943 w 841591"/>
                <a:gd name="connsiteY9" fmla="*/ 38878 h 58045"/>
                <a:gd name="connsiteX10" fmla="*/ 460193 w 841591"/>
                <a:gd name="connsiteY10" fmla="*/ 778 h 58045"/>
                <a:gd name="connsiteX11" fmla="*/ 399868 w 841591"/>
                <a:gd name="connsiteY11" fmla="*/ 13478 h 58045"/>
                <a:gd name="connsiteX12" fmla="*/ 314143 w 841591"/>
                <a:gd name="connsiteY12" fmla="*/ 16653 h 58045"/>
                <a:gd name="connsiteX13" fmla="*/ 374468 w 841591"/>
                <a:gd name="connsiteY13" fmla="*/ 26178 h 58045"/>
                <a:gd name="connsiteX14" fmla="*/ 298268 w 841591"/>
                <a:gd name="connsiteY14" fmla="*/ 29353 h 58045"/>
                <a:gd name="connsiteX15" fmla="*/ 314143 w 841591"/>
                <a:gd name="connsiteY15" fmla="*/ 13478 h 58045"/>
                <a:gd name="connsiteX16" fmla="*/ 9343 w 841591"/>
                <a:gd name="connsiteY16" fmla="*/ 42053 h 58045"/>
                <a:gd name="connsiteX17" fmla="*/ 126818 w 841591"/>
                <a:gd name="connsiteY17" fmla="*/ 32528 h 5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41591" h="58045">
                  <a:moveTo>
                    <a:pt x="126818" y="32528"/>
                  </a:moveTo>
                  <a:lnTo>
                    <a:pt x="485593" y="3953"/>
                  </a:lnTo>
                  <a:cubicBezTo>
                    <a:pt x="541685" y="1307"/>
                    <a:pt x="461781" y="12420"/>
                    <a:pt x="463368" y="16653"/>
                  </a:cubicBezTo>
                  <a:cubicBezTo>
                    <a:pt x="464955" y="20886"/>
                    <a:pt x="490885" y="30940"/>
                    <a:pt x="495118" y="29353"/>
                  </a:cubicBezTo>
                  <a:cubicBezTo>
                    <a:pt x="499351" y="27766"/>
                    <a:pt x="497235" y="9774"/>
                    <a:pt x="488768" y="7128"/>
                  </a:cubicBezTo>
                  <a:cubicBezTo>
                    <a:pt x="480301" y="4482"/>
                    <a:pt x="385581" y="5011"/>
                    <a:pt x="444318" y="13478"/>
                  </a:cubicBezTo>
                  <a:cubicBezTo>
                    <a:pt x="503055" y="21945"/>
                    <a:pt x="829022" y="55811"/>
                    <a:pt x="841193" y="57928"/>
                  </a:cubicBezTo>
                  <a:cubicBezTo>
                    <a:pt x="853364" y="60045"/>
                    <a:pt x="582960" y="33057"/>
                    <a:pt x="517343" y="26178"/>
                  </a:cubicBezTo>
                  <a:cubicBezTo>
                    <a:pt x="451726" y="19299"/>
                    <a:pt x="472893" y="14536"/>
                    <a:pt x="447493" y="16653"/>
                  </a:cubicBezTo>
                  <a:cubicBezTo>
                    <a:pt x="422093" y="18770"/>
                    <a:pt x="362826" y="41524"/>
                    <a:pt x="364943" y="38878"/>
                  </a:cubicBezTo>
                  <a:cubicBezTo>
                    <a:pt x="367060" y="36232"/>
                    <a:pt x="454372" y="5011"/>
                    <a:pt x="460193" y="778"/>
                  </a:cubicBezTo>
                  <a:cubicBezTo>
                    <a:pt x="466014" y="-3455"/>
                    <a:pt x="424210" y="10832"/>
                    <a:pt x="399868" y="13478"/>
                  </a:cubicBezTo>
                  <a:cubicBezTo>
                    <a:pt x="375526" y="16124"/>
                    <a:pt x="318376" y="14536"/>
                    <a:pt x="314143" y="16653"/>
                  </a:cubicBezTo>
                  <a:cubicBezTo>
                    <a:pt x="309910" y="18770"/>
                    <a:pt x="377114" y="24061"/>
                    <a:pt x="374468" y="26178"/>
                  </a:cubicBezTo>
                  <a:cubicBezTo>
                    <a:pt x="371822" y="28295"/>
                    <a:pt x="308322" y="31470"/>
                    <a:pt x="298268" y="29353"/>
                  </a:cubicBezTo>
                  <a:cubicBezTo>
                    <a:pt x="288214" y="27236"/>
                    <a:pt x="362297" y="11361"/>
                    <a:pt x="314143" y="13478"/>
                  </a:cubicBezTo>
                  <a:cubicBezTo>
                    <a:pt x="265989" y="15595"/>
                    <a:pt x="45326" y="37291"/>
                    <a:pt x="9343" y="42053"/>
                  </a:cubicBezTo>
                  <a:cubicBezTo>
                    <a:pt x="-26640" y="46815"/>
                    <a:pt x="47443" y="38878"/>
                    <a:pt x="126818" y="325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5" name="フリーフォーム 364">
              <a:extLst>
                <a:ext uri="{FF2B5EF4-FFF2-40B4-BE49-F238E27FC236}">
                  <a16:creationId xmlns:a16="http://schemas.microsoft.com/office/drawing/2014/main" id="{A3152BE8-E1A6-B471-6C1E-5196EBCB036E}"/>
                </a:ext>
              </a:extLst>
            </p:cNvPr>
            <p:cNvSpPr/>
            <p:nvPr/>
          </p:nvSpPr>
          <p:spPr>
            <a:xfrm>
              <a:off x="4800600" y="6137254"/>
              <a:ext cx="523945" cy="95386"/>
            </a:xfrm>
            <a:custGeom>
              <a:avLst/>
              <a:gdLst>
                <a:gd name="connsiteX0" fmla="*/ 0 w 523945"/>
                <a:gd name="connsiteY0" fmla="*/ 92096 h 95386"/>
                <a:gd name="connsiteX1" fmla="*/ 327025 w 523945"/>
                <a:gd name="connsiteY1" fmla="*/ 47646 h 95386"/>
                <a:gd name="connsiteX2" fmla="*/ 523875 w 523945"/>
                <a:gd name="connsiteY2" fmla="*/ 60346 h 95386"/>
                <a:gd name="connsiteX3" fmla="*/ 346075 w 523945"/>
                <a:gd name="connsiteY3" fmla="*/ 41296 h 95386"/>
                <a:gd name="connsiteX4" fmla="*/ 63500 w 523945"/>
                <a:gd name="connsiteY4" fmla="*/ 95271 h 95386"/>
                <a:gd name="connsiteX5" fmla="*/ 200025 w 523945"/>
                <a:gd name="connsiteY5" fmla="*/ 53996 h 95386"/>
                <a:gd name="connsiteX6" fmla="*/ 47625 w 523945"/>
                <a:gd name="connsiteY6" fmla="*/ 21 h 95386"/>
                <a:gd name="connsiteX7" fmla="*/ 180975 w 523945"/>
                <a:gd name="connsiteY7" fmla="*/ 60346 h 95386"/>
                <a:gd name="connsiteX8" fmla="*/ 0 w 523945"/>
                <a:gd name="connsiteY8" fmla="*/ 92096 h 9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945" h="95386">
                  <a:moveTo>
                    <a:pt x="0" y="92096"/>
                  </a:moveTo>
                  <a:cubicBezTo>
                    <a:pt x="119856" y="72517"/>
                    <a:pt x="239713" y="52938"/>
                    <a:pt x="327025" y="47646"/>
                  </a:cubicBezTo>
                  <a:lnTo>
                    <a:pt x="523875" y="60346"/>
                  </a:lnTo>
                  <a:cubicBezTo>
                    <a:pt x="527050" y="59288"/>
                    <a:pt x="422804" y="35475"/>
                    <a:pt x="346075" y="41296"/>
                  </a:cubicBezTo>
                  <a:cubicBezTo>
                    <a:pt x="269346" y="47117"/>
                    <a:pt x="87842" y="93154"/>
                    <a:pt x="63500" y="95271"/>
                  </a:cubicBezTo>
                  <a:cubicBezTo>
                    <a:pt x="39158" y="97388"/>
                    <a:pt x="202671" y="69871"/>
                    <a:pt x="200025" y="53996"/>
                  </a:cubicBezTo>
                  <a:cubicBezTo>
                    <a:pt x="197379" y="38121"/>
                    <a:pt x="50800" y="-1037"/>
                    <a:pt x="47625" y="21"/>
                  </a:cubicBezTo>
                  <a:cubicBezTo>
                    <a:pt x="44450" y="1079"/>
                    <a:pt x="180975" y="45000"/>
                    <a:pt x="180975" y="60346"/>
                  </a:cubicBezTo>
                  <a:cubicBezTo>
                    <a:pt x="180975" y="75692"/>
                    <a:pt x="114300" y="83894"/>
                    <a:pt x="0" y="920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6" name="フリーフォーム 365">
              <a:extLst>
                <a:ext uri="{FF2B5EF4-FFF2-40B4-BE49-F238E27FC236}">
                  <a16:creationId xmlns:a16="http://schemas.microsoft.com/office/drawing/2014/main" id="{4D885FAC-5B9F-D1E5-C63E-665606610192}"/>
                </a:ext>
              </a:extLst>
            </p:cNvPr>
            <p:cNvSpPr/>
            <p:nvPr/>
          </p:nvSpPr>
          <p:spPr>
            <a:xfrm>
              <a:off x="5033688" y="4238669"/>
              <a:ext cx="56333" cy="207223"/>
            </a:xfrm>
            <a:custGeom>
              <a:avLst/>
              <a:gdLst>
                <a:gd name="connsiteX0" fmla="*/ 56322 w 56333"/>
                <a:gd name="connsiteY0" fmla="*/ 3 h 207223"/>
                <a:gd name="connsiteX1" fmla="*/ 11278 w 56333"/>
                <a:gd name="connsiteY1" fmla="*/ 148649 h 207223"/>
                <a:gd name="connsiteX2" fmla="*/ 2269 w 56333"/>
                <a:gd name="connsiteY2" fmla="*/ 207207 h 207223"/>
                <a:gd name="connsiteX3" fmla="*/ 6773 w 56333"/>
                <a:gd name="connsiteY3" fmla="*/ 144145 h 207223"/>
                <a:gd name="connsiteX4" fmla="*/ 56322 w 56333"/>
                <a:gd name="connsiteY4" fmla="*/ 3 h 207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33" h="207223">
                  <a:moveTo>
                    <a:pt x="56322" y="3"/>
                  </a:moveTo>
                  <a:cubicBezTo>
                    <a:pt x="57073" y="754"/>
                    <a:pt x="20287" y="114115"/>
                    <a:pt x="11278" y="148649"/>
                  </a:cubicBezTo>
                  <a:cubicBezTo>
                    <a:pt x="2269" y="183183"/>
                    <a:pt x="3020" y="207958"/>
                    <a:pt x="2269" y="207207"/>
                  </a:cubicBezTo>
                  <a:cubicBezTo>
                    <a:pt x="1518" y="206456"/>
                    <a:pt x="-4488" y="174175"/>
                    <a:pt x="6773" y="144145"/>
                  </a:cubicBezTo>
                  <a:cubicBezTo>
                    <a:pt x="18034" y="114115"/>
                    <a:pt x="55571" y="-748"/>
                    <a:pt x="56322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7" name="フリーフォーム 366">
              <a:extLst>
                <a:ext uri="{FF2B5EF4-FFF2-40B4-BE49-F238E27FC236}">
                  <a16:creationId xmlns:a16="http://schemas.microsoft.com/office/drawing/2014/main" id="{E4F4B9B1-7C1C-F05C-B9EE-49758262841D}"/>
                </a:ext>
              </a:extLst>
            </p:cNvPr>
            <p:cNvSpPr/>
            <p:nvPr/>
          </p:nvSpPr>
          <p:spPr>
            <a:xfrm>
              <a:off x="5295546" y="4188853"/>
              <a:ext cx="37760" cy="257023"/>
            </a:xfrm>
            <a:custGeom>
              <a:avLst/>
              <a:gdLst>
                <a:gd name="connsiteX0" fmla="*/ 37703 w 37760"/>
                <a:gd name="connsiteY0" fmla="*/ 270 h 257023"/>
                <a:gd name="connsiteX1" fmla="*/ 10677 w 37760"/>
                <a:gd name="connsiteY1" fmla="*/ 90359 h 257023"/>
                <a:gd name="connsiteX2" fmla="*/ 19686 w 37760"/>
                <a:gd name="connsiteY2" fmla="*/ 76846 h 257023"/>
                <a:gd name="connsiteX3" fmla="*/ 1668 w 37760"/>
                <a:gd name="connsiteY3" fmla="*/ 162430 h 257023"/>
                <a:gd name="connsiteX4" fmla="*/ 1668 w 37760"/>
                <a:gd name="connsiteY4" fmla="*/ 257023 h 257023"/>
                <a:gd name="connsiteX5" fmla="*/ 1668 w 37760"/>
                <a:gd name="connsiteY5" fmla="*/ 126394 h 257023"/>
                <a:gd name="connsiteX6" fmla="*/ 37703 w 37760"/>
                <a:gd name="connsiteY6" fmla="*/ 270 h 257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760" h="257023">
                  <a:moveTo>
                    <a:pt x="37703" y="270"/>
                  </a:moveTo>
                  <a:cubicBezTo>
                    <a:pt x="39205" y="-5736"/>
                    <a:pt x="10677" y="90359"/>
                    <a:pt x="10677" y="90359"/>
                  </a:cubicBezTo>
                  <a:cubicBezTo>
                    <a:pt x="7674" y="103122"/>
                    <a:pt x="21187" y="64834"/>
                    <a:pt x="19686" y="76846"/>
                  </a:cubicBezTo>
                  <a:cubicBezTo>
                    <a:pt x="18185" y="88858"/>
                    <a:pt x="4671" y="132401"/>
                    <a:pt x="1668" y="162430"/>
                  </a:cubicBezTo>
                  <a:cubicBezTo>
                    <a:pt x="-1335" y="192459"/>
                    <a:pt x="1668" y="257023"/>
                    <a:pt x="1668" y="257023"/>
                  </a:cubicBezTo>
                  <a:cubicBezTo>
                    <a:pt x="1668" y="251017"/>
                    <a:pt x="-2086" y="163931"/>
                    <a:pt x="1668" y="126394"/>
                  </a:cubicBezTo>
                  <a:cubicBezTo>
                    <a:pt x="5422" y="88857"/>
                    <a:pt x="36201" y="6276"/>
                    <a:pt x="37703" y="2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8" name="フリーフォーム 367">
              <a:extLst>
                <a:ext uri="{FF2B5EF4-FFF2-40B4-BE49-F238E27FC236}">
                  <a16:creationId xmlns:a16="http://schemas.microsoft.com/office/drawing/2014/main" id="{37C5FD9E-1D1A-2256-3F51-7E2F53F8FD12}"/>
                </a:ext>
              </a:extLst>
            </p:cNvPr>
            <p:cNvSpPr/>
            <p:nvPr/>
          </p:nvSpPr>
          <p:spPr>
            <a:xfrm>
              <a:off x="5517702" y="3463806"/>
              <a:ext cx="94877" cy="262924"/>
            </a:xfrm>
            <a:custGeom>
              <a:avLst/>
              <a:gdLst>
                <a:gd name="connsiteX0" fmla="*/ 94822 w 94877"/>
                <a:gd name="connsiteY0" fmla="*/ 103 h 262924"/>
                <a:gd name="connsiteX1" fmla="*/ 4733 w 94877"/>
                <a:gd name="connsiteY1" fmla="*/ 252352 h 262924"/>
                <a:gd name="connsiteX2" fmla="*/ 13742 w 94877"/>
                <a:gd name="connsiteY2" fmla="*/ 202803 h 262924"/>
                <a:gd name="connsiteX3" fmla="*/ 229 w 94877"/>
                <a:gd name="connsiteY3" fmla="*/ 85688 h 262924"/>
                <a:gd name="connsiteX4" fmla="*/ 27256 w 94877"/>
                <a:gd name="connsiteY4" fmla="*/ 256856 h 262924"/>
                <a:gd name="connsiteX5" fmla="*/ 18247 w 94877"/>
                <a:gd name="connsiteY5" fmla="*/ 216316 h 262924"/>
                <a:gd name="connsiteX6" fmla="*/ 13742 w 94877"/>
                <a:gd name="connsiteY6" fmla="*/ 252352 h 262924"/>
                <a:gd name="connsiteX7" fmla="*/ 49778 w 94877"/>
                <a:gd name="connsiteY7" fmla="*/ 175776 h 262924"/>
                <a:gd name="connsiteX8" fmla="*/ 18247 w 94877"/>
                <a:gd name="connsiteY8" fmla="*/ 220821 h 262924"/>
                <a:gd name="connsiteX9" fmla="*/ 94822 w 94877"/>
                <a:gd name="connsiteY9" fmla="*/ 103 h 262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877" h="262924">
                  <a:moveTo>
                    <a:pt x="94822" y="103"/>
                  </a:moveTo>
                  <a:cubicBezTo>
                    <a:pt x="92570" y="5358"/>
                    <a:pt x="18246" y="218569"/>
                    <a:pt x="4733" y="252352"/>
                  </a:cubicBezTo>
                  <a:cubicBezTo>
                    <a:pt x="-8780" y="286135"/>
                    <a:pt x="14493" y="230580"/>
                    <a:pt x="13742" y="202803"/>
                  </a:cubicBezTo>
                  <a:cubicBezTo>
                    <a:pt x="12991" y="175026"/>
                    <a:pt x="-2023" y="76679"/>
                    <a:pt x="229" y="85688"/>
                  </a:cubicBezTo>
                  <a:cubicBezTo>
                    <a:pt x="2481" y="94697"/>
                    <a:pt x="24253" y="235085"/>
                    <a:pt x="27256" y="256856"/>
                  </a:cubicBezTo>
                  <a:cubicBezTo>
                    <a:pt x="30259" y="278627"/>
                    <a:pt x="20499" y="217067"/>
                    <a:pt x="18247" y="216316"/>
                  </a:cubicBezTo>
                  <a:cubicBezTo>
                    <a:pt x="15995" y="215565"/>
                    <a:pt x="8487" y="259109"/>
                    <a:pt x="13742" y="252352"/>
                  </a:cubicBezTo>
                  <a:cubicBezTo>
                    <a:pt x="18997" y="245595"/>
                    <a:pt x="49027" y="181031"/>
                    <a:pt x="49778" y="175776"/>
                  </a:cubicBezTo>
                  <a:cubicBezTo>
                    <a:pt x="50529" y="170521"/>
                    <a:pt x="6235" y="250100"/>
                    <a:pt x="18247" y="220821"/>
                  </a:cubicBezTo>
                  <a:cubicBezTo>
                    <a:pt x="30259" y="191542"/>
                    <a:pt x="97074" y="-5152"/>
                    <a:pt x="94822" y="1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0" name="フリーフォーム 369">
              <a:extLst>
                <a:ext uri="{FF2B5EF4-FFF2-40B4-BE49-F238E27FC236}">
                  <a16:creationId xmlns:a16="http://schemas.microsoft.com/office/drawing/2014/main" id="{A9DB3002-0206-A69F-F3E5-A05901DEA78E}"/>
                </a:ext>
              </a:extLst>
            </p:cNvPr>
            <p:cNvSpPr/>
            <p:nvPr/>
          </p:nvSpPr>
          <p:spPr>
            <a:xfrm>
              <a:off x="6134268" y="3782948"/>
              <a:ext cx="134697" cy="191097"/>
            </a:xfrm>
            <a:custGeom>
              <a:avLst/>
              <a:gdLst>
                <a:gd name="connsiteX0" fmla="*/ 770 w 134697"/>
                <a:gd name="connsiteY0" fmla="*/ 776 h 191097"/>
                <a:gd name="connsiteX1" fmla="*/ 126895 w 134697"/>
                <a:gd name="connsiteY1" fmla="*/ 176449 h 191097"/>
                <a:gd name="connsiteX2" fmla="*/ 117886 w 134697"/>
                <a:gd name="connsiteY2" fmla="*/ 176449 h 191097"/>
                <a:gd name="connsiteX3" fmla="*/ 90859 w 134697"/>
                <a:gd name="connsiteY3" fmla="*/ 135909 h 191097"/>
                <a:gd name="connsiteX4" fmla="*/ 59328 w 134697"/>
                <a:gd name="connsiteY4" fmla="*/ 68343 h 191097"/>
                <a:gd name="connsiteX5" fmla="*/ 72841 w 134697"/>
                <a:gd name="connsiteY5" fmla="*/ 108883 h 191097"/>
                <a:gd name="connsiteX6" fmla="*/ 770 w 134697"/>
                <a:gd name="connsiteY6" fmla="*/ 776 h 191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697" h="191097">
                  <a:moveTo>
                    <a:pt x="770" y="776"/>
                  </a:moveTo>
                  <a:cubicBezTo>
                    <a:pt x="9779" y="12037"/>
                    <a:pt x="126895" y="176449"/>
                    <a:pt x="126895" y="176449"/>
                  </a:cubicBezTo>
                  <a:cubicBezTo>
                    <a:pt x="146414" y="205728"/>
                    <a:pt x="123892" y="183206"/>
                    <a:pt x="117886" y="176449"/>
                  </a:cubicBezTo>
                  <a:cubicBezTo>
                    <a:pt x="111880" y="169692"/>
                    <a:pt x="100619" y="153927"/>
                    <a:pt x="90859" y="135909"/>
                  </a:cubicBezTo>
                  <a:cubicBezTo>
                    <a:pt x="81099" y="117891"/>
                    <a:pt x="62331" y="72847"/>
                    <a:pt x="59328" y="68343"/>
                  </a:cubicBezTo>
                  <a:cubicBezTo>
                    <a:pt x="56325" y="63839"/>
                    <a:pt x="81099" y="113387"/>
                    <a:pt x="72841" y="108883"/>
                  </a:cubicBezTo>
                  <a:cubicBezTo>
                    <a:pt x="64583" y="104379"/>
                    <a:pt x="-8239" y="-10485"/>
                    <a:pt x="770" y="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1" name="フリーフォーム 370">
              <a:extLst>
                <a:ext uri="{FF2B5EF4-FFF2-40B4-BE49-F238E27FC236}">
                  <a16:creationId xmlns:a16="http://schemas.microsoft.com/office/drawing/2014/main" id="{F1CF3001-C494-CF44-E2F7-06A2595D876B}"/>
                </a:ext>
              </a:extLst>
            </p:cNvPr>
            <p:cNvSpPr/>
            <p:nvPr/>
          </p:nvSpPr>
          <p:spPr>
            <a:xfrm>
              <a:off x="6973253" y="4679540"/>
              <a:ext cx="30810" cy="273638"/>
            </a:xfrm>
            <a:custGeom>
              <a:avLst/>
              <a:gdLst>
                <a:gd name="connsiteX0" fmla="*/ 30797 w 30810"/>
                <a:gd name="connsiteY0" fmla="*/ 410 h 273638"/>
                <a:gd name="connsiteX1" fmla="*/ 11747 w 30810"/>
                <a:gd name="connsiteY1" fmla="*/ 108360 h 273638"/>
                <a:gd name="connsiteX2" fmla="*/ 24447 w 30810"/>
                <a:gd name="connsiteY2" fmla="*/ 273460 h 273638"/>
                <a:gd name="connsiteX3" fmla="*/ 2222 w 30810"/>
                <a:gd name="connsiteY3" fmla="*/ 140110 h 273638"/>
                <a:gd name="connsiteX4" fmla="*/ 2222 w 30810"/>
                <a:gd name="connsiteY4" fmla="*/ 124235 h 273638"/>
                <a:gd name="connsiteX5" fmla="*/ 14922 w 30810"/>
                <a:gd name="connsiteY5" fmla="*/ 190910 h 273638"/>
                <a:gd name="connsiteX6" fmla="*/ 14922 w 30810"/>
                <a:gd name="connsiteY6" fmla="*/ 146460 h 273638"/>
                <a:gd name="connsiteX7" fmla="*/ 30797 w 30810"/>
                <a:gd name="connsiteY7" fmla="*/ 410 h 27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10" h="273638">
                  <a:moveTo>
                    <a:pt x="30797" y="410"/>
                  </a:moveTo>
                  <a:cubicBezTo>
                    <a:pt x="30268" y="-5940"/>
                    <a:pt x="12805" y="62852"/>
                    <a:pt x="11747" y="108360"/>
                  </a:cubicBezTo>
                  <a:cubicBezTo>
                    <a:pt x="10689" y="153868"/>
                    <a:pt x="26034" y="268168"/>
                    <a:pt x="24447" y="273460"/>
                  </a:cubicBezTo>
                  <a:cubicBezTo>
                    <a:pt x="22860" y="278752"/>
                    <a:pt x="5926" y="164981"/>
                    <a:pt x="2222" y="140110"/>
                  </a:cubicBezTo>
                  <a:cubicBezTo>
                    <a:pt x="-1482" y="115239"/>
                    <a:pt x="105" y="115768"/>
                    <a:pt x="2222" y="124235"/>
                  </a:cubicBezTo>
                  <a:cubicBezTo>
                    <a:pt x="4339" y="132702"/>
                    <a:pt x="12805" y="187206"/>
                    <a:pt x="14922" y="190910"/>
                  </a:cubicBezTo>
                  <a:cubicBezTo>
                    <a:pt x="17039" y="194614"/>
                    <a:pt x="13864" y="173977"/>
                    <a:pt x="14922" y="146460"/>
                  </a:cubicBezTo>
                  <a:cubicBezTo>
                    <a:pt x="15980" y="118943"/>
                    <a:pt x="31326" y="6760"/>
                    <a:pt x="30797" y="4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2" name="フリーフォーム 371">
              <a:extLst>
                <a:ext uri="{FF2B5EF4-FFF2-40B4-BE49-F238E27FC236}">
                  <a16:creationId xmlns:a16="http://schemas.microsoft.com/office/drawing/2014/main" id="{F9B93803-10C1-8F63-6C85-B9FC8E6BDCFD}"/>
                </a:ext>
              </a:extLst>
            </p:cNvPr>
            <p:cNvSpPr/>
            <p:nvPr/>
          </p:nvSpPr>
          <p:spPr>
            <a:xfrm>
              <a:off x="6895930" y="5394325"/>
              <a:ext cx="206545" cy="219378"/>
            </a:xfrm>
            <a:custGeom>
              <a:avLst/>
              <a:gdLst>
                <a:gd name="connsiteX0" fmla="*/ 206545 w 206545"/>
                <a:gd name="connsiteY0" fmla="*/ 0 h 219378"/>
                <a:gd name="connsiteX1" fmla="*/ 60495 w 206545"/>
                <a:gd name="connsiteY1" fmla="*/ 155575 h 219378"/>
                <a:gd name="connsiteX2" fmla="*/ 170 w 206545"/>
                <a:gd name="connsiteY2" fmla="*/ 219075 h 219378"/>
                <a:gd name="connsiteX3" fmla="*/ 76370 w 206545"/>
                <a:gd name="connsiteY3" fmla="*/ 133350 h 219378"/>
                <a:gd name="connsiteX4" fmla="*/ 28745 w 206545"/>
                <a:gd name="connsiteY4" fmla="*/ 177800 h 219378"/>
                <a:gd name="connsiteX5" fmla="*/ 206545 w 206545"/>
                <a:gd name="connsiteY5" fmla="*/ 0 h 21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545" h="219378">
                  <a:moveTo>
                    <a:pt x="206545" y="0"/>
                  </a:moveTo>
                  <a:lnTo>
                    <a:pt x="60495" y="155575"/>
                  </a:lnTo>
                  <a:cubicBezTo>
                    <a:pt x="26099" y="192087"/>
                    <a:pt x="-2476" y="222779"/>
                    <a:pt x="170" y="219075"/>
                  </a:cubicBezTo>
                  <a:cubicBezTo>
                    <a:pt x="2816" y="215371"/>
                    <a:pt x="71608" y="140229"/>
                    <a:pt x="76370" y="133350"/>
                  </a:cubicBezTo>
                  <a:cubicBezTo>
                    <a:pt x="81132" y="126471"/>
                    <a:pt x="28745" y="177800"/>
                    <a:pt x="28745" y="177800"/>
                  </a:cubicBezTo>
                  <a:lnTo>
                    <a:pt x="2065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3" name="フリーフォーム 372">
              <a:extLst>
                <a:ext uri="{FF2B5EF4-FFF2-40B4-BE49-F238E27FC236}">
                  <a16:creationId xmlns:a16="http://schemas.microsoft.com/office/drawing/2014/main" id="{D7BF1516-3C57-6643-6D1A-A91964C070FD}"/>
                </a:ext>
              </a:extLst>
            </p:cNvPr>
            <p:cNvSpPr/>
            <p:nvPr/>
          </p:nvSpPr>
          <p:spPr>
            <a:xfrm>
              <a:off x="6634481" y="5280012"/>
              <a:ext cx="209067" cy="135980"/>
            </a:xfrm>
            <a:custGeom>
              <a:avLst/>
              <a:gdLst>
                <a:gd name="connsiteX0" fmla="*/ 29844 w 209067"/>
                <a:gd name="connsiteY0" fmla="*/ 13 h 135980"/>
                <a:gd name="connsiteX1" fmla="*/ 83819 w 209067"/>
                <a:gd name="connsiteY1" fmla="*/ 82563 h 135980"/>
                <a:gd name="connsiteX2" fmla="*/ 45719 w 209067"/>
                <a:gd name="connsiteY2" fmla="*/ 117488 h 135980"/>
                <a:gd name="connsiteX3" fmla="*/ 7619 w 209067"/>
                <a:gd name="connsiteY3" fmla="*/ 133363 h 135980"/>
                <a:gd name="connsiteX4" fmla="*/ 207644 w 209067"/>
                <a:gd name="connsiteY4" fmla="*/ 63513 h 135980"/>
                <a:gd name="connsiteX5" fmla="*/ 96519 w 209067"/>
                <a:gd name="connsiteY5" fmla="*/ 101613 h 135980"/>
                <a:gd name="connsiteX6" fmla="*/ 83819 w 209067"/>
                <a:gd name="connsiteY6" fmla="*/ 76213 h 135980"/>
                <a:gd name="connsiteX7" fmla="*/ 29844 w 209067"/>
                <a:gd name="connsiteY7" fmla="*/ 13 h 13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9067" h="135980">
                  <a:moveTo>
                    <a:pt x="29844" y="13"/>
                  </a:moveTo>
                  <a:cubicBezTo>
                    <a:pt x="29844" y="1071"/>
                    <a:pt x="81173" y="62984"/>
                    <a:pt x="83819" y="82563"/>
                  </a:cubicBezTo>
                  <a:cubicBezTo>
                    <a:pt x="86465" y="102142"/>
                    <a:pt x="58419" y="109021"/>
                    <a:pt x="45719" y="117488"/>
                  </a:cubicBezTo>
                  <a:cubicBezTo>
                    <a:pt x="33019" y="125955"/>
                    <a:pt x="-19368" y="142359"/>
                    <a:pt x="7619" y="133363"/>
                  </a:cubicBezTo>
                  <a:cubicBezTo>
                    <a:pt x="34606" y="124367"/>
                    <a:pt x="192827" y="68805"/>
                    <a:pt x="207644" y="63513"/>
                  </a:cubicBezTo>
                  <a:cubicBezTo>
                    <a:pt x="222461" y="58221"/>
                    <a:pt x="117156" y="99496"/>
                    <a:pt x="96519" y="101613"/>
                  </a:cubicBezTo>
                  <a:cubicBezTo>
                    <a:pt x="75882" y="103730"/>
                    <a:pt x="92286" y="89971"/>
                    <a:pt x="83819" y="76213"/>
                  </a:cubicBezTo>
                  <a:cubicBezTo>
                    <a:pt x="75352" y="62455"/>
                    <a:pt x="29844" y="-1045"/>
                    <a:pt x="29844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4" name="フリーフォーム 373">
              <a:extLst>
                <a:ext uri="{FF2B5EF4-FFF2-40B4-BE49-F238E27FC236}">
                  <a16:creationId xmlns:a16="http://schemas.microsoft.com/office/drawing/2014/main" id="{049C4E15-4720-B6C7-0C67-776D96C85206}"/>
                </a:ext>
              </a:extLst>
            </p:cNvPr>
            <p:cNvSpPr/>
            <p:nvPr/>
          </p:nvSpPr>
          <p:spPr>
            <a:xfrm>
              <a:off x="6658582" y="4794154"/>
              <a:ext cx="47043" cy="156026"/>
            </a:xfrm>
            <a:custGeom>
              <a:avLst/>
              <a:gdLst>
                <a:gd name="connsiteX0" fmla="*/ 5743 w 47043"/>
                <a:gd name="connsiteY0" fmla="*/ 96 h 156026"/>
                <a:gd name="connsiteX1" fmla="*/ 2568 w 47043"/>
                <a:gd name="connsiteY1" fmla="*/ 98521 h 156026"/>
                <a:gd name="connsiteX2" fmla="*/ 47018 w 47043"/>
                <a:gd name="connsiteY2" fmla="*/ 155671 h 156026"/>
                <a:gd name="connsiteX3" fmla="*/ 8918 w 47043"/>
                <a:gd name="connsiteY3" fmla="*/ 117571 h 156026"/>
                <a:gd name="connsiteX4" fmla="*/ 5743 w 47043"/>
                <a:gd name="connsiteY4" fmla="*/ 96 h 156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043" h="156026">
                  <a:moveTo>
                    <a:pt x="5743" y="96"/>
                  </a:moveTo>
                  <a:cubicBezTo>
                    <a:pt x="4685" y="-3079"/>
                    <a:pt x="-4311" y="72592"/>
                    <a:pt x="2568" y="98521"/>
                  </a:cubicBezTo>
                  <a:cubicBezTo>
                    <a:pt x="9447" y="124450"/>
                    <a:pt x="45960" y="152496"/>
                    <a:pt x="47018" y="155671"/>
                  </a:cubicBezTo>
                  <a:cubicBezTo>
                    <a:pt x="48076" y="158846"/>
                    <a:pt x="16326" y="140325"/>
                    <a:pt x="8918" y="117571"/>
                  </a:cubicBezTo>
                  <a:cubicBezTo>
                    <a:pt x="1510" y="94817"/>
                    <a:pt x="6801" y="3271"/>
                    <a:pt x="5743" y="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5" name="フリーフォーム 374">
              <a:extLst>
                <a:ext uri="{FF2B5EF4-FFF2-40B4-BE49-F238E27FC236}">
                  <a16:creationId xmlns:a16="http://schemas.microsoft.com/office/drawing/2014/main" id="{983A4DB3-EEE4-6887-4494-D9AA41705D95}"/>
                </a:ext>
              </a:extLst>
            </p:cNvPr>
            <p:cNvSpPr/>
            <p:nvPr/>
          </p:nvSpPr>
          <p:spPr>
            <a:xfrm>
              <a:off x="4768763" y="4498975"/>
              <a:ext cx="101687" cy="177802"/>
            </a:xfrm>
            <a:custGeom>
              <a:avLst/>
              <a:gdLst>
                <a:gd name="connsiteX0" fmla="*/ 101687 w 101687"/>
                <a:gd name="connsiteY0" fmla="*/ 0 h 177802"/>
                <a:gd name="connsiteX1" fmla="*/ 28662 w 101687"/>
                <a:gd name="connsiteY1" fmla="*/ 95250 h 177802"/>
                <a:gd name="connsiteX2" fmla="*/ 87 w 101687"/>
                <a:gd name="connsiteY2" fmla="*/ 177800 h 177802"/>
                <a:gd name="connsiteX3" fmla="*/ 19137 w 101687"/>
                <a:gd name="connsiteY3" fmla="*/ 98425 h 177802"/>
                <a:gd name="connsiteX4" fmla="*/ 19137 w 101687"/>
                <a:gd name="connsiteY4" fmla="*/ 114300 h 177802"/>
                <a:gd name="connsiteX5" fmla="*/ 44537 w 101687"/>
                <a:gd name="connsiteY5" fmla="*/ 76200 h 177802"/>
                <a:gd name="connsiteX6" fmla="*/ 41362 w 101687"/>
                <a:gd name="connsiteY6" fmla="*/ 79375 h 177802"/>
                <a:gd name="connsiteX7" fmla="*/ 101687 w 101687"/>
                <a:gd name="connsiteY7" fmla="*/ 0 h 17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687" h="177802">
                  <a:moveTo>
                    <a:pt x="101687" y="0"/>
                  </a:moveTo>
                  <a:cubicBezTo>
                    <a:pt x="73641" y="32808"/>
                    <a:pt x="45595" y="65617"/>
                    <a:pt x="28662" y="95250"/>
                  </a:cubicBezTo>
                  <a:cubicBezTo>
                    <a:pt x="11729" y="124883"/>
                    <a:pt x="1674" y="177271"/>
                    <a:pt x="87" y="177800"/>
                  </a:cubicBezTo>
                  <a:cubicBezTo>
                    <a:pt x="-1500" y="178329"/>
                    <a:pt x="19137" y="98425"/>
                    <a:pt x="19137" y="98425"/>
                  </a:cubicBezTo>
                  <a:cubicBezTo>
                    <a:pt x="22312" y="87842"/>
                    <a:pt x="14904" y="118004"/>
                    <a:pt x="19137" y="114300"/>
                  </a:cubicBezTo>
                  <a:cubicBezTo>
                    <a:pt x="23370" y="110596"/>
                    <a:pt x="44537" y="76200"/>
                    <a:pt x="44537" y="76200"/>
                  </a:cubicBezTo>
                  <a:cubicBezTo>
                    <a:pt x="48241" y="70379"/>
                    <a:pt x="41362" y="79375"/>
                    <a:pt x="41362" y="79375"/>
                  </a:cubicBezTo>
                  <a:lnTo>
                    <a:pt x="1016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6" name="フリーフォーム 375">
              <a:extLst>
                <a:ext uri="{FF2B5EF4-FFF2-40B4-BE49-F238E27FC236}">
                  <a16:creationId xmlns:a16="http://schemas.microsoft.com/office/drawing/2014/main" id="{EDEF99A3-5A3E-38BB-1E6C-795C1251F3D2}"/>
                </a:ext>
              </a:extLst>
            </p:cNvPr>
            <p:cNvSpPr/>
            <p:nvPr/>
          </p:nvSpPr>
          <p:spPr>
            <a:xfrm>
              <a:off x="4764864" y="4984750"/>
              <a:ext cx="45267" cy="114300"/>
            </a:xfrm>
            <a:custGeom>
              <a:avLst/>
              <a:gdLst>
                <a:gd name="connsiteX0" fmla="*/ 45261 w 45267"/>
                <a:gd name="connsiteY0" fmla="*/ 0 h 114300"/>
                <a:gd name="connsiteX1" fmla="*/ 7161 w 45267"/>
                <a:gd name="connsiteY1" fmla="*/ 63500 h 114300"/>
                <a:gd name="connsiteX2" fmla="*/ 811 w 45267"/>
                <a:gd name="connsiteY2" fmla="*/ 114300 h 114300"/>
                <a:gd name="connsiteX3" fmla="*/ 3986 w 45267"/>
                <a:gd name="connsiteY3" fmla="*/ 63500 h 114300"/>
                <a:gd name="connsiteX4" fmla="*/ 45261 w 45267"/>
                <a:gd name="connsiteY4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67" h="114300">
                  <a:moveTo>
                    <a:pt x="45261" y="0"/>
                  </a:moveTo>
                  <a:cubicBezTo>
                    <a:pt x="45790" y="0"/>
                    <a:pt x="14569" y="44450"/>
                    <a:pt x="7161" y="63500"/>
                  </a:cubicBezTo>
                  <a:cubicBezTo>
                    <a:pt x="-247" y="82550"/>
                    <a:pt x="1340" y="114300"/>
                    <a:pt x="811" y="114300"/>
                  </a:cubicBezTo>
                  <a:cubicBezTo>
                    <a:pt x="282" y="114300"/>
                    <a:pt x="-1835" y="78846"/>
                    <a:pt x="3986" y="63500"/>
                  </a:cubicBezTo>
                  <a:cubicBezTo>
                    <a:pt x="9807" y="48154"/>
                    <a:pt x="44732" y="0"/>
                    <a:pt x="452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7" name="フリーフォーム 376">
              <a:extLst>
                <a:ext uri="{FF2B5EF4-FFF2-40B4-BE49-F238E27FC236}">
                  <a16:creationId xmlns:a16="http://schemas.microsoft.com/office/drawing/2014/main" id="{53B70369-B022-DD93-B2AF-C16F40160C72}"/>
                </a:ext>
              </a:extLst>
            </p:cNvPr>
            <p:cNvSpPr/>
            <p:nvPr/>
          </p:nvSpPr>
          <p:spPr>
            <a:xfrm>
              <a:off x="5619742" y="4521196"/>
              <a:ext cx="32827" cy="123834"/>
            </a:xfrm>
            <a:custGeom>
              <a:avLst/>
              <a:gdLst>
                <a:gd name="connsiteX0" fmla="*/ 8 w 32827"/>
                <a:gd name="connsiteY0" fmla="*/ 4 h 123834"/>
                <a:gd name="connsiteX1" fmla="*/ 28583 w 32827"/>
                <a:gd name="connsiteY1" fmla="*/ 63504 h 123834"/>
                <a:gd name="connsiteX2" fmla="*/ 31758 w 32827"/>
                <a:gd name="connsiteY2" fmla="*/ 123829 h 123834"/>
                <a:gd name="connsiteX3" fmla="*/ 31758 w 32827"/>
                <a:gd name="connsiteY3" fmla="*/ 66679 h 123834"/>
                <a:gd name="connsiteX4" fmla="*/ 8 w 32827"/>
                <a:gd name="connsiteY4" fmla="*/ 4 h 12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27" h="123834">
                  <a:moveTo>
                    <a:pt x="8" y="4"/>
                  </a:moveTo>
                  <a:cubicBezTo>
                    <a:pt x="-521" y="-525"/>
                    <a:pt x="23291" y="42867"/>
                    <a:pt x="28583" y="63504"/>
                  </a:cubicBezTo>
                  <a:cubicBezTo>
                    <a:pt x="33875" y="84141"/>
                    <a:pt x="31229" y="123300"/>
                    <a:pt x="31758" y="123829"/>
                  </a:cubicBezTo>
                  <a:cubicBezTo>
                    <a:pt x="32287" y="124358"/>
                    <a:pt x="33875" y="85200"/>
                    <a:pt x="31758" y="66679"/>
                  </a:cubicBezTo>
                  <a:cubicBezTo>
                    <a:pt x="29641" y="48158"/>
                    <a:pt x="537" y="533"/>
                    <a:pt x="8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8" name="フリーフォーム 377">
              <a:extLst>
                <a:ext uri="{FF2B5EF4-FFF2-40B4-BE49-F238E27FC236}">
                  <a16:creationId xmlns:a16="http://schemas.microsoft.com/office/drawing/2014/main" id="{5A9565D3-815A-203E-080B-D7B0F1BDA0E0}"/>
                </a:ext>
              </a:extLst>
            </p:cNvPr>
            <p:cNvSpPr/>
            <p:nvPr/>
          </p:nvSpPr>
          <p:spPr>
            <a:xfrm>
              <a:off x="5086312" y="5092682"/>
              <a:ext cx="77409" cy="140546"/>
            </a:xfrm>
            <a:custGeom>
              <a:avLst/>
              <a:gdLst>
                <a:gd name="connsiteX0" fmla="*/ 38 w 77409"/>
                <a:gd name="connsiteY0" fmla="*/ 18 h 140546"/>
                <a:gd name="connsiteX1" fmla="*/ 54013 w 77409"/>
                <a:gd name="connsiteY1" fmla="*/ 63518 h 140546"/>
                <a:gd name="connsiteX2" fmla="*/ 47663 w 77409"/>
                <a:gd name="connsiteY2" fmla="*/ 123843 h 140546"/>
                <a:gd name="connsiteX3" fmla="*/ 38138 w 77409"/>
                <a:gd name="connsiteY3" fmla="*/ 133368 h 140546"/>
                <a:gd name="connsiteX4" fmla="*/ 76238 w 77409"/>
                <a:gd name="connsiteY4" fmla="*/ 28593 h 140546"/>
                <a:gd name="connsiteX5" fmla="*/ 63538 w 77409"/>
                <a:gd name="connsiteY5" fmla="*/ 69868 h 140546"/>
                <a:gd name="connsiteX6" fmla="*/ 38 w 77409"/>
                <a:gd name="connsiteY6" fmla="*/ 18 h 140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409" h="140546">
                  <a:moveTo>
                    <a:pt x="38" y="18"/>
                  </a:moveTo>
                  <a:cubicBezTo>
                    <a:pt x="-1550" y="-1040"/>
                    <a:pt x="46076" y="42881"/>
                    <a:pt x="54013" y="63518"/>
                  </a:cubicBezTo>
                  <a:cubicBezTo>
                    <a:pt x="61951" y="84156"/>
                    <a:pt x="47663" y="123843"/>
                    <a:pt x="47663" y="123843"/>
                  </a:cubicBezTo>
                  <a:cubicBezTo>
                    <a:pt x="45017" y="135485"/>
                    <a:pt x="33376" y="149243"/>
                    <a:pt x="38138" y="133368"/>
                  </a:cubicBezTo>
                  <a:cubicBezTo>
                    <a:pt x="42900" y="117493"/>
                    <a:pt x="72005" y="39176"/>
                    <a:pt x="76238" y="28593"/>
                  </a:cubicBezTo>
                  <a:cubicBezTo>
                    <a:pt x="80471" y="18010"/>
                    <a:pt x="72534" y="70926"/>
                    <a:pt x="63538" y="69868"/>
                  </a:cubicBezTo>
                  <a:cubicBezTo>
                    <a:pt x="54542" y="68810"/>
                    <a:pt x="1626" y="1076"/>
                    <a:pt x="38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9" name="フリーフォーム 378">
              <a:extLst>
                <a:ext uri="{FF2B5EF4-FFF2-40B4-BE49-F238E27FC236}">
                  <a16:creationId xmlns:a16="http://schemas.microsoft.com/office/drawing/2014/main" id="{43D2792B-C135-48AE-D682-1DAE8B8EC7E1}"/>
                </a:ext>
              </a:extLst>
            </p:cNvPr>
            <p:cNvSpPr/>
            <p:nvPr/>
          </p:nvSpPr>
          <p:spPr>
            <a:xfrm>
              <a:off x="4991048" y="5197403"/>
              <a:ext cx="86874" cy="103871"/>
            </a:xfrm>
            <a:custGeom>
              <a:avLst/>
              <a:gdLst>
                <a:gd name="connsiteX0" fmla="*/ 52 w 86874"/>
                <a:gd name="connsiteY0" fmla="*/ 72 h 103871"/>
                <a:gd name="connsiteX1" fmla="*/ 82602 w 86874"/>
                <a:gd name="connsiteY1" fmla="*/ 98497 h 103871"/>
                <a:gd name="connsiteX2" fmla="*/ 69902 w 86874"/>
                <a:gd name="connsiteY2" fmla="*/ 82622 h 103871"/>
                <a:gd name="connsiteX3" fmla="*/ 52 w 86874"/>
                <a:gd name="connsiteY3" fmla="*/ 72 h 103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874" h="103871">
                  <a:moveTo>
                    <a:pt x="52" y="72"/>
                  </a:moveTo>
                  <a:cubicBezTo>
                    <a:pt x="2169" y="2718"/>
                    <a:pt x="70960" y="84739"/>
                    <a:pt x="82602" y="98497"/>
                  </a:cubicBezTo>
                  <a:cubicBezTo>
                    <a:pt x="94244" y="112255"/>
                    <a:pt x="79427" y="96909"/>
                    <a:pt x="69902" y="82622"/>
                  </a:cubicBezTo>
                  <a:cubicBezTo>
                    <a:pt x="60377" y="68335"/>
                    <a:pt x="-2065" y="-2574"/>
                    <a:pt x="52" y="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0" name="フリーフォーム 379">
              <a:extLst>
                <a:ext uri="{FF2B5EF4-FFF2-40B4-BE49-F238E27FC236}">
                  <a16:creationId xmlns:a16="http://schemas.microsoft.com/office/drawing/2014/main" id="{98713054-5E86-2DC6-3568-19DDDB1237E7}"/>
                </a:ext>
              </a:extLst>
            </p:cNvPr>
            <p:cNvSpPr/>
            <p:nvPr/>
          </p:nvSpPr>
          <p:spPr>
            <a:xfrm>
              <a:off x="7483619" y="2747202"/>
              <a:ext cx="321392" cy="857316"/>
            </a:xfrm>
            <a:custGeom>
              <a:avLst/>
              <a:gdLst>
                <a:gd name="connsiteX0" fmla="*/ 23 w 321392"/>
                <a:gd name="connsiteY0" fmla="*/ 9 h 857316"/>
                <a:gd name="connsiteX1" fmla="*/ 152423 w 321392"/>
                <a:gd name="connsiteY1" fmla="*/ 393040 h 857316"/>
                <a:gd name="connsiteX2" fmla="*/ 236644 w 321392"/>
                <a:gd name="connsiteY2" fmla="*/ 617630 h 857316"/>
                <a:gd name="connsiteX3" fmla="*/ 232634 w 321392"/>
                <a:gd name="connsiteY3" fmla="*/ 593566 h 857316"/>
                <a:gd name="connsiteX4" fmla="*/ 292792 w 321392"/>
                <a:gd name="connsiteY4" fmla="*/ 850240 h 857316"/>
                <a:gd name="connsiteX5" fmla="*/ 292792 w 321392"/>
                <a:gd name="connsiteY5" fmla="*/ 774040 h 857316"/>
                <a:gd name="connsiteX6" fmla="*/ 320865 w 321392"/>
                <a:gd name="connsiteY6" fmla="*/ 653724 h 857316"/>
                <a:gd name="connsiteX7" fmla="*/ 308834 w 321392"/>
                <a:gd name="connsiteY7" fmla="*/ 725914 h 857316"/>
                <a:gd name="connsiteX8" fmla="*/ 280760 w 321392"/>
                <a:gd name="connsiteY8" fmla="*/ 794093 h 857316"/>
                <a:gd name="connsiteX9" fmla="*/ 244665 w 321392"/>
                <a:gd name="connsiteY9" fmla="*/ 645703 h 857316"/>
                <a:gd name="connsiteX10" fmla="*/ 204560 w 321392"/>
                <a:gd name="connsiteY10" fmla="*/ 497314 h 857316"/>
                <a:gd name="connsiteX11" fmla="*/ 80234 w 321392"/>
                <a:gd name="connsiteY11" fmla="*/ 332882 h 857316"/>
                <a:gd name="connsiteX12" fmla="*/ 124349 w 321392"/>
                <a:gd name="connsiteY12" fmla="*/ 421114 h 857316"/>
                <a:gd name="connsiteX13" fmla="*/ 124349 w 321392"/>
                <a:gd name="connsiteY13" fmla="*/ 332882 h 857316"/>
                <a:gd name="connsiteX14" fmla="*/ 140392 w 321392"/>
                <a:gd name="connsiteY14" fmla="*/ 381009 h 857316"/>
                <a:gd name="connsiteX15" fmla="*/ 23 w 321392"/>
                <a:gd name="connsiteY15" fmla="*/ 9 h 857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1392" h="857316">
                  <a:moveTo>
                    <a:pt x="23" y="9"/>
                  </a:moveTo>
                  <a:cubicBezTo>
                    <a:pt x="2028" y="2014"/>
                    <a:pt x="112986" y="290103"/>
                    <a:pt x="152423" y="393040"/>
                  </a:cubicBezTo>
                  <a:cubicBezTo>
                    <a:pt x="191860" y="495977"/>
                    <a:pt x="223276" y="584209"/>
                    <a:pt x="236644" y="617630"/>
                  </a:cubicBezTo>
                  <a:cubicBezTo>
                    <a:pt x="250013" y="651051"/>
                    <a:pt x="223276" y="554798"/>
                    <a:pt x="232634" y="593566"/>
                  </a:cubicBezTo>
                  <a:cubicBezTo>
                    <a:pt x="241992" y="632334"/>
                    <a:pt x="282766" y="820161"/>
                    <a:pt x="292792" y="850240"/>
                  </a:cubicBezTo>
                  <a:cubicBezTo>
                    <a:pt x="302818" y="880319"/>
                    <a:pt x="288113" y="806793"/>
                    <a:pt x="292792" y="774040"/>
                  </a:cubicBezTo>
                  <a:cubicBezTo>
                    <a:pt x="297471" y="741287"/>
                    <a:pt x="318191" y="661745"/>
                    <a:pt x="320865" y="653724"/>
                  </a:cubicBezTo>
                  <a:cubicBezTo>
                    <a:pt x="323539" y="645703"/>
                    <a:pt x="315518" y="702519"/>
                    <a:pt x="308834" y="725914"/>
                  </a:cubicBezTo>
                  <a:cubicBezTo>
                    <a:pt x="302150" y="749309"/>
                    <a:pt x="291455" y="807461"/>
                    <a:pt x="280760" y="794093"/>
                  </a:cubicBezTo>
                  <a:cubicBezTo>
                    <a:pt x="270065" y="780725"/>
                    <a:pt x="257365" y="695166"/>
                    <a:pt x="244665" y="645703"/>
                  </a:cubicBezTo>
                  <a:cubicBezTo>
                    <a:pt x="231965" y="596240"/>
                    <a:pt x="231965" y="549451"/>
                    <a:pt x="204560" y="497314"/>
                  </a:cubicBezTo>
                  <a:cubicBezTo>
                    <a:pt x="177155" y="445177"/>
                    <a:pt x="93602" y="345582"/>
                    <a:pt x="80234" y="332882"/>
                  </a:cubicBezTo>
                  <a:cubicBezTo>
                    <a:pt x="66866" y="320182"/>
                    <a:pt x="116997" y="421114"/>
                    <a:pt x="124349" y="421114"/>
                  </a:cubicBezTo>
                  <a:cubicBezTo>
                    <a:pt x="131701" y="421114"/>
                    <a:pt x="121675" y="339566"/>
                    <a:pt x="124349" y="332882"/>
                  </a:cubicBezTo>
                  <a:cubicBezTo>
                    <a:pt x="127023" y="326198"/>
                    <a:pt x="157771" y="431809"/>
                    <a:pt x="140392" y="381009"/>
                  </a:cubicBezTo>
                  <a:cubicBezTo>
                    <a:pt x="123013" y="330209"/>
                    <a:pt x="-1982" y="-1996"/>
                    <a:pt x="23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1" name="フリーフォーム 380">
              <a:extLst>
                <a:ext uri="{FF2B5EF4-FFF2-40B4-BE49-F238E27FC236}">
                  <a16:creationId xmlns:a16="http://schemas.microsoft.com/office/drawing/2014/main" id="{88905F6F-8929-1A0E-50F7-9D8770BF90E2}"/>
                </a:ext>
              </a:extLst>
            </p:cNvPr>
            <p:cNvSpPr/>
            <p:nvPr/>
          </p:nvSpPr>
          <p:spPr>
            <a:xfrm>
              <a:off x="7823341" y="3481137"/>
              <a:ext cx="149585" cy="978851"/>
            </a:xfrm>
            <a:custGeom>
              <a:avLst/>
              <a:gdLst>
                <a:gd name="connsiteX0" fmla="*/ 1196 w 149585"/>
                <a:gd name="connsiteY0" fmla="*/ 0 h 978851"/>
                <a:gd name="connsiteX1" fmla="*/ 9217 w 149585"/>
                <a:gd name="connsiteY1" fmla="*/ 108284 h 978851"/>
                <a:gd name="connsiteX2" fmla="*/ 69375 w 149585"/>
                <a:gd name="connsiteY2" fmla="*/ 236621 h 978851"/>
                <a:gd name="connsiteX3" fmla="*/ 49322 w 149585"/>
                <a:gd name="connsiteY3" fmla="*/ 228600 h 978851"/>
                <a:gd name="connsiteX4" fmla="*/ 41301 w 149585"/>
                <a:gd name="connsiteY4" fmla="*/ 376989 h 978851"/>
                <a:gd name="connsiteX5" fmla="*/ 57343 w 149585"/>
                <a:gd name="connsiteY5" fmla="*/ 340895 h 978851"/>
                <a:gd name="connsiteX6" fmla="*/ 105470 w 149585"/>
                <a:gd name="connsiteY6" fmla="*/ 481263 h 978851"/>
                <a:gd name="connsiteX7" fmla="*/ 105470 w 149585"/>
                <a:gd name="connsiteY7" fmla="*/ 421105 h 978851"/>
                <a:gd name="connsiteX8" fmla="*/ 129533 w 149585"/>
                <a:gd name="connsiteY8" fmla="*/ 629652 h 978851"/>
                <a:gd name="connsiteX9" fmla="*/ 129533 w 149585"/>
                <a:gd name="connsiteY9" fmla="*/ 569495 h 978851"/>
                <a:gd name="connsiteX10" fmla="*/ 121512 w 149585"/>
                <a:gd name="connsiteY10" fmla="*/ 850231 h 978851"/>
                <a:gd name="connsiteX11" fmla="*/ 149585 w 149585"/>
                <a:gd name="connsiteY11" fmla="*/ 966537 h 978851"/>
                <a:gd name="connsiteX12" fmla="*/ 121512 w 149585"/>
                <a:gd name="connsiteY12" fmla="*/ 922421 h 978851"/>
                <a:gd name="connsiteX13" fmla="*/ 125522 w 149585"/>
                <a:gd name="connsiteY13" fmla="*/ 497305 h 978851"/>
                <a:gd name="connsiteX14" fmla="*/ 77396 w 149585"/>
                <a:gd name="connsiteY14" fmla="*/ 401052 h 978851"/>
                <a:gd name="connsiteX15" fmla="*/ 53333 w 149585"/>
                <a:gd name="connsiteY15" fmla="*/ 344905 h 978851"/>
                <a:gd name="connsiteX16" fmla="*/ 49322 w 149585"/>
                <a:gd name="connsiteY16" fmla="*/ 204537 h 978851"/>
                <a:gd name="connsiteX17" fmla="*/ 49322 w 149585"/>
                <a:gd name="connsiteY17" fmla="*/ 236621 h 978851"/>
                <a:gd name="connsiteX18" fmla="*/ 13227 w 149585"/>
                <a:gd name="connsiteY18" fmla="*/ 144379 h 978851"/>
                <a:gd name="connsiteX19" fmla="*/ 13227 w 149585"/>
                <a:gd name="connsiteY19" fmla="*/ 172452 h 978851"/>
                <a:gd name="connsiteX20" fmla="*/ 1196 w 149585"/>
                <a:gd name="connsiteY20" fmla="*/ 0 h 978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9585" h="978851">
                  <a:moveTo>
                    <a:pt x="1196" y="0"/>
                  </a:moveTo>
                  <a:cubicBezTo>
                    <a:pt x="-475" y="34423"/>
                    <a:pt x="-2146" y="68847"/>
                    <a:pt x="9217" y="108284"/>
                  </a:cubicBezTo>
                  <a:cubicBezTo>
                    <a:pt x="20580" y="147721"/>
                    <a:pt x="69375" y="236621"/>
                    <a:pt x="69375" y="236621"/>
                  </a:cubicBezTo>
                  <a:cubicBezTo>
                    <a:pt x="76059" y="256674"/>
                    <a:pt x="54001" y="205205"/>
                    <a:pt x="49322" y="228600"/>
                  </a:cubicBezTo>
                  <a:cubicBezTo>
                    <a:pt x="44643" y="251995"/>
                    <a:pt x="39964" y="358273"/>
                    <a:pt x="41301" y="376989"/>
                  </a:cubicBezTo>
                  <a:cubicBezTo>
                    <a:pt x="42638" y="395705"/>
                    <a:pt x="46648" y="323516"/>
                    <a:pt x="57343" y="340895"/>
                  </a:cubicBezTo>
                  <a:cubicBezTo>
                    <a:pt x="68038" y="358274"/>
                    <a:pt x="97449" y="467895"/>
                    <a:pt x="105470" y="481263"/>
                  </a:cubicBezTo>
                  <a:cubicBezTo>
                    <a:pt x="113491" y="494631"/>
                    <a:pt x="101460" y="396374"/>
                    <a:pt x="105470" y="421105"/>
                  </a:cubicBezTo>
                  <a:cubicBezTo>
                    <a:pt x="109480" y="445836"/>
                    <a:pt x="125523" y="604920"/>
                    <a:pt x="129533" y="629652"/>
                  </a:cubicBezTo>
                  <a:cubicBezTo>
                    <a:pt x="133543" y="654384"/>
                    <a:pt x="130870" y="532732"/>
                    <a:pt x="129533" y="569495"/>
                  </a:cubicBezTo>
                  <a:cubicBezTo>
                    <a:pt x="128196" y="606258"/>
                    <a:pt x="118170" y="784057"/>
                    <a:pt x="121512" y="850231"/>
                  </a:cubicBezTo>
                  <a:cubicBezTo>
                    <a:pt x="124854" y="916405"/>
                    <a:pt x="149585" y="954505"/>
                    <a:pt x="149585" y="966537"/>
                  </a:cubicBezTo>
                  <a:cubicBezTo>
                    <a:pt x="149585" y="978569"/>
                    <a:pt x="125522" y="1000626"/>
                    <a:pt x="121512" y="922421"/>
                  </a:cubicBezTo>
                  <a:cubicBezTo>
                    <a:pt x="117502" y="844216"/>
                    <a:pt x="132875" y="584200"/>
                    <a:pt x="125522" y="497305"/>
                  </a:cubicBezTo>
                  <a:cubicBezTo>
                    <a:pt x="118169" y="410410"/>
                    <a:pt x="89427" y="426452"/>
                    <a:pt x="77396" y="401052"/>
                  </a:cubicBezTo>
                  <a:cubicBezTo>
                    <a:pt x="65365" y="375652"/>
                    <a:pt x="58012" y="377657"/>
                    <a:pt x="53333" y="344905"/>
                  </a:cubicBezTo>
                  <a:cubicBezTo>
                    <a:pt x="48654" y="312153"/>
                    <a:pt x="49991" y="222584"/>
                    <a:pt x="49322" y="204537"/>
                  </a:cubicBezTo>
                  <a:cubicBezTo>
                    <a:pt x="48654" y="186490"/>
                    <a:pt x="55338" y="246647"/>
                    <a:pt x="49322" y="236621"/>
                  </a:cubicBezTo>
                  <a:cubicBezTo>
                    <a:pt x="43306" y="226595"/>
                    <a:pt x="19243" y="155074"/>
                    <a:pt x="13227" y="144379"/>
                  </a:cubicBezTo>
                  <a:cubicBezTo>
                    <a:pt x="7211" y="133684"/>
                    <a:pt x="13227" y="172452"/>
                    <a:pt x="13227" y="172452"/>
                  </a:cubicBezTo>
                  <a:lnTo>
                    <a:pt x="11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2" name="フリーフォーム 381">
              <a:extLst>
                <a:ext uri="{FF2B5EF4-FFF2-40B4-BE49-F238E27FC236}">
                  <a16:creationId xmlns:a16="http://schemas.microsoft.com/office/drawing/2014/main" id="{BBE15505-7D44-F999-E6D2-173AF034BDEE}"/>
                </a:ext>
              </a:extLst>
            </p:cNvPr>
            <p:cNvSpPr/>
            <p:nvPr/>
          </p:nvSpPr>
          <p:spPr>
            <a:xfrm>
              <a:off x="7219693" y="2713299"/>
              <a:ext cx="140059" cy="551518"/>
            </a:xfrm>
            <a:custGeom>
              <a:avLst/>
              <a:gdLst>
                <a:gd name="connsiteX0" fmla="*/ 257 w 140059"/>
                <a:gd name="connsiteY0" fmla="*/ 1326 h 551518"/>
                <a:gd name="connsiteX1" fmla="*/ 76457 w 140059"/>
                <a:gd name="connsiteY1" fmla="*/ 439476 h 551518"/>
                <a:gd name="connsiteX2" fmla="*/ 54232 w 140059"/>
                <a:gd name="connsiteY2" fmla="*/ 280726 h 551518"/>
                <a:gd name="connsiteX3" fmla="*/ 47882 w 140059"/>
                <a:gd name="connsiteY3" fmla="*/ 182301 h 551518"/>
                <a:gd name="connsiteX4" fmla="*/ 95507 w 140059"/>
                <a:gd name="connsiteY4" fmla="*/ 283901 h 551518"/>
                <a:gd name="connsiteX5" fmla="*/ 139957 w 140059"/>
                <a:gd name="connsiteY5" fmla="*/ 550601 h 551518"/>
                <a:gd name="connsiteX6" fmla="*/ 82807 w 140059"/>
                <a:gd name="connsiteY6" fmla="*/ 182301 h 551518"/>
                <a:gd name="connsiteX7" fmla="*/ 60582 w 140059"/>
                <a:gd name="connsiteY7" fmla="*/ 179126 h 551518"/>
                <a:gd name="connsiteX8" fmla="*/ 47882 w 140059"/>
                <a:gd name="connsiteY8" fmla="*/ 220401 h 551518"/>
                <a:gd name="connsiteX9" fmla="*/ 47882 w 140059"/>
                <a:gd name="connsiteY9" fmla="*/ 201351 h 551518"/>
                <a:gd name="connsiteX10" fmla="*/ 51057 w 140059"/>
                <a:gd name="connsiteY10" fmla="*/ 299776 h 551518"/>
                <a:gd name="connsiteX11" fmla="*/ 257 w 140059"/>
                <a:gd name="connsiteY11" fmla="*/ 1326 h 551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0059" h="551518">
                  <a:moveTo>
                    <a:pt x="257" y="1326"/>
                  </a:moveTo>
                  <a:cubicBezTo>
                    <a:pt x="4490" y="24609"/>
                    <a:pt x="67461" y="392909"/>
                    <a:pt x="76457" y="439476"/>
                  </a:cubicBezTo>
                  <a:cubicBezTo>
                    <a:pt x="85453" y="486043"/>
                    <a:pt x="58995" y="323589"/>
                    <a:pt x="54232" y="280726"/>
                  </a:cubicBezTo>
                  <a:cubicBezTo>
                    <a:pt x="49470" y="237864"/>
                    <a:pt x="41003" y="181772"/>
                    <a:pt x="47882" y="182301"/>
                  </a:cubicBezTo>
                  <a:cubicBezTo>
                    <a:pt x="54761" y="182830"/>
                    <a:pt x="80161" y="222518"/>
                    <a:pt x="95507" y="283901"/>
                  </a:cubicBezTo>
                  <a:cubicBezTo>
                    <a:pt x="110853" y="345284"/>
                    <a:pt x="142074" y="567534"/>
                    <a:pt x="139957" y="550601"/>
                  </a:cubicBezTo>
                  <a:cubicBezTo>
                    <a:pt x="137840" y="533668"/>
                    <a:pt x="96036" y="244213"/>
                    <a:pt x="82807" y="182301"/>
                  </a:cubicBezTo>
                  <a:cubicBezTo>
                    <a:pt x="69578" y="120389"/>
                    <a:pt x="66403" y="172776"/>
                    <a:pt x="60582" y="179126"/>
                  </a:cubicBezTo>
                  <a:cubicBezTo>
                    <a:pt x="54761" y="185476"/>
                    <a:pt x="49999" y="216697"/>
                    <a:pt x="47882" y="220401"/>
                  </a:cubicBezTo>
                  <a:cubicBezTo>
                    <a:pt x="45765" y="224105"/>
                    <a:pt x="47353" y="188122"/>
                    <a:pt x="47882" y="201351"/>
                  </a:cubicBezTo>
                  <a:cubicBezTo>
                    <a:pt x="48411" y="214580"/>
                    <a:pt x="56878" y="330997"/>
                    <a:pt x="51057" y="299776"/>
                  </a:cubicBezTo>
                  <a:cubicBezTo>
                    <a:pt x="45236" y="268555"/>
                    <a:pt x="-3976" y="-21957"/>
                    <a:pt x="257" y="13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3" name="フリーフォーム 382">
              <a:extLst>
                <a:ext uri="{FF2B5EF4-FFF2-40B4-BE49-F238E27FC236}">
                  <a16:creationId xmlns:a16="http://schemas.microsoft.com/office/drawing/2014/main" id="{DF821DEA-3248-1FC7-80C7-8D51EE560022}"/>
                </a:ext>
              </a:extLst>
            </p:cNvPr>
            <p:cNvSpPr/>
            <p:nvPr/>
          </p:nvSpPr>
          <p:spPr>
            <a:xfrm>
              <a:off x="7254245" y="3025372"/>
              <a:ext cx="257809" cy="632986"/>
            </a:xfrm>
            <a:custGeom>
              <a:avLst/>
              <a:gdLst>
                <a:gd name="connsiteX0" fmla="*/ 630 w 257809"/>
                <a:gd name="connsiteY0" fmla="*/ 22628 h 632986"/>
                <a:gd name="connsiteX1" fmla="*/ 121280 w 257809"/>
                <a:gd name="connsiteY1" fmla="*/ 302028 h 632986"/>
                <a:gd name="connsiteX2" fmla="*/ 124455 w 257809"/>
                <a:gd name="connsiteY2" fmla="*/ 276628 h 632986"/>
                <a:gd name="connsiteX3" fmla="*/ 191130 w 257809"/>
                <a:gd name="connsiteY3" fmla="*/ 463953 h 632986"/>
                <a:gd name="connsiteX4" fmla="*/ 197480 w 257809"/>
                <a:gd name="connsiteY4" fmla="*/ 438553 h 632986"/>
                <a:gd name="connsiteX5" fmla="*/ 257805 w 257809"/>
                <a:gd name="connsiteY5" fmla="*/ 632228 h 632986"/>
                <a:gd name="connsiteX6" fmla="*/ 194305 w 257809"/>
                <a:gd name="connsiteY6" fmla="*/ 492528 h 632986"/>
                <a:gd name="connsiteX7" fmla="*/ 105405 w 257809"/>
                <a:gd name="connsiteY7" fmla="*/ 175028 h 632986"/>
                <a:gd name="connsiteX8" fmla="*/ 67305 w 257809"/>
                <a:gd name="connsiteY8" fmla="*/ 3578 h 632986"/>
                <a:gd name="connsiteX9" fmla="*/ 124455 w 257809"/>
                <a:gd name="connsiteY9" fmla="*/ 327428 h 632986"/>
                <a:gd name="connsiteX10" fmla="*/ 76830 w 257809"/>
                <a:gd name="connsiteY10" fmla="*/ 194078 h 632986"/>
                <a:gd name="connsiteX11" fmla="*/ 630 w 257809"/>
                <a:gd name="connsiteY11" fmla="*/ 22628 h 63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7809" h="632986">
                  <a:moveTo>
                    <a:pt x="630" y="22628"/>
                  </a:moveTo>
                  <a:cubicBezTo>
                    <a:pt x="8038" y="40620"/>
                    <a:pt x="100642" y="259695"/>
                    <a:pt x="121280" y="302028"/>
                  </a:cubicBezTo>
                  <a:cubicBezTo>
                    <a:pt x="141918" y="344361"/>
                    <a:pt x="112813" y="249641"/>
                    <a:pt x="124455" y="276628"/>
                  </a:cubicBezTo>
                  <a:cubicBezTo>
                    <a:pt x="136097" y="303615"/>
                    <a:pt x="178959" y="436966"/>
                    <a:pt x="191130" y="463953"/>
                  </a:cubicBezTo>
                  <a:cubicBezTo>
                    <a:pt x="203301" y="490941"/>
                    <a:pt x="186368" y="410507"/>
                    <a:pt x="197480" y="438553"/>
                  </a:cubicBezTo>
                  <a:cubicBezTo>
                    <a:pt x="208593" y="466599"/>
                    <a:pt x="258334" y="623232"/>
                    <a:pt x="257805" y="632228"/>
                  </a:cubicBezTo>
                  <a:cubicBezTo>
                    <a:pt x="257276" y="641224"/>
                    <a:pt x="219705" y="568728"/>
                    <a:pt x="194305" y="492528"/>
                  </a:cubicBezTo>
                  <a:cubicBezTo>
                    <a:pt x="168905" y="416328"/>
                    <a:pt x="126572" y="256520"/>
                    <a:pt x="105405" y="175028"/>
                  </a:cubicBezTo>
                  <a:cubicBezTo>
                    <a:pt x="84238" y="93536"/>
                    <a:pt x="64130" y="-21822"/>
                    <a:pt x="67305" y="3578"/>
                  </a:cubicBezTo>
                  <a:cubicBezTo>
                    <a:pt x="70480" y="28978"/>
                    <a:pt x="122867" y="295678"/>
                    <a:pt x="124455" y="327428"/>
                  </a:cubicBezTo>
                  <a:cubicBezTo>
                    <a:pt x="126043" y="359178"/>
                    <a:pt x="100643" y="240116"/>
                    <a:pt x="76830" y="194078"/>
                  </a:cubicBezTo>
                  <a:cubicBezTo>
                    <a:pt x="53018" y="148041"/>
                    <a:pt x="-6778" y="4636"/>
                    <a:pt x="630" y="226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4" name="フリーフォーム 383">
              <a:extLst>
                <a:ext uri="{FF2B5EF4-FFF2-40B4-BE49-F238E27FC236}">
                  <a16:creationId xmlns:a16="http://schemas.microsoft.com/office/drawing/2014/main" id="{67C41D61-0356-64A4-1149-14CA38F316D5}"/>
                </a:ext>
              </a:extLst>
            </p:cNvPr>
            <p:cNvSpPr/>
            <p:nvPr/>
          </p:nvSpPr>
          <p:spPr>
            <a:xfrm>
              <a:off x="7481219" y="3524245"/>
              <a:ext cx="129256" cy="1094010"/>
            </a:xfrm>
            <a:custGeom>
              <a:avLst/>
              <a:gdLst>
                <a:gd name="connsiteX0" fmla="*/ 87981 w 129256"/>
                <a:gd name="connsiteY0" fmla="*/ 5 h 1094010"/>
                <a:gd name="connsiteX1" fmla="*/ 34006 w 129256"/>
                <a:gd name="connsiteY1" fmla="*/ 203205 h 1094010"/>
                <a:gd name="connsiteX2" fmla="*/ 43531 w 129256"/>
                <a:gd name="connsiteY2" fmla="*/ 184155 h 1094010"/>
                <a:gd name="connsiteX3" fmla="*/ 75281 w 129256"/>
                <a:gd name="connsiteY3" fmla="*/ 352430 h 1094010"/>
                <a:gd name="connsiteX4" fmla="*/ 78456 w 129256"/>
                <a:gd name="connsiteY4" fmla="*/ 333380 h 1094010"/>
                <a:gd name="connsiteX5" fmla="*/ 75281 w 129256"/>
                <a:gd name="connsiteY5" fmla="*/ 565155 h 1094010"/>
                <a:gd name="connsiteX6" fmla="*/ 91156 w 129256"/>
                <a:gd name="connsiteY6" fmla="*/ 514355 h 1094010"/>
                <a:gd name="connsiteX7" fmla="*/ 100681 w 129256"/>
                <a:gd name="connsiteY7" fmla="*/ 641355 h 1094010"/>
                <a:gd name="connsiteX8" fmla="*/ 116556 w 129256"/>
                <a:gd name="connsiteY8" fmla="*/ 739780 h 1094010"/>
                <a:gd name="connsiteX9" fmla="*/ 122906 w 129256"/>
                <a:gd name="connsiteY9" fmla="*/ 711205 h 1094010"/>
                <a:gd name="connsiteX10" fmla="*/ 116556 w 129256"/>
                <a:gd name="connsiteY10" fmla="*/ 1092205 h 1094010"/>
                <a:gd name="connsiteX11" fmla="*/ 116556 w 129256"/>
                <a:gd name="connsiteY11" fmla="*/ 838205 h 1094010"/>
                <a:gd name="connsiteX12" fmla="*/ 129256 w 129256"/>
                <a:gd name="connsiteY12" fmla="*/ 460380 h 1094010"/>
                <a:gd name="connsiteX13" fmla="*/ 116556 w 129256"/>
                <a:gd name="connsiteY13" fmla="*/ 635005 h 1094010"/>
                <a:gd name="connsiteX14" fmla="*/ 103856 w 129256"/>
                <a:gd name="connsiteY14" fmla="*/ 539755 h 1094010"/>
                <a:gd name="connsiteX15" fmla="*/ 56231 w 129256"/>
                <a:gd name="connsiteY15" fmla="*/ 184155 h 1094010"/>
                <a:gd name="connsiteX16" fmla="*/ 37181 w 129256"/>
                <a:gd name="connsiteY16" fmla="*/ 193680 h 1094010"/>
                <a:gd name="connsiteX17" fmla="*/ 24481 w 129256"/>
                <a:gd name="connsiteY17" fmla="*/ 5 h 1094010"/>
                <a:gd name="connsiteX18" fmla="*/ 2256 w 129256"/>
                <a:gd name="connsiteY18" fmla="*/ 200030 h 1094010"/>
                <a:gd name="connsiteX19" fmla="*/ 87981 w 129256"/>
                <a:gd name="connsiteY19" fmla="*/ 5 h 109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9256" h="1094010">
                  <a:moveTo>
                    <a:pt x="87981" y="5"/>
                  </a:moveTo>
                  <a:cubicBezTo>
                    <a:pt x="93273" y="534"/>
                    <a:pt x="41414" y="172513"/>
                    <a:pt x="34006" y="203205"/>
                  </a:cubicBezTo>
                  <a:cubicBezTo>
                    <a:pt x="26598" y="233897"/>
                    <a:pt x="36652" y="159284"/>
                    <a:pt x="43531" y="184155"/>
                  </a:cubicBezTo>
                  <a:cubicBezTo>
                    <a:pt x="50410" y="209026"/>
                    <a:pt x="69460" y="327559"/>
                    <a:pt x="75281" y="352430"/>
                  </a:cubicBezTo>
                  <a:cubicBezTo>
                    <a:pt x="81102" y="377301"/>
                    <a:pt x="78456" y="297926"/>
                    <a:pt x="78456" y="333380"/>
                  </a:cubicBezTo>
                  <a:cubicBezTo>
                    <a:pt x="78456" y="368834"/>
                    <a:pt x="73164" y="534993"/>
                    <a:pt x="75281" y="565155"/>
                  </a:cubicBezTo>
                  <a:cubicBezTo>
                    <a:pt x="77398" y="595317"/>
                    <a:pt x="86923" y="501655"/>
                    <a:pt x="91156" y="514355"/>
                  </a:cubicBezTo>
                  <a:cubicBezTo>
                    <a:pt x="95389" y="527055"/>
                    <a:pt x="96448" y="603784"/>
                    <a:pt x="100681" y="641355"/>
                  </a:cubicBezTo>
                  <a:cubicBezTo>
                    <a:pt x="104914" y="678926"/>
                    <a:pt x="112852" y="728138"/>
                    <a:pt x="116556" y="739780"/>
                  </a:cubicBezTo>
                  <a:cubicBezTo>
                    <a:pt x="120260" y="751422"/>
                    <a:pt x="122906" y="652468"/>
                    <a:pt x="122906" y="711205"/>
                  </a:cubicBezTo>
                  <a:cubicBezTo>
                    <a:pt x="122906" y="769942"/>
                    <a:pt x="117614" y="1071038"/>
                    <a:pt x="116556" y="1092205"/>
                  </a:cubicBezTo>
                  <a:cubicBezTo>
                    <a:pt x="115498" y="1113372"/>
                    <a:pt x="114439" y="943509"/>
                    <a:pt x="116556" y="838205"/>
                  </a:cubicBezTo>
                  <a:cubicBezTo>
                    <a:pt x="118673" y="732901"/>
                    <a:pt x="129256" y="494247"/>
                    <a:pt x="129256" y="460380"/>
                  </a:cubicBezTo>
                  <a:cubicBezTo>
                    <a:pt x="129256" y="426513"/>
                    <a:pt x="120789" y="621776"/>
                    <a:pt x="116556" y="635005"/>
                  </a:cubicBezTo>
                  <a:cubicBezTo>
                    <a:pt x="112323" y="648234"/>
                    <a:pt x="103856" y="539755"/>
                    <a:pt x="103856" y="539755"/>
                  </a:cubicBezTo>
                  <a:lnTo>
                    <a:pt x="56231" y="184155"/>
                  </a:lnTo>
                  <a:cubicBezTo>
                    <a:pt x="45118" y="126476"/>
                    <a:pt x="42473" y="224372"/>
                    <a:pt x="37181" y="193680"/>
                  </a:cubicBezTo>
                  <a:cubicBezTo>
                    <a:pt x="31889" y="162988"/>
                    <a:pt x="30302" y="-1053"/>
                    <a:pt x="24481" y="5"/>
                  </a:cubicBezTo>
                  <a:cubicBezTo>
                    <a:pt x="18660" y="1063"/>
                    <a:pt x="-7798" y="195797"/>
                    <a:pt x="2256" y="200030"/>
                  </a:cubicBezTo>
                  <a:cubicBezTo>
                    <a:pt x="12310" y="204263"/>
                    <a:pt x="82689" y="-524"/>
                    <a:pt x="87981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5" name="フリーフォーム 384">
              <a:extLst>
                <a:ext uri="{FF2B5EF4-FFF2-40B4-BE49-F238E27FC236}">
                  <a16:creationId xmlns:a16="http://schemas.microsoft.com/office/drawing/2014/main" id="{4D767291-31D6-C7FD-EB5B-219630C81D77}"/>
                </a:ext>
              </a:extLst>
            </p:cNvPr>
            <p:cNvSpPr/>
            <p:nvPr/>
          </p:nvSpPr>
          <p:spPr>
            <a:xfrm>
              <a:off x="7815923" y="5159783"/>
              <a:ext cx="251943" cy="1577829"/>
            </a:xfrm>
            <a:custGeom>
              <a:avLst/>
              <a:gdLst>
                <a:gd name="connsiteX0" fmla="*/ 185077 w 251943"/>
                <a:gd name="connsiteY0" fmla="*/ 5488 h 1577829"/>
                <a:gd name="connsiteX1" fmla="*/ 87106 w 251943"/>
                <a:gd name="connsiteY1" fmla="*/ 783817 h 1577829"/>
                <a:gd name="connsiteX2" fmla="*/ 130648 w 251943"/>
                <a:gd name="connsiteY2" fmla="*/ 669517 h 1577829"/>
                <a:gd name="connsiteX3" fmla="*/ 38120 w 251943"/>
                <a:gd name="connsiteY3" fmla="*/ 952546 h 1577829"/>
                <a:gd name="connsiteX4" fmla="*/ 43563 w 251943"/>
                <a:gd name="connsiteY4" fmla="*/ 870903 h 1577829"/>
                <a:gd name="connsiteX5" fmla="*/ 5463 w 251943"/>
                <a:gd name="connsiteY5" fmla="*/ 1099503 h 1577829"/>
                <a:gd name="connsiteX6" fmla="*/ 5463 w 251943"/>
                <a:gd name="connsiteY6" fmla="*/ 1061403 h 1577829"/>
                <a:gd name="connsiteX7" fmla="*/ 54448 w 251943"/>
                <a:gd name="connsiteY7" fmla="*/ 1573031 h 1577829"/>
                <a:gd name="connsiteX8" fmla="*/ 16348 w 251943"/>
                <a:gd name="connsiteY8" fmla="*/ 1300888 h 1577829"/>
                <a:gd name="connsiteX9" fmla="*/ 16348 w 251943"/>
                <a:gd name="connsiteY9" fmla="*/ 1017860 h 1577829"/>
                <a:gd name="connsiteX10" fmla="*/ 10906 w 251943"/>
                <a:gd name="connsiteY10" fmla="*/ 1034188 h 1577829"/>
                <a:gd name="connsiteX11" fmla="*/ 250391 w 251943"/>
                <a:gd name="connsiteY11" fmla="*/ 337503 h 1577829"/>
                <a:gd name="connsiteX12" fmla="*/ 114320 w 251943"/>
                <a:gd name="connsiteY12" fmla="*/ 723946 h 1577829"/>
                <a:gd name="connsiteX13" fmla="*/ 119763 w 251943"/>
                <a:gd name="connsiteY13" fmla="*/ 604203 h 1577829"/>
                <a:gd name="connsiteX14" fmla="*/ 119763 w 251943"/>
                <a:gd name="connsiteY14" fmla="*/ 234088 h 1577829"/>
                <a:gd name="connsiteX15" fmla="*/ 119763 w 251943"/>
                <a:gd name="connsiteY15" fmla="*/ 424588 h 1577829"/>
                <a:gd name="connsiteX16" fmla="*/ 185077 w 251943"/>
                <a:gd name="connsiteY16" fmla="*/ 5488 h 157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1943" h="1577829">
                  <a:moveTo>
                    <a:pt x="185077" y="5488"/>
                  </a:moveTo>
                  <a:cubicBezTo>
                    <a:pt x="179634" y="65360"/>
                    <a:pt x="96177" y="673146"/>
                    <a:pt x="87106" y="783817"/>
                  </a:cubicBezTo>
                  <a:cubicBezTo>
                    <a:pt x="78035" y="894488"/>
                    <a:pt x="138812" y="641396"/>
                    <a:pt x="130648" y="669517"/>
                  </a:cubicBezTo>
                  <a:cubicBezTo>
                    <a:pt x="122484" y="697638"/>
                    <a:pt x="52634" y="918982"/>
                    <a:pt x="38120" y="952546"/>
                  </a:cubicBezTo>
                  <a:cubicBezTo>
                    <a:pt x="23606" y="986110"/>
                    <a:pt x="49006" y="846410"/>
                    <a:pt x="43563" y="870903"/>
                  </a:cubicBezTo>
                  <a:cubicBezTo>
                    <a:pt x="38120" y="895396"/>
                    <a:pt x="11813" y="1067753"/>
                    <a:pt x="5463" y="1099503"/>
                  </a:cubicBezTo>
                  <a:cubicBezTo>
                    <a:pt x="-887" y="1131253"/>
                    <a:pt x="-2701" y="982482"/>
                    <a:pt x="5463" y="1061403"/>
                  </a:cubicBezTo>
                  <a:cubicBezTo>
                    <a:pt x="13627" y="1140324"/>
                    <a:pt x="52634" y="1533117"/>
                    <a:pt x="54448" y="1573031"/>
                  </a:cubicBezTo>
                  <a:cubicBezTo>
                    <a:pt x="56262" y="1612945"/>
                    <a:pt x="22698" y="1393416"/>
                    <a:pt x="16348" y="1300888"/>
                  </a:cubicBezTo>
                  <a:cubicBezTo>
                    <a:pt x="9998" y="1208360"/>
                    <a:pt x="16348" y="1017860"/>
                    <a:pt x="16348" y="1017860"/>
                  </a:cubicBezTo>
                  <a:cubicBezTo>
                    <a:pt x="15441" y="973410"/>
                    <a:pt x="10906" y="1034188"/>
                    <a:pt x="10906" y="1034188"/>
                  </a:cubicBezTo>
                  <a:lnTo>
                    <a:pt x="250391" y="337503"/>
                  </a:lnTo>
                  <a:cubicBezTo>
                    <a:pt x="267627" y="285796"/>
                    <a:pt x="136091" y="679496"/>
                    <a:pt x="114320" y="723946"/>
                  </a:cubicBezTo>
                  <a:cubicBezTo>
                    <a:pt x="92549" y="768396"/>
                    <a:pt x="118856" y="685846"/>
                    <a:pt x="119763" y="604203"/>
                  </a:cubicBezTo>
                  <a:cubicBezTo>
                    <a:pt x="120670" y="522560"/>
                    <a:pt x="119763" y="234088"/>
                    <a:pt x="119763" y="234088"/>
                  </a:cubicBezTo>
                  <a:cubicBezTo>
                    <a:pt x="119763" y="204152"/>
                    <a:pt x="107970" y="454524"/>
                    <a:pt x="119763" y="424588"/>
                  </a:cubicBezTo>
                  <a:cubicBezTo>
                    <a:pt x="131556" y="394652"/>
                    <a:pt x="190520" y="-54384"/>
                    <a:pt x="185077" y="54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6" name="フリーフォーム 385">
              <a:extLst>
                <a:ext uri="{FF2B5EF4-FFF2-40B4-BE49-F238E27FC236}">
                  <a16:creationId xmlns:a16="http://schemas.microsoft.com/office/drawing/2014/main" id="{0370C554-7F89-6367-0582-A38BEF2CC5FD}"/>
                </a:ext>
              </a:extLst>
            </p:cNvPr>
            <p:cNvSpPr/>
            <p:nvPr/>
          </p:nvSpPr>
          <p:spPr>
            <a:xfrm>
              <a:off x="7512788" y="6645054"/>
              <a:ext cx="831112" cy="1096983"/>
            </a:xfrm>
            <a:custGeom>
              <a:avLst/>
              <a:gdLst>
                <a:gd name="connsiteX0" fmla="*/ 259612 w 831112"/>
                <a:gd name="connsiteY0" fmla="*/ 675 h 1096983"/>
                <a:gd name="connsiteX1" fmla="*/ 586183 w 831112"/>
                <a:gd name="connsiteY1" fmla="*/ 740903 h 1096983"/>
                <a:gd name="connsiteX2" fmla="*/ 553526 w 831112"/>
                <a:gd name="connsiteY2" fmla="*/ 702803 h 1096983"/>
                <a:gd name="connsiteX3" fmla="*/ 831112 w 831112"/>
                <a:gd name="connsiteY3" fmla="*/ 1094689 h 1096983"/>
                <a:gd name="connsiteX4" fmla="*/ 553526 w 831112"/>
                <a:gd name="connsiteY4" fmla="*/ 855203 h 1096983"/>
                <a:gd name="connsiteX5" fmla="*/ 14683 w 831112"/>
                <a:gd name="connsiteY5" fmla="*/ 659260 h 1096983"/>
                <a:gd name="connsiteX6" fmla="*/ 177969 w 831112"/>
                <a:gd name="connsiteY6" fmla="*/ 724575 h 1096983"/>
                <a:gd name="connsiteX7" fmla="*/ 450112 w 831112"/>
                <a:gd name="connsiteY7" fmla="*/ 806217 h 1096983"/>
                <a:gd name="connsiteX8" fmla="*/ 575298 w 831112"/>
                <a:gd name="connsiteY8" fmla="*/ 833432 h 1096983"/>
                <a:gd name="connsiteX9" fmla="*/ 618841 w 831112"/>
                <a:gd name="connsiteY9" fmla="*/ 904189 h 1096983"/>
                <a:gd name="connsiteX10" fmla="*/ 531755 w 831112"/>
                <a:gd name="connsiteY10" fmla="*/ 811660 h 1096983"/>
                <a:gd name="connsiteX11" fmla="*/ 820226 w 831112"/>
                <a:gd name="connsiteY11" fmla="*/ 1083803 h 1096983"/>
                <a:gd name="connsiteX12" fmla="*/ 624283 w 831112"/>
                <a:gd name="connsiteY12" fmla="*/ 833432 h 1096983"/>
                <a:gd name="connsiteX13" fmla="*/ 352141 w 831112"/>
                <a:gd name="connsiteY13" fmla="*/ 338132 h 1096983"/>
                <a:gd name="connsiteX14" fmla="*/ 493655 w 831112"/>
                <a:gd name="connsiteY14" fmla="*/ 583060 h 1096983"/>
                <a:gd name="connsiteX15" fmla="*/ 422898 w 831112"/>
                <a:gd name="connsiteY15" fmla="*/ 457875 h 1096983"/>
                <a:gd name="connsiteX16" fmla="*/ 520869 w 831112"/>
                <a:gd name="connsiteY16" fmla="*/ 604832 h 1096983"/>
                <a:gd name="connsiteX17" fmla="*/ 259612 w 831112"/>
                <a:gd name="connsiteY17" fmla="*/ 675 h 109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31112" h="1096983">
                  <a:moveTo>
                    <a:pt x="259612" y="675"/>
                  </a:moveTo>
                  <a:cubicBezTo>
                    <a:pt x="270498" y="23353"/>
                    <a:pt x="537197" y="623882"/>
                    <a:pt x="586183" y="740903"/>
                  </a:cubicBezTo>
                  <a:cubicBezTo>
                    <a:pt x="635169" y="857924"/>
                    <a:pt x="512705" y="643839"/>
                    <a:pt x="553526" y="702803"/>
                  </a:cubicBezTo>
                  <a:cubicBezTo>
                    <a:pt x="594347" y="761767"/>
                    <a:pt x="831112" y="1069289"/>
                    <a:pt x="831112" y="1094689"/>
                  </a:cubicBezTo>
                  <a:cubicBezTo>
                    <a:pt x="831112" y="1120089"/>
                    <a:pt x="689598" y="927775"/>
                    <a:pt x="553526" y="855203"/>
                  </a:cubicBezTo>
                  <a:cubicBezTo>
                    <a:pt x="417454" y="782631"/>
                    <a:pt x="77276" y="681031"/>
                    <a:pt x="14683" y="659260"/>
                  </a:cubicBezTo>
                  <a:cubicBezTo>
                    <a:pt x="-47910" y="637489"/>
                    <a:pt x="105398" y="700082"/>
                    <a:pt x="177969" y="724575"/>
                  </a:cubicBezTo>
                  <a:cubicBezTo>
                    <a:pt x="250540" y="749068"/>
                    <a:pt x="383891" y="788074"/>
                    <a:pt x="450112" y="806217"/>
                  </a:cubicBezTo>
                  <a:cubicBezTo>
                    <a:pt x="516333" y="824360"/>
                    <a:pt x="547177" y="817103"/>
                    <a:pt x="575298" y="833432"/>
                  </a:cubicBezTo>
                  <a:cubicBezTo>
                    <a:pt x="603419" y="849761"/>
                    <a:pt x="626098" y="907818"/>
                    <a:pt x="618841" y="904189"/>
                  </a:cubicBezTo>
                  <a:cubicBezTo>
                    <a:pt x="611584" y="900560"/>
                    <a:pt x="498191" y="781724"/>
                    <a:pt x="531755" y="811660"/>
                  </a:cubicBezTo>
                  <a:cubicBezTo>
                    <a:pt x="565319" y="841596"/>
                    <a:pt x="804805" y="1080174"/>
                    <a:pt x="820226" y="1083803"/>
                  </a:cubicBezTo>
                  <a:cubicBezTo>
                    <a:pt x="835647" y="1087432"/>
                    <a:pt x="702297" y="957710"/>
                    <a:pt x="624283" y="833432"/>
                  </a:cubicBezTo>
                  <a:cubicBezTo>
                    <a:pt x="546269" y="709154"/>
                    <a:pt x="373912" y="379861"/>
                    <a:pt x="352141" y="338132"/>
                  </a:cubicBezTo>
                  <a:cubicBezTo>
                    <a:pt x="330370" y="296403"/>
                    <a:pt x="481862" y="563103"/>
                    <a:pt x="493655" y="583060"/>
                  </a:cubicBezTo>
                  <a:cubicBezTo>
                    <a:pt x="505448" y="603017"/>
                    <a:pt x="418362" y="454246"/>
                    <a:pt x="422898" y="457875"/>
                  </a:cubicBezTo>
                  <a:cubicBezTo>
                    <a:pt x="427434" y="461504"/>
                    <a:pt x="546269" y="676496"/>
                    <a:pt x="520869" y="604832"/>
                  </a:cubicBezTo>
                  <a:cubicBezTo>
                    <a:pt x="495469" y="533168"/>
                    <a:pt x="248726" y="-22003"/>
                    <a:pt x="259612" y="6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7" name="フリーフォーム 386">
              <a:extLst>
                <a:ext uri="{FF2B5EF4-FFF2-40B4-BE49-F238E27FC236}">
                  <a16:creationId xmlns:a16="http://schemas.microsoft.com/office/drawing/2014/main" id="{2000C5EE-15DF-B062-2A7A-7615B2ADE04C}"/>
                </a:ext>
              </a:extLst>
            </p:cNvPr>
            <p:cNvSpPr/>
            <p:nvPr/>
          </p:nvSpPr>
          <p:spPr>
            <a:xfrm>
              <a:off x="8213120" y="7728695"/>
              <a:ext cx="314891" cy="1082596"/>
            </a:xfrm>
            <a:custGeom>
              <a:avLst/>
              <a:gdLst>
                <a:gd name="connsiteX0" fmla="*/ 151 w 314891"/>
                <a:gd name="connsiteY0" fmla="*/ 162 h 1082596"/>
                <a:gd name="connsiteX1" fmla="*/ 206980 w 314891"/>
                <a:gd name="connsiteY1" fmla="*/ 201548 h 1082596"/>
                <a:gd name="connsiteX2" fmla="*/ 245080 w 314891"/>
                <a:gd name="connsiteY2" fmla="*/ 500905 h 1082596"/>
                <a:gd name="connsiteX3" fmla="*/ 250523 w 314891"/>
                <a:gd name="connsiteY3" fmla="*/ 419262 h 1082596"/>
                <a:gd name="connsiteX4" fmla="*/ 304951 w 314891"/>
                <a:gd name="connsiteY4" fmla="*/ 1056076 h 1082596"/>
                <a:gd name="connsiteX5" fmla="*/ 310394 w 314891"/>
                <a:gd name="connsiteY5" fmla="*/ 920005 h 1082596"/>
                <a:gd name="connsiteX6" fmla="*/ 255966 w 314891"/>
                <a:gd name="connsiteY6" fmla="*/ 533562 h 1082596"/>
                <a:gd name="connsiteX7" fmla="*/ 255966 w 314891"/>
                <a:gd name="connsiteY7" fmla="*/ 11048 h 1082596"/>
                <a:gd name="connsiteX8" fmla="*/ 245080 w 314891"/>
                <a:gd name="connsiteY8" fmla="*/ 272305 h 1082596"/>
                <a:gd name="connsiteX9" fmla="*/ 174323 w 314891"/>
                <a:gd name="connsiteY9" fmla="*/ 168891 h 1082596"/>
                <a:gd name="connsiteX10" fmla="*/ 151 w 314891"/>
                <a:gd name="connsiteY10" fmla="*/ 162 h 1082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4891" h="1082596">
                  <a:moveTo>
                    <a:pt x="151" y="162"/>
                  </a:moveTo>
                  <a:cubicBezTo>
                    <a:pt x="5594" y="5605"/>
                    <a:pt x="166159" y="118091"/>
                    <a:pt x="206980" y="201548"/>
                  </a:cubicBezTo>
                  <a:cubicBezTo>
                    <a:pt x="247801" y="285005"/>
                    <a:pt x="237823" y="464619"/>
                    <a:pt x="245080" y="500905"/>
                  </a:cubicBezTo>
                  <a:cubicBezTo>
                    <a:pt x="252337" y="537191"/>
                    <a:pt x="240545" y="326734"/>
                    <a:pt x="250523" y="419262"/>
                  </a:cubicBezTo>
                  <a:cubicBezTo>
                    <a:pt x="260501" y="511790"/>
                    <a:pt x="294973" y="972619"/>
                    <a:pt x="304951" y="1056076"/>
                  </a:cubicBezTo>
                  <a:cubicBezTo>
                    <a:pt x="314930" y="1139533"/>
                    <a:pt x="318558" y="1007091"/>
                    <a:pt x="310394" y="920005"/>
                  </a:cubicBezTo>
                  <a:cubicBezTo>
                    <a:pt x="302230" y="832919"/>
                    <a:pt x="265037" y="685055"/>
                    <a:pt x="255966" y="533562"/>
                  </a:cubicBezTo>
                  <a:cubicBezTo>
                    <a:pt x="246895" y="382069"/>
                    <a:pt x="257780" y="54591"/>
                    <a:pt x="255966" y="11048"/>
                  </a:cubicBezTo>
                  <a:cubicBezTo>
                    <a:pt x="254152" y="-32495"/>
                    <a:pt x="258687" y="245998"/>
                    <a:pt x="245080" y="272305"/>
                  </a:cubicBezTo>
                  <a:cubicBezTo>
                    <a:pt x="231473" y="298612"/>
                    <a:pt x="211516" y="210620"/>
                    <a:pt x="174323" y="168891"/>
                  </a:cubicBezTo>
                  <a:cubicBezTo>
                    <a:pt x="137130" y="127162"/>
                    <a:pt x="-5292" y="-5281"/>
                    <a:pt x="151" y="1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8" name="フリーフォーム 387">
              <a:extLst>
                <a:ext uri="{FF2B5EF4-FFF2-40B4-BE49-F238E27FC236}">
                  <a16:creationId xmlns:a16="http://schemas.microsoft.com/office/drawing/2014/main" id="{5BBF27F4-2817-5074-1EF7-98EC227A0E6B}"/>
                </a:ext>
              </a:extLst>
            </p:cNvPr>
            <p:cNvSpPr/>
            <p:nvPr/>
          </p:nvSpPr>
          <p:spPr>
            <a:xfrm>
              <a:off x="4286908" y="5646812"/>
              <a:ext cx="100903" cy="894545"/>
            </a:xfrm>
            <a:custGeom>
              <a:avLst/>
              <a:gdLst>
                <a:gd name="connsiteX0" fmla="*/ 345 w 100903"/>
                <a:gd name="connsiteY0" fmla="*/ 9 h 894545"/>
                <a:gd name="connsiteX1" fmla="*/ 20397 w 100903"/>
                <a:gd name="connsiteY1" fmla="*/ 457209 h 894545"/>
                <a:gd name="connsiteX2" fmla="*/ 92587 w 100903"/>
                <a:gd name="connsiteY2" fmla="*/ 838209 h 894545"/>
                <a:gd name="connsiteX3" fmla="*/ 76545 w 100903"/>
                <a:gd name="connsiteY3" fmla="*/ 806125 h 894545"/>
                <a:gd name="connsiteX4" fmla="*/ 100608 w 100903"/>
                <a:gd name="connsiteY4" fmla="*/ 894356 h 894545"/>
                <a:gd name="connsiteX5" fmla="*/ 56492 w 100903"/>
                <a:gd name="connsiteY5" fmla="*/ 778051 h 894545"/>
                <a:gd name="connsiteX6" fmla="*/ 345 w 100903"/>
                <a:gd name="connsiteY6" fmla="*/ 625651 h 894545"/>
                <a:gd name="connsiteX7" fmla="*/ 84566 w 100903"/>
                <a:gd name="connsiteY7" fmla="*/ 814146 h 894545"/>
                <a:gd name="connsiteX8" fmla="*/ 16387 w 100903"/>
                <a:gd name="connsiteY8" fmla="*/ 577525 h 894545"/>
                <a:gd name="connsiteX9" fmla="*/ 24408 w 100903"/>
                <a:gd name="connsiteY9" fmla="*/ 601588 h 894545"/>
                <a:gd name="connsiteX10" fmla="*/ 24408 w 100903"/>
                <a:gd name="connsiteY10" fmla="*/ 376999 h 894545"/>
                <a:gd name="connsiteX11" fmla="*/ 24408 w 100903"/>
                <a:gd name="connsiteY11" fmla="*/ 469241 h 894545"/>
                <a:gd name="connsiteX12" fmla="*/ 345 w 100903"/>
                <a:gd name="connsiteY12" fmla="*/ 9 h 894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903" h="894545">
                  <a:moveTo>
                    <a:pt x="345" y="9"/>
                  </a:moveTo>
                  <a:cubicBezTo>
                    <a:pt x="-324" y="-1996"/>
                    <a:pt x="5023" y="317509"/>
                    <a:pt x="20397" y="457209"/>
                  </a:cubicBezTo>
                  <a:cubicBezTo>
                    <a:pt x="35771" y="596909"/>
                    <a:pt x="83229" y="780056"/>
                    <a:pt x="92587" y="838209"/>
                  </a:cubicBezTo>
                  <a:cubicBezTo>
                    <a:pt x="101945" y="896362"/>
                    <a:pt x="75208" y="796767"/>
                    <a:pt x="76545" y="806125"/>
                  </a:cubicBezTo>
                  <a:cubicBezTo>
                    <a:pt x="77882" y="815483"/>
                    <a:pt x="103950" y="899035"/>
                    <a:pt x="100608" y="894356"/>
                  </a:cubicBezTo>
                  <a:cubicBezTo>
                    <a:pt x="97266" y="889677"/>
                    <a:pt x="73202" y="822835"/>
                    <a:pt x="56492" y="778051"/>
                  </a:cubicBezTo>
                  <a:cubicBezTo>
                    <a:pt x="39782" y="733267"/>
                    <a:pt x="-4334" y="619635"/>
                    <a:pt x="345" y="625651"/>
                  </a:cubicBezTo>
                  <a:cubicBezTo>
                    <a:pt x="5024" y="631667"/>
                    <a:pt x="81892" y="822167"/>
                    <a:pt x="84566" y="814146"/>
                  </a:cubicBezTo>
                  <a:cubicBezTo>
                    <a:pt x="87240" y="806125"/>
                    <a:pt x="26413" y="612951"/>
                    <a:pt x="16387" y="577525"/>
                  </a:cubicBezTo>
                  <a:cubicBezTo>
                    <a:pt x="6361" y="542099"/>
                    <a:pt x="23071" y="635009"/>
                    <a:pt x="24408" y="601588"/>
                  </a:cubicBezTo>
                  <a:cubicBezTo>
                    <a:pt x="25745" y="568167"/>
                    <a:pt x="24408" y="376999"/>
                    <a:pt x="24408" y="376999"/>
                  </a:cubicBezTo>
                  <a:cubicBezTo>
                    <a:pt x="24408" y="354941"/>
                    <a:pt x="28418" y="526057"/>
                    <a:pt x="24408" y="469241"/>
                  </a:cubicBezTo>
                  <a:cubicBezTo>
                    <a:pt x="20398" y="412425"/>
                    <a:pt x="1014" y="2014"/>
                    <a:pt x="345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9" name="フリーフォーム 388">
              <a:extLst>
                <a:ext uri="{FF2B5EF4-FFF2-40B4-BE49-F238E27FC236}">
                  <a16:creationId xmlns:a16="http://schemas.microsoft.com/office/drawing/2014/main" id="{0041FA78-1965-68D6-147A-C7A72CDA2D17}"/>
                </a:ext>
              </a:extLst>
            </p:cNvPr>
            <p:cNvSpPr/>
            <p:nvPr/>
          </p:nvSpPr>
          <p:spPr>
            <a:xfrm>
              <a:off x="3419657" y="5499227"/>
              <a:ext cx="346227" cy="1447028"/>
            </a:xfrm>
            <a:custGeom>
              <a:avLst/>
              <a:gdLst>
                <a:gd name="connsiteX0" fmla="*/ 1322 w 346227"/>
                <a:gd name="connsiteY0" fmla="*/ 11236 h 1447028"/>
                <a:gd name="connsiteX1" fmla="*/ 105596 w 346227"/>
                <a:gd name="connsiteY1" fmla="*/ 749173 h 1447028"/>
                <a:gd name="connsiteX2" fmla="*/ 85543 w 346227"/>
                <a:gd name="connsiteY2" fmla="*/ 644899 h 1447028"/>
                <a:gd name="connsiteX3" fmla="*/ 33406 w 346227"/>
                <a:gd name="connsiteY3" fmla="*/ 211762 h 1447028"/>
                <a:gd name="connsiteX4" fmla="*/ 77522 w 346227"/>
                <a:gd name="connsiteY4" fmla="*/ 352131 h 1447028"/>
                <a:gd name="connsiteX5" fmla="*/ 346227 w 346227"/>
                <a:gd name="connsiteY5" fmla="*/ 1447005 h 1447028"/>
                <a:gd name="connsiteX6" fmla="*/ 77522 w 346227"/>
                <a:gd name="connsiteY6" fmla="*/ 320047 h 1447028"/>
                <a:gd name="connsiteX7" fmla="*/ 45438 w 346227"/>
                <a:gd name="connsiteY7" fmla="*/ 151605 h 1447028"/>
                <a:gd name="connsiteX8" fmla="*/ 45438 w 346227"/>
                <a:gd name="connsiteY8" fmla="*/ 291973 h 1447028"/>
                <a:gd name="connsiteX9" fmla="*/ 1322 w 346227"/>
                <a:gd name="connsiteY9" fmla="*/ 11236 h 144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6227" h="1447028">
                  <a:moveTo>
                    <a:pt x="1322" y="11236"/>
                  </a:moveTo>
                  <a:cubicBezTo>
                    <a:pt x="11348" y="87436"/>
                    <a:pt x="91559" y="643563"/>
                    <a:pt x="105596" y="749173"/>
                  </a:cubicBezTo>
                  <a:cubicBezTo>
                    <a:pt x="119633" y="854783"/>
                    <a:pt x="97575" y="734467"/>
                    <a:pt x="85543" y="644899"/>
                  </a:cubicBezTo>
                  <a:cubicBezTo>
                    <a:pt x="73511" y="555331"/>
                    <a:pt x="34743" y="260557"/>
                    <a:pt x="33406" y="211762"/>
                  </a:cubicBezTo>
                  <a:cubicBezTo>
                    <a:pt x="32069" y="162967"/>
                    <a:pt x="25385" y="146257"/>
                    <a:pt x="77522" y="352131"/>
                  </a:cubicBezTo>
                  <a:cubicBezTo>
                    <a:pt x="129659" y="558005"/>
                    <a:pt x="346227" y="1452352"/>
                    <a:pt x="346227" y="1447005"/>
                  </a:cubicBezTo>
                  <a:cubicBezTo>
                    <a:pt x="346227" y="1441658"/>
                    <a:pt x="127653" y="535947"/>
                    <a:pt x="77522" y="320047"/>
                  </a:cubicBezTo>
                  <a:cubicBezTo>
                    <a:pt x="27391" y="104147"/>
                    <a:pt x="50785" y="156284"/>
                    <a:pt x="45438" y="151605"/>
                  </a:cubicBezTo>
                  <a:cubicBezTo>
                    <a:pt x="40091" y="146926"/>
                    <a:pt x="49448" y="313362"/>
                    <a:pt x="45438" y="291973"/>
                  </a:cubicBezTo>
                  <a:cubicBezTo>
                    <a:pt x="41428" y="270584"/>
                    <a:pt x="-8704" y="-64964"/>
                    <a:pt x="1322" y="112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0" name="フリーフォーム 389">
              <a:extLst>
                <a:ext uri="{FF2B5EF4-FFF2-40B4-BE49-F238E27FC236}">
                  <a16:creationId xmlns:a16="http://schemas.microsoft.com/office/drawing/2014/main" id="{8EFC5FE9-3597-D3EC-5045-D5C15D7D0D34}"/>
                </a:ext>
              </a:extLst>
            </p:cNvPr>
            <p:cNvSpPr/>
            <p:nvPr/>
          </p:nvSpPr>
          <p:spPr>
            <a:xfrm>
              <a:off x="4194801" y="6047873"/>
              <a:ext cx="769370" cy="754878"/>
            </a:xfrm>
            <a:custGeom>
              <a:avLst/>
              <a:gdLst>
                <a:gd name="connsiteX0" fmla="*/ 76410 w 769370"/>
                <a:gd name="connsiteY0" fmla="*/ 1 h 754878"/>
                <a:gd name="connsiteX1" fmla="*/ 60367 w 769370"/>
                <a:gd name="connsiteY1" fmla="*/ 320843 h 754878"/>
                <a:gd name="connsiteX2" fmla="*/ 108494 w 769370"/>
                <a:gd name="connsiteY2" fmla="*/ 401053 h 754878"/>
                <a:gd name="connsiteX3" fmla="*/ 76410 w 769370"/>
                <a:gd name="connsiteY3" fmla="*/ 441159 h 754878"/>
                <a:gd name="connsiteX4" fmla="*/ 329073 w 769370"/>
                <a:gd name="connsiteY4" fmla="*/ 537411 h 754878"/>
                <a:gd name="connsiteX5" fmla="*/ 469441 w 769370"/>
                <a:gd name="connsiteY5" fmla="*/ 581527 h 754878"/>
                <a:gd name="connsiteX6" fmla="*/ 212767 w 769370"/>
                <a:gd name="connsiteY6" fmla="*/ 533401 h 754878"/>
                <a:gd name="connsiteX7" fmla="*/ 758199 w 769370"/>
                <a:gd name="connsiteY7" fmla="*/ 749969 h 754878"/>
                <a:gd name="connsiteX8" fmla="*/ 593767 w 769370"/>
                <a:gd name="connsiteY8" fmla="*/ 689811 h 754878"/>
                <a:gd name="connsiteX9" fmla="*/ 413294 w 769370"/>
                <a:gd name="connsiteY9" fmla="*/ 625643 h 754878"/>
                <a:gd name="connsiteX10" fmla="*/ 208757 w 769370"/>
                <a:gd name="connsiteY10" fmla="*/ 569495 h 754878"/>
                <a:gd name="connsiteX11" fmla="*/ 405273 w 769370"/>
                <a:gd name="connsiteY11" fmla="*/ 565485 h 754878"/>
                <a:gd name="connsiteX12" fmla="*/ 168652 w 769370"/>
                <a:gd name="connsiteY12" fmla="*/ 497306 h 754878"/>
                <a:gd name="connsiteX13" fmla="*/ 96462 w 769370"/>
                <a:gd name="connsiteY13" fmla="*/ 469232 h 754878"/>
                <a:gd name="connsiteX14" fmla="*/ 108494 w 769370"/>
                <a:gd name="connsiteY14" fmla="*/ 425116 h 754878"/>
                <a:gd name="connsiteX15" fmla="*/ 210 w 769370"/>
                <a:gd name="connsiteY15" fmla="*/ 292769 h 754878"/>
                <a:gd name="connsiteX16" fmla="*/ 80420 w 769370"/>
                <a:gd name="connsiteY16" fmla="*/ 389022 h 754878"/>
                <a:gd name="connsiteX17" fmla="*/ 60367 w 769370"/>
                <a:gd name="connsiteY17" fmla="*/ 116306 h 754878"/>
                <a:gd name="connsiteX18" fmla="*/ 16252 w 769370"/>
                <a:gd name="connsiteY18" fmla="*/ 324853 h 754878"/>
                <a:gd name="connsiteX19" fmla="*/ 76410 w 769370"/>
                <a:gd name="connsiteY19" fmla="*/ 1 h 754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69370" h="754878">
                  <a:moveTo>
                    <a:pt x="76410" y="1"/>
                  </a:moveTo>
                  <a:cubicBezTo>
                    <a:pt x="83762" y="-667"/>
                    <a:pt x="55020" y="254001"/>
                    <a:pt x="60367" y="320843"/>
                  </a:cubicBezTo>
                  <a:cubicBezTo>
                    <a:pt x="65714" y="387685"/>
                    <a:pt x="105820" y="381000"/>
                    <a:pt x="108494" y="401053"/>
                  </a:cubicBezTo>
                  <a:cubicBezTo>
                    <a:pt x="111168" y="421106"/>
                    <a:pt x="39647" y="418433"/>
                    <a:pt x="76410" y="441159"/>
                  </a:cubicBezTo>
                  <a:cubicBezTo>
                    <a:pt x="113173" y="463885"/>
                    <a:pt x="263568" y="514016"/>
                    <a:pt x="329073" y="537411"/>
                  </a:cubicBezTo>
                  <a:cubicBezTo>
                    <a:pt x="394578" y="560806"/>
                    <a:pt x="488825" y="582195"/>
                    <a:pt x="469441" y="581527"/>
                  </a:cubicBezTo>
                  <a:cubicBezTo>
                    <a:pt x="450057" y="580859"/>
                    <a:pt x="164641" y="505327"/>
                    <a:pt x="212767" y="533401"/>
                  </a:cubicBezTo>
                  <a:cubicBezTo>
                    <a:pt x="260893" y="561475"/>
                    <a:pt x="694699" y="723901"/>
                    <a:pt x="758199" y="749969"/>
                  </a:cubicBezTo>
                  <a:cubicBezTo>
                    <a:pt x="821699" y="776037"/>
                    <a:pt x="593767" y="689811"/>
                    <a:pt x="593767" y="689811"/>
                  </a:cubicBezTo>
                  <a:cubicBezTo>
                    <a:pt x="536283" y="669090"/>
                    <a:pt x="477462" y="645696"/>
                    <a:pt x="413294" y="625643"/>
                  </a:cubicBezTo>
                  <a:cubicBezTo>
                    <a:pt x="349126" y="605590"/>
                    <a:pt x="210094" y="579521"/>
                    <a:pt x="208757" y="569495"/>
                  </a:cubicBezTo>
                  <a:cubicBezTo>
                    <a:pt x="207420" y="559469"/>
                    <a:pt x="411957" y="577516"/>
                    <a:pt x="405273" y="565485"/>
                  </a:cubicBezTo>
                  <a:cubicBezTo>
                    <a:pt x="398589" y="553454"/>
                    <a:pt x="220120" y="513348"/>
                    <a:pt x="168652" y="497306"/>
                  </a:cubicBezTo>
                  <a:cubicBezTo>
                    <a:pt x="117184" y="481264"/>
                    <a:pt x="106488" y="481264"/>
                    <a:pt x="96462" y="469232"/>
                  </a:cubicBezTo>
                  <a:cubicBezTo>
                    <a:pt x="86436" y="457200"/>
                    <a:pt x="124536" y="454526"/>
                    <a:pt x="108494" y="425116"/>
                  </a:cubicBezTo>
                  <a:cubicBezTo>
                    <a:pt x="92452" y="395706"/>
                    <a:pt x="4889" y="298785"/>
                    <a:pt x="210" y="292769"/>
                  </a:cubicBezTo>
                  <a:cubicBezTo>
                    <a:pt x="-4469" y="286753"/>
                    <a:pt x="70394" y="418433"/>
                    <a:pt x="80420" y="389022"/>
                  </a:cubicBezTo>
                  <a:cubicBezTo>
                    <a:pt x="90446" y="359612"/>
                    <a:pt x="71062" y="127001"/>
                    <a:pt x="60367" y="116306"/>
                  </a:cubicBezTo>
                  <a:cubicBezTo>
                    <a:pt x="49672" y="105611"/>
                    <a:pt x="7562" y="344906"/>
                    <a:pt x="16252" y="324853"/>
                  </a:cubicBezTo>
                  <a:cubicBezTo>
                    <a:pt x="24942" y="304800"/>
                    <a:pt x="69058" y="669"/>
                    <a:pt x="76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1" name="フリーフォーム 390">
              <a:extLst>
                <a:ext uri="{FF2B5EF4-FFF2-40B4-BE49-F238E27FC236}">
                  <a16:creationId xmlns:a16="http://schemas.microsoft.com/office/drawing/2014/main" id="{3CA70C8F-D0B9-3EA7-3DA2-7D7898EAF401}"/>
                </a:ext>
              </a:extLst>
            </p:cNvPr>
            <p:cNvSpPr/>
            <p:nvPr/>
          </p:nvSpPr>
          <p:spPr>
            <a:xfrm>
              <a:off x="3630901" y="5774930"/>
              <a:ext cx="279366" cy="1552385"/>
            </a:xfrm>
            <a:custGeom>
              <a:avLst/>
              <a:gdLst>
                <a:gd name="connsiteX0" fmla="*/ 38731 w 279366"/>
                <a:gd name="connsiteY0" fmla="*/ 4238 h 1552385"/>
                <a:gd name="connsiteX1" fmla="*/ 58783 w 279366"/>
                <a:gd name="connsiteY1" fmla="*/ 686028 h 1552385"/>
                <a:gd name="connsiteX2" fmla="*/ 187120 w 279366"/>
                <a:gd name="connsiteY2" fmla="*/ 1275575 h 1552385"/>
                <a:gd name="connsiteX3" fmla="*/ 147015 w 279366"/>
                <a:gd name="connsiteY3" fmla="*/ 1191354 h 1552385"/>
                <a:gd name="connsiteX4" fmla="*/ 279362 w 279366"/>
                <a:gd name="connsiteY4" fmla="*/ 1552302 h 1552385"/>
                <a:gd name="connsiteX5" fmla="*/ 151025 w 279366"/>
                <a:gd name="connsiteY5" fmla="*/ 1155259 h 1552385"/>
                <a:gd name="connsiteX6" fmla="*/ 2636 w 279366"/>
                <a:gd name="connsiteY6" fmla="*/ 477481 h 1552385"/>
                <a:gd name="connsiteX7" fmla="*/ 54773 w 279366"/>
                <a:gd name="connsiteY7" fmla="*/ 698059 h 1552385"/>
                <a:gd name="connsiteX8" fmla="*/ 38731 w 279366"/>
                <a:gd name="connsiteY8" fmla="*/ 248881 h 1552385"/>
                <a:gd name="connsiteX9" fmla="*/ 30710 w 279366"/>
                <a:gd name="connsiteY9" fmla="*/ 389249 h 1552385"/>
                <a:gd name="connsiteX10" fmla="*/ 38731 w 279366"/>
                <a:gd name="connsiteY10" fmla="*/ 4238 h 155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366" h="1552385">
                  <a:moveTo>
                    <a:pt x="38731" y="4238"/>
                  </a:moveTo>
                  <a:cubicBezTo>
                    <a:pt x="43410" y="53701"/>
                    <a:pt x="34051" y="474139"/>
                    <a:pt x="58783" y="686028"/>
                  </a:cubicBezTo>
                  <a:cubicBezTo>
                    <a:pt x="83515" y="897918"/>
                    <a:pt x="172415" y="1191354"/>
                    <a:pt x="187120" y="1275575"/>
                  </a:cubicBezTo>
                  <a:cubicBezTo>
                    <a:pt x="201825" y="1359796"/>
                    <a:pt x="131641" y="1145233"/>
                    <a:pt x="147015" y="1191354"/>
                  </a:cubicBezTo>
                  <a:cubicBezTo>
                    <a:pt x="162389" y="1237475"/>
                    <a:pt x="278694" y="1558318"/>
                    <a:pt x="279362" y="1552302"/>
                  </a:cubicBezTo>
                  <a:cubicBezTo>
                    <a:pt x="280030" y="1546286"/>
                    <a:pt x="197146" y="1334396"/>
                    <a:pt x="151025" y="1155259"/>
                  </a:cubicBezTo>
                  <a:cubicBezTo>
                    <a:pt x="104904" y="976122"/>
                    <a:pt x="18678" y="553681"/>
                    <a:pt x="2636" y="477481"/>
                  </a:cubicBezTo>
                  <a:cubicBezTo>
                    <a:pt x="-13406" y="401281"/>
                    <a:pt x="48757" y="736159"/>
                    <a:pt x="54773" y="698059"/>
                  </a:cubicBezTo>
                  <a:cubicBezTo>
                    <a:pt x="60789" y="659959"/>
                    <a:pt x="42741" y="300349"/>
                    <a:pt x="38731" y="248881"/>
                  </a:cubicBezTo>
                  <a:cubicBezTo>
                    <a:pt x="34721" y="197413"/>
                    <a:pt x="30710" y="424675"/>
                    <a:pt x="30710" y="389249"/>
                  </a:cubicBezTo>
                  <a:cubicBezTo>
                    <a:pt x="30710" y="353823"/>
                    <a:pt x="34052" y="-45225"/>
                    <a:pt x="38731" y="42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2" name="フリーフォーム 391">
              <a:extLst>
                <a:ext uri="{FF2B5EF4-FFF2-40B4-BE49-F238E27FC236}">
                  <a16:creationId xmlns:a16="http://schemas.microsoft.com/office/drawing/2014/main" id="{C138E7D4-66F0-3846-A94A-4C78F50EA577}"/>
                </a:ext>
              </a:extLst>
            </p:cNvPr>
            <p:cNvSpPr/>
            <p:nvPr/>
          </p:nvSpPr>
          <p:spPr>
            <a:xfrm>
              <a:off x="4038326" y="6063198"/>
              <a:ext cx="212832" cy="514675"/>
            </a:xfrm>
            <a:custGeom>
              <a:avLst/>
              <a:gdLst>
                <a:gd name="connsiteX0" fmla="*/ 274 w 212832"/>
                <a:gd name="connsiteY0" fmla="*/ 718 h 514675"/>
                <a:gd name="connsiteX1" fmla="*/ 160695 w 212832"/>
                <a:gd name="connsiteY1" fmla="*/ 301507 h 514675"/>
                <a:gd name="connsiteX2" fmla="*/ 204811 w 212832"/>
                <a:gd name="connsiteY2" fmla="*/ 510055 h 514675"/>
                <a:gd name="connsiteX3" fmla="*/ 200800 w 212832"/>
                <a:gd name="connsiteY3" fmla="*/ 421823 h 514675"/>
                <a:gd name="connsiteX4" fmla="*/ 168716 w 212832"/>
                <a:gd name="connsiteY4" fmla="*/ 149107 h 514675"/>
                <a:gd name="connsiteX5" fmla="*/ 212832 w 212832"/>
                <a:gd name="connsiteY5" fmla="*/ 510055 h 514675"/>
                <a:gd name="connsiteX6" fmla="*/ 168716 w 212832"/>
                <a:gd name="connsiteY6" fmla="*/ 317549 h 514675"/>
                <a:gd name="connsiteX7" fmla="*/ 56421 w 212832"/>
                <a:gd name="connsiteY7" fmla="*/ 84939 h 514675"/>
                <a:gd name="connsiteX8" fmla="*/ 120590 w 212832"/>
                <a:gd name="connsiteY8" fmla="*/ 213276 h 514675"/>
                <a:gd name="connsiteX9" fmla="*/ 274 w 212832"/>
                <a:gd name="connsiteY9" fmla="*/ 718 h 51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2832" h="514675">
                  <a:moveTo>
                    <a:pt x="274" y="718"/>
                  </a:moveTo>
                  <a:cubicBezTo>
                    <a:pt x="6958" y="15423"/>
                    <a:pt x="126606" y="216618"/>
                    <a:pt x="160695" y="301507"/>
                  </a:cubicBezTo>
                  <a:cubicBezTo>
                    <a:pt x="194785" y="386397"/>
                    <a:pt x="198127" y="490002"/>
                    <a:pt x="204811" y="510055"/>
                  </a:cubicBezTo>
                  <a:cubicBezTo>
                    <a:pt x="211495" y="530108"/>
                    <a:pt x="206816" y="481981"/>
                    <a:pt x="200800" y="421823"/>
                  </a:cubicBezTo>
                  <a:cubicBezTo>
                    <a:pt x="194784" y="361665"/>
                    <a:pt x="166711" y="134402"/>
                    <a:pt x="168716" y="149107"/>
                  </a:cubicBezTo>
                  <a:cubicBezTo>
                    <a:pt x="170721" y="163812"/>
                    <a:pt x="212832" y="481981"/>
                    <a:pt x="212832" y="510055"/>
                  </a:cubicBezTo>
                  <a:cubicBezTo>
                    <a:pt x="212832" y="538129"/>
                    <a:pt x="194785" y="388402"/>
                    <a:pt x="168716" y="317549"/>
                  </a:cubicBezTo>
                  <a:cubicBezTo>
                    <a:pt x="142648" y="246696"/>
                    <a:pt x="64442" y="102318"/>
                    <a:pt x="56421" y="84939"/>
                  </a:cubicBezTo>
                  <a:cubicBezTo>
                    <a:pt x="48400" y="67560"/>
                    <a:pt x="129948" y="224639"/>
                    <a:pt x="120590" y="213276"/>
                  </a:cubicBezTo>
                  <a:cubicBezTo>
                    <a:pt x="111232" y="201913"/>
                    <a:pt x="-6410" y="-13987"/>
                    <a:pt x="274" y="7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4" name="フリーフォーム 393">
              <a:extLst>
                <a:ext uri="{FF2B5EF4-FFF2-40B4-BE49-F238E27FC236}">
                  <a16:creationId xmlns:a16="http://schemas.microsoft.com/office/drawing/2014/main" id="{545A099E-E4EF-5C13-9A16-D81E4295338C}"/>
                </a:ext>
              </a:extLst>
            </p:cNvPr>
            <p:cNvSpPr/>
            <p:nvPr/>
          </p:nvSpPr>
          <p:spPr>
            <a:xfrm>
              <a:off x="3096086" y="6560591"/>
              <a:ext cx="750539" cy="899033"/>
            </a:xfrm>
            <a:custGeom>
              <a:avLst/>
              <a:gdLst>
                <a:gd name="connsiteX0" fmla="*/ 521409 w 750539"/>
                <a:gd name="connsiteY0" fmla="*/ 60788 h 899033"/>
                <a:gd name="connsiteX1" fmla="*/ 549482 w 750539"/>
                <a:gd name="connsiteY1" fmla="*/ 217198 h 899033"/>
                <a:gd name="connsiteX2" fmla="*/ 409114 w 750539"/>
                <a:gd name="connsiteY2" fmla="*/ 413714 h 899033"/>
                <a:gd name="connsiteX3" fmla="*/ 465261 w 750539"/>
                <a:gd name="connsiteY3" fmla="*/ 353556 h 899033"/>
                <a:gd name="connsiteX4" fmla="*/ 40 w 750539"/>
                <a:gd name="connsiteY4" fmla="*/ 898988 h 899033"/>
                <a:gd name="connsiteX5" fmla="*/ 493335 w 750539"/>
                <a:gd name="connsiteY5" fmla="*/ 321472 h 899033"/>
                <a:gd name="connsiteX6" fmla="*/ 750009 w 750539"/>
                <a:gd name="connsiteY6" fmla="*/ 630 h 899033"/>
                <a:gd name="connsiteX7" fmla="*/ 565525 w 750539"/>
                <a:gd name="connsiteY7" fmla="*/ 233241 h 899033"/>
                <a:gd name="connsiteX8" fmla="*/ 569535 w 750539"/>
                <a:gd name="connsiteY8" fmla="*/ 209177 h 899033"/>
                <a:gd name="connsiteX9" fmla="*/ 521409 w 750539"/>
                <a:gd name="connsiteY9" fmla="*/ 60788 h 899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0539" h="899033">
                  <a:moveTo>
                    <a:pt x="521409" y="60788"/>
                  </a:moveTo>
                  <a:cubicBezTo>
                    <a:pt x="518067" y="62125"/>
                    <a:pt x="568198" y="158377"/>
                    <a:pt x="549482" y="217198"/>
                  </a:cubicBezTo>
                  <a:cubicBezTo>
                    <a:pt x="530766" y="276019"/>
                    <a:pt x="423151" y="390988"/>
                    <a:pt x="409114" y="413714"/>
                  </a:cubicBezTo>
                  <a:cubicBezTo>
                    <a:pt x="395077" y="436440"/>
                    <a:pt x="533440" y="272677"/>
                    <a:pt x="465261" y="353556"/>
                  </a:cubicBezTo>
                  <a:cubicBezTo>
                    <a:pt x="397082" y="434435"/>
                    <a:pt x="-4639" y="904335"/>
                    <a:pt x="40" y="898988"/>
                  </a:cubicBezTo>
                  <a:cubicBezTo>
                    <a:pt x="4719" y="893641"/>
                    <a:pt x="368340" y="471198"/>
                    <a:pt x="493335" y="321472"/>
                  </a:cubicBezTo>
                  <a:cubicBezTo>
                    <a:pt x="618330" y="171746"/>
                    <a:pt x="737977" y="15335"/>
                    <a:pt x="750009" y="630"/>
                  </a:cubicBezTo>
                  <a:cubicBezTo>
                    <a:pt x="762041" y="-14075"/>
                    <a:pt x="565525" y="233241"/>
                    <a:pt x="565525" y="233241"/>
                  </a:cubicBezTo>
                  <a:cubicBezTo>
                    <a:pt x="535446" y="267999"/>
                    <a:pt x="580898" y="235914"/>
                    <a:pt x="569535" y="209177"/>
                  </a:cubicBezTo>
                  <a:cubicBezTo>
                    <a:pt x="558172" y="182440"/>
                    <a:pt x="524751" y="59451"/>
                    <a:pt x="521409" y="607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5" name="フリーフォーム 394">
              <a:extLst>
                <a:ext uri="{FF2B5EF4-FFF2-40B4-BE49-F238E27FC236}">
                  <a16:creationId xmlns:a16="http://schemas.microsoft.com/office/drawing/2014/main" id="{33A7F712-0F5D-3F3F-8C57-558E4D6DF3F2}"/>
                </a:ext>
              </a:extLst>
            </p:cNvPr>
            <p:cNvSpPr/>
            <p:nvPr/>
          </p:nvSpPr>
          <p:spPr>
            <a:xfrm>
              <a:off x="3003884" y="6933348"/>
              <a:ext cx="910863" cy="690683"/>
            </a:xfrm>
            <a:custGeom>
              <a:avLst/>
              <a:gdLst>
                <a:gd name="connsiteX0" fmla="*/ 910390 w 910863"/>
                <a:gd name="connsiteY0" fmla="*/ 852 h 690683"/>
                <a:gd name="connsiteX1" fmla="*/ 397042 w 910863"/>
                <a:gd name="connsiteY1" fmla="*/ 498157 h 690683"/>
                <a:gd name="connsiteX2" fmla="*/ 553453 w 910863"/>
                <a:gd name="connsiteY2" fmla="*/ 377841 h 690683"/>
                <a:gd name="connsiteX3" fmla="*/ 0 w 910863"/>
                <a:gd name="connsiteY3" fmla="*/ 690663 h 690683"/>
                <a:gd name="connsiteX4" fmla="*/ 549442 w 910863"/>
                <a:gd name="connsiteY4" fmla="*/ 393884 h 690683"/>
                <a:gd name="connsiteX5" fmla="*/ 493295 w 910863"/>
                <a:gd name="connsiteY5" fmla="*/ 421957 h 690683"/>
                <a:gd name="connsiteX6" fmla="*/ 685800 w 910863"/>
                <a:gd name="connsiteY6" fmla="*/ 193357 h 690683"/>
                <a:gd name="connsiteX7" fmla="*/ 493295 w 910863"/>
                <a:gd name="connsiteY7" fmla="*/ 373831 h 690683"/>
                <a:gd name="connsiteX8" fmla="*/ 910390 w 910863"/>
                <a:gd name="connsiteY8" fmla="*/ 852 h 69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0863" h="690683">
                  <a:moveTo>
                    <a:pt x="910390" y="852"/>
                  </a:moveTo>
                  <a:cubicBezTo>
                    <a:pt x="894348" y="21573"/>
                    <a:pt x="456531" y="435326"/>
                    <a:pt x="397042" y="498157"/>
                  </a:cubicBezTo>
                  <a:cubicBezTo>
                    <a:pt x="337553" y="560988"/>
                    <a:pt x="619627" y="345757"/>
                    <a:pt x="553453" y="377841"/>
                  </a:cubicBezTo>
                  <a:cubicBezTo>
                    <a:pt x="487279" y="409925"/>
                    <a:pt x="668" y="687989"/>
                    <a:pt x="0" y="690663"/>
                  </a:cubicBezTo>
                  <a:cubicBezTo>
                    <a:pt x="-669" y="693337"/>
                    <a:pt x="467226" y="438668"/>
                    <a:pt x="549442" y="393884"/>
                  </a:cubicBezTo>
                  <a:cubicBezTo>
                    <a:pt x="631658" y="349100"/>
                    <a:pt x="470569" y="455378"/>
                    <a:pt x="493295" y="421957"/>
                  </a:cubicBezTo>
                  <a:cubicBezTo>
                    <a:pt x="516021" y="388536"/>
                    <a:pt x="685800" y="201378"/>
                    <a:pt x="685800" y="193357"/>
                  </a:cubicBezTo>
                  <a:cubicBezTo>
                    <a:pt x="685800" y="185336"/>
                    <a:pt x="457200" y="403910"/>
                    <a:pt x="493295" y="373831"/>
                  </a:cubicBezTo>
                  <a:cubicBezTo>
                    <a:pt x="529390" y="343752"/>
                    <a:pt x="926432" y="-19869"/>
                    <a:pt x="910390" y="8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6" name="フリーフォーム 395">
              <a:extLst>
                <a:ext uri="{FF2B5EF4-FFF2-40B4-BE49-F238E27FC236}">
                  <a16:creationId xmlns:a16="http://schemas.microsoft.com/office/drawing/2014/main" id="{6CF1C5D6-42D5-317B-78E0-7E02C9C144C1}"/>
                </a:ext>
              </a:extLst>
            </p:cNvPr>
            <p:cNvSpPr/>
            <p:nvPr/>
          </p:nvSpPr>
          <p:spPr>
            <a:xfrm>
              <a:off x="4016920" y="6451820"/>
              <a:ext cx="507969" cy="551850"/>
            </a:xfrm>
            <a:custGeom>
              <a:avLst/>
              <a:gdLst>
                <a:gd name="connsiteX0" fmla="*/ 1627 w 507969"/>
                <a:gd name="connsiteY0" fmla="*/ 1117 h 551850"/>
                <a:gd name="connsiteX1" fmla="*/ 426743 w 507969"/>
                <a:gd name="connsiteY1" fmla="*/ 394148 h 551850"/>
                <a:gd name="connsiteX2" fmla="*/ 362575 w 507969"/>
                <a:gd name="connsiteY2" fmla="*/ 338001 h 551850"/>
                <a:gd name="connsiteX3" fmla="*/ 226217 w 507969"/>
                <a:gd name="connsiteY3" fmla="*/ 201643 h 551850"/>
                <a:gd name="connsiteX4" fmla="*/ 274343 w 507969"/>
                <a:gd name="connsiteY4" fmla="*/ 277843 h 551850"/>
                <a:gd name="connsiteX5" fmla="*/ 506954 w 507969"/>
                <a:gd name="connsiteY5" fmla="*/ 550559 h 551850"/>
                <a:gd name="connsiteX6" fmla="*/ 354554 w 507969"/>
                <a:gd name="connsiteY6" fmla="*/ 374096 h 551850"/>
                <a:gd name="connsiteX7" fmla="*/ 246269 w 507969"/>
                <a:gd name="connsiteY7" fmla="*/ 221696 h 551850"/>
                <a:gd name="connsiteX8" fmla="*/ 278354 w 507969"/>
                <a:gd name="connsiteY8" fmla="*/ 273833 h 551850"/>
                <a:gd name="connsiteX9" fmla="*/ 1627 w 507969"/>
                <a:gd name="connsiteY9" fmla="*/ 1117 h 55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7969" h="551850">
                  <a:moveTo>
                    <a:pt x="1627" y="1117"/>
                  </a:moveTo>
                  <a:cubicBezTo>
                    <a:pt x="26359" y="21170"/>
                    <a:pt x="366585" y="338001"/>
                    <a:pt x="426743" y="394148"/>
                  </a:cubicBezTo>
                  <a:cubicBezTo>
                    <a:pt x="486901" y="450295"/>
                    <a:pt x="395996" y="370085"/>
                    <a:pt x="362575" y="338001"/>
                  </a:cubicBezTo>
                  <a:cubicBezTo>
                    <a:pt x="329154" y="305917"/>
                    <a:pt x="240922" y="211669"/>
                    <a:pt x="226217" y="201643"/>
                  </a:cubicBezTo>
                  <a:cubicBezTo>
                    <a:pt x="211512" y="191617"/>
                    <a:pt x="227554" y="219690"/>
                    <a:pt x="274343" y="277843"/>
                  </a:cubicBezTo>
                  <a:cubicBezTo>
                    <a:pt x="321133" y="335996"/>
                    <a:pt x="493586" y="534517"/>
                    <a:pt x="506954" y="550559"/>
                  </a:cubicBezTo>
                  <a:cubicBezTo>
                    <a:pt x="520323" y="566601"/>
                    <a:pt x="398002" y="428907"/>
                    <a:pt x="354554" y="374096"/>
                  </a:cubicBezTo>
                  <a:cubicBezTo>
                    <a:pt x="311107" y="319286"/>
                    <a:pt x="258969" y="238406"/>
                    <a:pt x="246269" y="221696"/>
                  </a:cubicBezTo>
                  <a:cubicBezTo>
                    <a:pt x="233569" y="204986"/>
                    <a:pt x="315117" y="310596"/>
                    <a:pt x="278354" y="273833"/>
                  </a:cubicBezTo>
                  <a:cubicBezTo>
                    <a:pt x="241591" y="237070"/>
                    <a:pt x="-23105" y="-18936"/>
                    <a:pt x="1627" y="11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7" name="フリーフォーム 396">
              <a:extLst>
                <a:ext uri="{FF2B5EF4-FFF2-40B4-BE49-F238E27FC236}">
                  <a16:creationId xmlns:a16="http://schemas.microsoft.com/office/drawing/2014/main" id="{B24EDEF3-72F3-3463-C53F-A0E8BE84F754}"/>
                </a:ext>
              </a:extLst>
            </p:cNvPr>
            <p:cNvSpPr/>
            <p:nvPr/>
          </p:nvSpPr>
          <p:spPr>
            <a:xfrm>
              <a:off x="4082080" y="6660423"/>
              <a:ext cx="671845" cy="706081"/>
            </a:xfrm>
            <a:custGeom>
              <a:avLst/>
              <a:gdLst>
                <a:gd name="connsiteX0" fmla="*/ 636 w 671845"/>
                <a:gd name="connsiteY0" fmla="*/ 1061 h 706081"/>
                <a:gd name="connsiteX1" fmla="*/ 638309 w 671845"/>
                <a:gd name="connsiteY1" fmla="*/ 670819 h 706081"/>
                <a:gd name="connsiteX2" fmla="*/ 570131 w 671845"/>
                <a:gd name="connsiteY2" fmla="*/ 598630 h 706081"/>
                <a:gd name="connsiteX3" fmla="*/ 461846 w 671845"/>
                <a:gd name="connsiteY3" fmla="*/ 478314 h 706081"/>
                <a:gd name="connsiteX4" fmla="*/ 517994 w 671845"/>
                <a:gd name="connsiteY4" fmla="*/ 514409 h 706081"/>
                <a:gd name="connsiteX5" fmla="*/ 636 w 671845"/>
                <a:gd name="connsiteY5" fmla="*/ 1061 h 70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1845" h="706081">
                  <a:moveTo>
                    <a:pt x="636" y="1061"/>
                  </a:moveTo>
                  <a:cubicBezTo>
                    <a:pt x="20689" y="27129"/>
                    <a:pt x="543393" y="571224"/>
                    <a:pt x="638309" y="670819"/>
                  </a:cubicBezTo>
                  <a:cubicBezTo>
                    <a:pt x="733225" y="770414"/>
                    <a:pt x="599541" y="630714"/>
                    <a:pt x="570131" y="598630"/>
                  </a:cubicBezTo>
                  <a:cubicBezTo>
                    <a:pt x="540721" y="566546"/>
                    <a:pt x="470535" y="492351"/>
                    <a:pt x="461846" y="478314"/>
                  </a:cubicBezTo>
                  <a:cubicBezTo>
                    <a:pt x="453157" y="464277"/>
                    <a:pt x="595531" y="591946"/>
                    <a:pt x="517994" y="514409"/>
                  </a:cubicBezTo>
                  <a:cubicBezTo>
                    <a:pt x="440457" y="436872"/>
                    <a:pt x="-19417" y="-25007"/>
                    <a:pt x="636" y="10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8" name="フリーフォーム 397">
              <a:extLst>
                <a:ext uri="{FF2B5EF4-FFF2-40B4-BE49-F238E27FC236}">
                  <a16:creationId xmlns:a16="http://schemas.microsoft.com/office/drawing/2014/main" id="{3FA1B1C7-2BD4-A56F-AC20-C9203DDBD5BA}"/>
                </a:ext>
              </a:extLst>
            </p:cNvPr>
            <p:cNvSpPr/>
            <p:nvPr/>
          </p:nvSpPr>
          <p:spPr>
            <a:xfrm>
              <a:off x="4330054" y="5746608"/>
              <a:ext cx="342309" cy="879418"/>
            </a:xfrm>
            <a:custGeom>
              <a:avLst/>
              <a:gdLst>
                <a:gd name="connsiteX0" fmla="*/ 481 w 342309"/>
                <a:gd name="connsiteY0" fmla="*/ 1049 h 879418"/>
                <a:gd name="connsiteX1" fmla="*/ 214237 w 342309"/>
                <a:gd name="connsiteY1" fmla="*/ 440436 h 879418"/>
                <a:gd name="connsiteX2" fmla="*/ 340907 w 342309"/>
                <a:gd name="connsiteY2" fmla="*/ 875865 h 879418"/>
                <a:gd name="connsiteX3" fmla="*/ 281530 w 342309"/>
                <a:gd name="connsiteY3" fmla="*/ 630441 h 879418"/>
                <a:gd name="connsiteX4" fmla="*/ 273614 w 342309"/>
                <a:gd name="connsiteY4" fmla="*/ 341475 h 879418"/>
                <a:gd name="connsiteX5" fmla="*/ 269655 w 342309"/>
                <a:gd name="connsiteY5" fmla="*/ 594815 h 879418"/>
                <a:gd name="connsiteX6" fmla="*/ 249863 w 342309"/>
                <a:gd name="connsiteY6" fmla="*/ 515647 h 879418"/>
                <a:gd name="connsiteX7" fmla="*/ 127151 w 342309"/>
                <a:gd name="connsiteY7" fmla="*/ 206888 h 879418"/>
                <a:gd name="connsiteX8" fmla="*/ 154860 w 342309"/>
                <a:gd name="connsiteY8" fmla="*/ 313766 h 879418"/>
                <a:gd name="connsiteX9" fmla="*/ 481 w 342309"/>
                <a:gd name="connsiteY9" fmla="*/ 1049 h 879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309" h="879418">
                  <a:moveTo>
                    <a:pt x="481" y="1049"/>
                  </a:moveTo>
                  <a:cubicBezTo>
                    <a:pt x="10377" y="22161"/>
                    <a:pt x="157499" y="294633"/>
                    <a:pt x="214237" y="440436"/>
                  </a:cubicBezTo>
                  <a:cubicBezTo>
                    <a:pt x="270975" y="586239"/>
                    <a:pt x="329692" y="844198"/>
                    <a:pt x="340907" y="875865"/>
                  </a:cubicBezTo>
                  <a:cubicBezTo>
                    <a:pt x="352122" y="907532"/>
                    <a:pt x="292745" y="719506"/>
                    <a:pt x="281530" y="630441"/>
                  </a:cubicBezTo>
                  <a:cubicBezTo>
                    <a:pt x="270315" y="541376"/>
                    <a:pt x="275593" y="347413"/>
                    <a:pt x="273614" y="341475"/>
                  </a:cubicBezTo>
                  <a:cubicBezTo>
                    <a:pt x="271635" y="335537"/>
                    <a:pt x="273613" y="565786"/>
                    <a:pt x="269655" y="594815"/>
                  </a:cubicBezTo>
                  <a:cubicBezTo>
                    <a:pt x="265697" y="623844"/>
                    <a:pt x="273614" y="580302"/>
                    <a:pt x="249863" y="515647"/>
                  </a:cubicBezTo>
                  <a:cubicBezTo>
                    <a:pt x="226112" y="450992"/>
                    <a:pt x="142985" y="240535"/>
                    <a:pt x="127151" y="206888"/>
                  </a:cubicBezTo>
                  <a:cubicBezTo>
                    <a:pt x="111317" y="173241"/>
                    <a:pt x="173333" y="343454"/>
                    <a:pt x="154860" y="313766"/>
                  </a:cubicBezTo>
                  <a:cubicBezTo>
                    <a:pt x="136387" y="284078"/>
                    <a:pt x="-9415" y="-20063"/>
                    <a:pt x="481" y="1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9" name="フリーフォーム 398">
              <a:extLst>
                <a:ext uri="{FF2B5EF4-FFF2-40B4-BE49-F238E27FC236}">
                  <a16:creationId xmlns:a16="http://schemas.microsoft.com/office/drawing/2014/main" id="{44D69BF9-06AA-6EC5-328D-67ECDFDD8E0B}"/>
                </a:ext>
              </a:extLst>
            </p:cNvPr>
            <p:cNvSpPr/>
            <p:nvPr/>
          </p:nvSpPr>
          <p:spPr>
            <a:xfrm>
              <a:off x="4302632" y="5808638"/>
              <a:ext cx="270841" cy="540282"/>
            </a:xfrm>
            <a:custGeom>
              <a:avLst/>
              <a:gdLst>
                <a:gd name="connsiteX0" fmla="*/ 27903 w 270841"/>
                <a:gd name="connsiteY0" fmla="*/ 2354 h 540282"/>
                <a:gd name="connsiteX1" fmla="*/ 249576 w 270841"/>
                <a:gd name="connsiteY1" fmla="*/ 505076 h 540282"/>
                <a:gd name="connsiteX2" fmla="*/ 233742 w 270841"/>
                <a:gd name="connsiteY2" fmla="*/ 477367 h 540282"/>
                <a:gd name="connsiteX3" fmla="*/ 194 w 270841"/>
                <a:gd name="connsiteY3" fmla="*/ 311113 h 540282"/>
                <a:gd name="connsiteX4" fmla="*/ 194158 w 270841"/>
                <a:gd name="connsiteY4" fmla="*/ 437783 h 540282"/>
                <a:gd name="connsiteX5" fmla="*/ 225825 w 270841"/>
                <a:gd name="connsiteY5" fmla="*/ 489243 h 540282"/>
                <a:gd name="connsiteX6" fmla="*/ 190199 w 270841"/>
                <a:gd name="connsiteY6" fmla="*/ 386323 h 540282"/>
                <a:gd name="connsiteX7" fmla="*/ 114989 w 270841"/>
                <a:gd name="connsiteY7" fmla="*/ 204235 h 540282"/>
                <a:gd name="connsiteX8" fmla="*/ 158532 w 270841"/>
                <a:gd name="connsiteY8" fmla="*/ 311113 h 540282"/>
                <a:gd name="connsiteX9" fmla="*/ 27903 w 270841"/>
                <a:gd name="connsiteY9" fmla="*/ 2354 h 54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0841" h="540282">
                  <a:moveTo>
                    <a:pt x="27903" y="2354"/>
                  </a:moveTo>
                  <a:cubicBezTo>
                    <a:pt x="43077" y="34681"/>
                    <a:pt x="249576" y="505076"/>
                    <a:pt x="249576" y="505076"/>
                  </a:cubicBezTo>
                  <a:cubicBezTo>
                    <a:pt x="283883" y="584245"/>
                    <a:pt x="275306" y="509694"/>
                    <a:pt x="233742" y="477367"/>
                  </a:cubicBezTo>
                  <a:cubicBezTo>
                    <a:pt x="192178" y="445040"/>
                    <a:pt x="6791" y="317710"/>
                    <a:pt x="194" y="311113"/>
                  </a:cubicBezTo>
                  <a:cubicBezTo>
                    <a:pt x="-6403" y="304516"/>
                    <a:pt x="156553" y="408095"/>
                    <a:pt x="194158" y="437783"/>
                  </a:cubicBezTo>
                  <a:cubicBezTo>
                    <a:pt x="231763" y="467471"/>
                    <a:pt x="226485" y="497820"/>
                    <a:pt x="225825" y="489243"/>
                  </a:cubicBezTo>
                  <a:cubicBezTo>
                    <a:pt x="225165" y="480666"/>
                    <a:pt x="208672" y="433824"/>
                    <a:pt x="190199" y="386323"/>
                  </a:cubicBezTo>
                  <a:cubicBezTo>
                    <a:pt x="171726" y="338822"/>
                    <a:pt x="120267" y="216770"/>
                    <a:pt x="114989" y="204235"/>
                  </a:cubicBezTo>
                  <a:cubicBezTo>
                    <a:pt x="109711" y="191700"/>
                    <a:pt x="169748" y="341461"/>
                    <a:pt x="158532" y="311113"/>
                  </a:cubicBezTo>
                  <a:cubicBezTo>
                    <a:pt x="147316" y="280765"/>
                    <a:pt x="12729" y="-29973"/>
                    <a:pt x="27903" y="23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0" name="フリーフォーム 399">
              <a:extLst>
                <a:ext uri="{FF2B5EF4-FFF2-40B4-BE49-F238E27FC236}">
                  <a16:creationId xmlns:a16="http://schemas.microsoft.com/office/drawing/2014/main" id="{43D081BF-9033-BA29-E75C-E6160862D5B4}"/>
                </a:ext>
              </a:extLst>
            </p:cNvPr>
            <p:cNvSpPr/>
            <p:nvPr/>
          </p:nvSpPr>
          <p:spPr>
            <a:xfrm>
              <a:off x="6728514" y="6071191"/>
              <a:ext cx="305879" cy="1035325"/>
            </a:xfrm>
            <a:custGeom>
              <a:avLst/>
              <a:gdLst>
                <a:gd name="connsiteX0" fmla="*/ 305637 w 305879"/>
                <a:gd name="connsiteY0" fmla="*/ 1058 h 1035325"/>
                <a:gd name="connsiteX1" fmla="*/ 131465 w 305879"/>
                <a:gd name="connsiteY1" fmla="*/ 626492 h 1035325"/>
                <a:gd name="connsiteX2" fmla="*/ 171050 w 305879"/>
                <a:gd name="connsiteY2" fmla="*/ 495864 h 1035325"/>
                <a:gd name="connsiteX3" fmla="*/ 837 w 305879"/>
                <a:gd name="connsiteY3" fmla="*/ 1034212 h 1035325"/>
                <a:gd name="connsiteX4" fmla="*/ 254177 w 305879"/>
                <a:gd name="connsiteY4" fmla="*/ 329609 h 1035325"/>
                <a:gd name="connsiteX5" fmla="*/ 135424 w 305879"/>
                <a:gd name="connsiteY5" fmla="*/ 650243 h 1035325"/>
                <a:gd name="connsiteX6" fmla="*/ 230426 w 305879"/>
                <a:gd name="connsiteY6" fmla="*/ 290025 h 1035325"/>
                <a:gd name="connsiteX7" fmla="*/ 171050 w 305879"/>
                <a:gd name="connsiteY7" fmla="*/ 472113 h 1035325"/>
                <a:gd name="connsiteX8" fmla="*/ 305637 w 305879"/>
                <a:gd name="connsiteY8" fmla="*/ 1058 h 103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879" h="1035325">
                  <a:moveTo>
                    <a:pt x="305637" y="1058"/>
                  </a:moveTo>
                  <a:cubicBezTo>
                    <a:pt x="299040" y="26788"/>
                    <a:pt x="153896" y="544024"/>
                    <a:pt x="131465" y="626492"/>
                  </a:cubicBezTo>
                  <a:cubicBezTo>
                    <a:pt x="109034" y="708960"/>
                    <a:pt x="192821" y="427911"/>
                    <a:pt x="171050" y="495864"/>
                  </a:cubicBezTo>
                  <a:cubicBezTo>
                    <a:pt x="149279" y="563817"/>
                    <a:pt x="-13017" y="1061921"/>
                    <a:pt x="837" y="1034212"/>
                  </a:cubicBezTo>
                  <a:cubicBezTo>
                    <a:pt x="14691" y="1006503"/>
                    <a:pt x="231746" y="393604"/>
                    <a:pt x="254177" y="329609"/>
                  </a:cubicBezTo>
                  <a:cubicBezTo>
                    <a:pt x="276608" y="265614"/>
                    <a:pt x="139382" y="656840"/>
                    <a:pt x="135424" y="650243"/>
                  </a:cubicBezTo>
                  <a:cubicBezTo>
                    <a:pt x="131466" y="643646"/>
                    <a:pt x="224488" y="319713"/>
                    <a:pt x="230426" y="290025"/>
                  </a:cubicBezTo>
                  <a:cubicBezTo>
                    <a:pt x="236364" y="260337"/>
                    <a:pt x="159834" y="517635"/>
                    <a:pt x="171050" y="472113"/>
                  </a:cubicBezTo>
                  <a:cubicBezTo>
                    <a:pt x="182266" y="426591"/>
                    <a:pt x="312234" y="-24672"/>
                    <a:pt x="305637" y="10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1" name="フリーフォーム 400">
              <a:extLst>
                <a:ext uri="{FF2B5EF4-FFF2-40B4-BE49-F238E27FC236}">
                  <a16:creationId xmlns:a16="http://schemas.microsoft.com/office/drawing/2014/main" id="{3A679492-07D2-5234-40A0-73C5EDC2A80B}"/>
                </a:ext>
              </a:extLst>
            </p:cNvPr>
            <p:cNvSpPr/>
            <p:nvPr/>
          </p:nvSpPr>
          <p:spPr>
            <a:xfrm>
              <a:off x="6858903" y="6139412"/>
              <a:ext cx="123884" cy="316809"/>
            </a:xfrm>
            <a:custGeom>
              <a:avLst/>
              <a:gdLst>
                <a:gd name="connsiteX0" fmla="*/ 123788 w 123884"/>
                <a:gd name="connsiteY0" fmla="*/ 131 h 316809"/>
                <a:gd name="connsiteX1" fmla="*/ 28785 w 123884"/>
                <a:gd name="connsiteY1" fmla="*/ 166385 h 316809"/>
                <a:gd name="connsiteX2" fmla="*/ 28785 w 123884"/>
                <a:gd name="connsiteY2" fmla="*/ 316806 h 316809"/>
                <a:gd name="connsiteX3" fmla="*/ 8993 w 123884"/>
                <a:gd name="connsiteY3" fmla="*/ 162427 h 316809"/>
                <a:gd name="connsiteX4" fmla="*/ 8993 w 123884"/>
                <a:gd name="connsiteY4" fmla="*/ 194094 h 316809"/>
                <a:gd name="connsiteX5" fmla="*/ 123788 w 123884"/>
                <a:gd name="connsiteY5" fmla="*/ 131 h 31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84" h="316809">
                  <a:moveTo>
                    <a:pt x="123788" y="131"/>
                  </a:moveTo>
                  <a:cubicBezTo>
                    <a:pt x="127087" y="-4487"/>
                    <a:pt x="44619" y="113606"/>
                    <a:pt x="28785" y="166385"/>
                  </a:cubicBezTo>
                  <a:cubicBezTo>
                    <a:pt x="12951" y="219164"/>
                    <a:pt x="32084" y="317466"/>
                    <a:pt x="28785" y="316806"/>
                  </a:cubicBezTo>
                  <a:cubicBezTo>
                    <a:pt x="25486" y="316146"/>
                    <a:pt x="12292" y="182879"/>
                    <a:pt x="8993" y="162427"/>
                  </a:cubicBezTo>
                  <a:cubicBezTo>
                    <a:pt x="5694" y="141975"/>
                    <a:pt x="-9480" y="219824"/>
                    <a:pt x="8993" y="194094"/>
                  </a:cubicBezTo>
                  <a:cubicBezTo>
                    <a:pt x="27466" y="168364"/>
                    <a:pt x="120489" y="4749"/>
                    <a:pt x="123788" y="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2" name="フリーフォーム 401">
              <a:extLst>
                <a:ext uri="{FF2B5EF4-FFF2-40B4-BE49-F238E27FC236}">
                  <a16:creationId xmlns:a16="http://schemas.microsoft.com/office/drawing/2014/main" id="{C3B4F358-F794-1A7B-F808-334607BF3E55}"/>
                </a:ext>
              </a:extLst>
            </p:cNvPr>
            <p:cNvSpPr/>
            <p:nvPr/>
          </p:nvSpPr>
          <p:spPr>
            <a:xfrm>
              <a:off x="5153276" y="6285900"/>
              <a:ext cx="1002590" cy="103066"/>
            </a:xfrm>
            <a:custGeom>
              <a:avLst/>
              <a:gdLst>
                <a:gd name="connsiteX0" fmla="*/ 615 w 1002590"/>
                <a:gd name="connsiteY0" fmla="*/ 103025 h 103066"/>
                <a:gd name="connsiteX1" fmla="*/ 633966 w 1002590"/>
                <a:gd name="connsiteY1" fmla="*/ 8022 h 103066"/>
                <a:gd name="connsiteX2" fmla="*/ 1002101 w 1002590"/>
                <a:gd name="connsiteY2" fmla="*/ 39690 h 103066"/>
                <a:gd name="connsiteX3" fmla="*/ 705218 w 1002590"/>
                <a:gd name="connsiteY3" fmla="*/ 105 h 103066"/>
                <a:gd name="connsiteX4" fmla="*/ 392501 w 1002590"/>
                <a:gd name="connsiteY4" fmla="*/ 27814 h 103066"/>
                <a:gd name="connsiteX5" fmla="*/ 515212 w 1002590"/>
                <a:gd name="connsiteY5" fmla="*/ 19897 h 103066"/>
                <a:gd name="connsiteX6" fmla="*/ 615 w 1002590"/>
                <a:gd name="connsiteY6" fmla="*/ 103025 h 10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2590" h="103066">
                  <a:moveTo>
                    <a:pt x="615" y="103025"/>
                  </a:moveTo>
                  <a:cubicBezTo>
                    <a:pt x="20407" y="101046"/>
                    <a:pt x="467052" y="18578"/>
                    <a:pt x="633966" y="8022"/>
                  </a:cubicBezTo>
                  <a:cubicBezTo>
                    <a:pt x="800880" y="-2534"/>
                    <a:pt x="990226" y="41009"/>
                    <a:pt x="1002101" y="39690"/>
                  </a:cubicBezTo>
                  <a:cubicBezTo>
                    <a:pt x="1013976" y="38370"/>
                    <a:pt x="806818" y="2084"/>
                    <a:pt x="705218" y="105"/>
                  </a:cubicBezTo>
                  <a:cubicBezTo>
                    <a:pt x="603618" y="-1874"/>
                    <a:pt x="424169" y="24515"/>
                    <a:pt x="392501" y="27814"/>
                  </a:cubicBezTo>
                  <a:cubicBezTo>
                    <a:pt x="360833" y="31113"/>
                    <a:pt x="585804" y="4723"/>
                    <a:pt x="515212" y="19897"/>
                  </a:cubicBezTo>
                  <a:cubicBezTo>
                    <a:pt x="444620" y="35071"/>
                    <a:pt x="-19177" y="105004"/>
                    <a:pt x="615" y="1030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3" name="フリーフォーム 402">
              <a:extLst>
                <a:ext uri="{FF2B5EF4-FFF2-40B4-BE49-F238E27FC236}">
                  <a16:creationId xmlns:a16="http://schemas.microsoft.com/office/drawing/2014/main" id="{65CAB139-AE6F-2257-0DD8-0F6C4608D1A0}"/>
                </a:ext>
              </a:extLst>
            </p:cNvPr>
            <p:cNvSpPr/>
            <p:nvPr/>
          </p:nvSpPr>
          <p:spPr>
            <a:xfrm>
              <a:off x="5510151" y="6132220"/>
              <a:ext cx="783640" cy="577338"/>
            </a:xfrm>
            <a:custGeom>
              <a:avLst/>
              <a:gdLst>
                <a:gd name="connsiteX0" fmla="*/ 308758 w 783640"/>
                <a:gd name="connsiteY0" fmla="*/ 82533 h 577338"/>
                <a:gd name="connsiteX1" fmla="*/ 779813 w 783640"/>
                <a:gd name="connsiteY1" fmla="*/ 42949 h 577338"/>
                <a:gd name="connsiteX2" fmla="*/ 526472 w 783640"/>
                <a:gd name="connsiteY2" fmla="*/ 62741 h 577338"/>
                <a:gd name="connsiteX3" fmla="*/ 435428 w 783640"/>
                <a:gd name="connsiteY3" fmla="*/ 141910 h 577338"/>
                <a:gd name="connsiteX4" fmla="*/ 0 w 783640"/>
                <a:gd name="connsiteY4" fmla="*/ 577338 h 577338"/>
                <a:gd name="connsiteX5" fmla="*/ 542306 w 783640"/>
                <a:gd name="connsiteY5" fmla="*/ 35032 h 577338"/>
                <a:gd name="connsiteX6" fmla="*/ 597724 w 783640"/>
                <a:gd name="connsiteY6" fmla="*/ 50866 h 577338"/>
                <a:gd name="connsiteX7" fmla="*/ 712519 w 783640"/>
                <a:gd name="connsiteY7" fmla="*/ 27115 h 577338"/>
                <a:gd name="connsiteX8" fmla="*/ 308758 w 783640"/>
                <a:gd name="connsiteY8" fmla="*/ 82533 h 577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3640" h="577338">
                  <a:moveTo>
                    <a:pt x="308758" y="82533"/>
                  </a:moveTo>
                  <a:cubicBezTo>
                    <a:pt x="319974" y="85172"/>
                    <a:pt x="743527" y="46248"/>
                    <a:pt x="779813" y="42949"/>
                  </a:cubicBezTo>
                  <a:cubicBezTo>
                    <a:pt x="816099" y="39650"/>
                    <a:pt x="583870" y="46247"/>
                    <a:pt x="526472" y="62741"/>
                  </a:cubicBezTo>
                  <a:cubicBezTo>
                    <a:pt x="469074" y="79235"/>
                    <a:pt x="523173" y="56144"/>
                    <a:pt x="435428" y="141910"/>
                  </a:cubicBezTo>
                  <a:cubicBezTo>
                    <a:pt x="347683" y="227676"/>
                    <a:pt x="0" y="577338"/>
                    <a:pt x="0" y="577338"/>
                  </a:cubicBezTo>
                  <a:cubicBezTo>
                    <a:pt x="17813" y="559525"/>
                    <a:pt x="442685" y="122777"/>
                    <a:pt x="542306" y="35032"/>
                  </a:cubicBezTo>
                  <a:cubicBezTo>
                    <a:pt x="641927" y="-52713"/>
                    <a:pt x="569355" y="52185"/>
                    <a:pt x="597724" y="50866"/>
                  </a:cubicBezTo>
                  <a:cubicBezTo>
                    <a:pt x="626093" y="49547"/>
                    <a:pt x="765298" y="23157"/>
                    <a:pt x="712519" y="27115"/>
                  </a:cubicBezTo>
                  <a:cubicBezTo>
                    <a:pt x="659740" y="31073"/>
                    <a:pt x="297542" y="79894"/>
                    <a:pt x="308758" y="825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4" name="フリーフォーム 403">
              <a:extLst>
                <a:ext uri="{FF2B5EF4-FFF2-40B4-BE49-F238E27FC236}">
                  <a16:creationId xmlns:a16="http://schemas.microsoft.com/office/drawing/2014/main" id="{3BCA315E-461E-FAE7-9874-F38B281CFFD0}"/>
                </a:ext>
              </a:extLst>
            </p:cNvPr>
            <p:cNvSpPr/>
            <p:nvPr/>
          </p:nvSpPr>
          <p:spPr>
            <a:xfrm>
              <a:off x="4785132" y="6408394"/>
              <a:ext cx="616267" cy="431402"/>
            </a:xfrm>
            <a:custGeom>
              <a:avLst/>
              <a:gdLst>
                <a:gd name="connsiteX0" fmla="*/ 624 w 616267"/>
                <a:gd name="connsiteY0" fmla="*/ 323 h 431402"/>
                <a:gd name="connsiteX1" fmla="*/ 586473 w 616267"/>
                <a:gd name="connsiteY1" fmla="*/ 408042 h 431402"/>
                <a:gd name="connsiteX2" fmla="*/ 475637 w 616267"/>
                <a:gd name="connsiteY2" fmla="*/ 340749 h 431402"/>
                <a:gd name="connsiteX3" fmla="*/ 624 w 616267"/>
                <a:gd name="connsiteY3" fmla="*/ 323 h 43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6267" h="431402">
                  <a:moveTo>
                    <a:pt x="624" y="323"/>
                  </a:moveTo>
                  <a:cubicBezTo>
                    <a:pt x="19097" y="11538"/>
                    <a:pt x="507304" y="351304"/>
                    <a:pt x="586473" y="408042"/>
                  </a:cubicBezTo>
                  <a:cubicBezTo>
                    <a:pt x="665642" y="464780"/>
                    <a:pt x="572619" y="408702"/>
                    <a:pt x="475637" y="340749"/>
                  </a:cubicBezTo>
                  <a:cubicBezTo>
                    <a:pt x="378655" y="272796"/>
                    <a:pt x="-17849" y="-10892"/>
                    <a:pt x="624" y="3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5" name="フリーフォーム 404">
              <a:extLst>
                <a:ext uri="{FF2B5EF4-FFF2-40B4-BE49-F238E27FC236}">
                  <a16:creationId xmlns:a16="http://schemas.microsoft.com/office/drawing/2014/main" id="{0EF62C63-ECB2-120E-4D4C-63D76F6686F1}"/>
                </a:ext>
              </a:extLst>
            </p:cNvPr>
            <p:cNvSpPr/>
            <p:nvPr/>
          </p:nvSpPr>
          <p:spPr>
            <a:xfrm>
              <a:off x="5790427" y="6151418"/>
              <a:ext cx="706695" cy="392178"/>
            </a:xfrm>
            <a:custGeom>
              <a:avLst/>
              <a:gdLst>
                <a:gd name="connsiteX0" fmla="*/ 773 w 706695"/>
                <a:gd name="connsiteY0" fmla="*/ 391886 h 392178"/>
                <a:gd name="connsiteX1" fmla="*/ 353074 w 706695"/>
                <a:gd name="connsiteY1" fmla="*/ 186047 h 392178"/>
                <a:gd name="connsiteX2" fmla="*/ 705376 w 706695"/>
                <a:gd name="connsiteY2" fmla="*/ 39585 h 392178"/>
                <a:gd name="connsiteX3" fmla="*/ 475786 w 706695"/>
                <a:gd name="connsiteY3" fmla="*/ 126670 h 392178"/>
                <a:gd name="connsiteX4" fmla="*/ 547038 w 706695"/>
                <a:gd name="connsiteY4" fmla="*/ 0 h 392178"/>
                <a:gd name="connsiteX5" fmla="*/ 463911 w 706695"/>
                <a:gd name="connsiteY5" fmla="*/ 126670 h 392178"/>
                <a:gd name="connsiteX6" fmla="*/ 396617 w 706695"/>
                <a:gd name="connsiteY6" fmla="*/ 162296 h 392178"/>
                <a:gd name="connsiteX7" fmla="*/ 452035 w 706695"/>
                <a:gd name="connsiteY7" fmla="*/ 138546 h 392178"/>
                <a:gd name="connsiteX8" fmla="*/ 773 w 706695"/>
                <a:gd name="connsiteY8" fmla="*/ 391886 h 39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6695" h="392178">
                  <a:moveTo>
                    <a:pt x="773" y="391886"/>
                  </a:moveTo>
                  <a:cubicBezTo>
                    <a:pt x="-15720" y="399803"/>
                    <a:pt x="235640" y="244764"/>
                    <a:pt x="353074" y="186047"/>
                  </a:cubicBezTo>
                  <a:cubicBezTo>
                    <a:pt x="470508" y="127330"/>
                    <a:pt x="684924" y="49481"/>
                    <a:pt x="705376" y="39585"/>
                  </a:cubicBezTo>
                  <a:cubicBezTo>
                    <a:pt x="725828" y="29689"/>
                    <a:pt x="502176" y="133267"/>
                    <a:pt x="475786" y="126670"/>
                  </a:cubicBezTo>
                  <a:cubicBezTo>
                    <a:pt x="449396" y="120072"/>
                    <a:pt x="549017" y="0"/>
                    <a:pt x="547038" y="0"/>
                  </a:cubicBezTo>
                  <a:cubicBezTo>
                    <a:pt x="545059" y="0"/>
                    <a:pt x="488981" y="99621"/>
                    <a:pt x="463911" y="126670"/>
                  </a:cubicBezTo>
                  <a:cubicBezTo>
                    <a:pt x="438841" y="153719"/>
                    <a:pt x="398596" y="160317"/>
                    <a:pt x="396617" y="162296"/>
                  </a:cubicBezTo>
                  <a:cubicBezTo>
                    <a:pt x="394638" y="164275"/>
                    <a:pt x="521308" y="100281"/>
                    <a:pt x="452035" y="138546"/>
                  </a:cubicBezTo>
                  <a:lnTo>
                    <a:pt x="773" y="39188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6" name="フリーフォーム 405">
              <a:extLst>
                <a:ext uri="{FF2B5EF4-FFF2-40B4-BE49-F238E27FC236}">
                  <a16:creationId xmlns:a16="http://schemas.microsoft.com/office/drawing/2014/main" id="{0E8AE7A4-C621-3B0B-FD8C-7BE5C76A7B2B}"/>
                </a:ext>
              </a:extLst>
            </p:cNvPr>
            <p:cNvSpPr/>
            <p:nvPr/>
          </p:nvSpPr>
          <p:spPr>
            <a:xfrm>
              <a:off x="6183075" y="6230409"/>
              <a:ext cx="261368" cy="353304"/>
            </a:xfrm>
            <a:custGeom>
              <a:avLst/>
              <a:gdLst>
                <a:gd name="connsiteX0" fmla="*/ 11 w 261368"/>
                <a:gd name="connsiteY0" fmla="*/ 118931 h 353304"/>
                <a:gd name="connsiteX1" fmla="*/ 154390 w 261368"/>
                <a:gd name="connsiteY1" fmla="*/ 265394 h 353304"/>
                <a:gd name="connsiteX2" fmla="*/ 146473 w 261368"/>
                <a:gd name="connsiteY2" fmla="*/ 340604 h 353304"/>
                <a:gd name="connsiteX3" fmla="*/ 261268 w 261368"/>
                <a:gd name="connsiteY3" fmla="*/ 178 h 353304"/>
                <a:gd name="connsiteX4" fmla="*/ 166265 w 261368"/>
                <a:gd name="connsiteY4" fmla="*/ 293103 h 353304"/>
                <a:gd name="connsiteX5" fmla="*/ 146473 w 261368"/>
                <a:gd name="connsiteY5" fmla="*/ 261435 h 353304"/>
                <a:gd name="connsiteX6" fmla="*/ 11 w 261368"/>
                <a:gd name="connsiteY6" fmla="*/ 118931 h 35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1368" h="353304">
                  <a:moveTo>
                    <a:pt x="11" y="118931"/>
                  </a:moveTo>
                  <a:cubicBezTo>
                    <a:pt x="1331" y="119591"/>
                    <a:pt x="129980" y="228448"/>
                    <a:pt x="154390" y="265394"/>
                  </a:cubicBezTo>
                  <a:cubicBezTo>
                    <a:pt x="178800" y="302340"/>
                    <a:pt x="128660" y="384807"/>
                    <a:pt x="146473" y="340604"/>
                  </a:cubicBezTo>
                  <a:cubicBezTo>
                    <a:pt x="164286" y="296401"/>
                    <a:pt x="257969" y="8095"/>
                    <a:pt x="261268" y="178"/>
                  </a:cubicBezTo>
                  <a:cubicBezTo>
                    <a:pt x="264567" y="-7739"/>
                    <a:pt x="185398" y="249560"/>
                    <a:pt x="166265" y="293103"/>
                  </a:cubicBezTo>
                  <a:cubicBezTo>
                    <a:pt x="147133" y="336646"/>
                    <a:pt x="178140" y="289804"/>
                    <a:pt x="146473" y="261435"/>
                  </a:cubicBezTo>
                  <a:cubicBezTo>
                    <a:pt x="114806" y="233066"/>
                    <a:pt x="-1309" y="118271"/>
                    <a:pt x="11" y="1189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7" name="フリーフォーム 406">
              <a:extLst>
                <a:ext uri="{FF2B5EF4-FFF2-40B4-BE49-F238E27FC236}">
                  <a16:creationId xmlns:a16="http://schemas.microsoft.com/office/drawing/2014/main" id="{407EF9F9-9D96-CE2C-4F09-9BB4AEDEA6D3}"/>
                </a:ext>
              </a:extLst>
            </p:cNvPr>
            <p:cNvSpPr/>
            <p:nvPr/>
          </p:nvSpPr>
          <p:spPr>
            <a:xfrm>
              <a:off x="4710545" y="6214753"/>
              <a:ext cx="706161" cy="527137"/>
            </a:xfrm>
            <a:custGeom>
              <a:avLst/>
              <a:gdLst>
                <a:gd name="connsiteX0" fmla="*/ 0 w 706161"/>
                <a:gd name="connsiteY0" fmla="*/ 0 h 527137"/>
                <a:gd name="connsiteX1" fmla="*/ 684811 w 706161"/>
                <a:gd name="connsiteY1" fmla="*/ 510639 h 527137"/>
                <a:gd name="connsiteX2" fmla="*/ 546265 w 706161"/>
                <a:gd name="connsiteY2" fmla="*/ 411678 h 527137"/>
                <a:gd name="connsiteX3" fmla="*/ 0 w 706161"/>
                <a:gd name="connsiteY3" fmla="*/ 0 h 527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6161" h="527137">
                  <a:moveTo>
                    <a:pt x="0" y="0"/>
                  </a:moveTo>
                  <a:lnTo>
                    <a:pt x="684811" y="510639"/>
                  </a:lnTo>
                  <a:cubicBezTo>
                    <a:pt x="775855" y="579252"/>
                    <a:pt x="546265" y="411678"/>
                    <a:pt x="546265" y="41167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8" name="フリーフォーム 407">
              <a:extLst>
                <a:ext uri="{FF2B5EF4-FFF2-40B4-BE49-F238E27FC236}">
                  <a16:creationId xmlns:a16="http://schemas.microsoft.com/office/drawing/2014/main" id="{E39D2F5E-F131-2251-4F9D-2F6FDD143352}"/>
                </a:ext>
              </a:extLst>
            </p:cNvPr>
            <p:cNvSpPr/>
            <p:nvPr/>
          </p:nvSpPr>
          <p:spPr>
            <a:xfrm>
              <a:off x="6543281" y="6383457"/>
              <a:ext cx="142796" cy="614620"/>
            </a:xfrm>
            <a:custGeom>
              <a:avLst/>
              <a:gdLst>
                <a:gd name="connsiteX0" fmla="*/ 47524 w 142796"/>
                <a:gd name="connsiteY0" fmla="*/ 1509 h 614620"/>
                <a:gd name="connsiteX1" fmla="*/ 55441 w 142796"/>
                <a:gd name="connsiteY1" fmla="*/ 258808 h 614620"/>
                <a:gd name="connsiteX2" fmla="*/ 83150 w 142796"/>
                <a:gd name="connsiteY2" fmla="*/ 512148 h 614620"/>
                <a:gd name="connsiteX3" fmla="*/ 79192 w 142796"/>
                <a:gd name="connsiteY3" fmla="*/ 444855 h 614620"/>
                <a:gd name="connsiteX4" fmla="*/ 142527 w 142796"/>
                <a:gd name="connsiteY4" fmla="*/ 607151 h 614620"/>
                <a:gd name="connsiteX5" fmla="*/ 102942 w 142796"/>
                <a:gd name="connsiteY5" fmla="*/ 159847 h 614620"/>
                <a:gd name="connsiteX6" fmla="*/ 126693 w 142796"/>
                <a:gd name="connsiteY6" fmla="*/ 555691 h 614620"/>
                <a:gd name="connsiteX7" fmla="*/ 75233 w 142796"/>
                <a:gd name="connsiteY7" fmla="*/ 500273 h 614620"/>
                <a:gd name="connsiteX8" fmla="*/ 23 w 142796"/>
                <a:gd name="connsiteY8" fmla="*/ 266725 h 614620"/>
                <a:gd name="connsiteX9" fmla="*/ 83150 w 142796"/>
                <a:gd name="connsiteY9" fmla="*/ 508190 h 614620"/>
                <a:gd name="connsiteX10" fmla="*/ 59400 w 142796"/>
                <a:gd name="connsiteY10" fmla="*/ 381520 h 614620"/>
                <a:gd name="connsiteX11" fmla="*/ 47524 w 142796"/>
                <a:gd name="connsiteY11" fmla="*/ 1509 h 614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796" h="614620">
                  <a:moveTo>
                    <a:pt x="47524" y="1509"/>
                  </a:moveTo>
                  <a:cubicBezTo>
                    <a:pt x="46864" y="-18943"/>
                    <a:pt x="49503" y="173701"/>
                    <a:pt x="55441" y="258808"/>
                  </a:cubicBezTo>
                  <a:cubicBezTo>
                    <a:pt x="61379" y="343915"/>
                    <a:pt x="79191" y="481140"/>
                    <a:pt x="83150" y="512148"/>
                  </a:cubicBezTo>
                  <a:cubicBezTo>
                    <a:pt x="87109" y="543156"/>
                    <a:pt x="69296" y="429021"/>
                    <a:pt x="79192" y="444855"/>
                  </a:cubicBezTo>
                  <a:cubicBezTo>
                    <a:pt x="89088" y="460689"/>
                    <a:pt x="138569" y="654652"/>
                    <a:pt x="142527" y="607151"/>
                  </a:cubicBezTo>
                  <a:cubicBezTo>
                    <a:pt x="146485" y="559650"/>
                    <a:pt x="105581" y="168424"/>
                    <a:pt x="102942" y="159847"/>
                  </a:cubicBezTo>
                  <a:cubicBezTo>
                    <a:pt x="100303" y="151270"/>
                    <a:pt x="131311" y="498953"/>
                    <a:pt x="126693" y="555691"/>
                  </a:cubicBezTo>
                  <a:cubicBezTo>
                    <a:pt x="122075" y="612429"/>
                    <a:pt x="96345" y="548434"/>
                    <a:pt x="75233" y="500273"/>
                  </a:cubicBezTo>
                  <a:cubicBezTo>
                    <a:pt x="54121" y="452112"/>
                    <a:pt x="-1296" y="265406"/>
                    <a:pt x="23" y="266725"/>
                  </a:cubicBezTo>
                  <a:cubicBezTo>
                    <a:pt x="1342" y="268044"/>
                    <a:pt x="73254" y="489058"/>
                    <a:pt x="83150" y="508190"/>
                  </a:cubicBezTo>
                  <a:cubicBezTo>
                    <a:pt x="93046" y="527322"/>
                    <a:pt x="63358" y="463328"/>
                    <a:pt x="59400" y="381520"/>
                  </a:cubicBezTo>
                  <a:cubicBezTo>
                    <a:pt x="55442" y="299712"/>
                    <a:pt x="48184" y="21961"/>
                    <a:pt x="47524" y="1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9" name="フリーフォーム 408">
              <a:extLst>
                <a:ext uri="{FF2B5EF4-FFF2-40B4-BE49-F238E27FC236}">
                  <a16:creationId xmlns:a16="http://schemas.microsoft.com/office/drawing/2014/main" id="{F00C0358-955C-B74C-2AE6-C57F9D23AC33}"/>
                </a:ext>
              </a:extLst>
            </p:cNvPr>
            <p:cNvSpPr/>
            <p:nvPr/>
          </p:nvSpPr>
          <p:spPr>
            <a:xfrm>
              <a:off x="6168553" y="6059224"/>
              <a:ext cx="153080" cy="315195"/>
            </a:xfrm>
            <a:custGeom>
              <a:avLst/>
              <a:gdLst>
                <a:gd name="connsiteX0" fmla="*/ 153078 w 153080"/>
                <a:gd name="connsiteY0" fmla="*/ 1150 h 315195"/>
                <a:gd name="connsiteX1" fmla="*/ 18491 w 153080"/>
                <a:gd name="connsiteY1" fmla="*/ 210947 h 315195"/>
                <a:gd name="connsiteX2" fmla="*/ 6616 w 153080"/>
                <a:gd name="connsiteY2" fmla="*/ 313867 h 315195"/>
                <a:gd name="connsiteX3" fmla="*/ 69951 w 153080"/>
                <a:gd name="connsiteY3" fmla="*/ 143654 h 315195"/>
                <a:gd name="connsiteX4" fmla="*/ 58076 w 153080"/>
                <a:gd name="connsiteY4" fmla="*/ 1150 h 315195"/>
                <a:gd name="connsiteX5" fmla="*/ 30366 w 153080"/>
                <a:gd name="connsiteY5" fmla="*/ 222823 h 315195"/>
                <a:gd name="connsiteX6" fmla="*/ 22450 w 153080"/>
                <a:gd name="connsiteY6" fmla="*/ 262407 h 315195"/>
                <a:gd name="connsiteX7" fmla="*/ 153078 w 153080"/>
                <a:gd name="connsiteY7" fmla="*/ 1150 h 31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080" h="315195">
                  <a:moveTo>
                    <a:pt x="153078" y="1150"/>
                  </a:moveTo>
                  <a:cubicBezTo>
                    <a:pt x="152418" y="-7427"/>
                    <a:pt x="42901" y="158828"/>
                    <a:pt x="18491" y="210947"/>
                  </a:cubicBezTo>
                  <a:cubicBezTo>
                    <a:pt x="-5919" y="263067"/>
                    <a:pt x="-1961" y="325082"/>
                    <a:pt x="6616" y="313867"/>
                  </a:cubicBezTo>
                  <a:cubicBezTo>
                    <a:pt x="15193" y="302652"/>
                    <a:pt x="61374" y="195773"/>
                    <a:pt x="69951" y="143654"/>
                  </a:cubicBezTo>
                  <a:cubicBezTo>
                    <a:pt x="78528" y="91535"/>
                    <a:pt x="64673" y="-12045"/>
                    <a:pt x="58076" y="1150"/>
                  </a:cubicBezTo>
                  <a:cubicBezTo>
                    <a:pt x="51478" y="14345"/>
                    <a:pt x="36304" y="179280"/>
                    <a:pt x="30366" y="222823"/>
                  </a:cubicBezTo>
                  <a:cubicBezTo>
                    <a:pt x="24428" y="266366"/>
                    <a:pt x="5297" y="292095"/>
                    <a:pt x="22450" y="262407"/>
                  </a:cubicBezTo>
                  <a:cubicBezTo>
                    <a:pt x="39603" y="232719"/>
                    <a:pt x="153738" y="9727"/>
                    <a:pt x="153078" y="11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1" name="フリーフォーム 410">
              <a:extLst>
                <a:ext uri="{FF2B5EF4-FFF2-40B4-BE49-F238E27FC236}">
                  <a16:creationId xmlns:a16="http://schemas.microsoft.com/office/drawing/2014/main" id="{7ACEB6AC-995B-0615-F7FC-2F7405A66267}"/>
                </a:ext>
              </a:extLst>
            </p:cNvPr>
            <p:cNvSpPr/>
            <p:nvPr/>
          </p:nvSpPr>
          <p:spPr>
            <a:xfrm>
              <a:off x="4660900" y="6054725"/>
              <a:ext cx="854075" cy="81487"/>
            </a:xfrm>
            <a:custGeom>
              <a:avLst/>
              <a:gdLst>
                <a:gd name="connsiteX0" fmla="*/ 0 w 854075"/>
                <a:gd name="connsiteY0" fmla="*/ 0 h 81487"/>
                <a:gd name="connsiteX1" fmla="*/ 577850 w 854075"/>
                <a:gd name="connsiteY1" fmla="*/ 79375 h 81487"/>
                <a:gd name="connsiteX2" fmla="*/ 546100 w 854075"/>
                <a:gd name="connsiteY2" fmla="*/ 60325 h 81487"/>
                <a:gd name="connsiteX3" fmla="*/ 854075 w 854075"/>
                <a:gd name="connsiteY3" fmla="*/ 69850 h 81487"/>
                <a:gd name="connsiteX4" fmla="*/ 641350 w 854075"/>
                <a:gd name="connsiteY4" fmla="*/ 63500 h 81487"/>
                <a:gd name="connsiteX5" fmla="*/ 558800 w 854075"/>
                <a:gd name="connsiteY5" fmla="*/ 60325 h 81487"/>
                <a:gd name="connsiteX6" fmla="*/ 587375 w 854075"/>
                <a:gd name="connsiteY6" fmla="*/ 76200 h 81487"/>
                <a:gd name="connsiteX7" fmla="*/ 523875 w 854075"/>
                <a:gd name="connsiteY7" fmla="*/ 73025 h 81487"/>
                <a:gd name="connsiteX8" fmla="*/ 539750 w 854075"/>
                <a:gd name="connsiteY8" fmla="*/ 79375 h 81487"/>
                <a:gd name="connsiteX9" fmla="*/ 434975 w 854075"/>
                <a:gd name="connsiteY9" fmla="*/ 76200 h 81487"/>
                <a:gd name="connsiteX10" fmla="*/ 498475 w 854075"/>
                <a:gd name="connsiteY10" fmla="*/ 76200 h 81487"/>
                <a:gd name="connsiteX11" fmla="*/ 384175 w 854075"/>
                <a:gd name="connsiteY11" fmla="*/ 57150 h 81487"/>
                <a:gd name="connsiteX12" fmla="*/ 0 w 854075"/>
                <a:gd name="connsiteY12" fmla="*/ 0 h 81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4075" h="81487">
                  <a:moveTo>
                    <a:pt x="0" y="0"/>
                  </a:moveTo>
                  <a:lnTo>
                    <a:pt x="577850" y="79375"/>
                  </a:lnTo>
                  <a:cubicBezTo>
                    <a:pt x="668867" y="89429"/>
                    <a:pt x="546100" y="60325"/>
                    <a:pt x="546100" y="60325"/>
                  </a:cubicBezTo>
                  <a:lnTo>
                    <a:pt x="854075" y="69850"/>
                  </a:lnTo>
                  <a:lnTo>
                    <a:pt x="641350" y="63500"/>
                  </a:lnTo>
                  <a:cubicBezTo>
                    <a:pt x="592138" y="61913"/>
                    <a:pt x="567796" y="58208"/>
                    <a:pt x="558800" y="60325"/>
                  </a:cubicBezTo>
                  <a:cubicBezTo>
                    <a:pt x="549804" y="62442"/>
                    <a:pt x="593196" y="74083"/>
                    <a:pt x="587375" y="76200"/>
                  </a:cubicBezTo>
                  <a:cubicBezTo>
                    <a:pt x="581554" y="78317"/>
                    <a:pt x="531813" y="72496"/>
                    <a:pt x="523875" y="73025"/>
                  </a:cubicBezTo>
                  <a:cubicBezTo>
                    <a:pt x="515938" y="73554"/>
                    <a:pt x="539750" y="79375"/>
                    <a:pt x="539750" y="79375"/>
                  </a:cubicBezTo>
                  <a:lnTo>
                    <a:pt x="434975" y="76200"/>
                  </a:lnTo>
                  <a:cubicBezTo>
                    <a:pt x="428096" y="75671"/>
                    <a:pt x="506942" y="79375"/>
                    <a:pt x="498475" y="76200"/>
                  </a:cubicBezTo>
                  <a:cubicBezTo>
                    <a:pt x="490008" y="73025"/>
                    <a:pt x="384175" y="57150"/>
                    <a:pt x="384175" y="571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2" name="フリーフォーム 411">
              <a:extLst>
                <a:ext uri="{FF2B5EF4-FFF2-40B4-BE49-F238E27FC236}">
                  <a16:creationId xmlns:a16="http://schemas.microsoft.com/office/drawing/2014/main" id="{AE7C6435-AA4D-E3EC-96D0-5B429EF2821D}"/>
                </a:ext>
              </a:extLst>
            </p:cNvPr>
            <p:cNvSpPr/>
            <p:nvPr/>
          </p:nvSpPr>
          <p:spPr>
            <a:xfrm>
              <a:off x="5441635" y="5708130"/>
              <a:ext cx="604345" cy="400923"/>
            </a:xfrm>
            <a:custGeom>
              <a:avLst/>
              <a:gdLst>
                <a:gd name="connsiteX0" fmla="*/ 594040 w 604345"/>
                <a:gd name="connsiteY0" fmla="*/ 6870 h 400923"/>
                <a:gd name="connsiteX1" fmla="*/ 187640 w 604345"/>
                <a:gd name="connsiteY1" fmla="*/ 286270 h 400923"/>
                <a:gd name="connsiteX2" fmla="*/ 238440 w 604345"/>
                <a:gd name="connsiteY2" fmla="*/ 254520 h 400923"/>
                <a:gd name="connsiteX3" fmla="*/ 315 w 604345"/>
                <a:gd name="connsiteY3" fmla="*/ 400570 h 400923"/>
                <a:gd name="connsiteX4" fmla="*/ 193990 w 604345"/>
                <a:gd name="connsiteY4" fmla="*/ 289445 h 400923"/>
                <a:gd name="connsiteX5" fmla="*/ 457515 w 604345"/>
                <a:gd name="connsiteY5" fmla="*/ 102120 h 400923"/>
                <a:gd name="connsiteX6" fmla="*/ 594040 w 604345"/>
                <a:gd name="connsiteY6" fmla="*/ 6870 h 40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4345" h="400923">
                  <a:moveTo>
                    <a:pt x="594040" y="6870"/>
                  </a:moveTo>
                  <a:lnTo>
                    <a:pt x="187640" y="286270"/>
                  </a:lnTo>
                  <a:cubicBezTo>
                    <a:pt x="128373" y="327545"/>
                    <a:pt x="238440" y="254520"/>
                    <a:pt x="238440" y="254520"/>
                  </a:cubicBezTo>
                  <a:lnTo>
                    <a:pt x="315" y="400570"/>
                  </a:lnTo>
                  <a:cubicBezTo>
                    <a:pt x="-7093" y="406391"/>
                    <a:pt x="117790" y="339187"/>
                    <a:pt x="193990" y="289445"/>
                  </a:cubicBezTo>
                  <a:cubicBezTo>
                    <a:pt x="270190" y="239703"/>
                    <a:pt x="388723" y="148687"/>
                    <a:pt x="457515" y="102120"/>
                  </a:cubicBezTo>
                  <a:cubicBezTo>
                    <a:pt x="526307" y="55553"/>
                    <a:pt x="639019" y="-23822"/>
                    <a:pt x="594040" y="68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3" name="フリーフォーム 412">
              <a:extLst>
                <a:ext uri="{FF2B5EF4-FFF2-40B4-BE49-F238E27FC236}">
                  <a16:creationId xmlns:a16="http://schemas.microsoft.com/office/drawing/2014/main" id="{A282E567-04FB-B4D7-0A35-A62A6B83807D}"/>
                </a:ext>
              </a:extLst>
            </p:cNvPr>
            <p:cNvSpPr/>
            <p:nvPr/>
          </p:nvSpPr>
          <p:spPr>
            <a:xfrm>
              <a:off x="5514963" y="5978512"/>
              <a:ext cx="210377" cy="279764"/>
            </a:xfrm>
            <a:custGeom>
              <a:avLst/>
              <a:gdLst>
                <a:gd name="connsiteX0" fmla="*/ 12 w 210377"/>
                <a:gd name="connsiteY0" fmla="*/ 13 h 279764"/>
                <a:gd name="connsiteX1" fmla="*/ 177812 w 210377"/>
                <a:gd name="connsiteY1" fmla="*/ 85738 h 279764"/>
                <a:gd name="connsiteX2" fmla="*/ 177812 w 210377"/>
                <a:gd name="connsiteY2" fmla="*/ 142888 h 279764"/>
                <a:gd name="connsiteX3" fmla="*/ 88912 w 210377"/>
                <a:gd name="connsiteY3" fmla="*/ 279413 h 279764"/>
                <a:gd name="connsiteX4" fmla="*/ 206387 w 210377"/>
                <a:gd name="connsiteY4" fmla="*/ 98438 h 279764"/>
                <a:gd name="connsiteX5" fmla="*/ 184162 w 210377"/>
                <a:gd name="connsiteY5" fmla="*/ 117488 h 279764"/>
                <a:gd name="connsiteX6" fmla="*/ 196862 w 210377"/>
                <a:gd name="connsiteY6" fmla="*/ 85738 h 279764"/>
                <a:gd name="connsiteX7" fmla="*/ 161937 w 210377"/>
                <a:gd name="connsiteY7" fmla="*/ 60338 h 279764"/>
                <a:gd name="connsiteX8" fmla="*/ 187337 w 210377"/>
                <a:gd name="connsiteY8" fmla="*/ 92088 h 279764"/>
                <a:gd name="connsiteX9" fmla="*/ 12 w 210377"/>
                <a:gd name="connsiteY9" fmla="*/ 13 h 27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0377" h="279764">
                  <a:moveTo>
                    <a:pt x="12" y="13"/>
                  </a:moveTo>
                  <a:cubicBezTo>
                    <a:pt x="-1576" y="-1045"/>
                    <a:pt x="148179" y="61926"/>
                    <a:pt x="177812" y="85738"/>
                  </a:cubicBezTo>
                  <a:cubicBezTo>
                    <a:pt x="207445" y="109550"/>
                    <a:pt x="192629" y="110609"/>
                    <a:pt x="177812" y="142888"/>
                  </a:cubicBezTo>
                  <a:cubicBezTo>
                    <a:pt x="162995" y="175167"/>
                    <a:pt x="84150" y="286821"/>
                    <a:pt x="88912" y="279413"/>
                  </a:cubicBezTo>
                  <a:cubicBezTo>
                    <a:pt x="93675" y="272005"/>
                    <a:pt x="190512" y="125426"/>
                    <a:pt x="206387" y="98438"/>
                  </a:cubicBezTo>
                  <a:cubicBezTo>
                    <a:pt x="222262" y="71451"/>
                    <a:pt x="185750" y="119605"/>
                    <a:pt x="184162" y="117488"/>
                  </a:cubicBezTo>
                  <a:cubicBezTo>
                    <a:pt x="182574" y="115371"/>
                    <a:pt x="200566" y="95263"/>
                    <a:pt x="196862" y="85738"/>
                  </a:cubicBezTo>
                  <a:cubicBezTo>
                    <a:pt x="193158" y="76213"/>
                    <a:pt x="163525" y="59280"/>
                    <a:pt x="161937" y="60338"/>
                  </a:cubicBezTo>
                  <a:cubicBezTo>
                    <a:pt x="160349" y="61396"/>
                    <a:pt x="208504" y="101613"/>
                    <a:pt x="187337" y="92088"/>
                  </a:cubicBezTo>
                  <a:cubicBezTo>
                    <a:pt x="166170" y="82563"/>
                    <a:pt x="1600" y="1071"/>
                    <a:pt x="12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4" name="フリーフォーム 413">
              <a:extLst>
                <a:ext uri="{FF2B5EF4-FFF2-40B4-BE49-F238E27FC236}">
                  <a16:creationId xmlns:a16="http://schemas.microsoft.com/office/drawing/2014/main" id="{0D52C985-1B29-9ADF-0A8B-30D57C9DAD6C}"/>
                </a:ext>
              </a:extLst>
            </p:cNvPr>
            <p:cNvSpPr/>
            <p:nvPr/>
          </p:nvSpPr>
          <p:spPr>
            <a:xfrm>
              <a:off x="5632450" y="5876925"/>
              <a:ext cx="649528" cy="32624"/>
            </a:xfrm>
            <a:custGeom>
              <a:avLst/>
              <a:gdLst>
                <a:gd name="connsiteX0" fmla="*/ 0 w 649528"/>
                <a:gd name="connsiteY0" fmla="*/ 0 h 32624"/>
                <a:gd name="connsiteX1" fmla="*/ 609600 w 649528"/>
                <a:gd name="connsiteY1" fmla="*/ 31750 h 32624"/>
                <a:gd name="connsiteX2" fmla="*/ 523875 w 649528"/>
                <a:gd name="connsiteY2" fmla="*/ 22225 h 32624"/>
                <a:gd name="connsiteX3" fmla="*/ 0 w 649528"/>
                <a:gd name="connsiteY3" fmla="*/ 0 h 3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528" h="32624">
                  <a:moveTo>
                    <a:pt x="0" y="0"/>
                  </a:moveTo>
                  <a:cubicBezTo>
                    <a:pt x="14287" y="1587"/>
                    <a:pt x="522288" y="28046"/>
                    <a:pt x="609600" y="31750"/>
                  </a:cubicBezTo>
                  <a:cubicBezTo>
                    <a:pt x="696912" y="35454"/>
                    <a:pt x="628650" y="26458"/>
                    <a:pt x="523875" y="222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5" name="フリーフォーム 414">
              <a:extLst>
                <a:ext uri="{FF2B5EF4-FFF2-40B4-BE49-F238E27FC236}">
                  <a16:creationId xmlns:a16="http://schemas.microsoft.com/office/drawing/2014/main" id="{D7C61DE2-4536-0E0F-4056-CE837E4EDD0E}"/>
                </a:ext>
              </a:extLst>
            </p:cNvPr>
            <p:cNvSpPr/>
            <p:nvPr/>
          </p:nvSpPr>
          <p:spPr>
            <a:xfrm>
              <a:off x="5673725" y="5727230"/>
              <a:ext cx="386277" cy="327495"/>
            </a:xfrm>
            <a:custGeom>
              <a:avLst/>
              <a:gdLst>
                <a:gd name="connsiteX0" fmla="*/ 0 w 386277"/>
                <a:gd name="connsiteY0" fmla="*/ 327495 h 327495"/>
                <a:gd name="connsiteX1" fmla="*/ 374650 w 386277"/>
                <a:gd name="connsiteY1" fmla="*/ 9995 h 327495"/>
                <a:gd name="connsiteX2" fmla="*/ 298450 w 386277"/>
                <a:gd name="connsiteY2" fmla="*/ 73495 h 327495"/>
                <a:gd name="connsiteX3" fmla="*/ 0 w 386277"/>
                <a:gd name="connsiteY3" fmla="*/ 327495 h 327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277" h="327495">
                  <a:moveTo>
                    <a:pt x="0" y="327495"/>
                  </a:moveTo>
                  <a:lnTo>
                    <a:pt x="374650" y="9995"/>
                  </a:lnTo>
                  <a:cubicBezTo>
                    <a:pt x="424391" y="-32338"/>
                    <a:pt x="298450" y="73495"/>
                    <a:pt x="298450" y="73495"/>
                  </a:cubicBezTo>
                  <a:lnTo>
                    <a:pt x="0" y="3274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6" name="フリーフォーム 415">
              <a:extLst>
                <a:ext uri="{FF2B5EF4-FFF2-40B4-BE49-F238E27FC236}">
                  <a16:creationId xmlns:a16="http://schemas.microsoft.com/office/drawing/2014/main" id="{2F7CD6C3-CDE6-0230-2BC5-F7ECC51276F6}"/>
                </a:ext>
              </a:extLst>
            </p:cNvPr>
            <p:cNvSpPr/>
            <p:nvPr/>
          </p:nvSpPr>
          <p:spPr>
            <a:xfrm>
              <a:off x="4301171" y="6514307"/>
              <a:ext cx="982339" cy="777416"/>
            </a:xfrm>
            <a:custGeom>
              <a:avLst/>
              <a:gdLst>
                <a:gd name="connsiteX0" fmla="*/ 39054 w 982339"/>
                <a:gd name="connsiteY0" fmla="*/ 793 h 777416"/>
                <a:gd name="connsiteX1" fmla="*/ 312104 w 982339"/>
                <a:gd name="connsiteY1" fmla="*/ 369093 h 777416"/>
                <a:gd name="connsiteX2" fmla="*/ 308929 w 982339"/>
                <a:gd name="connsiteY2" fmla="*/ 362743 h 777416"/>
                <a:gd name="connsiteX3" fmla="*/ 496254 w 982339"/>
                <a:gd name="connsiteY3" fmla="*/ 531018 h 777416"/>
                <a:gd name="connsiteX4" fmla="*/ 489904 w 982339"/>
                <a:gd name="connsiteY4" fmla="*/ 511968 h 777416"/>
                <a:gd name="connsiteX5" fmla="*/ 747079 w 982339"/>
                <a:gd name="connsiteY5" fmla="*/ 677068 h 777416"/>
                <a:gd name="connsiteX6" fmla="*/ 728029 w 982339"/>
                <a:gd name="connsiteY6" fmla="*/ 667543 h 777416"/>
                <a:gd name="connsiteX7" fmla="*/ 972504 w 982339"/>
                <a:gd name="connsiteY7" fmla="*/ 769143 h 777416"/>
                <a:gd name="connsiteX8" fmla="*/ 899479 w 982339"/>
                <a:gd name="connsiteY8" fmla="*/ 746918 h 777416"/>
                <a:gd name="connsiteX9" fmla="*/ 581979 w 982339"/>
                <a:gd name="connsiteY9" fmla="*/ 553243 h 777416"/>
                <a:gd name="connsiteX10" fmla="*/ 585154 w 982339"/>
                <a:gd name="connsiteY10" fmla="*/ 559593 h 777416"/>
                <a:gd name="connsiteX11" fmla="*/ 150179 w 982339"/>
                <a:gd name="connsiteY11" fmla="*/ 219868 h 777416"/>
                <a:gd name="connsiteX12" fmla="*/ 954 w 982339"/>
                <a:gd name="connsiteY12" fmla="*/ 194468 h 777416"/>
                <a:gd name="connsiteX13" fmla="*/ 93029 w 982339"/>
                <a:gd name="connsiteY13" fmla="*/ 181768 h 777416"/>
                <a:gd name="connsiteX14" fmla="*/ 226379 w 982339"/>
                <a:gd name="connsiteY14" fmla="*/ 267493 h 777416"/>
                <a:gd name="connsiteX15" fmla="*/ 39054 w 982339"/>
                <a:gd name="connsiteY15" fmla="*/ 793 h 77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82339" h="777416">
                  <a:moveTo>
                    <a:pt x="39054" y="793"/>
                  </a:moveTo>
                  <a:cubicBezTo>
                    <a:pt x="53341" y="17726"/>
                    <a:pt x="312104" y="369093"/>
                    <a:pt x="312104" y="369093"/>
                  </a:cubicBezTo>
                  <a:cubicBezTo>
                    <a:pt x="357083" y="429418"/>
                    <a:pt x="278237" y="335756"/>
                    <a:pt x="308929" y="362743"/>
                  </a:cubicBezTo>
                  <a:cubicBezTo>
                    <a:pt x="339621" y="389730"/>
                    <a:pt x="466092" y="506147"/>
                    <a:pt x="496254" y="531018"/>
                  </a:cubicBezTo>
                  <a:cubicBezTo>
                    <a:pt x="526417" y="555889"/>
                    <a:pt x="448100" y="487626"/>
                    <a:pt x="489904" y="511968"/>
                  </a:cubicBezTo>
                  <a:cubicBezTo>
                    <a:pt x="531708" y="536310"/>
                    <a:pt x="707392" y="651139"/>
                    <a:pt x="747079" y="677068"/>
                  </a:cubicBezTo>
                  <a:cubicBezTo>
                    <a:pt x="786766" y="702997"/>
                    <a:pt x="728029" y="667543"/>
                    <a:pt x="728029" y="667543"/>
                  </a:cubicBezTo>
                  <a:lnTo>
                    <a:pt x="972504" y="769143"/>
                  </a:lnTo>
                  <a:cubicBezTo>
                    <a:pt x="1001079" y="782372"/>
                    <a:pt x="964566" y="782901"/>
                    <a:pt x="899479" y="746918"/>
                  </a:cubicBezTo>
                  <a:cubicBezTo>
                    <a:pt x="834392" y="710935"/>
                    <a:pt x="634366" y="584464"/>
                    <a:pt x="581979" y="553243"/>
                  </a:cubicBezTo>
                  <a:cubicBezTo>
                    <a:pt x="529592" y="522022"/>
                    <a:pt x="585154" y="559593"/>
                    <a:pt x="585154" y="559593"/>
                  </a:cubicBezTo>
                  <a:cubicBezTo>
                    <a:pt x="513187" y="504031"/>
                    <a:pt x="247546" y="280722"/>
                    <a:pt x="150179" y="219868"/>
                  </a:cubicBezTo>
                  <a:cubicBezTo>
                    <a:pt x="52812" y="159014"/>
                    <a:pt x="10479" y="200818"/>
                    <a:pt x="954" y="194468"/>
                  </a:cubicBezTo>
                  <a:cubicBezTo>
                    <a:pt x="-8571" y="188118"/>
                    <a:pt x="55458" y="169597"/>
                    <a:pt x="93029" y="181768"/>
                  </a:cubicBezTo>
                  <a:cubicBezTo>
                    <a:pt x="130600" y="193939"/>
                    <a:pt x="231141" y="291835"/>
                    <a:pt x="226379" y="267493"/>
                  </a:cubicBezTo>
                  <a:cubicBezTo>
                    <a:pt x="221617" y="243151"/>
                    <a:pt x="24767" y="-16140"/>
                    <a:pt x="39054" y="7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7" name="フリーフォーム 416">
              <a:extLst>
                <a:ext uri="{FF2B5EF4-FFF2-40B4-BE49-F238E27FC236}">
                  <a16:creationId xmlns:a16="http://schemas.microsoft.com/office/drawing/2014/main" id="{E82AFF65-EDC2-3BA3-3938-8B86382FEB50}"/>
                </a:ext>
              </a:extLst>
            </p:cNvPr>
            <p:cNvSpPr/>
            <p:nvPr/>
          </p:nvSpPr>
          <p:spPr>
            <a:xfrm>
              <a:off x="4339716" y="6685952"/>
              <a:ext cx="886334" cy="705473"/>
            </a:xfrm>
            <a:custGeom>
              <a:avLst/>
              <a:gdLst>
                <a:gd name="connsiteX0" fmla="*/ 509 w 886334"/>
                <a:gd name="connsiteY0" fmla="*/ 76798 h 705473"/>
                <a:gd name="connsiteX1" fmla="*/ 95759 w 886334"/>
                <a:gd name="connsiteY1" fmla="*/ 79973 h 705473"/>
                <a:gd name="connsiteX2" fmla="*/ 298959 w 886334"/>
                <a:gd name="connsiteY2" fmla="*/ 232373 h 705473"/>
                <a:gd name="connsiteX3" fmla="*/ 248159 w 886334"/>
                <a:gd name="connsiteY3" fmla="*/ 187923 h 705473"/>
                <a:gd name="connsiteX4" fmla="*/ 248159 w 886334"/>
                <a:gd name="connsiteY4" fmla="*/ 260948 h 705473"/>
                <a:gd name="connsiteX5" fmla="*/ 264034 w 886334"/>
                <a:gd name="connsiteY5" fmla="*/ 200623 h 705473"/>
                <a:gd name="connsiteX6" fmla="*/ 511684 w 886334"/>
                <a:gd name="connsiteY6" fmla="*/ 400648 h 705473"/>
                <a:gd name="connsiteX7" fmla="*/ 845059 w 886334"/>
                <a:gd name="connsiteY7" fmla="*/ 641948 h 705473"/>
                <a:gd name="connsiteX8" fmla="*/ 778384 w 886334"/>
                <a:gd name="connsiteY8" fmla="*/ 568923 h 705473"/>
                <a:gd name="connsiteX9" fmla="*/ 886334 w 886334"/>
                <a:gd name="connsiteY9" fmla="*/ 705448 h 705473"/>
                <a:gd name="connsiteX10" fmla="*/ 778384 w 886334"/>
                <a:gd name="connsiteY10" fmla="*/ 556223 h 705473"/>
                <a:gd name="connsiteX11" fmla="*/ 876809 w 886334"/>
                <a:gd name="connsiteY11" fmla="*/ 594323 h 705473"/>
                <a:gd name="connsiteX12" fmla="*/ 695834 w 886334"/>
                <a:gd name="connsiteY12" fmla="*/ 511773 h 705473"/>
                <a:gd name="connsiteX13" fmla="*/ 784734 w 886334"/>
                <a:gd name="connsiteY13" fmla="*/ 619723 h 705473"/>
                <a:gd name="connsiteX14" fmla="*/ 60834 w 886334"/>
                <a:gd name="connsiteY14" fmla="*/ 13298 h 705473"/>
                <a:gd name="connsiteX15" fmla="*/ 251334 w 886334"/>
                <a:gd name="connsiteY15" fmla="*/ 191098 h 705473"/>
                <a:gd name="connsiteX16" fmla="*/ 67184 w 886334"/>
                <a:gd name="connsiteY16" fmla="*/ 73623 h 705473"/>
                <a:gd name="connsiteX17" fmla="*/ 509 w 886334"/>
                <a:gd name="connsiteY17" fmla="*/ 76798 h 705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86334" h="705473">
                  <a:moveTo>
                    <a:pt x="509" y="76798"/>
                  </a:moveTo>
                  <a:cubicBezTo>
                    <a:pt x="5271" y="77856"/>
                    <a:pt x="46017" y="54044"/>
                    <a:pt x="95759" y="79973"/>
                  </a:cubicBezTo>
                  <a:cubicBezTo>
                    <a:pt x="145501" y="105902"/>
                    <a:pt x="273559" y="214381"/>
                    <a:pt x="298959" y="232373"/>
                  </a:cubicBezTo>
                  <a:cubicBezTo>
                    <a:pt x="324359" y="250365"/>
                    <a:pt x="256626" y="183160"/>
                    <a:pt x="248159" y="187923"/>
                  </a:cubicBezTo>
                  <a:cubicBezTo>
                    <a:pt x="239692" y="192686"/>
                    <a:pt x="245513" y="258831"/>
                    <a:pt x="248159" y="260948"/>
                  </a:cubicBezTo>
                  <a:cubicBezTo>
                    <a:pt x="250805" y="263065"/>
                    <a:pt x="220113" y="177340"/>
                    <a:pt x="264034" y="200623"/>
                  </a:cubicBezTo>
                  <a:cubicBezTo>
                    <a:pt x="307955" y="223906"/>
                    <a:pt x="414847" y="327094"/>
                    <a:pt x="511684" y="400648"/>
                  </a:cubicBezTo>
                  <a:cubicBezTo>
                    <a:pt x="608521" y="474202"/>
                    <a:pt x="800609" y="613902"/>
                    <a:pt x="845059" y="641948"/>
                  </a:cubicBezTo>
                  <a:cubicBezTo>
                    <a:pt x="889509" y="669994"/>
                    <a:pt x="771505" y="558340"/>
                    <a:pt x="778384" y="568923"/>
                  </a:cubicBezTo>
                  <a:cubicBezTo>
                    <a:pt x="785263" y="579506"/>
                    <a:pt x="886334" y="707565"/>
                    <a:pt x="886334" y="705448"/>
                  </a:cubicBezTo>
                  <a:cubicBezTo>
                    <a:pt x="886334" y="703331"/>
                    <a:pt x="779971" y="574744"/>
                    <a:pt x="778384" y="556223"/>
                  </a:cubicBezTo>
                  <a:cubicBezTo>
                    <a:pt x="776797" y="537702"/>
                    <a:pt x="890567" y="601731"/>
                    <a:pt x="876809" y="594323"/>
                  </a:cubicBezTo>
                  <a:cubicBezTo>
                    <a:pt x="863051" y="586915"/>
                    <a:pt x="711180" y="507540"/>
                    <a:pt x="695834" y="511773"/>
                  </a:cubicBezTo>
                  <a:cubicBezTo>
                    <a:pt x="680488" y="516006"/>
                    <a:pt x="890567" y="702802"/>
                    <a:pt x="784734" y="619723"/>
                  </a:cubicBezTo>
                  <a:cubicBezTo>
                    <a:pt x="678901" y="536644"/>
                    <a:pt x="149734" y="84736"/>
                    <a:pt x="60834" y="13298"/>
                  </a:cubicBezTo>
                  <a:cubicBezTo>
                    <a:pt x="-28066" y="-58140"/>
                    <a:pt x="250276" y="181044"/>
                    <a:pt x="251334" y="191098"/>
                  </a:cubicBezTo>
                  <a:cubicBezTo>
                    <a:pt x="252392" y="201152"/>
                    <a:pt x="109517" y="93202"/>
                    <a:pt x="67184" y="73623"/>
                  </a:cubicBezTo>
                  <a:cubicBezTo>
                    <a:pt x="24851" y="54044"/>
                    <a:pt x="-4253" y="75740"/>
                    <a:pt x="509" y="767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8" name="フリーフォーム 417">
              <a:extLst>
                <a:ext uri="{FF2B5EF4-FFF2-40B4-BE49-F238E27FC236}">
                  <a16:creationId xmlns:a16="http://schemas.microsoft.com/office/drawing/2014/main" id="{6720A182-057F-77B1-2629-87E872C2ED26}"/>
                </a:ext>
              </a:extLst>
            </p:cNvPr>
            <p:cNvSpPr/>
            <p:nvPr/>
          </p:nvSpPr>
          <p:spPr>
            <a:xfrm>
              <a:off x="4562197" y="7759645"/>
              <a:ext cx="632138" cy="418258"/>
            </a:xfrm>
            <a:custGeom>
              <a:avLst/>
              <a:gdLst>
                <a:gd name="connsiteX0" fmla="*/ 278 w 632138"/>
                <a:gd name="connsiteY0" fmla="*/ 55 h 418258"/>
                <a:gd name="connsiteX1" fmla="*/ 143153 w 632138"/>
                <a:gd name="connsiteY1" fmla="*/ 158805 h 418258"/>
                <a:gd name="connsiteX2" fmla="*/ 162203 w 632138"/>
                <a:gd name="connsiteY2" fmla="*/ 168330 h 418258"/>
                <a:gd name="connsiteX3" fmla="*/ 330478 w 632138"/>
                <a:gd name="connsiteY3" fmla="*/ 301680 h 418258"/>
                <a:gd name="connsiteX4" fmla="*/ 384453 w 632138"/>
                <a:gd name="connsiteY4" fmla="*/ 384230 h 418258"/>
                <a:gd name="connsiteX5" fmla="*/ 355878 w 632138"/>
                <a:gd name="connsiteY5" fmla="*/ 415980 h 418258"/>
                <a:gd name="connsiteX6" fmla="*/ 632103 w 632138"/>
                <a:gd name="connsiteY6" fmla="*/ 327080 h 418258"/>
                <a:gd name="connsiteX7" fmla="*/ 374928 w 632138"/>
                <a:gd name="connsiteY7" fmla="*/ 390580 h 418258"/>
                <a:gd name="connsiteX8" fmla="*/ 333653 w 632138"/>
                <a:gd name="connsiteY8" fmla="*/ 323905 h 418258"/>
                <a:gd name="connsiteX9" fmla="*/ 92353 w 632138"/>
                <a:gd name="connsiteY9" fmla="*/ 193730 h 418258"/>
                <a:gd name="connsiteX10" fmla="*/ 301903 w 632138"/>
                <a:gd name="connsiteY10" fmla="*/ 269930 h 418258"/>
                <a:gd name="connsiteX11" fmla="*/ 333653 w 632138"/>
                <a:gd name="connsiteY11" fmla="*/ 323905 h 418258"/>
                <a:gd name="connsiteX12" fmla="*/ 184428 w 632138"/>
                <a:gd name="connsiteY12" fmla="*/ 177855 h 418258"/>
                <a:gd name="connsiteX13" fmla="*/ 278 w 632138"/>
                <a:gd name="connsiteY13" fmla="*/ 55 h 418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2138" h="418258">
                  <a:moveTo>
                    <a:pt x="278" y="55"/>
                  </a:moveTo>
                  <a:cubicBezTo>
                    <a:pt x="-6601" y="-3120"/>
                    <a:pt x="116166" y="130759"/>
                    <a:pt x="143153" y="158805"/>
                  </a:cubicBezTo>
                  <a:cubicBezTo>
                    <a:pt x="170140" y="186851"/>
                    <a:pt x="130982" y="144518"/>
                    <a:pt x="162203" y="168330"/>
                  </a:cubicBezTo>
                  <a:cubicBezTo>
                    <a:pt x="193424" y="192142"/>
                    <a:pt x="293436" y="265697"/>
                    <a:pt x="330478" y="301680"/>
                  </a:cubicBezTo>
                  <a:cubicBezTo>
                    <a:pt x="367520" y="337663"/>
                    <a:pt x="380220" y="365180"/>
                    <a:pt x="384453" y="384230"/>
                  </a:cubicBezTo>
                  <a:cubicBezTo>
                    <a:pt x="388686" y="403280"/>
                    <a:pt x="314603" y="425505"/>
                    <a:pt x="355878" y="415980"/>
                  </a:cubicBezTo>
                  <a:cubicBezTo>
                    <a:pt x="397153" y="406455"/>
                    <a:pt x="628928" y="331313"/>
                    <a:pt x="632103" y="327080"/>
                  </a:cubicBezTo>
                  <a:cubicBezTo>
                    <a:pt x="635278" y="322847"/>
                    <a:pt x="424670" y="391109"/>
                    <a:pt x="374928" y="390580"/>
                  </a:cubicBezTo>
                  <a:cubicBezTo>
                    <a:pt x="325186" y="390051"/>
                    <a:pt x="380749" y="356713"/>
                    <a:pt x="333653" y="323905"/>
                  </a:cubicBezTo>
                  <a:cubicBezTo>
                    <a:pt x="286557" y="291097"/>
                    <a:pt x="97645" y="202726"/>
                    <a:pt x="92353" y="193730"/>
                  </a:cubicBezTo>
                  <a:cubicBezTo>
                    <a:pt x="87061" y="184734"/>
                    <a:pt x="261687" y="248234"/>
                    <a:pt x="301903" y="269930"/>
                  </a:cubicBezTo>
                  <a:cubicBezTo>
                    <a:pt x="342119" y="291626"/>
                    <a:pt x="353232" y="339251"/>
                    <a:pt x="333653" y="323905"/>
                  </a:cubicBezTo>
                  <a:cubicBezTo>
                    <a:pt x="314074" y="308559"/>
                    <a:pt x="244753" y="230242"/>
                    <a:pt x="184428" y="177855"/>
                  </a:cubicBezTo>
                  <a:cubicBezTo>
                    <a:pt x="124103" y="125468"/>
                    <a:pt x="7157" y="3230"/>
                    <a:pt x="278" y="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9" name="フリーフォーム 418">
              <a:extLst>
                <a:ext uri="{FF2B5EF4-FFF2-40B4-BE49-F238E27FC236}">
                  <a16:creationId xmlns:a16="http://schemas.microsoft.com/office/drawing/2014/main" id="{8732276A-C13C-99E0-FD89-971F50814B24}"/>
                </a:ext>
              </a:extLst>
            </p:cNvPr>
            <p:cNvSpPr/>
            <p:nvPr/>
          </p:nvSpPr>
          <p:spPr>
            <a:xfrm>
              <a:off x="3143426" y="7038396"/>
              <a:ext cx="1517543" cy="937398"/>
            </a:xfrm>
            <a:custGeom>
              <a:avLst/>
              <a:gdLst>
                <a:gd name="connsiteX0" fmla="*/ 1201210 w 1517543"/>
                <a:gd name="connsiteY0" fmla="*/ 13 h 937398"/>
                <a:gd name="connsiteX1" fmla="*/ 1374204 w 1517543"/>
                <a:gd name="connsiteY1" fmla="*/ 454741 h 937398"/>
                <a:gd name="connsiteX2" fmla="*/ 1250637 w 1517543"/>
                <a:gd name="connsiteY2" fmla="*/ 647507 h 937398"/>
                <a:gd name="connsiteX3" fmla="*/ 1517543 w 1517543"/>
                <a:gd name="connsiteY3" fmla="*/ 336116 h 937398"/>
                <a:gd name="connsiteX4" fmla="*/ 1250637 w 1517543"/>
                <a:gd name="connsiteY4" fmla="*/ 607965 h 937398"/>
                <a:gd name="connsiteX5" fmla="*/ 1052929 w 1517543"/>
                <a:gd name="connsiteY5" fmla="*/ 924298 h 937398"/>
                <a:gd name="connsiteX6" fmla="*/ 790965 w 1517543"/>
                <a:gd name="connsiteY6" fmla="*/ 879814 h 937398"/>
                <a:gd name="connsiteX7" fmla="*/ 968903 w 1517543"/>
                <a:gd name="connsiteY7" fmla="*/ 904527 h 937398"/>
                <a:gd name="connsiteX8" fmla="*/ 133 w 1517543"/>
                <a:gd name="connsiteY8" fmla="*/ 800730 h 937398"/>
                <a:gd name="connsiteX9" fmla="*/ 899705 w 1517543"/>
                <a:gd name="connsiteY9" fmla="*/ 894642 h 937398"/>
                <a:gd name="connsiteX10" fmla="*/ 1023272 w 1517543"/>
                <a:gd name="connsiteY10" fmla="*/ 924298 h 937398"/>
                <a:gd name="connsiteX11" fmla="*/ 1067757 w 1517543"/>
                <a:gd name="connsiteY11" fmla="*/ 884756 h 937398"/>
                <a:gd name="connsiteX12" fmla="*/ 1191324 w 1517543"/>
                <a:gd name="connsiteY12" fmla="*/ 687048 h 937398"/>
                <a:gd name="connsiteX13" fmla="*/ 1191324 w 1517543"/>
                <a:gd name="connsiteY13" fmla="*/ 677163 h 937398"/>
                <a:gd name="connsiteX14" fmla="*/ 1443402 w 1517543"/>
                <a:gd name="connsiteY14" fmla="*/ 346002 h 937398"/>
                <a:gd name="connsiteX15" fmla="*/ 1393975 w 1517543"/>
                <a:gd name="connsiteY15" fmla="*/ 469569 h 937398"/>
                <a:gd name="connsiteX16" fmla="*/ 1201210 w 1517543"/>
                <a:gd name="connsiteY16" fmla="*/ 13 h 93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17543" h="937398">
                  <a:moveTo>
                    <a:pt x="1201210" y="13"/>
                  </a:moveTo>
                  <a:cubicBezTo>
                    <a:pt x="1197915" y="-2458"/>
                    <a:pt x="1365966" y="346825"/>
                    <a:pt x="1374204" y="454741"/>
                  </a:cubicBezTo>
                  <a:cubicBezTo>
                    <a:pt x="1382442" y="562657"/>
                    <a:pt x="1226747" y="667278"/>
                    <a:pt x="1250637" y="647507"/>
                  </a:cubicBezTo>
                  <a:cubicBezTo>
                    <a:pt x="1274527" y="627736"/>
                    <a:pt x="1517543" y="342706"/>
                    <a:pt x="1517543" y="336116"/>
                  </a:cubicBezTo>
                  <a:cubicBezTo>
                    <a:pt x="1517543" y="329526"/>
                    <a:pt x="1328073" y="509935"/>
                    <a:pt x="1250637" y="607965"/>
                  </a:cubicBezTo>
                  <a:cubicBezTo>
                    <a:pt x="1173201" y="705995"/>
                    <a:pt x="1129541" y="878990"/>
                    <a:pt x="1052929" y="924298"/>
                  </a:cubicBezTo>
                  <a:cubicBezTo>
                    <a:pt x="976317" y="969606"/>
                    <a:pt x="804969" y="883109"/>
                    <a:pt x="790965" y="879814"/>
                  </a:cubicBezTo>
                  <a:cubicBezTo>
                    <a:pt x="776961" y="876519"/>
                    <a:pt x="968903" y="904527"/>
                    <a:pt x="968903" y="904527"/>
                  </a:cubicBezTo>
                  <a:lnTo>
                    <a:pt x="133" y="800730"/>
                  </a:lnTo>
                  <a:cubicBezTo>
                    <a:pt x="-11400" y="799083"/>
                    <a:pt x="729182" y="874047"/>
                    <a:pt x="899705" y="894642"/>
                  </a:cubicBezTo>
                  <a:cubicBezTo>
                    <a:pt x="1070228" y="915237"/>
                    <a:pt x="995263" y="925946"/>
                    <a:pt x="1023272" y="924298"/>
                  </a:cubicBezTo>
                  <a:cubicBezTo>
                    <a:pt x="1051281" y="922650"/>
                    <a:pt x="1039748" y="924298"/>
                    <a:pt x="1067757" y="884756"/>
                  </a:cubicBezTo>
                  <a:cubicBezTo>
                    <a:pt x="1095766" y="845214"/>
                    <a:pt x="1170729" y="721647"/>
                    <a:pt x="1191324" y="687048"/>
                  </a:cubicBezTo>
                  <a:cubicBezTo>
                    <a:pt x="1211919" y="652449"/>
                    <a:pt x="1149311" y="734004"/>
                    <a:pt x="1191324" y="677163"/>
                  </a:cubicBezTo>
                  <a:cubicBezTo>
                    <a:pt x="1233337" y="620322"/>
                    <a:pt x="1409627" y="380601"/>
                    <a:pt x="1443402" y="346002"/>
                  </a:cubicBezTo>
                  <a:cubicBezTo>
                    <a:pt x="1477177" y="311403"/>
                    <a:pt x="1429398" y="526410"/>
                    <a:pt x="1393975" y="469569"/>
                  </a:cubicBezTo>
                  <a:cubicBezTo>
                    <a:pt x="1358552" y="412728"/>
                    <a:pt x="1204505" y="2484"/>
                    <a:pt x="1201210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0" name="フリーフォーム 419">
              <a:extLst>
                <a:ext uri="{FF2B5EF4-FFF2-40B4-BE49-F238E27FC236}">
                  <a16:creationId xmlns:a16="http://schemas.microsoft.com/office/drawing/2014/main" id="{958A2525-6D16-FE7B-918C-ED8289C5224A}"/>
                </a:ext>
              </a:extLst>
            </p:cNvPr>
            <p:cNvSpPr/>
            <p:nvPr/>
          </p:nvSpPr>
          <p:spPr>
            <a:xfrm>
              <a:off x="2817341" y="7587049"/>
              <a:ext cx="1439083" cy="379158"/>
            </a:xfrm>
            <a:custGeom>
              <a:avLst/>
              <a:gdLst>
                <a:gd name="connsiteX0" fmla="*/ 0 w 1439083"/>
                <a:gd name="connsiteY0" fmla="*/ 0 h 379158"/>
                <a:gd name="connsiteX1" fmla="*/ 736462 w 1439083"/>
                <a:gd name="connsiteY1" fmla="*/ 257020 h 379158"/>
                <a:gd name="connsiteX2" fmla="*/ 603009 w 1439083"/>
                <a:gd name="connsiteY2" fmla="*/ 247135 h 379158"/>
                <a:gd name="connsiteX3" fmla="*/ 1433383 w 1439083"/>
                <a:gd name="connsiteY3" fmla="*/ 375645 h 379158"/>
                <a:gd name="connsiteX4" fmla="*/ 944056 w 1439083"/>
                <a:gd name="connsiteY4" fmla="*/ 341046 h 379158"/>
                <a:gd name="connsiteX5" fmla="*/ 454728 w 1439083"/>
                <a:gd name="connsiteY5" fmla="*/ 321275 h 379158"/>
                <a:gd name="connsiteX6" fmla="*/ 1126936 w 1439083"/>
                <a:gd name="connsiteY6" fmla="*/ 336103 h 379158"/>
                <a:gd name="connsiteX7" fmla="*/ 701863 w 1439083"/>
                <a:gd name="connsiteY7" fmla="*/ 247135 h 379158"/>
                <a:gd name="connsiteX8" fmla="*/ 88968 w 1439083"/>
                <a:gd name="connsiteY8" fmla="*/ 163109 h 379158"/>
                <a:gd name="connsiteX9" fmla="*/ 622780 w 1439083"/>
                <a:gd name="connsiteY9" fmla="*/ 237249 h 379158"/>
                <a:gd name="connsiteX10" fmla="*/ 474499 w 1439083"/>
                <a:gd name="connsiteY10" fmla="*/ 182880 h 379158"/>
                <a:gd name="connsiteX11" fmla="*/ 0 w 1439083"/>
                <a:gd name="connsiteY11" fmla="*/ 0 h 37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39083" h="379158">
                  <a:moveTo>
                    <a:pt x="0" y="0"/>
                  </a:moveTo>
                  <a:lnTo>
                    <a:pt x="736462" y="257020"/>
                  </a:lnTo>
                  <a:cubicBezTo>
                    <a:pt x="836964" y="298209"/>
                    <a:pt x="486856" y="227364"/>
                    <a:pt x="603009" y="247135"/>
                  </a:cubicBezTo>
                  <a:cubicBezTo>
                    <a:pt x="719163" y="266906"/>
                    <a:pt x="1376542" y="359993"/>
                    <a:pt x="1433383" y="375645"/>
                  </a:cubicBezTo>
                  <a:cubicBezTo>
                    <a:pt x="1490224" y="391297"/>
                    <a:pt x="1107165" y="350108"/>
                    <a:pt x="944056" y="341046"/>
                  </a:cubicBezTo>
                  <a:cubicBezTo>
                    <a:pt x="780947" y="331984"/>
                    <a:pt x="454728" y="321275"/>
                    <a:pt x="454728" y="321275"/>
                  </a:cubicBezTo>
                  <a:cubicBezTo>
                    <a:pt x="485208" y="320451"/>
                    <a:pt x="1085747" y="348460"/>
                    <a:pt x="1126936" y="336103"/>
                  </a:cubicBezTo>
                  <a:cubicBezTo>
                    <a:pt x="1168125" y="323746"/>
                    <a:pt x="874858" y="275967"/>
                    <a:pt x="701863" y="247135"/>
                  </a:cubicBezTo>
                  <a:cubicBezTo>
                    <a:pt x="528868" y="218303"/>
                    <a:pt x="102148" y="164757"/>
                    <a:pt x="88968" y="163109"/>
                  </a:cubicBezTo>
                  <a:cubicBezTo>
                    <a:pt x="75788" y="161461"/>
                    <a:pt x="558525" y="233954"/>
                    <a:pt x="622780" y="237249"/>
                  </a:cubicBezTo>
                  <a:cubicBezTo>
                    <a:pt x="687035" y="240544"/>
                    <a:pt x="474499" y="182880"/>
                    <a:pt x="474499" y="18288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1" name="フリーフォーム 420">
              <a:extLst>
                <a:ext uri="{FF2B5EF4-FFF2-40B4-BE49-F238E27FC236}">
                  <a16:creationId xmlns:a16="http://schemas.microsoft.com/office/drawing/2014/main" id="{7E973B41-075C-8B09-728C-9BA2885AE88C}"/>
                </a:ext>
              </a:extLst>
            </p:cNvPr>
            <p:cNvSpPr/>
            <p:nvPr/>
          </p:nvSpPr>
          <p:spPr>
            <a:xfrm>
              <a:off x="2784887" y="7529675"/>
              <a:ext cx="212059" cy="807886"/>
            </a:xfrm>
            <a:custGeom>
              <a:avLst/>
              <a:gdLst>
                <a:gd name="connsiteX0" fmla="*/ 2797 w 212059"/>
                <a:gd name="connsiteY0" fmla="*/ 7947 h 807886"/>
                <a:gd name="connsiteX1" fmla="*/ 210391 w 212059"/>
                <a:gd name="connsiteY1" fmla="*/ 798779 h 807886"/>
                <a:gd name="connsiteX2" fmla="*/ 96709 w 212059"/>
                <a:gd name="connsiteY2" fmla="*/ 413248 h 807886"/>
                <a:gd name="connsiteX3" fmla="*/ 2797 w 212059"/>
                <a:gd name="connsiteY3" fmla="*/ 7947 h 8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059" h="807886">
                  <a:moveTo>
                    <a:pt x="2797" y="7947"/>
                  </a:moveTo>
                  <a:cubicBezTo>
                    <a:pt x="21744" y="72202"/>
                    <a:pt x="194739" y="731229"/>
                    <a:pt x="210391" y="798779"/>
                  </a:cubicBezTo>
                  <a:cubicBezTo>
                    <a:pt x="226043" y="866329"/>
                    <a:pt x="127189" y="540111"/>
                    <a:pt x="96709" y="413248"/>
                  </a:cubicBezTo>
                  <a:cubicBezTo>
                    <a:pt x="66229" y="286385"/>
                    <a:pt x="-16150" y="-56308"/>
                    <a:pt x="2797" y="79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2" name="フリーフォーム 421">
              <a:extLst>
                <a:ext uri="{FF2B5EF4-FFF2-40B4-BE49-F238E27FC236}">
                  <a16:creationId xmlns:a16="http://schemas.microsoft.com/office/drawing/2014/main" id="{806DA5C3-202D-1B9C-AC9E-E21BB70205B3}"/>
                </a:ext>
              </a:extLst>
            </p:cNvPr>
            <p:cNvSpPr/>
            <p:nvPr/>
          </p:nvSpPr>
          <p:spPr>
            <a:xfrm>
              <a:off x="2851923" y="7626368"/>
              <a:ext cx="166493" cy="727242"/>
            </a:xfrm>
            <a:custGeom>
              <a:avLst/>
              <a:gdLst>
                <a:gd name="connsiteX0" fmla="*/ 16 w 166493"/>
                <a:gd name="connsiteY0" fmla="*/ 222 h 727242"/>
                <a:gd name="connsiteX1" fmla="*/ 153240 w 166493"/>
                <a:gd name="connsiteY1" fmla="*/ 677373 h 727242"/>
                <a:gd name="connsiteX2" fmla="*/ 143355 w 166493"/>
                <a:gd name="connsiteY2" fmla="*/ 603232 h 727242"/>
                <a:gd name="connsiteX3" fmla="*/ 16 w 166493"/>
                <a:gd name="connsiteY3" fmla="*/ 222 h 72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6493" h="727242">
                  <a:moveTo>
                    <a:pt x="16" y="222"/>
                  </a:moveTo>
                  <a:cubicBezTo>
                    <a:pt x="1663" y="12579"/>
                    <a:pt x="129350" y="576871"/>
                    <a:pt x="153240" y="677373"/>
                  </a:cubicBezTo>
                  <a:cubicBezTo>
                    <a:pt x="177130" y="777875"/>
                    <a:pt x="165597" y="712795"/>
                    <a:pt x="143355" y="603232"/>
                  </a:cubicBezTo>
                  <a:cubicBezTo>
                    <a:pt x="121113" y="493669"/>
                    <a:pt x="-1631" y="-12135"/>
                    <a:pt x="16" y="2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3" name="フリーフォーム 422">
              <a:extLst>
                <a:ext uri="{FF2B5EF4-FFF2-40B4-BE49-F238E27FC236}">
                  <a16:creationId xmlns:a16="http://schemas.microsoft.com/office/drawing/2014/main" id="{F45B7317-5497-F2A6-CE52-0E0A7EC66BC1}"/>
                </a:ext>
              </a:extLst>
            </p:cNvPr>
            <p:cNvSpPr/>
            <p:nvPr/>
          </p:nvSpPr>
          <p:spPr>
            <a:xfrm>
              <a:off x="3889525" y="7825133"/>
              <a:ext cx="642124" cy="637170"/>
            </a:xfrm>
            <a:custGeom>
              <a:avLst/>
              <a:gdLst>
                <a:gd name="connsiteX0" fmla="*/ 637991 w 642124"/>
                <a:gd name="connsiteY0" fmla="*/ 4108 h 637170"/>
                <a:gd name="connsiteX1" fmla="*/ 5325 w 642124"/>
                <a:gd name="connsiteY1" fmla="*/ 631831 h 637170"/>
                <a:gd name="connsiteX2" fmla="*/ 331543 w 642124"/>
                <a:gd name="connsiteY2" fmla="*/ 310556 h 637170"/>
                <a:gd name="connsiteX3" fmla="*/ 277173 w 642124"/>
                <a:gd name="connsiteY3" fmla="*/ 384696 h 637170"/>
                <a:gd name="connsiteX4" fmla="*/ 316715 w 642124"/>
                <a:gd name="connsiteY4" fmla="*/ 236415 h 637170"/>
                <a:gd name="connsiteX5" fmla="*/ 282116 w 642124"/>
                <a:gd name="connsiteY5" fmla="*/ 355040 h 637170"/>
                <a:gd name="connsiteX6" fmla="*/ 637991 w 642124"/>
                <a:gd name="connsiteY6" fmla="*/ 4108 h 63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2124" h="637170">
                  <a:moveTo>
                    <a:pt x="637991" y="4108"/>
                  </a:moveTo>
                  <a:lnTo>
                    <a:pt x="5325" y="631831"/>
                  </a:lnTo>
                  <a:cubicBezTo>
                    <a:pt x="-45750" y="682906"/>
                    <a:pt x="286235" y="351745"/>
                    <a:pt x="331543" y="310556"/>
                  </a:cubicBezTo>
                  <a:cubicBezTo>
                    <a:pt x="376851" y="269367"/>
                    <a:pt x="279644" y="397053"/>
                    <a:pt x="277173" y="384696"/>
                  </a:cubicBezTo>
                  <a:cubicBezTo>
                    <a:pt x="274702" y="372339"/>
                    <a:pt x="315891" y="241358"/>
                    <a:pt x="316715" y="236415"/>
                  </a:cubicBezTo>
                  <a:cubicBezTo>
                    <a:pt x="317539" y="231472"/>
                    <a:pt x="234337" y="395405"/>
                    <a:pt x="282116" y="355040"/>
                  </a:cubicBezTo>
                  <a:cubicBezTo>
                    <a:pt x="329895" y="314675"/>
                    <a:pt x="684123" y="-42024"/>
                    <a:pt x="637991" y="41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4" name="フリーフォーム 423">
              <a:extLst>
                <a:ext uri="{FF2B5EF4-FFF2-40B4-BE49-F238E27FC236}">
                  <a16:creationId xmlns:a16="http://schemas.microsoft.com/office/drawing/2014/main" id="{A0F753D4-A5F5-3CD6-D081-8ACD7FDC3D6F}"/>
                </a:ext>
              </a:extLst>
            </p:cNvPr>
            <p:cNvSpPr/>
            <p:nvPr/>
          </p:nvSpPr>
          <p:spPr>
            <a:xfrm>
              <a:off x="2926080" y="8319476"/>
              <a:ext cx="1061337" cy="157536"/>
            </a:xfrm>
            <a:custGeom>
              <a:avLst/>
              <a:gdLst>
                <a:gd name="connsiteX0" fmla="*/ 0 w 1061337"/>
                <a:gd name="connsiteY0" fmla="*/ 4035 h 157536"/>
                <a:gd name="connsiteX1" fmla="*/ 331161 w 1061337"/>
                <a:gd name="connsiteY1" fmla="*/ 18863 h 157536"/>
                <a:gd name="connsiteX2" fmla="*/ 1033025 w 1061337"/>
                <a:gd name="connsiteY2" fmla="*/ 152316 h 157536"/>
                <a:gd name="connsiteX3" fmla="*/ 934171 w 1061337"/>
                <a:gd name="connsiteY3" fmla="*/ 132546 h 157536"/>
                <a:gd name="connsiteX4" fmla="*/ 568411 w 1061337"/>
                <a:gd name="connsiteY4" fmla="*/ 58405 h 157536"/>
                <a:gd name="connsiteX5" fmla="*/ 706806 w 1061337"/>
                <a:gd name="connsiteY5" fmla="*/ 73233 h 157536"/>
                <a:gd name="connsiteX6" fmla="*/ 0 w 1061337"/>
                <a:gd name="connsiteY6" fmla="*/ 4035 h 15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1337" h="157536">
                  <a:moveTo>
                    <a:pt x="0" y="4035"/>
                  </a:moveTo>
                  <a:cubicBezTo>
                    <a:pt x="79495" y="-908"/>
                    <a:pt x="158990" y="-5850"/>
                    <a:pt x="331161" y="18863"/>
                  </a:cubicBezTo>
                  <a:cubicBezTo>
                    <a:pt x="503332" y="43576"/>
                    <a:pt x="932523" y="133369"/>
                    <a:pt x="1033025" y="152316"/>
                  </a:cubicBezTo>
                  <a:cubicBezTo>
                    <a:pt x="1133527" y="171263"/>
                    <a:pt x="934171" y="132546"/>
                    <a:pt x="934171" y="132546"/>
                  </a:cubicBezTo>
                  <a:lnTo>
                    <a:pt x="568411" y="58405"/>
                  </a:lnTo>
                  <a:cubicBezTo>
                    <a:pt x="530517" y="48520"/>
                    <a:pt x="706806" y="73233"/>
                    <a:pt x="706806" y="73233"/>
                  </a:cubicBezTo>
                  <a:lnTo>
                    <a:pt x="0" y="403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5" name="フリーフォーム 424">
              <a:extLst>
                <a:ext uri="{FF2B5EF4-FFF2-40B4-BE49-F238E27FC236}">
                  <a16:creationId xmlns:a16="http://schemas.microsoft.com/office/drawing/2014/main" id="{7BFAA630-B199-8D12-FCDF-E87B51B65BF5}"/>
                </a:ext>
              </a:extLst>
            </p:cNvPr>
            <p:cNvSpPr/>
            <p:nvPr/>
          </p:nvSpPr>
          <p:spPr>
            <a:xfrm>
              <a:off x="2945851" y="6703979"/>
              <a:ext cx="871967" cy="991850"/>
            </a:xfrm>
            <a:custGeom>
              <a:avLst/>
              <a:gdLst>
                <a:gd name="connsiteX0" fmla="*/ 864973 w 871967"/>
                <a:gd name="connsiteY0" fmla="*/ 8211 h 991850"/>
                <a:gd name="connsiteX1" fmla="*/ 301505 w 871967"/>
                <a:gd name="connsiteY1" fmla="*/ 690304 h 991850"/>
                <a:gd name="connsiteX2" fmla="*/ 355874 w 871967"/>
                <a:gd name="connsiteY2" fmla="*/ 630992 h 991850"/>
                <a:gd name="connsiteX3" fmla="*/ 0 w 871967"/>
                <a:gd name="connsiteY3" fmla="*/ 991809 h 991850"/>
                <a:gd name="connsiteX4" fmla="*/ 355874 w 871967"/>
                <a:gd name="connsiteY4" fmla="*/ 650763 h 991850"/>
                <a:gd name="connsiteX5" fmla="*/ 820488 w 871967"/>
                <a:gd name="connsiteY5" fmla="*/ 92237 h 991850"/>
                <a:gd name="connsiteX6" fmla="*/ 627723 w 871967"/>
                <a:gd name="connsiteY6" fmla="*/ 299831 h 991850"/>
                <a:gd name="connsiteX7" fmla="*/ 864973 w 871967"/>
                <a:gd name="connsiteY7" fmla="*/ 8211 h 99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1967" h="991850">
                  <a:moveTo>
                    <a:pt x="864973" y="8211"/>
                  </a:moveTo>
                  <a:cubicBezTo>
                    <a:pt x="810603" y="73290"/>
                    <a:pt x="386355" y="586507"/>
                    <a:pt x="301505" y="690304"/>
                  </a:cubicBezTo>
                  <a:cubicBezTo>
                    <a:pt x="216655" y="794101"/>
                    <a:pt x="406125" y="580741"/>
                    <a:pt x="355874" y="630992"/>
                  </a:cubicBezTo>
                  <a:cubicBezTo>
                    <a:pt x="305623" y="681243"/>
                    <a:pt x="0" y="988514"/>
                    <a:pt x="0" y="991809"/>
                  </a:cubicBezTo>
                  <a:cubicBezTo>
                    <a:pt x="0" y="995104"/>
                    <a:pt x="219126" y="800692"/>
                    <a:pt x="355874" y="650763"/>
                  </a:cubicBezTo>
                  <a:cubicBezTo>
                    <a:pt x="492622" y="500834"/>
                    <a:pt x="775180" y="150726"/>
                    <a:pt x="820488" y="92237"/>
                  </a:cubicBezTo>
                  <a:cubicBezTo>
                    <a:pt x="865796" y="33748"/>
                    <a:pt x="616190" y="313835"/>
                    <a:pt x="627723" y="299831"/>
                  </a:cubicBezTo>
                  <a:cubicBezTo>
                    <a:pt x="639256" y="285827"/>
                    <a:pt x="919343" y="-56868"/>
                    <a:pt x="864973" y="8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6" name="フリーフォーム 425">
              <a:extLst>
                <a:ext uri="{FF2B5EF4-FFF2-40B4-BE49-F238E27FC236}">
                  <a16:creationId xmlns:a16="http://schemas.microsoft.com/office/drawing/2014/main" id="{A011ED94-10C9-21A5-6395-4D460BCA3A67}"/>
                </a:ext>
              </a:extLst>
            </p:cNvPr>
            <p:cNvSpPr/>
            <p:nvPr/>
          </p:nvSpPr>
          <p:spPr>
            <a:xfrm>
              <a:off x="1175874" y="7555202"/>
              <a:ext cx="1724561" cy="552241"/>
            </a:xfrm>
            <a:custGeom>
              <a:avLst/>
              <a:gdLst>
                <a:gd name="connsiteX0" fmla="*/ 89458 w 1724561"/>
                <a:gd name="connsiteY0" fmla="*/ 521174 h 552241"/>
                <a:gd name="connsiteX1" fmla="*/ 1690894 w 1724561"/>
                <a:gd name="connsiteY1" fmla="*/ 12076 h 552241"/>
                <a:gd name="connsiteX2" fmla="*/ 1147196 w 1724561"/>
                <a:gd name="connsiteY2" fmla="*/ 170242 h 552241"/>
                <a:gd name="connsiteX3" fmla="*/ 766608 w 1724561"/>
                <a:gd name="connsiteY3" fmla="*/ 288867 h 552241"/>
                <a:gd name="connsiteX4" fmla="*/ 900061 w 1724561"/>
                <a:gd name="connsiteY4" fmla="*/ 259211 h 552241"/>
                <a:gd name="connsiteX5" fmla="*/ 277281 w 1724561"/>
                <a:gd name="connsiteY5" fmla="*/ 471747 h 552241"/>
                <a:gd name="connsiteX6" fmla="*/ 89458 w 1724561"/>
                <a:gd name="connsiteY6" fmla="*/ 521174 h 55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4561" h="552241">
                  <a:moveTo>
                    <a:pt x="89458" y="521174"/>
                  </a:moveTo>
                  <a:lnTo>
                    <a:pt x="1690894" y="12076"/>
                  </a:lnTo>
                  <a:cubicBezTo>
                    <a:pt x="1867184" y="-46413"/>
                    <a:pt x="1301244" y="124110"/>
                    <a:pt x="1147196" y="170242"/>
                  </a:cubicBezTo>
                  <a:cubicBezTo>
                    <a:pt x="993148" y="216374"/>
                    <a:pt x="807797" y="274039"/>
                    <a:pt x="766608" y="288867"/>
                  </a:cubicBezTo>
                  <a:cubicBezTo>
                    <a:pt x="725419" y="303695"/>
                    <a:pt x="981615" y="228731"/>
                    <a:pt x="900061" y="259211"/>
                  </a:cubicBezTo>
                  <a:cubicBezTo>
                    <a:pt x="818507" y="289691"/>
                    <a:pt x="411558" y="429734"/>
                    <a:pt x="277281" y="471747"/>
                  </a:cubicBezTo>
                  <a:cubicBezTo>
                    <a:pt x="143004" y="513760"/>
                    <a:pt x="-146144" y="597786"/>
                    <a:pt x="89458" y="5211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7" name="フリーフォーム 426">
              <a:extLst>
                <a:ext uri="{FF2B5EF4-FFF2-40B4-BE49-F238E27FC236}">
                  <a16:creationId xmlns:a16="http://schemas.microsoft.com/office/drawing/2014/main" id="{3A523917-1E80-D931-9A80-D78B05F72811}"/>
                </a:ext>
              </a:extLst>
            </p:cNvPr>
            <p:cNvSpPr/>
            <p:nvPr/>
          </p:nvSpPr>
          <p:spPr>
            <a:xfrm>
              <a:off x="1890355" y="7656121"/>
              <a:ext cx="907215" cy="470848"/>
            </a:xfrm>
            <a:custGeom>
              <a:avLst/>
              <a:gdLst>
                <a:gd name="connsiteX0" fmla="*/ 907215 w 907215"/>
                <a:gd name="connsiteY0" fmla="*/ 125 h 470848"/>
                <a:gd name="connsiteX1" fmla="*/ 566168 w 907215"/>
                <a:gd name="connsiteY1" fmla="*/ 69323 h 470848"/>
                <a:gd name="connsiteX2" fmla="*/ 235007 w 907215"/>
                <a:gd name="connsiteY2" fmla="*/ 262089 h 470848"/>
                <a:gd name="connsiteX3" fmla="*/ 309148 w 907215"/>
                <a:gd name="connsiteY3" fmla="*/ 222547 h 470848"/>
                <a:gd name="connsiteX4" fmla="*/ 2700 w 907215"/>
                <a:gd name="connsiteY4" fmla="*/ 469682 h 470848"/>
                <a:gd name="connsiteX5" fmla="*/ 175695 w 907215"/>
                <a:gd name="connsiteY5" fmla="*/ 316458 h 470848"/>
                <a:gd name="connsiteX6" fmla="*/ 452486 w 907215"/>
                <a:gd name="connsiteY6" fmla="*/ 336229 h 470848"/>
                <a:gd name="connsiteX7" fmla="*/ 215236 w 907215"/>
                <a:gd name="connsiteY7" fmla="*/ 306573 h 470848"/>
                <a:gd name="connsiteX8" fmla="*/ 358575 w 907215"/>
                <a:gd name="connsiteY8" fmla="*/ 173120 h 470848"/>
                <a:gd name="connsiteX9" fmla="*/ 116382 w 907215"/>
                <a:gd name="connsiteY9" fmla="*/ 158292 h 470848"/>
                <a:gd name="connsiteX10" fmla="*/ 383288 w 907215"/>
                <a:gd name="connsiteY10" fmla="*/ 178063 h 470848"/>
                <a:gd name="connsiteX11" fmla="*/ 496970 w 907215"/>
                <a:gd name="connsiteY11" fmla="*/ 113808 h 470848"/>
                <a:gd name="connsiteX12" fmla="*/ 422830 w 907215"/>
                <a:gd name="connsiteY12" fmla="*/ 138521 h 470848"/>
                <a:gd name="connsiteX13" fmla="*/ 566168 w 907215"/>
                <a:gd name="connsiteY13" fmla="*/ 54495 h 470848"/>
                <a:gd name="connsiteX14" fmla="*/ 907215 w 907215"/>
                <a:gd name="connsiteY14" fmla="*/ 125 h 470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07215" h="470848">
                  <a:moveTo>
                    <a:pt x="907215" y="125"/>
                  </a:moveTo>
                  <a:cubicBezTo>
                    <a:pt x="907215" y="2596"/>
                    <a:pt x="678203" y="25662"/>
                    <a:pt x="566168" y="69323"/>
                  </a:cubicBezTo>
                  <a:cubicBezTo>
                    <a:pt x="454133" y="112984"/>
                    <a:pt x="277844" y="236552"/>
                    <a:pt x="235007" y="262089"/>
                  </a:cubicBezTo>
                  <a:cubicBezTo>
                    <a:pt x="192170" y="287626"/>
                    <a:pt x="347866" y="187948"/>
                    <a:pt x="309148" y="222547"/>
                  </a:cubicBezTo>
                  <a:cubicBezTo>
                    <a:pt x="270430" y="257146"/>
                    <a:pt x="24942" y="454030"/>
                    <a:pt x="2700" y="469682"/>
                  </a:cubicBezTo>
                  <a:cubicBezTo>
                    <a:pt x="-19542" y="485334"/>
                    <a:pt x="100731" y="338700"/>
                    <a:pt x="175695" y="316458"/>
                  </a:cubicBezTo>
                  <a:cubicBezTo>
                    <a:pt x="250659" y="294216"/>
                    <a:pt x="445896" y="337876"/>
                    <a:pt x="452486" y="336229"/>
                  </a:cubicBezTo>
                  <a:cubicBezTo>
                    <a:pt x="459076" y="334582"/>
                    <a:pt x="230888" y="333758"/>
                    <a:pt x="215236" y="306573"/>
                  </a:cubicBezTo>
                  <a:cubicBezTo>
                    <a:pt x="199584" y="279388"/>
                    <a:pt x="375051" y="197833"/>
                    <a:pt x="358575" y="173120"/>
                  </a:cubicBezTo>
                  <a:cubicBezTo>
                    <a:pt x="342099" y="148407"/>
                    <a:pt x="112263" y="157468"/>
                    <a:pt x="116382" y="158292"/>
                  </a:cubicBezTo>
                  <a:cubicBezTo>
                    <a:pt x="120501" y="159116"/>
                    <a:pt x="319857" y="185477"/>
                    <a:pt x="383288" y="178063"/>
                  </a:cubicBezTo>
                  <a:cubicBezTo>
                    <a:pt x="446719" y="170649"/>
                    <a:pt x="490380" y="120398"/>
                    <a:pt x="496970" y="113808"/>
                  </a:cubicBezTo>
                  <a:cubicBezTo>
                    <a:pt x="503560" y="107218"/>
                    <a:pt x="411297" y="148406"/>
                    <a:pt x="422830" y="138521"/>
                  </a:cubicBezTo>
                  <a:cubicBezTo>
                    <a:pt x="434363" y="128636"/>
                    <a:pt x="487085" y="76737"/>
                    <a:pt x="566168" y="54495"/>
                  </a:cubicBezTo>
                  <a:cubicBezTo>
                    <a:pt x="645251" y="32253"/>
                    <a:pt x="907215" y="-2346"/>
                    <a:pt x="907215" y="1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8" name="フリーフォーム 427">
              <a:extLst>
                <a:ext uri="{FF2B5EF4-FFF2-40B4-BE49-F238E27FC236}">
                  <a16:creationId xmlns:a16="http://schemas.microsoft.com/office/drawing/2014/main" id="{455CC49E-79D5-8C87-9639-B9264A86150B}"/>
                </a:ext>
              </a:extLst>
            </p:cNvPr>
            <p:cNvSpPr/>
            <p:nvPr/>
          </p:nvSpPr>
          <p:spPr>
            <a:xfrm>
              <a:off x="3496865" y="7791033"/>
              <a:ext cx="1087918" cy="1140742"/>
            </a:xfrm>
            <a:custGeom>
              <a:avLst/>
              <a:gdLst>
                <a:gd name="connsiteX0" fmla="*/ 1065250 w 1087918"/>
                <a:gd name="connsiteY0" fmla="*/ 28323 h 1140742"/>
                <a:gd name="connsiteX1" fmla="*/ 32225 w 1087918"/>
                <a:gd name="connsiteY1" fmla="*/ 1140431 h 1140742"/>
                <a:gd name="connsiteX2" fmla="*/ 951567 w 1087918"/>
                <a:gd name="connsiteY2" fmla="*/ 151890 h 1140742"/>
                <a:gd name="connsiteX3" fmla="*/ 2569 w 1087918"/>
                <a:gd name="connsiteY3" fmla="*/ 1130545 h 1140742"/>
                <a:gd name="connsiteX4" fmla="*/ 684661 w 1087918"/>
                <a:gd name="connsiteY4" fmla="*/ 399025 h 1140742"/>
                <a:gd name="connsiteX5" fmla="*/ 1065250 w 1087918"/>
                <a:gd name="connsiteY5" fmla="*/ 28323 h 1140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7918" h="1140742">
                  <a:moveTo>
                    <a:pt x="1065250" y="28323"/>
                  </a:moveTo>
                  <a:cubicBezTo>
                    <a:pt x="956511" y="151891"/>
                    <a:pt x="51172" y="1119837"/>
                    <a:pt x="32225" y="1140431"/>
                  </a:cubicBezTo>
                  <a:cubicBezTo>
                    <a:pt x="13278" y="1161025"/>
                    <a:pt x="956510" y="153538"/>
                    <a:pt x="951567" y="151890"/>
                  </a:cubicBezTo>
                  <a:cubicBezTo>
                    <a:pt x="946624" y="150242"/>
                    <a:pt x="47053" y="1089356"/>
                    <a:pt x="2569" y="1130545"/>
                  </a:cubicBezTo>
                  <a:cubicBezTo>
                    <a:pt x="-41915" y="1171734"/>
                    <a:pt x="503429" y="583552"/>
                    <a:pt x="684661" y="399025"/>
                  </a:cubicBezTo>
                  <a:cubicBezTo>
                    <a:pt x="865893" y="214498"/>
                    <a:pt x="1173989" y="-95245"/>
                    <a:pt x="1065250" y="283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9" name="フリーフォーム 428">
              <a:extLst>
                <a:ext uri="{FF2B5EF4-FFF2-40B4-BE49-F238E27FC236}">
                  <a16:creationId xmlns:a16="http://schemas.microsoft.com/office/drawing/2014/main" id="{9FB195D6-A6E5-2136-00FA-1989E8C6331F}"/>
                </a:ext>
              </a:extLst>
            </p:cNvPr>
            <p:cNvSpPr/>
            <p:nvPr/>
          </p:nvSpPr>
          <p:spPr>
            <a:xfrm>
              <a:off x="3422296" y="7738501"/>
              <a:ext cx="1175330" cy="1232777"/>
            </a:xfrm>
            <a:custGeom>
              <a:avLst/>
              <a:gdLst>
                <a:gd name="connsiteX0" fmla="*/ 1169475 w 1175330"/>
                <a:gd name="connsiteY0" fmla="*/ 6714 h 1232777"/>
                <a:gd name="connsiteX1" fmla="*/ 195762 w 1175330"/>
                <a:gd name="connsiteY1" fmla="*/ 1005140 h 1232777"/>
                <a:gd name="connsiteX2" fmla="*/ 27710 w 1175330"/>
                <a:gd name="connsiteY2" fmla="*/ 1207791 h 1232777"/>
                <a:gd name="connsiteX3" fmla="*/ 576350 w 1175330"/>
                <a:gd name="connsiteY3" fmla="*/ 599838 h 1232777"/>
                <a:gd name="connsiteX4" fmla="*/ 1169475 w 1175330"/>
                <a:gd name="connsiteY4" fmla="*/ 6714 h 1232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5330" h="1232777">
                  <a:moveTo>
                    <a:pt x="1169475" y="6714"/>
                  </a:moveTo>
                  <a:cubicBezTo>
                    <a:pt x="1106044" y="74264"/>
                    <a:pt x="386056" y="804961"/>
                    <a:pt x="195762" y="1005140"/>
                  </a:cubicBezTo>
                  <a:cubicBezTo>
                    <a:pt x="5468" y="1205319"/>
                    <a:pt x="-35721" y="1275341"/>
                    <a:pt x="27710" y="1207791"/>
                  </a:cubicBezTo>
                  <a:cubicBezTo>
                    <a:pt x="91141" y="1140241"/>
                    <a:pt x="388527" y="800841"/>
                    <a:pt x="576350" y="599838"/>
                  </a:cubicBezTo>
                  <a:cubicBezTo>
                    <a:pt x="764173" y="398835"/>
                    <a:pt x="1232906" y="-60836"/>
                    <a:pt x="1169475" y="67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0" name="フリーフォーム 429">
              <a:extLst>
                <a:ext uri="{FF2B5EF4-FFF2-40B4-BE49-F238E27FC236}">
                  <a16:creationId xmlns:a16="http://schemas.microsoft.com/office/drawing/2014/main" id="{5848803C-8DC1-C62D-D5C2-F94F52FEF647}"/>
                </a:ext>
              </a:extLst>
            </p:cNvPr>
            <p:cNvSpPr/>
            <p:nvPr/>
          </p:nvSpPr>
          <p:spPr>
            <a:xfrm>
              <a:off x="3158104" y="8268965"/>
              <a:ext cx="820223" cy="208547"/>
            </a:xfrm>
            <a:custGeom>
              <a:avLst/>
              <a:gdLst>
                <a:gd name="connsiteX0" fmla="*/ 283 w 820223"/>
                <a:gd name="connsiteY0" fmla="*/ 177 h 208547"/>
                <a:gd name="connsiteX1" fmla="*/ 766402 w 820223"/>
                <a:gd name="connsiteY1" fmla="*/ 197885 h 208547"/>
                <a:gd name="connsiteX2" fmla="*/ 677433 w 820223"/>
                <a:gd name="connsiteY2" fmla="*/ 163286 h 208547"/>
                <a:gd name="connsiteX3" fmla="*/ 283 w 820223"/>
                <a:gd name="connsiteY3" fmla="*/ 177 h 208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0223" h="208547">
                  <a:moveTo>
                    <a:pt x="283" y="177"/>
                  </a:moveTo>
                  <a:cubicBezTo>
                    <a:pt x="15111" y="5943"/>
                    <a:pt x="653544" y="170700"/>
                    <a:pt x="766402" y="197885"/>
                  </a:cubicBezTo>
                  <a:cubicBezTo>
                    <a:pt x="879260" y="225070"/>
                    <a:pt x="797705" y="195414"/>
                    <a:pt x="677433" y="163286"/>
                  </a:cubicBezTo>
                  <a:cubicBezTo>
                    <a:pt x="557161" y="131158"/>
                    <a:pt x="-14545" y="-5589"/>
                    <a:pt x="283" y="1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1" name="フリーフォーム 430">
              <a:extLst>
                <a:ext uri="{FF2B5EF4-FFF2-40B4-BE49-F238E27FC236}">
                  <a16:creationId xmlns:a16="http://schemas.microsoft.com/office/drawing/2014/main" id="{3E9FBDC0-80FF-4894-F56D-6F6EA0F4E450}"/>
                </a:ext>
              </a:extLst>
            </p:cNvPr>
            <p:cNvSpPr/>
            <p:nvPr/>
          </p:nvSpPr>
          <p:spPr>
            <a:xfrm>
              <a:off x="3529968" y="8743303"/>
              <a:ext cx="241571" cy="506072"/>
            </a:xfrm>
            <a:custGeom>
              <a:avLst/>
              <a:gdLst>
                <a:gd name="connsiteX0" fmla="*/ 241314 w 241571"/>
                <a:gd name="connsiteY0" fmla="*/ 338 h 506072"/>
                <a:gd name="connsiteX1" fmla="*/ 68320 w 241571"/>
                <a:gd name="connsiteY1" fmla="*/ 222760 h 506072"/>
                <a:gd name="connsiteX2" fmla="*/ 88090 w 241571"/>
                <a:gd name="connsiteY2" fmla="*/ 336442 h 506072"/>
                <a:gd name="connsiteX3" fmla="*/ 83148 w 241571"/>
                <a:gd name="connsiteY3" fmla="*/ 351270 h 506072"/>
                <a:gd name="connsiteX4" fmla="*/ 196830 w 241571"/>
                <a:gd name="connsiteY4" fmla="*/ 504494 h 506072"/>
                <a:gd name="connsiteX5" fmla="*/ 23835 w 241571"/>
                <a:gd name="connsiteY5" fmla="*/ 242531 h 506072"/>
                <a:gd name="connsiteX6" fmla="*/ 23835 w 241571"/>
                <a:gd name="connsiteY6" fmla="*/ 277129 h 506072"/>
                <a:gd name="connsiteX7" fmla="*/ 241314 w 241571"/>
                <a:gd name="connsiteY7" fmla="*/ 338 h 50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1571" h="506072">
                  <a:moveTo>
                    <a:pt x="241314" y="338"/>
                  </a:moveTo>
                  <a:cubicBezTo>
                    <a:pt x="248728" y="-8723"/>
                    <a:pt x="93857" y="166743"/>
                    <a:pt x="68320" y="222760"/>
                  </a:cubicBezTo>
                  <a:cubicBezTo>
                    <a:pt x="42783" y="278777"/>
                    <a:pt x="85619" y="315024"/>
                    <a:pt x="88090" y="336442"/>
                  </a:cubicBezTo>
                  <a:cubicBezTo>
                    <a:pt x="90561" y="357860"/>
                    <a:pt x="65025" y="323261"/>
                    <a:pt x="83148" y="351270"/>
                  </a:cubicBezTo>
                  <a:cubicBezTo>
                    <a:pt x="101271" y="379279"/>
                    <a:pt x="206716" y="522617"/>
                    <a:pt x="196830" y="504494"/>
                  </a:cubicBezTo>
                  <a:cubicBezTo>
                    <a:pt x="186944" y="486371"/>
                    <a:pt x="52667" y="280425"/>
                    <a:pt x="23835" y="242531"/>
                  </a:cubicBezTo>
                  <a:cubicBezTo>
                    <a:pt x="-4997" y="204637"/>
                    <a:pt x="-10764" y="314199"/>
                    <a:pt x="23835" y="277129"/>
                  </a:cubicBezTo>
                  <a:cubicBezTo>
                    <a:pt x="58434" y="240059"/>
                    <a:pt x="233900" y="9399"/>
                    <a:pt x="241314" y="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2" name="フリーフォーム 431">
              <a:extLst>
                <a:ext uri="{FF2B5EF4-FFF2-40B4-BE49-F238E27FC236}">
                  <a16:creationId xmlns:a16="http://schemas.microsoft.com/office/drawing/2014/main" id="{33C9DFBE-4FE3-F5E4-EA5A-A5446E286BAC}"/>
                </a:ext>
              </a:extLst>
            </p:cNvPr>
            <p:cNvSpPr/>
            <p:nvPr/>
          </p:nvSpPr>
          <p:spPr>
            <a:xfrm>
              <a:off x="3699668" y="9133003"/>
              <a:ext cx="655779" cy="1100434"/>
            </a:xfrm>
            <a:custGeom>
              <a:avLst/>
              <a:gdLst>
                <a:gd name="connsiteX0" fmla="*/ 17244 w 655779"/>
                <a:gd name="connsiteY0" fmla="*/ 25825 h 1100434"/>
                <a:gd name="connsiteX1" fmla="*/ 81500 w 655779"/>
                <a:gd name="connsiteY1" fmla="*/ 149393 h 1100434"/>
                <a:gd name="connsiteX2" fmla="*/ 654853 w 655779"/>
                <a:gd name="connsiteY2" fmla="*/ 1098392 h 1100434"/>
                <a:gd name="connsiteX3" fmla="*/ 210010 w 655779"/>
                <a:gd name="connsiteY3" fmla="*/ 391585 h 1100434"/>
                <a:gd name="connsiteX4" fmla="*/ 17244 w 655779"/>
                <a:gd name="connsiteY4" fmla="*/ 25825 h 1100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779" h="1100434">
                  <a:moveTo>
                    <a:pt x="17244" y="25825"/>
                  </a:moveTo>
                  <a:cubicBezTo>
                    <a:pt x="-4174" y="-14540"/>
                    <a:pt x="-24768" y="-29368"/>
                    <a:pt x="81500" y="149393"/>
                  </a:cubicBezTo>
                  <a:cubicBezTo>
                    <a:pt x="187768" y="328154"/>
                    <a:pt x="633435" y="1058027"/>
                    <a:pt x="654853" y="1098392"/>
                  </a:cubicBezTo>
                  <a:cubicBezTo>
                    <a:pt x="676271" y="1138757"/>
                    <a:pt x="320397" y="569522"/>
                    <a:pt x="210010" y="391585"/>
                  </a:cubicBezTo>
                  <a:cubicBezTo>
                    <a:pt x="99623" y="213648"/>
                    <a:pt x="38662" y="66190"/>
                    <a:pt x="17244" y="258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3" name="フリーフォーム 432">
              <a:extLst>
                <a:ext uri="{FF2B5EF4-FFF2-40B4-BE49-F238E27FC236}">
                  <a16:creationId xmlns:a16="http://schemas.microsoft.com/office/drawing/2014/main" id="{06B5C68E-5FE6-F948-337B-6F890F57C8B9}"/>
                </a:ext>
              </a:extLst>
            </p:cNvPr>
            <p:cNvSpPr/>
            <p:nvPr/>
          </p:nvSpPr>
          <p:spPr>
            <a:xfrm>
              <a:off x="3407208" y="8692160"/>
              <a:ext cx="340760" cy="405734"/>
            </a:xfrm>
            <a:custGeom>
              <a:avLst/>
              <a:gdLst>
                <a:gd name="connsiteX0" fmla="*/ 339361 w 340760"/>
                <a:gd name="connsiteY0" fmla="*/ 2054 h 405734"/>
                <a:gd name="connsiteX1" fmla="*/ 8200 w 340760"/>
                <a:gd name="connsiteY1" fmla="*/ 397470 h 405734"/>
                <a:gd name="connsiteX2" fmla="*/ 121882 w 340760"/>
                <a:gd name="connsiteY2" fmla="*/ 249189 h 405734"/>
                <a:gd name="connsiteX3" fmla="*/ 339361 w 340760"/>
                <a:gd name="connsiteY3" fmla="*/ 2054 h 40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760" h="405734">
                  <a:moveTo>
                    <a:pt x="339361" y="2054"/>
                  </a:moveTo>
                  <a:cubicBezTo>
                    <a:pt x="320414" y="26768"/>
                    <a:pt x="44446" y="356281"/>
                    <a:pt x="8200" y="397470"/>
                  </a:cubicBezTo>
                  <a:cubicBezTo>
                    <a:pt x="-28046" y="438659"/>
                    <a:pt x="64217" y="315915"/>
                    <a:pt x="121882" y="249189"/>
                  </a:cubicBezTo>
                  <a:cubicBezTo>
                    <a:pt x="179547" y="182463"/>
                    <a:pt x="358308" y="-22660"/>
                    <a:pt x="339361" y="20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4" name="フリーフォーム 433">
              <a:extLst>
                <a:ext uri="{FF2B5EF4-FFF2-40B4-BE49-F238E27FC236}">
                  <a16:creationId xmlns:a16="http://schemas.microsoft.com/office/drawing/2014/main" id="{295CD441-2EB7-ABDE-6400-6634D52E6F6C}"/>
                </a:ext>
              </a:extLst>
            </p:cNvPr>
            <p:cNvSpPr/>
            <p:nvPr/>
          </p:nvSpPr>
          <p:spPr>
            <a:xfrm>
              <a:off x="3438872" y="8998772"/>
              <a:ext cx="892439" cy="1298851"/>
            </a:xfrm>
            <a:custGeom>
              <a:avLst/>
              <a:gdLst>
                <a:gd name="connsiteX0" fmla="*/ 1249 w 892439"/>
                <a:gd name="connsiteY0" fmla="*/ 1890 h 1298851"/>
                <a:gd name="connsiteX1" fmla="*/ 297811 w 892439"/>
                <a:gd name="connsiteY1" fmla="*/ 372592 h 1298851"/>
                <a:gd name="connsiteX2" fmla="*/ 890936 w 892439"/>
                <a:gd name="connsiteY2" fmla="*/ 1296878 h 1298851"/>
                <a:gd name="connsiteX3" fmla="*/ 465863 w 892439"/>
                <a:gd name="connsiteY3" fmla="*/ 614785 h 1298851"/>
                <a:gd name="connsiteX4" fmla="*/ 401608 w 892439"/>
                <a:gd name="connsiteY4" fmla="*/ 506045 h 1298851"/>
                <a:gd name="connsiteX5" fmla="*/ 1249 w 892439"/>
                <a:gd name="connsiteY5" fmla="*/ 1890 h 1298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2439" h="1298851">
                  <a:moveTo>
                    <a:pt x="1249" y="1890"/>
                  </a:moveTo>
                  <a:cubicBezTo>
                    <a:pt x="-16051" y="-20352"/>
                    <a:pt x="149530" y="156761"/>
                    <a:pt x="297811" y="372592"/>
                  </a:cubicBezTo>
                  <a:cubicBezTo>
                    <a:pt x="446092" y="588423"/>
                    <a:pt x="862927" y="1256513"/>
                    <a:pt x="890936" y="1296878"/>
                  </a:cubicBezTo>
                  <a:cubicBezTo>
                    <a:pt x="918945" y="1337243"/>
                    <a:pt x="547418" y="746591"/>
                    <a:pt x="465863" y="614785"/>
                  </a:cubicBezTo>
                  <a:cubicBezTo>
                    <a:pt x="384308" y="482980"/>
                    <a:pt x="486458" y="609842"/>
                    <a:pt x="401608" y="506045"/>
                  </a:cubicBezTo>
                  <a:cubicBezTo>
                    <a:pt x="316758" y="402248"/>
                    <a:pt x="18549" y="24132"/>
                    <a:pt x="1249" y="18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5" name="フリーフォーム 434">
              <a:extLst>
                <a:ext uri="{FF2B5EF4-FFF2-40B4-BE49-F238E27FC236}">
                  <a16:creationId xmlns:a16="http://schemas.microsoft.com/office/drawing/2014/main" id="{AB0408E6-7435-AC9B-EFA3-6B51A251FD70}"/>
                </a:ext>
              </a:extLst>
            </p:cNvPr>
            <p:cNvSpPr/>
            <p:nvPr/>
          </p:nvSpPr>
          <p:spPr>
            <a:xfrm>
              <a:off x="1619498" y="7488738"/>
              <a:ext cx="1304932" cy="465574"/>
            </a:xfrm>
            <a:custGeom>
              <a:avLst/>
              <a:gdLst>
                <a:gd name="connsiteX0" fmla="*/ 2927 w 1304932"/>
                <a:gd name="connsiteY0" fmla="*/ 464637 h 465574"/>
                <a:gd name="connsiteX1" fmla="*/ 1006227 w 1304932"/>
                <a:gd name="connsiteY1" fmla="*/ 13787 h 465574"/>
                <a:gd name="connsiteX2" fmla="*/ 771277 w 1304932"/>
                <a:gd name="connsiteY2" fmla="*/ 115387 h 465574"/>
                <a:gd name="connsiteX3" fmla="*/ 860177 w 1304932"/>
                <a:gd name="connsiteY3" fmla="*/ 109037 h 465574"/>
                <a:gd name="connsiteX4" fmla="*/ 1295152 w 1304932"/>
                <a:gd name="connsiteY4" fmla="*/ 99512 h 465574"/>
                <a:gd name="connsiteX5" fmla="*/ 1152277 w 1304932"/>
                <a:gd name="connsiteY5" fmla="*/ 105862 h 465574"/>
                <a:gd name="connsiteX6" fmla="*/ 1025277 w 1304932"/>
                <a:gd name="connsiteY6" fmla="*/ 109037 h 465574"/>
                <a:gd name="connsiteX7" fmla="*/ 828427 w 1304932"/>
                <a:gd name="connsiteY7" fmla="*/ 166187 h 465574"/>
                <a:gd name="connsiteX8" fmla="*/ 1066552 w 1304932"/>
                <a:gd name="connsiteY8" fmla="*/ 83637 h 465574"/>
                <a:gd name="connsiteX9" fmla="*/ 790327 w 1304932"/>
                <a:gd name="connsiteY9" fmla="*/ 124912 h 465574"/>
                <a:gd name="connsiteX10" fmla="*/ 539502 w 1304932"/>
                <a:gd name="connsiteY10" fmla="*/ 137612 h 465574"/>
                <a:gd name="connsiteX11" fmla="*/ 787152 w 1304932"/>
                <a:gd name="connsiteY11" fmla="*/ 109037 h 465574"/>
                <a:gd name="connsiteX12" fmla="*/ 564902 w 1304932"/>
                <a:gd name="connsiteY12" fmla="*/ 185237 h 465574"/>
                <a:gd name="connsiteX13" fmla="*/ 695077 w 1304932"/>
                <a:gd name="connsiteY13" fmla="*/ 134437 h 465574"/>
                <a:gd name="connsiteX14" fmla="*/ 2927 w 1304932"/>
                <a:gd name="connsiteY14" fmla="*/ 464637 h 465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4932" h="465574">
                  <a:moveTo>
                    <a:pt x="2927" y="464637"/>
                  </a:moveTo>
                  <a:cubicBezTo>
                    <a:pt x="54785" y="444529"/>
                    <a:pt x="878169" y="71995"/>
                    <a:pt x="1006227" y="13787"/>
                  </a:cubicBezTo>
                  <a:cubicBezTo>
                    <a:pt x="1134285" y="-44421"/>
                    <a:pt x="795619" y="99512"/>
                    <a:pt x="771277" y="115387"/>
                  </a:cubicBezTo>
                  <a:cubicBezTo>
                    <a:pt x="746935" y="131262"/>
                    <a:pt x="860177" y="109037"/>
                    <a:pt x="860177" y="109037"/>
                  </a:cubicBezTo>
                  <a:lnTo>
                    <a:pt x="1295152" y="99512"/>
                  </a:lnTo>
                  <a:cubicBezTo>
                    <a:pt x="1343835" y="98983"/>
                    <a:pt x="1197256" y="104275"/>
                    <a:pt x="1152277" y="105862"/>
                  </a:cubicBezTo>
                  <a:cubicBezTo>
                    <a:pt x="1107298" y="107449"/>
                    <a:pt x="1079252" y="98983"/>
                    <a:pt x="1025277" y="109037"/>
                  </a:cubicBezTo>
                  <a:cubicBezTo>
                    <a:pt x="971302" y="119091"/>
                    <a:pt x="821548" y="170420"/>
                    <a:pt x="828427" y="166187"/>
                  </a:cubicBezTo>
                  <a:cubicBezTo>
                    <a:pt x="835306" y="161954"/>
                    <a:pt x="1072902" y="90516"/>
                    <a:pt x="1066552" y="83637"/>
                  </a:cubicBezTo>
                  <a:cubicBezTo>
                    <a:pt x="1060202" y="76758"/>
                    <a:pt x="878169" y="115916"/>
                    <a:pt x="790327" y="124912"/>
                  </a:cubicBezTo>
                  <a:cubicBezTo>
                    <a:pt x="702485" y="133908"/>
                    <a:pt x="540031" y="140258"/>
                    <a:pt x="539502" y="137612"/>
                  </a:cubicBezTo>
                  <a:cubicBezTo>
                    <a:pt x="538973" y="134966"/>
                    <a:pt x="782919" y="101100"/>
                    <a:pt x="787152" y="109037"/>
                  </a:cubicBezTo>
                  <a:cubicBezTo>
                    <a:pt x="791385" y="116974"/>
                    <a:pt x="580248" y="181004"/>
                    <a:pt x="564902" y="185237"/>
                  </a:cubicBezTo>
                  <a:cubicBezTo>
                    <a:pt x="549556" y="189470"/>
                    <a:pt x="786094" y="93691"/>
                    <a:pt x="695077" y="134437"/>
                  </a:cubicBezTo>
                  <a:cubicBezTo>
                    <a:pt x="604060" y="175183"/>
                    <a:pt x="-48931" y="484745"/>
                    <a:pt x="2927" y="4646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6" name="フリーフォーム 435">
              <a:extLst>
                <a:ext uri="{FF2B5EF4-FFF2-40B4-BE49-F238E27FC236}">
                  <a16:creationId xmlns:a16="http://schemas.microsoft.com/office/drawing/2014/main" id="{10C09614-60F5-E990-D956-8CC7E9F00AB4}"/>
                </a:ext>
              </a:extLst>
            </p:cNvPr>
            <p:cNvSpPr/>
            <p:nvPr/>
          </p:nvSpPr>
          <p:spPr>
            <a:xfrm>
              <a:off x="650060" y="8042275"/>
              <a:ext cx="785040" cy="248111"/>
            </a:xfrm>
            <a:custGeom>
              <a:avLst/>
              <a:gdLst>
                <a:gd name="connsiteX0" fmla="*/ 785040 w 785040"/>
                <a:gd name="connsiteY0" fmla="*/ 0 h 248111"/>
                <a:gd name="connsiteX1" fmla="*/ 346890 w 785040"/>
                <a:gd name="connsiteY1" fmla="*/ 127000 h 248111"/>
                <a:gd name="connsiteX2" fmla="*/ 815 w 785040"/>
                <a:gd name="connsiteY2" fmla="*/ 247650 h 248111"/>
                <a:gd name="connsiteX3" fmla="*/ 257990 w 785040"/>
                <a:gd name="connsiteY3" fmla="*/ 165100 h 248111"/>
                <a:gd name="connsiteX4" fmla="*/ 486590 w 785040"/>
                <a:gd name="connsiteY4" fmla="*/ 79375 h 248111"/>
                <a:gd name="connsiteX5" fmla="*/ 375465 w 785040"/>
                <a:gd name="connsiteY5" fmla="*/ 101600 h 248111"/>
                <a:gd name="connsiteX6" fmla="*/ 785040 w 785040"/>
                <a:gd name="connsiteY6" fmla="*/ 0 h 24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5040" h="248111">
                  <a:moveTo>
                    <a:pt x="785040" y="0"/>
                  </a:moveTo>
                  <a:cubicBezTo>
                    <a:pt x="780278" y="4233"/>
                    <a:pt x="477594" y="85725"/>
                    <a:pt x="346890" y="127000"/>
                  </a:cubicBezTo>
                  <a:cubicBezTo>
                    <a:pt x="216186" y="168275"/>
                    <a:pt x="15632" y="241300"/>
                    <a:pt x="815" y="247650"/>
                  </a:cubicBezTo>
                  <a:cubicBezTo>
                    <a:pt x="-14002" y="254000"/>
                    <a:pt x="177028" y="193146"/>
                    <a:pt x="257990" y="165100"/>
                  </a:cubicBezTo>
                  <a:cubicBezTo>
                    <a:pt x="338952" y="137054"/>
                    <a:pt x="467011" y="89958"/>
                    <a:pt x="486590" y="79375"/>
                  </a:cubicBezTo>
                  <a:cubicBezTo>
                    <a:pt x="506169" y="68792"/>
                    <a:pt x="325723" y="113771"/>
                    <a:pt x="375465" y="101600"/>
                  </a:cubicBezTo>
                  <a:lnTo>
                    <a:pt x="7850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7" name="フリーフォーム 436">
              <a:extLst>
                <a:ext uri="{FF2B5EF4-FFF2-40B4-BE49-F238E27FC236}">
                  <a16:creationId xmlns:a16="http://schemas.microsoft.com/office/drawing/2014/main" id="{A4555974-DD9C-C73B-8ED4-0037E79E790F}"/>
                </a:ext>
              </a:extLst>
            </p:cNvPr>
            <p:cNvSpPr/>
            <p:nvPr/>
          </p:nvSpPr>
          <p:spPr>
            <a:xfrm>
              <a:off x="486782" y="8099425"/>
              <a:ext cx="808618" cy="809002"/>
            </a:xfrm>
            <a:custGeom>
              <a:avLst/>
              <a:gdLst>
                <a:gd name="connsiteX0" fmla="*/ 808618 w 808618"/>
                <a:gd name="connsiteY0" fmla="*/ 0 h 809002"/>
                <a:gd name="connsiteX1" fmla="*/ 297443 w 808618"/>
                <a:gd name="connsiteY1" fmla="*/ 187325 h 809002"/>
                <a:gd name="connsiteX2" fmla="*/ 208543 w 808618"/>
                <a:gd name="connsiteY2" fmla="*/ 244475 h 809002"/>
                <a:gd name="connsiteX3" fmla="*/ 227593 w 808618"/>
                <a:gd name="connsiteY3" fmla="*/ 234950 h 809002"/>
                <a:gd name="connsiteX4" fmla="*/ 145043 w 808618"/>
                <a:gd name="connsiteY4" fmla="*/ 371475 h 809002"/>
                <a:gd name="connsiteX5" fmla="*/ 2168 w 808618"/>
                <a:gd name="connsiteY5" fmla="*/ 803275 h 809002"/>
                <a:gd name="connsiteX6" fmla="*/ 265693 w 808618"/>
                <a:gd name="connsiteY6" fmla="*/ 25400 h 809002"/>
                <a:gd name="connsiteX7" fmla="*/ 179968 w 808618"/>
                <a:gd name="connsiteY7" fmla="*/ 307975 h 809002"/>
                <a:gd name="connsiteX8" fmla="*/ 256168 w 808618"/>
                <a:gd name="connsiteY8" fmla="*/ 225425 h 809002"/>
                <a:gd name="connsiteX9" fmla="*/ 335543 w 808618"/>
                <a:gd name="connsiteY9" fmla="*/ 177800 h 809002"/>
                <a:gd name="connsiteX10" fmla="*/ 265693 w 808618"/>
                <a:gd name="connsiteY10" fmla="*/ 203200 h 809002"/>
                <a:gd name="connsiteX11" fmla="*/ 808618 w 808618"/>
                <a:gd name="connsiteY11" fmla="*/ 0 h 80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8618" h="809002">
                  <a:moveTo>
                    <a:pt x="808618" y="0"/>
                  </a:moveTo>
                  <a:lnTo>
                    <a:pt x="297443" y="187325"/>
                  </a:lnTo>
                  <a:cubicBezTo>
                    <a:pt x="197430" y="228071"/>
                    <a:pt x="208543" y="244475"/>
                    <a:pt x="208543" y="244475"/>
                  </a:cubicBezTo>
                  <a:cubicBezTo>
                    <a:pt x="196901" y="252413"/>
                    <a:pt x="238176" y="213783"/>
                    <a:pt x="227593" y="234950"/>
                  </a:cubicBezTo>
                  <a:cubicBezTo>
                    <a:pt x="217010" y="256117"/>
                    <a:pt x="182614" y="276754"/>
                    <a:pt x="145043" y="371475"/>
                  </a:cubicBezTo>
                  <a:cubicBezTo>
                    <a:pt x="107472" y="466196"/>
                    <a:pt x="-17940" y="860954"/>
                    <a:pt x="2168" y="803275"/>
                  </a:cubicBezTo>
                  <a:cubicBezTo>
                    <a:pt x="22276" y="745596"/>
                    <a:pt x="236060" y="107950"/>
                    <a:pt x="265693" y="25400"/>
                  </a:cubicBezTo>
                  <a:cubicBezTo>
                    <a:pt x="295326" y="-57150"/>
                    <a:pt x="181555" y="274638"/>
                    <a:pt x="179968" y="307975"/>
                  </a:cubicBezTo>
                  <a:cubicBezTo>
                    <a:pt x="178381" y="341312"/>
                    <a:pt x="230239" y="247121"/>
                    <a:pt x="256168" y="225425"/>
                  </a:cubicBezTo>
                  <a:cubicBezTo>
                    <a:pt x="282097" y="203729"/>
                    <a:pt x="333956" y="181504"/>
                    <a:pt x="335543" y="177800"/>
                  </a:cubicBezTo>
                  <a:cubicBezTo>
                    <a:pt x="337130" y="174096"/>
                    <a:pt x="265693" y="203200"/>
                    <a:pt x="265693" y="203200"/>
                  </a:cubicBezTo>
                  <a:lnTo>
                    <a:pt x="808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8" name="フリーフォーム 437">
              <a:extLst>
                <a:ext uri="{FF2B5EF4-FFF2-40B4-BE49-F238E27FC236}">
                  <a16:creationId xmlns:a16="http://schemas.microsoft.com/office/drawing/2014/main" id="{62C810D0-8B8B-ED3C-FCB9-FA24A425D065}"/>
                </a:ext>
              </a:extLst>
            </p:cNvPr>
            <p:cNvSpPr/>
            <p:nvPr/>
          </p:nvSpPr>
          <p:spPr>
            <a:xfrm>
              <a:off x="405439" y="8307419"/>
              <a:ext cx="284594" cy="926844"/>
            </a:xfrm>
            <a:custGeom>
              <a:avLst/>
              <a:gdLst>
                <a:gd name="connsiteX0" fmla="*/ 274011 w 284594"/>
                <a:gd name="connsiteY0" fmla="*/ 39656 h 926844"/>
                <a:gd name="connsiteX1" fmla="*/ 242261 w 284594"/>
                <a:gd name="connsiteY1" fmla="*/ 90456 h 926844"/>
                <a:gd name="connsiteX2" fmla="*/ 20011 w 284594"/>
                <a:gd name="connsiteY2" fmla="*/ 706406 h 926844"/>
                <a:gd name="connsiteX3" fmla="*/ 16836 w 284594"/>
                <a:gd name="connsiteY3" fmla="*/ 925481 h 926844"/>
                <a:gd name="connsiteX4" fmla="*/ 7311 w 284594"/>
                <a:gd name="connsiteY4" fmla="*/ 776256 h 926844"/>
                <a:gd name="connsiteX5" fmla="*/ 137486 w 284594"/>
                <a:gd name="connsiteY5" fmla="*/ 344456 h 926844"/>
                <a:gd name="connsiteX6" fmla="*/ 115261 w 284594"/>
                <a:gd name="connsiteY6" fmla="*/ 442881 h 926844"/>
                <a:gd name="connsiteX7" fmla="*/ 274011 w 284594"/>
                <a:gd name="connsiteY7" fmla="*/ 39656 h 92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4594" h="926844">
                  <a:moveTo>
                    <a:pt x="274011" y="39656"/>
                  </a:moveTo>
                  <a:cubicBezTo>
                    <a:pt x="295178" y="-19081"/>
                    <a:pt x="284594" y="-20669"/>
                    <a:pt x="242261" y="90456"/>
                  </a:cubicBezTo>
                  <a:cubicBezTo>
                    <a:pt x="199928" y="201581"/>
                    <a:pt x="57582" y="567235"/>
                    <a:pt x="20011" y="706406"/>
                  </a:cubicBezTo>
                  <a:cubicBezTo>
                    <a:pt x="-17560" y="845577"/>
                    <a:pt x="18953" y="913839"/>
                    <a:pt x="16836" y="925481"/>
                  </a:cubicBezTo>
                  <a:cubicBezTo>
                    <a:pt x="14719" y="937123"/>
                    <a:pt x="-12797" y="873094"/>
                    <a:pt x="7311" y="776256"/>
                  </a:cubicBezTo>
                  <a:cubicBezTo>
                    <a:pt x="27419" y="679419"/>
                    <a:pt x="119494" y="400018"/>
                    <a:pt x="137486" y="344456"/>
                  </a:cubicBezTo>
                  <a:cubicBezTo>
                    <a:pt x="155478" y="288894"/>
                    <a:pt x="92507" y="488918"/>
                    <a:pt x="115261" y="442881"/>
                  </a:cubicBezTo>
                  <a:cubicBezTo>
                    <a:pt x="138015" y="396844"/>
                    <a:pt x="252844" y="98393"/>
                    <a:pt x="274011" y="396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9" name="フリーフォーム 438">
              <a:extLst>
                <a:ext uri="{FF2B5EF4-FFF2-40B4-BE49-F238E27FC236}">
                  <a16:creationId xmlns:a16="http://schemas.microsoft.com/office/drawing/2014/main" id="{8F6D3783-BE77-A97C-9576-D1FE501F42EF}"/>
                </a:ext>
              </a:extLst>
            </p:cNvPr>
            <p:cNvSpPr/>
            <p:nvPr/>
          </p:nvSpPr>
          <p:spPr>
            <a:xfrm>
              <a:off x="5311824" y="6648434"/>
              <a:ext cx="943481" cy="472386"/>
            </a:xfrm>
            <a:custGeom>
              <a:avLst/>
              <a:gdLst>
                <a:gd name="connsiteX0" fmla="*/ 3126 w 943481"/>
                <a:gd name="connsiteY0" fmla="*/ 469916 h 472386"/>
                <a:gd name="connsiteX1" fmla="*/ 288876 w 943481"/>
                <a:gd name="connsiteY1" fmla="*/ 92091 h 472386"/>
                <a:gd name="connsiteX2" fmla="*/ 285701 w 943481"/>
                <a:gd name="connsiteY2" fmla="*/ 136541 h 472386"/>
                <a:gd name="connsiteX3" fmla="*/ 425401 w 943481"/>
                <a:gd name="connsiteY3" fmla="*/ 66691 h 472386"/>
                <a:gd name="connsiteX4" fmla="*/ 374601 w 943481"/>
                <a:gd name="connsiteY4" fmla="*/ 101616 h 472386"/>
                <a:gd name="connsiteX5" fmla="*/ 606376 w 943481"/>
                <a:gd name="connsiteY5" fmla="*/ 15891 h 472386"/>
                <a:gd name="connsiteX6" fmla="*/ 482551 w 943481"/>
                <a:gd name="connsiteY6" fmla="*/ 53991 h 472386"/>
                <a:gd name="connsiteX7" fmla="*/ 942926 w 943481"/>
                <a:gd name="connsiteY7" fmla="*/ 16 h 472386"/>
                <a:gd name="connsiteX8" fmla="*/ 584151 w 943481"/>
                <a:gd name="connsiteY8" fmla="*/ 47641 h 472386"/>
                <a:gd name="connsiteX9" fmla="*/ 355551 w 943481"/>
                <a:gd name="connsiteY9" fmla="*/ 76216 h 472386"/>
                <a:gd name="connsiteX10" fmla="*/ 393651 w 943481"/>
                <a:gd name="connsiteY10" fmla="*/ 69866 h 472386"/>
                <a:gd name="connsiteX11" fmla="*/ 257126 w 943481"/>
                <a:gd name="connsiteY11" fmla="*/ 158766 h 472386"/>
                <a:gd name="connsiteX12" fmla="*/ 250776 w 943481"/>
                <a:gd name="connsiteY12" fmla="*/ 146066 h 472386"/>
                <a:gd name="connsiteX13" fmla="*/ 142826 w 943481"/>
                <a:gd name="connsiteY13" fmla="*/ 244491 h 472386"/>
                <a:gd name="connsiteX14" fmla="*/ 136476 w 943481"/>
                <a:gd name="connsiteY14" fmla="*/ 254016 h 472386"/>
                <a:gd name="connsiteX15" fmla="*/ 3126 w 943481"/>
                <a:gd name="connsiteY15" fmla="*/ 469916 h 472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43481" h="472386">
                  <a:moveTo>
                    <a:pt x="3126" y="469916"/>
                  </a:moveTo>
                  <a:cubicBezTo>
                    <a:pt x="28526" y="442928"/>
                    <a:pt x="241780" y="147653"/>
                    <a:pt x="288876" y="92091"/>
                  </a:cubicBezTo>
                  <a:cubicBezTo>
                    <a:pt x="335972" y="36528"/>
                    <a:pt x="262947" y="140774"/>
                    <a:pt x="285701" y="136541"/>
                  </a:cubicBezTo>
                  <a:cubicBezTo>
                    <a:pt x="308455" y="132308"/>
                    <a:pt x="410584" y="72512"/>
                    <a:pt x="425401" y="66691"/>
                  </a:cubicBezTo>
                  <a:cubicBezTo>
                    <a:pt x="440218" y="60870"/>
                    <a:pt x="344439" y="110083"/>
                    <a:pt x="374601" y="101616"/>
                  </a:cubicBezTo>
                  <a:cubicBezTo>
                    <a:pt x="404764" y="93149"/>
                    <a:pt x="588384" y="23828"/>
                    <a:pt x="606376" y="15891"/>
                  </a:cubicBezTo>
                  <a:cubicBezTo>
                    <a:pt x="624368" y="7953"/>
                    <a:pt x="426459" y="56637"/>
                    <a:pt x="482551" y="53991"/>
                  </a:cubicBezTo>
                  <a:cubicBezTo>
                    <a:pt x="538643" y="51345"/>
                    <a:pt x="925993" y="1074"/>
                    <a:pt x="942926" y="16"/>
                  </a:cubicBezTo>
                  <a:cubicBezTo>
                    <a:pt x="959859" y="-1042"/>
                    <a:pt x="584151" y="47641"/>
                    <a:pt x="584151" y="47641"/>
                  </a:cubicBezTo>
                  <a:lnTo>
                    <a:pt x="355551" y="76216"/>
                  </a:lnTo>
                  <a:cubicBezTo>
                    <a:pt x="323801" y="79920"/>
                    <a:pt x="410055" y="56108"/>
                    <a:pt x="393651" y="69866"/>
                  </a:cubicBezTo>
                  <a:cubicBezTo>
                    <a:pt x="377247" y="83624"/>
                    <a:pt x="280939" y="146066"/>
                    <a:pt x="257126" y="158766"/>
                  </a:cubicBezTo>
                  <a:cubicBezTo>
                    <a:pt x="233314" y="171466"/>
                    <a:pt x="269826" y="131778"/>
                    <a:pt x="250776" y="146066"/>
                  </a:cubicBezTo>
                  <a:cubicBezTo>
                    <a:pt x="231726" y="160353"/>
                    <a:pt x="161876" y="226499"/>
                    <a:pt x="142826" y="244491"/>
                  </a:cubicBezTo>
                  <a:cubicBezTo>
                    <a:pt x="123776" y="262483"/>
                    <a:pt x="158172" y="213270"/>
                    <a:pt x="136476" y="254016"/>
                  </a:cubicBezTo>
                  <a:cubicBezTo>
                    <a:pt x="114780" y="294762"/>
                    <a:pt x="-22274" y="496904"/>
                    <a:pt x="3126" y="4699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0" name="フリーフォーム 439">
              <a:extLst>
                <a:ext uri="{FF2B5EF4-FFF2-40B4-BE49-F238E27FC236}">
                  <a16:creationId xmlns:a16="http://schemas.microsoft.com/office/drawing/2014/main" id="{AAAF6BEB-815F-BE6E-F216-65196FF1BEF0}"/>
                </a:ext>
              </a:extLst>
            </p:cNvPr>
            <p:cNvSpPr/>
            <p:nvPr/>
          </p:nvSpPr>
          <p:spPr>
            <a:xfrm>
              <a:off x="5253849" y="6711746"/>
              <a:ext cx="260922" cy="534975"/>
            </a:xfrm>
            <a:custGeom>
              <a:avLst/>
              <a:gdLst>
                <a:gd name="connsiteX0" fmla="*/ 776 w 260922"/>
                <a:gd name="connsiteY0" fmla="*/ 533604 h 534975"/>
                <a:gd name="connsiteX1" fmla="*/ 254776 w 260922"/>
                <a:gd name="connsiteY1" fmla="*/ 12904 h 534975"/>
                <a:gd name="connsiteX2" fmla="*/ 181751 w 260922"/>
                <a:gd name="connsiteY2" fmla="*/ 158954 h 534975"/>
                <a:gd name="connsiteX3" fmla="*/ 175401 w 260922"/>
                <a:gd name="connsiteY3" fmla="*/ 165304 h 534975"/>
                <a:gd name="connsiteX4" fmla="*/ 776 w 260922"/>
                <a:gd name="connsiteY4" fmla="*/ 533604 h 53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22" h="534975">
                  <a:moveTo>
                    <a:pt x="776" y="533604"/>
                  </a:moveTo>
                  <a:cubicBezTo>
                    <a:pt x="14005" y="508204"/>
                    <a:pt x="224614" y="75346"/>
                    <a:pt x="254776" y="12904"/>
                  </a:cubicBezTo>
                  <a:cubicBezTo>
                    <a:pt x="284938" y="-49538"/>
                    <a:pt x="194980" y="133554"/>
                    <a:pt x="181751" y="158954"/>
                  </a:cubicBezTo>
                  <a:cubicBezTo>
                    <a:pt x="168522" y="184354"/>
                    <a:pt x="203447" y="106566"/>
                    <a:pt x="175401" y="165304"/>
                  </a:cubicBezTo>
                  <a:cubicBezTo>
                    <a:pt x="147355" y="224041"/>
                    <a:pt x="-12453" y="559004"/>
                    <a:pt x="776" y="5336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1" name="フリーフォーム 440">
              <a:extLst>
                <a:ext uri="{FF2B5EF4-FFF2-40B4-BE49-F238E27FC236}">
                  <a16:creationId xmlns:a16="http://schemas.microsoft.com/office/drawing/2014/main" id="{CEC6E2BD-0D4E-DAEB-746E-099F3A21DFA2}"/>
                </a:ext>
              </a:extLst>
            </p:cNvPr>
            <p:cNvSpPr/>
            <p:nvPr/>
          </p:nvSpPr>
          <p:spPr>
            <a:xfrm>
              <a:off x="5430014" y="6505227"/>
              <a:ext cx="787672" cy="362002"/>
            </a:xfrm>
            <a:custGeom>
              <a:avLst/>
              <a:gdLst>
                <a:gd name="connsiteX0" fmla="*/ 8761 w 787672"/>
                <a:gd name="connsiteY0" fmla="*/ 359123 h 362002"/>
                <a:gd name="connsiteX1" fmla="*/ 653286 w 787672"/>
                <a:gd name="connsiteY1" fmla="*/ 6698 h 362002"/>
                <a:gd name="connsiteX2" fmla="*/ 440561 w 787672"/>
                <a:gd name="connsiteY2" fmla="*/ 127348 h 362002"/>
                <a:gd name="connsiteX3" fmla="*/ 786636 w 787672"/>
                <a:gd name="connsiteY3" fmla="*/ 120998 h 362002"/>
                <a:gd name="connsiteX4" fmla="*/ 542161 w 787672"/>
                <a:gd name="connsiteY4" fmla="*/ 136873 h 362002"/>
                <a:gd name="connsiteX5" fmla="*/ 389761 w 787672"/>
                <a:gd name="connsiteY5" fmla="*/ 130523 h 362002"/>
                <a:gd name="connsiteX6" fmla="*/ 392936 w 787672"/>
                <a:gd name="connsiteY6" fmla="*/ 120998 h 362002"/>
                <a:gd name="connsiteX7" fmla="*/ 453261 w 787672"/>
                <a:gd name="connsiteY7" fmla="*/ 95598 h 362002"/>
                <a:gd name="connsiteX8" fmla="*/ 313561 w 787672"/>
                <a:gd name="connsiteY8" fmla="*/ 190848 h 362002"/>
                <a:gd name="connsiteX9" fmla="*/ 358011 w 787672"/>
                <a:gd name="connsiteY9" fmla="*/ 136873 h 362002"/>
                <a:gd name="connsiteX10" fmla="*/ 231011 w 787672"/>
                <a:gd name="connsiteY10" fmla="*/ 228948 h 362002"/>
                <a:gd name="connsiteX11" fmla="*/ 259586 w 787672"/>
                <a:gd name="connsiteY11" fmla="*/ 171798 h 362002"/>
                <a:gd name="connsiteX12" fmla="*/ 180211 w 787672"/>
                <a:gd name="connsiteY12" fmla="*/ 260698 h 362002"/>
                <a:gd name="connsiteX13" fmla="*/ 272286 w 787672"/>
                <a:gd name="connsiteY13" fmla="*/ 178148 h 362002"/>
                <a:gd name="connsiteX14" fmla="*/ 8761 w 787672"/>
                <a:gd name="connsiteY14" fmla="*/ 359123 h 36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87672" h="362002">
                  <a:moveTo>
                    <a:pt x="8761" y="359123"/>
                  </a:moveTo>
                  <a:cubicBezTo>
                    <a:pt x="72261" y="330548"/>
                    <a:pt x="581319" y="45327"/>
                    <a:pt x="653286" y="6698"/>
                  </a:cubicBezTo>
                  <a:cubicBezTo>
                    <a:pt x="725253" y="-31931"/>
                    <a:pt x="418336" y="108298"/>
                    <a:pt x="440561" y="127348"/>
                  </a:cubicBezTo>
                  <a:cubicBezTo>
                    <a:pt x="462786" y="146398"/>
                    <a:pt x="769703" y="119410"/>
                    <a:pt x="786636" y="120998"/>
                  </a:cubicBezTo>
                  <a:cubicBezTo>
                    <a:pt x="803569" y="122585"/>
                    <a:pt x="608307" y="135286"/>
                    <a:pt x="542161" y="136873"/>
                  </a:cubicBezTo>
                  <a:cubicBezTo>
                    <a:pt x="476015" y="138460"/>
                    <a:pt x="389761" y="130523"/>
                    <a:pt x="389761" y="130523"/>
                  </a:cubicBezTo>
                  <a:cubicBezTo>
                    <a:pt x="364890" y="127877"/>
                    <a:pt x="382353" y="126819"/>
                    <a:pt x="392936" y="120998"/>
                  </a:cubicBezTo>
                  <a:cubicBezTo>
                    <a:pt x="403519" y="115177"/>
                    <a:pt x="466490" y="83956"/>
                    <a:pt x="453261" y="95598"/>
                  </a:cubicBezTo>
                  <a:cubicBezTo>
                    <a:pt x="440032" y="107240"/>
                    <a:pt x="329436" y="183969"/>
                    <a:pt x="313561" y="190848"/>
                  </a:cubicBezTo>
                  <a:cubicBezTo>
                    <a:pt x="297686" y="197727"/>
                    <a:pt x="371769" y="130523"/>
                    <a:pt x="358011" y="136873"/>
                  </a:cubicBezTo>
                  <a:cubicBezTo>
                    <a:pt x="344253" y="143223"/>
                    <a:pt x="247415" y="223127"/>
                    <a:pt x="231011" y="228948"/>
                  </a:cubicBezTo>
                  <a:cubicBezTo>
                    <a:pt x="214607" y="234769"/>
                    <a:pt x="268053" y="166506"/>
                    <a:pt x="259586" y="171798"/>
                  </a:cubicBezTo>
                  <a:cubicBezTo>
                    <a:pt x="251119" y="177090"/>
                    <a:pt x="178094" y="259640"/>
                    <a:pt x="180211" y="260698"/>
                  </a:cubicBezTo>
                  <a:cubicBezTo>
                    <a:pt x="182328" y="261756"/>
                    <a:pt x="297686" y="161744"/>
                    <a:pt x="272286" y="178148"/>
                  </a:cubicBezTo>
                  <a:cubicBezTo>
                    <a:pt x="246886" y="194552"/>
                    <a:pt x="-54739" y="387698"/>
                    <a:pt x="8761" y="3591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2" name="フリーフォーム 441">
              <a:extLst>
                <a:ext uri="{FF2B5EF4-FFF2-40B4-BE49-F238E27FC236}">
                  <a16:creationId xmlns:a16="http://schemas.microsoft.com/office/drawing/2014/main" id="{2749D3B6-3E84-11D3-9EFD-841F3A38E1BF}"/>
                </a:ext>
              </a:extLst>
            </p:cNvPr>
            <p:cNvSpPr/>
            <p:nvPr/>
          </p:nvSpPr>
          <p:spPr>
            <a:xfrm>
              <a:off x="5886450" y="6610350"/>
              <a:ext cx="370181" cy="3175"/>
            </a:xfrm>
            <a:custGeom>
              <a:avLst/>
              <a:gdLst>
                <a:gd name="connsiteX0" fmla="*/ 0 w 370181"/>
                <a:gd name="connsiteY0" fmla="*/ 0 h 3175"/>
                <a:gd name="connsiteX1" fmla="*/ 346075 w 370181"/>
                <a:gd name="connsiteY1" fmla="*/ 3175 h 3175"/>
                <a:gd name="connsiteX2" fmla="*/ 301625 w 370181"/>
                <a:gd name="connsiteY2" fmla="*/ 0 h 3175"/>
                <a:gd name="connsiteX3" fmla="*/ 0 w 370181"/>
                <a:gd name="connsiteY3" fmla="*/ 0 h 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181" h="3175">
                  <a:moveTo>
                    <a:pt x="0" y="0"/>
                  </a:moveTo>
                  <a:cubicBezTo>
                    <a:pt x="7408" y="529"/>
                    <a:pt x="295804" y="3175"/>
                    <a:pt x="346075" y="3175"/>
                  </a:cubicBezTo>
                  <a:cubicBezTo>
                    <a:pt x="396346" y="3175"/>
                    <a:pt x="361421" y="0"/>
                    <a:pt x="30162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3" name="フリーフォーム 442">
              <a:extLst>
                <a:ext uri="{FF2B5EF4-FFF2-40B4-BE49-F238E27FC236}">
                  <a16:creationId xmlns:a16="http://schemas.microsoft.com/office/drawing/2014/main" id="{FDDCDF5B-A165-3743-ADE1-93B4E280BC08}"/>
                </a:ext>
              </a:extLst>
            </p:cNvPr>
            <p:cNvSpPr/>
            <p:nvPr/>
          </p:nvSpPr>
          <p:spPr>
            <a:xfrm>
              <a:off x="6216194" y="6635515"/>
              <a:ext cx="508862" cy="617013"/>
            </a:xfrm>
            <a:custGeom>
              <a:avLst/>
              <a:gdLst>
                <a:gd name="connsiteX0" fmla="*/ 456 w 508862"/>
                <a:gd name="connsiteY0" fmla="*/ 235 h 617013"/>
                <a:gd name="connsiteX1" fmla="*/ 283031 w 508862"/>
                <a:gd name="connsiteY1" fmla="*/ 165335 h 617013"/>
                <a:gd name="connsiteX2" fmla="*/ 273506 w 508862"/>
                <a:gd name="connsiteY2" fmla="*/ 162160 h 617013"/>
                <a:gd name="connsiteX3" fmla="*/ 337006 w 508862"/>
                <a:gd name="connsiteY3" fmla="*/ 292335 h 617013"/>
                <a:gd name="connsiteX4" fmla="*/ 337006 w 508862"/>
                <a:gd name="connsiteY4" fmla="*/ 197085 h 617013"/>
                <a:gd name="connsiteX5" fmla="*/ 403681 w 508862"/>
                <a:gd name="connsiteY5" fmla="*/ 355835 h 617013"/>
                <a:gd name="connsiteX6" fmla="*/ 390981 w 508862"/>
                <a:gd name="connsiteY6" fmla="*/ 346310 h 617013"/>
                <a:gd name="connsiteX7" fmla="*/ 508456 w 508862"/>
                <a:gd name="connsiteY7" fmla="*/ 616185 h 617013"/>
                <a:gd name="connsiteX8" fmla="*/ 425906 w 508862"/>
                <a:gd name="connsiteY8" fmla="*/ 422510 h 617013"/>
                <a:gd name="connsiteX9" fmla="*/ 327481 w 508862"/>
                <a:gd name="connsiteY9" fmla="*/ 197085 h 617013"/>
                <a:gd name="connsiteX10" fmla="*/ 314781 w 508862"/>
                <a:gd name="connsiteY10" fmla="*/ 235185 h 617013"/>
                <a:gd name="connsiteX11" fmla="*/ 273506 w 508862"/>
                <a:gd name="connsiteY11" fmla="*/ 171685 h 617013"/>
                <a:gd name="connsiteX12" fmla="*/ 210006 w 508862"/>
                <a:gd name="connsiteY12" fmla="*/ 82785 h 617013"/>
                <a:gd name="connsiteX13" fmla="*/ 216356 w 508862"/>
                <a:gd name="connsiteY13" fmla="*/ 127235 h 617013"/>
                <a:gd name="connsiteX14" fmla="*/ 456 w 508862"/>
                <a:gd name="connsiteY14" fmla="*/ 235 h 61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8862" h="617013">
                  <a:moveTo>
                    <a:pt x="456" y="235"/>
                  </a:moveTo>
                  <a:cubicBezTo>
                    <a:pt x="11568" y="6585"/>
                    <a:pt x="283031" y="165335"/>
                    <a:pt x="283031" y="165335"/>
                  </a:cubicBezTo>
                  <a:cubicBezTo>
                    <a:pt x="328539" y="192323"/>
                    <a:pt x="264510" y="140993"/>
                    <a:pt x="273506" y="162160"/>
                  </a:cubicBezTo>
                  <a:cubicBezTo>
                    <a:pt x="282502" y="183327"/>
                    <a:pt x="326423" y="286514"/>
                    <a:pt x="337006" y="292335"/>
                  </a:cubicBezTo>
                  <a:cubicBezTo>
                    <a:pt x="347589" y="298156"/>
                    <a:pt x="325894" y="186502"/>
                    <a:pt x="337006" y="197085"/>
                  </a:cubicBezTo>
                  <a:cubicBezTo>
                    <a:pt x="348118" y="207668"/>
                    <a:pt x="403681" y="355835"/>
                    <a:pt x="403681" y="355835"/>
                  </a:cubicBezTo>
                  <a:cubicBezTo>
                    <a:pt x="412677" y="380706"/>
                    <a:pt x="373519" y="302918"/>
                    <a:pt x="390981" y="346310"/>
                  </a:cubicBezTo>
                  <a:cubicBezTo>
                    <a:pt x="408443" y="389702"/>
                    <a:pt x="502635" y="603485"/>
                    <a:pt x="508456" y="616185"/>
                  </a:cubicBezTo>
                  <a:cubicBezTo>
                    <a:pt x="514277" y="628885"/>
                    <a:pt x="456069" y="492360"/>
                    <a:pt x="425906" y="422510"/>
                  </a:cubicBezTo>
                  <a:cubicBezTo>
                    <a:pt x="395743" y="352660"/>
                    <a:pt x="346002" y="228306"/>
                    <a:pt x="327481" y="197085"/>
                  </a:cubicBezTo>
                  <a:cubicBezTo>
                    <a:pt x="308960" y="165864"/>
                    <a:pt x="323777" y="239418"/>
                    <a:pt x="314781" y="235185"/>
                  </a:cubicBezTo>
                  <a:cubicBezTo>
                    <a:pt x="305785" y="230952"/>
                    <a:pt x="290969" y="197085"/>
                    <a:pt x="273506" y="171685"/>
                  </a:cubicBezTo>
                  <a:cubicBezTo>
                    <a:pt x="256043" y="146285"/>
                    <a:pt x="219531" y="90193"/>
                    <a:pt x="210006" y="82785"/>
                  </a:cubicBezTo>
                  <a:cubicBezTo>
                    <a:pt x="200481" y="75377"/>
                    <a:pt x="248106" y="136231"/>
                    <a:pt x="216356" y="127235"/>
                  </a:cubicBezTo>
                  <a:cubicBezTo>
                    <a:pt x="184606" y="118239"/>
                    <a:pt x="-10656" y="-6115"/>
                    <a:pt x="456" y="2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4" name="フリーフォーム 443">
              <a:extLst>
                <a:ext uri="{FF2B5EF4-FFF2-40B4-BE49-F238E27FC236}">
                  <a16:creationId xmlns:a16="http://schemas.microsoft.com/office/drawing/2014/main" id="{9BB34E1D-6B7C-2CE4-E02D-5293E6252177}"/>
                </a:ext>
              </a:extLst>
            </p:cNvPr>
            <p:cNvSpPr/>
            <p:nvPr/>
          </p:nvSpPr>
          <p:spPr>
            <a:xfrm>
              <a:off x="6150032" y="6549603"/>
              <a:ext cx="418794" cy="285856"/>
            </a:xfrm>
            <a:custGeom>
              <a:avLst/>
              <a:gdLst>
                <a:gd name="connsiteX0" fmla="*/ 18993 w 418794"/>
                <a:gd name="connsiteY0" fmla="*/ 16297 h 285856"/>
                <a:gd name="connsiteX1" fmla="*/ 396818 w 418794"/>
                <a:gd name="connsiteY1" fmla="*/ 270297 h 285856"/>
                <a:gd name="connsiteX2" fmla="*/ 342843 w 418794"/>
                <a:gd name="connsiteY2" fmla="*/ 235372 h 285856"/>
                <a:gd name="connsiteX3" fmla="*/ 85668 w 418794"/>
                <a:gd name="connsiteY3" fmla="*/ 48047 h 285856"/>
                <a:gd name="connsiteX4" fmla="*/ 18993 w 418794"/>
                <a:gd name="connsiteY4" fmla="*/ 16297 h 285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794" h="285856">
                  <a:moveTo>
                    <a:pt x="18993" y="16297"/>
                  </a:moveTo>
                  <a:cubicBezTo>
                    <a:pt x="70851" y="53339"/>
                    <a:pt x="342843" y="233785"/>
                    <a:pt x="396818" y="270297"/>
                  </a:cubicBezTo>
                  <a:cubicBezTo>
                    <a:pt x="450793" y="306809"/>
                    <a:pt x="394701" y="272414"/>
                    <a:pt x="342843" y="235372"/>
                  </a:cubicBezTo>
                  <a:cubicBezTo>
                    <a:pt x="290985" y="198330"/>
                    <a:pt x="139114" y="84030"/>
                    <a:pt x="85668" y="48047"/>
                  </a:cubicBezTo>
                  <a:cubicBezTo>
                    <a:pt x="32222" y="12064"/>
                    <a:pt x="-32865" y="-20745"/>
                    <a:pt x="18993" y="162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5" name="フリーフォーム 444">
              <a:extLst>
                <a:ext uri="{FF2B5EF4-FFF2-40B4-BE49-F238E27FC236}">
                  <a16:creationId xmlns:a16="http://schemas.microsoft.com/office/drawing/2014/main" id="{93767124-1C8B-B397-9CDE-AECF852A2F9D}"/>
                </a:ext>
              </a:extLst>
            </p:cNvPr>
            <p:cNvSpPr/>
            <p:nvPr/>
          </p:nvSpPr>
          <p:spPr>
            <a:xfrm>
              <a:off x="6520508" y="6733979"/>
              <a:ext cx="247051" cy="648297"/>
            </a:xfrm>
            <a:custGeom>
              <a:avLst/>
              <a:gdLst>
                <a:gd name="connsiteX0" fmla="*/ 942 w 247051"/>
                <a:gd name="connsiteY0" fmla="*/ 3371 h 648297"/>
                <a:gd name="connsiteX1" fmla="*/ 210492 w 247051"/>
                <a:gd name="connsiteY1" fmla="*/ 539946 h 648297"/>
                <a:gd name="connsiteX2" fmla="*/ 245417 w 247051"/>
                <a:gd name="connsiteY2" fmla="*/ 647896 h 648297"/>
                <a:gd name="connsiteX3" fmla="*/ 235892 w 247051"/>
                <a:gd name="connsiteY3" fmla="*/ 578046 h 648297"/>
                <a:gd name="connsiteX4" fmla="*/ 239067 w 247051"/>
                <a:gd name="connsiteY4" fmla="*/ 616146 h 648297"/>
                <a:gd name="connsiteX5" fmla="*/ 115242 w 247051"/>
                <a:gd name="connsiteY5" fmla="*/ 276421 h 648297"/>
                <a:gd name="connsiteX6" fmla="*/ 127942 w 247051"/>
                <a:gd name="connsiteY6" fmla="*/ 339921 h 648297"/>
                <a:gd name="connsiteX7" fmla="*/ 99367 w 247051"/>
                <a:gd name="connsiteY7" fmla="*/ 197046 h 648297"/>
                <a:gd name="connsiteX8" fmla="*/ 131117 w 247051"/>
                <a:gd name="connsiteY8" fmla="*/ 304996 h 648297"/>
                <a:gd name="connsiteX9" fmla="*/ 942 w 247051"/>
                <a:gd name="connsiteY9" fmla="*/ 3371 h 648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7051" h="648297">
                  <a:moveTo>
                    <a:pt x="942" y="3371"/>
                  </a:moveTo>
                  <a:cubicBezTo>
                    <a:pt x="14171" y="42529"/>
                    <a:pt x="169746" y="432525"/>
                    <a:pt x="210492" y="539946"/>
                  </a:cubicBezTo>
                  <a:cubicBezTo>
                    <a:pt x="251238" y="647367"/>
                    <a:pt x="241184" y="641546"/>
                    <a:pt x="245417" y="647896"/>
                  </a:cubicBezTo>
                  <a:cubicBezTo>
                    <a:pt x="249650" y="654246"/>
                    <a:pt x="236950" y="583337"/>
                    <a:pt x="235892" y="578046"/>
                  </a:cubicBezTo>
                  <a:cubicBezTo>
                    <a:pt x="234834" y="572755"/>
                    <a:pt x="259175" y="666417"/>
                    <a:pt x="239067" y="616146"/>
                  </a:cubicBezTo>
                  <a:cubicBezTo>
                    <a:pt x="218959" y="565875"/>
                    <a:pt x="133763" y="322458"/>
                    <a:pt x="115242" y="276421"/>
                  </a:cubicBezTo>
                  <a:cubicBezTo>
                    <a:pt x="96721" y="230384"/>
                    <a:pt x="127942" y="339921"/>
                    <a:pt x="127942" y="339921"/>
                  </a:cubicBezTo>
                  <a:cubicBezTo>
                    <a:pt x="125296" y="326692"/>
                    <a:pt x="98838" y="202867"/>
                    <a:pt x="99367" y="197046"/>
                  </a:cubicBezTo>
                  <a:cubicBezTo>
                    <a:pt x="99896" y="191225"/>
                    <a:pt x="144346" y="331454"/>
                    <a:pt x="131117" y="304996"/>
                  </a:cubicBezTo>
                  <a:cubicBezTo>
                    <a:pt x="117888" y="278538"/>
                    <a:pt x="-12287" y="-35787"/>
                    <a:pt x="942" y="33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6" name="フリーフォーム 445">
              <a:extLst>
                <a:ext uri="{FF2B5EF4-FFF2-40B4-BE49-F238E27FC236}">
                  <a16:creationId xmlns:a16="http://schemas.microsoft.com/office/drawing/2014/main" id="{BE174220-4285-E483-6C51-261C5FCD80F9}"/>
                </a:ext>
              </a:extLst>
            </p:cNvPr>
            <p:cNvSpPr/>
            <p:nvPr/>
          </p:nvSpPr>
          <p:spPr>
            <a:xfrm>
              <a:off x="6594327" y="6819523"/>
              <a:ext cx="177952" cy="540402"/>
            </a:xfrm>
            <a:custGeom>
              <a:avLst/>
              <a:gdLst>
                <a:gd name="connsiteX0" fmla="*/ 148 w 177952"/>
                <a:gd name="connsiteY0" fmla="*/ 377 h 540402"/>
                <a:gd name="connsiteX1" fmla="*/ 120798 w 177952"/>
                <a:gd name="connsiteY1" fmla="*/ 292477 h 540402"/>
                <a:gd name="connsiteX2" fmla="*/ 177948 w 177952"/>
                <a:gd name="connsiteY2" fmla="*/ 540127 h 540402"/>
                <a:gd name="connsiteX3" fmla="*/ 123973 w 177952"/>
                <a:gd name="connsiteY3" fmla="*/ 244852 h 540402"/>
                <a:gd name="connsiteX4" fmla="*/ 127148 w 177952"/>
                <a:gd name="connsiteY4" fmla="*/ 286127 h 540402"/>
                <a:gd name="connsiteX5" fmla="*/ 79523 w 177952"/>
                <a:gd name="connsiteY5" fmla="*/ 184527 h 540402"/>
                <a:gd name="connsiteX6" fmla="*/ 95398 w 177952"/>
                <a:gd name="connsiteY6" fmla="*/ 228977 h 540402"/>
                <a:gd name="connsiteX7" fmla="*/ 148 w 177952"/>
                <a:gd name="connsiteY7" fmla="*/ 377 h 540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952" h="540402">
                  <a:moveTo>
                    <a:pt x="148" y="377"/>
                  </a:moveTo>
                  <a:cubicBezTo>
                    <a:pt x="4381" y="10960"/>
                    <a:pt x="91165" y="202519"/>
                    <a:pt x="120798" y="292477"/>
                  </a:cubicBezTo>
                  <a:cubicBezTo>
                    <a:pt x="150431" y="382435"/>
                    <a:pt x="177419" y="548065"/>
                    <a:pt x="177948" y="540127"/>
                  </a:cubicBezTo>
                  <a:cubicBezTo>
                    <a:pt x="178477" y="532190"/>
                    <a:pt x="132440" y="287185"/>
                    <a:pt x="123973" y="244852"/>
                  </a:cubicBezTo>
                  <a:cubicBezTo>
                    <a:pt x="115506" y="202519"/>
                    <a:pt x="134556" y="296181"/>
                    <a:pt x="127148" y="286127"/>
                  </a:cubicBezTo>
                  <a:cubicBezTo>
                    <a:pt x="119740" y="276073"/>
                    <a:pt x="84815" y="194052"/>
                    <a:pt x="79523" y="184527"/>
                  </a:cubicBezTo>
                  <a:cubicBezTo>
                    <a:pt x="74231" y="175002"/>
                    <a:pt x="107569" y="252790"/>
                    <a:pt x="95398" y="228977"/>
                  </a:cubicBezTo>
                  <a:cubicBezTo>
                    <a:pt x="83227" y="205165"/>
                    <a:pt x="-4085" y="-10206"/>
                    <a:pt x="148" y="3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7" name="フリーフォーム 446">
              <a:extLst>
                <a:ext uri="{FF2B5EF4-FFF2-40B4-BE49-F238E27FC236}">
                  <a16:creationId xmlns:a16="http://schemas.microsoft.com/office/drawing/2014/main" id="{957A0F03-097E-053F-EEA6-75A9612CF038}"/>
                </a:ext>
              </a:extLst>
            </p:cNvPr>
            <p:cNvSpPr/>
            <p:nvPr/>
          </p:nvSpPr>
          <p:spPr>
            <a:xfrm>
              <a:off x="5196474" y="6915157"/>
              <a:ext cx="370614" cy="423461"/>
            </a:xfrm>
            <a:custGeom>
              <a:avLst/>
              <a:gdLst>
                <a:gd name="connsiteX0" fmla="*/ 1001 w 370614"/>
                <a:gd name="connsiteY0" fmla="*/ 422268 h 423461"/>
                <a:gd name="connsiteX1" fmla="*/ 359776 w 370614"/>
                <a:gd name="connsiteY1" fmla="*/ 12693 h 423461"/>
                <a:gd name="connsiteX2" fmla="*/ 255001 w 370614"/>
                <a:gd name="connsiteY2" fmla="*/ 133343 h 423461"/>
                <a:gd name="connsiteX3" fmla="*/ 1001 w 370614"/>
                <a:gd name="connsiteY3" fmla="*/ 422268 h 423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614" h="423461">
                  <a:moveTo>
                    <a:pt x="1001" y="422268"/>
                  </a:moveTo>
                  <a:lnTo>
                    <a:pt x="359776" y="12693"/>
                  </a:lnTo>
                  <a:cubicBezTo>
                    <a:pt x="402109" y="-35461"/>
                    <a:pt x="310564" y="64022"/>
                    <a:pt x="255001" y="133343"/>
                  </a:cubicBezTo>
                  <a:cubicBezTo>
                    <a:pt x="199438" y="202664"/>
                    <a:pt x="-16461" y="442376"/>
                    <a:pt x="1001" y="4222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8" name="フリーフォーム 447">
              <a:extLst>
                <a:ext uri="{FF2B5EF4-FFF2-40B4-BE49-F238E27FC236}">
                  <a16:creationId xmlns:a16="http://schemas.microsoft.com/office/drawing/2014/main" id="{D28FDE08-662E-7399-1A59-1C6DB3B9958B}"/>
                </a:ext>
              </a:extLst>
            </p:cNvPr>
            <p:cNvSpPr/>
            <p:nvPr/>
          </p:nvSpPr>
          <p:spPr>
            <a:xfrm>
              <a:off x="5315485" y="6912479"/>
              <a:ext cx="269384" cy="223852"/>
            </a:xfrm>
            <a:custGeom>
              <a:avLst/>
              <a:gdLst>
                <a:gd name="connsiteX0" fmla="*/ 2640 w 269384"/>
                <a:gd name="connsiteY0" fmla="*/ 221746 h 223852"/>
                <a:gd name="connsiteX1" fmla="*/ 266165 w 269384"/>
                <a:gd name="connsiteY1" fmla="*/ 2671 h 223852"/>
                <a:gd name="connsiteX2" fmla="*/ 139165 w 269384"/>
                <a:gd name="connsiteY2" fmla="*/ 107446 h 223852"/>
                <a:gd name="connsiteX3" fmla="*/ 2640 w 269384"/>
                <a:gd name="connsiteY3" fmla="*/ 221746 h 22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9384" h="223852">
                  <a:moveTo>
                    <a:pt x="2640" y="221746"/>
                  </a:moveTo>
                  <a:lnTo>
                    <a:pt x="266165" y="2671"/>
                  </a:lnTo>
                  <a:cubicBezTo>
                    <a:pt x="288919" y="-16379"/>
                    <a:pt x="185202" y="71463"/>
                    <a:pt x="139165" y="107446"/>
                  </a:cubicBezTo>
                  <a:cubicBezTo>
                    <a:pt x="93128" y="143429"/>
                    <a:pt x="-18527" y="239208"/>
                    <a:pt x="2640" y="2217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9" name="フリーフォーム 448">
              <a:extLst>
                <a:ext uri="{FF2B5EF4-FFF2-40B4-BE49-F238E27FC236}">
                  <a16:creationId xmlns:a16="http://schemas.microsoft.com/office/drawing/2014/main" id="{BE43D6FC-2C5B-EA2C-D60D-E1967893A3F2}"/>
                </a:ext>
              </a:extLst>
            </p:cNvPr>
            <p:cNvSpPr/>
            <p:nvPr/>
          </p:nvSpPr>
          <p:spPr>
            <a:xfrm>
              <a:off x="5428620" y="6926995"/>
              <a:ext cx="435905" cy="91370"/>
            </a:xfrm>
            <a:custGeom>
              <a:avLst/>
              <a:gdLst>
                <a:gd name="connsiteX0" fmla="*/ 3805 w 435905"/>
                <a:gd name="connsiteY0" fmla="*/ 89755 h 91370"/>
                <a:gd name="connsiteX1" fmla="*/ 429255 w 435905"/>
                <a:gd name="connsiteY1" fmla="*/ 855 h 91370"/>
                <a:gd name="connsiteX2" fmla="*/ 257805 w 435905"/>
                <a:gd name="connsiteY2" fmla="*/ 45305 h 91370"/>
                <a:gd name="connsiteX3" fmla="*/ 178430 w 435905"/>
                <a:gd name="connsiteY3" fmla="*/ 54830 h 91370"/>
                <a:gd name="connsiteX4" fmla="*/ 216530 w 435905"/>
                <a:gd name="connsiteY4" fmla="*/ 58005 h 91370"/>
                <a:gd name="connsiteX5" fmla="*/ 3805 w 435905"/>
                <a:gd name="connsiteY5" fmla="*/ 89755 h 91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5905" h="91370">
                  <a:moveTo>
                    <a:pt x="3805" y="89755"/>
                  </a:moveTo>
                  <a:cubicBezTo>
                    <a:pt x="39259" y="80230"/>
                    <a:pt x="386922" y="8263"/>
                    <a:pt x="429255" y="855"/>
                  </a:cubicBezTo>
                  <a:cubicBezTo>
                    <a:pt x="471588" y="-6553"/>
                    <a:pt x="299609" y="36309"/>
                    <a:pt x="257805" y="45305"/>
                  </a:cubicBezTo>
                  <a:cubicBezTo>
                    <a:pt x="216001" y="54301"/>
                    <a:pt x="185309" y="52713"/>
                    <a:pt x="178430" y="54830"/>
                  </a:cubicBezTo>
                  <a:cubicBezTo>
                    <a:pt x="171551" y="56947"/>
                    <a:pt x="241401" y="52184"/>
                    <a:pt x="216530" y="58005"/>
                  </a:cubicBezTo>
                  <a:cubicBezTo>
                    <a:pt x="191659" y="63826"/>
                    <a:pt x="-31649" y="99280"/>
                    <a:pt x="3805" y="897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0" name="フリーフォーム 449">
              <a:extLst>
                <a:ext uri="{FF2B5EF4-FFF2-40B4-BE49-F238E27FC236}">
                  <a16:creationId xmlns:a16="http://schemas.microsoft.com/office/drawing/2014/main" id="{F27E17BB-790E-6E8A-7BCF-B048008FD109}"/>
                </a:ext>
              </a:extLst>
            </p:cNvPr>
            <p:cNvSpPr/>
            <p:nvPr/>
          </p:nvSpPr>
          <p:spPr>
            <a:xfrm>
              <a:off x="5537200" y="6931025"/>
              <a:ext cx="434975" cy="12700"/>
            </a:xfrm>
            <a:custGeom>
              <a:avLst/>
              <a:gdLst>
                <a:gd name="connsiteX0" fmla="*/ 0 w 434975"/>
                <a:gd name="connsiteY0" fmla="*/ 12700 h 12700"/>
                <a:gd name="connsiteX1" fmla="*/ 434975 w 434975"/>
                <a:gd name="connsiteY1" fmla="*/ 6350 h 12700"/>
                <a:gd name="connsiteX2" fmla="*/ 285750 w 434975"/>
                <a:gd name="connsiteY2" fmla="*/ 0 h 12700"/>
                <a:gd name="connsiteX3" fmla="*/ 0 w 434975"/>
                <a:gd name="connsiteY3" fmla="*/ 12700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4975" h="12700">
                  <a:moveTo>
                    <a:pt x="0" y="12700"/>
                  </a:moveTo>
                  <a:lnTo>
                    <a:pt x="434975" y="6350"/>
                  </a:lnTo>
                  <a:lnTo>
                    <a:pt x="28575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2" name="フリーフォーム 451">
              <a:extLst>
                <a:ext uri="{FF2B5EF4-FFF2-40B4-BE49-F238E27FC236}">
                  <a16:creationId xmlns:a16="http://schemas.microsoft.com/office/drawing/2014/main" id="{5BBC9E78-A9D0-2825-09EE-F6FBF585D104}"/>
                </a:ext>
              </a:extLst>
            </p:cNvPr>
            <p:cNvSpPr/>
            <p:nvPr/>
          </p:nvSpPr>
          <p:spPr>
            <a:xfrm>
              <a:off x="5805175" y="6894203"/>
              <a:ext cx="627421" cy="97033"/>
            </a:xfrm>
            <a:custGeom>
              <a:avLst/>
              <a:gdLst>
                <a:gd name="connsiteX0" fmla="*/ 24125 w 627421"/>
                <a:gd name="connsiteY0" fmla="*/ 5072 h 97033"/>
                <a:gd name="connsiteX1" fmla="*/ 605150 w 627421"/>
                <a:gd name="connsiteY1" fmla="*/ 93972 h 97033"/>
                <a:gd name="connsiteX2" fmla="*/ 516250 w 627421"/>
                <a:gd name="connsiteY2" fmla="*/ 78097 h 97033"/>
                <a:gd name="connsiteX3" fmla="*/ 151125 w 627421"/>
                <a:gd name="connsiteY3" fmla="*/ 17772 h 97033"/>
                <a:gd name="connsiteX4" fmla="*/ 24125 w 627421"/>
                <a:gd name="connsiteY4" fmla="*/ 5072 h 97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21" h="97033">
                  <a:moveTo>
                    <a:pt x="24125" y="5072"/>
                  </a:moveTo>
                  <a:cubicBezTo>
                    <a:pt x="99796" y="17772"/>
                    <a:pt x="523129" y="81801"/>
                    <a:pt x="605150" y="93972"/>
                  </a:cubicBezTo>
                  <a:cubicBezTo>
                    <a:pt x="687171" y="106143"/>
                    <a:pt x="516250" y="78097"/>
                    <a:pt x="516250" y="78097"/>
                  </a:cubicBezTo>
                  <a:lnTo>
                    <a:pt x="151125" y="17772"/>
                  </a:lnTo>
                  <a:cubicBezTo>
                    <a:pt x="67517" y="6130"/>
                    <a:pt x="-51546" y="-7628"/>
                    <a:pt x="24125" y="50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3" name="フリーフォーム 452">
              <a:extLst>
                <a:ext uri="{FF2B5EF4-FFF2-40B4-BE49-F238E27FC236}">
                  <a16:creationId xmlns:a16="http://schemas.microsoft.com/office/drawing/2014/main" id="{FD48063C-8DFB-A593-5C08-804BA7EB3CB8}"/>
                </a:ext>
              </a:extLst>
            </p:cNvPr>
            <p:cNvSpPr/>
            <p:nvPr/>
          </p:nvSpPr>
          <p:spPr>
            <a:xfrm>
              <a:off x="6337127" y="6962639"/>
              <a:ext cx="318872" cy="197200"/>
            </a:xfrm>
            <a:custGeom>
              <a:avLst/>
              <a:gdLst>
                <a:gd name="connsiteX0" fmla="*/ 173 w 318872"/>
                <a:gd name="connsiteY0" fmla="*/ 136 h 197200"/>
                <a:gd name="connsiteX1" fmla="*/ 216073 w 318872"/>
                <a:gd name="connsiteY1" fmla="*/ 101736 h 197200"/>
                <a:gd name="connsiteX2" fmla="*/ 317673 w 318872"/>
                <a:gd name="connsiteY2" fmla="*/ 196986 h 197200"/>
                <a:gd name="connsiteX3" fmla="*/ 254173 w 318872"/>
                <a:gd name="connsiteY3" fmla="*/ 123961 h 197200"/>
                <a:gd name="connsiteX4" fmla="*/ 173 w 318872"/>
                <a:gd name="connsiteY4" fmla="*/ 136 h 19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872" h="197200">
                  <a:moveTo>
                    <a:pt x="173" y="136"/>
                  </a:moveTo>
                  <a:cubicBezTo>
                    <a:pt x="-6177" y="-3568"/>
                    <a:pt x="163156" y="68928"/>
                    <a:pt x="216073" y="101736"/>
                  </a:cubicBezTo>
                  <a:cubicBezTo>
                    <a:pt x="268990" y="134544"/>
                    <a:pt x="311323" y="193282"/>
                    <a:pt x="317673" y="196986"/>
                  </a:cubicBezTo>
                  <a:cubicBezTo>
                    <a:pt x="324023" y="200690"/>
                    <a:pt x="305502" y="155711"/>
                    <a:pt x="254173" y="123961"/>
                  </a:cubicBezTo>
                  <a:cubicBezTo>
                    <a:pt x="202844" y="92211"/>
                    <a:pt x="6523" y="3840"/>
                    <a:pt x="173" y="1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4" name="フリーフォーム 453">
              <a:extLst>
                <a:ext uri="{FF2B5EF4-FFF2-40B4-BE49-F238E27FC236}">
                  <a16:creationId xmlns:a16="http://schemas.microsoft.com/office/drawing/2014/main" id="{EED5C72C-570F-2DC2-8B0A-B1DFF2AEF6F4}"/>
                </a:ext>
              </a:extLst>
            </p:cNvPr>
            <p:cNvSpPr/>
            <p:nvPr/>
          </p:nvSpPr>
          <p:spPr>
            <a:xfrm>
              <a:off x="6441761" y="7022904"/>
              <a:ext cx="282323" cy="227631"/>
            </a:xfrm>
            <a:custGeom>
              <a:avLst/>
              <a:gdLst>
                <a:gd name="connsiteX0" fmla="*/ 314 w 282323"/>
                <a:gd name="connsiteY0" fmla="*/ 196 h 227631"/>
                <a:gd name="connsiteX1" fmla="*/ 270189 w 282323"/>
                <a:gd name="connsiteY1" fmla="*/ 216096 h 227631"/>
                <a:gd name="connsiteX2" fmla="*/ 216214 w 282323"/>
                <a:gd name="connsiteY2" fmla="*/ 177996 h 227631"/>
                <a:gd name="connsiteX3" fmla="*/ 314 w 282323"/>
                <a:gd name="connsiteY3" fmla="*/ 196 h 22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323" h="227631">
                  <a:moveTo>
                    <a:pt x="314" y="196"/>
                  </a:moveTo>
                  <a:cubicBezTo>
                    <a:pt x="9310" y="6546"/>
                    <a:pt x="234206" y="186463"/>
                    <a:pt x="270189" y="216096"/>
                  </a:cubicBezTo>
                  <a:cubicBezTo>
                    <a:pt x="306172" y="245729"/>
                    <a:pt x="254314" y="212921"/>
                    <a:pt x="216214" y="177996"/>
                  </a:cubicBezTo>
                  <a:cubicBezTo>
                    <a:pt x="178114" y="143071"/>
                    <a:pt x="-8682" y="-6154"/>
                    <a:pt x="314" y="1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5" name="フリーフォーム 454">
              <a:extLst>
                <a:ext uri="{FF2B5EF4-FFF2-40B4-BE49-F238E27FC236}">
                  <a16:creationId xmlns:a16="http://schemas.microsoft.com/office/drawing/2014/main" id="{EF32FB04-AF5F-8BA8-5463-7B938F3053E7}"/>
                </a:ext>
              </a:extLst>
            </p:cNvPr>
            <p:cNvSpPr/>
            <p:nvPr/>
          </p:nvSpPr>
          <p:spPr>
            <a:xfrm>
              <a:off x="5293117" y="6959564"/>
              <a:ext cx="584116" cy="219645"/>
            </a:xfrm>
            <a:custGeom>
              <a:avLst/>
              <a:gdLst>
                <a:gd name="connsiteX0" fmla="*/ 2783 w 584116"/>
                <a:gd name="connsiteY0" fmla="*/ 219111 h 219645"/>
                <a:gd name="connsiteX1" fmla="*/ 323458 w 584116"/>
                <a:gd name="connsiteY1" fmla="*/ 50836 h 219645"/>
                <a:gd name="connsiteX2" fmla="*/ 288533 w 584116"/>
                <a:gd name="connsiteY2" fmla="*/ 73061 h 219645"/>
                <a:gd name="connsiteX3" fmla="*/ 583808 w 584116"/>
                <a:gd name="connsiteY3" fmla="*/ 36 h 219645"/>
                <a:gd name="connsiteX4" fmla="*/ 342508 w 584116"/>
                <a:gd name="connsiteY4" fmla="*/ 63536 h 219645"/>
                <a:gd name="connsiteX5" fmla="*/ 221858 w 584116"/>
                <a:gd name="connsiteY5" fmla="*/ 88936 h 219645"/>
                <a:gd name="connsiteX6" fmla="*/ 250433 w 584116"/>
                <a:gd name="connsiteY6" fmla="*/ 76236 h 219645"/>
                <a:gd name="connsiteX7" fmla="*/ 145658 w 584116"/>
                <a:gd name="connsiteY7" fmla="*/ 123861 h 219645"/>
                <a:gd name="connsiteX8" fmla="*/ 164708 w 584116"/>
                <a:gd name="connsiteY8" fmla="*/ 104811 h 219645"/>
                <a:gd name="connsiteX9" fmla="*/ 2783 w 584116"/>
                <a:gd name="connsiteY9" fmla="*/ 219111 h 219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4116" h="219645">
                  <a:moveTo>
                    <a:pt x="2783" y="219111"/>
                  </a:moveTo>
                  <a:cubicBezTo>
                    <a:pt x="29241" y="210115"/>
                    <a:pt x="275833" y="75178"/>
                    <a:pt x="323458" y="50836"/>
                  </a:cubicBezTo>
                  <a:cubicBezTo>
                    <a:pt x="371083" y="26494"/>
                    <a:pt x="245141" y="81528"/>
                    <a:pt x="288533" y="73061"/>
                  </a:cubicBezTo>
                  <a:cubicBezTo>
                    <a:pt x="331925" y="64594"/>
                    <a:pt x="574812" y="1623"/>
                    <a:pt x="583808" y="36"/>
                  </a:cubicBezTo>
                  <a:cubicBezTo>
                    <a:pt x="592804" y="-1551"/>
                    <a:pt x="402833" y="48719"/>
                    <a:pt x="342508" y="63536"/>
                  </a:cubicBezTo>
                  <a:cubicBezTo>
                    <a:pt x="282183" y="78353"/>
                    <a:pt x="237204" y="86819"/>
                    <a:pt x="221858" y="88936"/>
                  </a:cubicBezTo>
                  <a:cubicBezTo>
                    <a:pt x="206512" y="91053"/>
                    <a:pt x="250433" y="76236"/>
                    <a:pt x="250433" y="76236"/>
                  </a:cubicBezTo>
                  <a:cubicBezTo>
                    <a:pt x="237733" y="82057"/>
                    <a:pt x="159946" y="119098"/>
                    <a:pt x="145658" y="123861"/>
                  </a:cubicBezTo>
                  <a:cubicBezTo>
                    <a:pt x="131370" y="128624"/>
                    <a:pt x="182700" y="88936"/>
                    <a:pt x="164708" y="104811"/>
                  </a:cubicBezTo>
                  <a:cubicBezTo>
                    <a:pt x="146716" y="120686"/>
                    <a:pt x="-23675" y="228107"/>
                    <a:pt x="2783" y="219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6" name="フリーフォーム 455">
              <a:extLst>
                <a:ext uri="{FF2B5EF4-FFF2-40B4-BE49-F238E27FC236}">
                  <a16:creationId xmlns:a16="http://schemas.microsoft.com/office/drawing/2014/main" id="{717E3FB1-D1EC-379A-562F-0B36BBBA1EF9}"/>
                </a:ext>
              </a:extLst>
            </p:cNvPr>
            <p:cNvSpPr/>
            <p:nvPr/>
          </p:nvSpPr>
          <p:spPr>
            <a:xfrm>
              <a:off x="5432425" y="6965104"/>
              <a:ext cx="568318" cy="150071"/>
            </a:xfrm>
            <a:custGeom>
              <a:avLst/>
              <a:gdLst>
                <a:gd name="connsiteX0" fmla="*/ 0 w 568318"/>
                <a:gd name="connsiteY0" fmla="*/ 150071 h 150071"/>
                <a:gd name="connsiteX1" fmla="*/ 549275 w 568318"/>
                <a:gd name="connsiteY1" fmla="*/ 7196 h 150071"/>
                <a:gd name="connsiteX2" fmla="*/ 438150 w 568318"/>
                <a:gd name="connsiteY2" fmla="*/ 23071 h 150071"/>
                <a:gd name="connsiteX3" fmla="*/ 396875 w 568318"/>
                <a:gd name="connsiteY3" fmla="*/ 38946 h 150071"/>
                <a:gd name="connsiteX4" fmla="*/ 419100 w 568318"/>
                <a:gd name="connsiteY4" fmla="*/ 35771 h 150071"/>
                <a:gd name="connsiteX5" fmla="*/ 0 w 568318"/>
                <a:gd name="connsiteY5" fmla="*/ 150071 h 150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318" h="150071">
                  <a:moveTo>
                    <a:pt x="0" y="150071"/>
                  </a:moveTo>
                  <a:lnTo>
                    <a:pt x="549275" y="7196"/>
                  </a:lnTo>
                  <a:cubicBezTo>
                    <a:pt x="622300" y="-13971"/>
                    <a:pt x="463550" y="17779"/>
                    <a:pt x="438150" y="23071"/>
                  </a:cubicBezTo>
                  <a:cubicBezTo>
                    <a:pt x="412750" y="28363"/>
                    <a:pt x="400050" y="36829"/>
                    <a:pt x="396875" y="38946"/>
                  </a:cubicBezTo>
                  <a:cubicBezTo>
                    <a:pt x="393700" y="41063"/>
                    <a:pt x="419100" y="35771"/>
                    <a:pt x="419100" y="35771"/>
                  </a:cubicBezTo>
                  <a:lnTo>
                    <a:pt x="0" y="15007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7" name="フリーフォーム 456">
              <a:extLst>
                <a:ext uri="{FF2B5EF4-FFF2-40B4-BE49-F238E27FC236}">
                  <a16:creationId xmlns:a16="http://schemas.microsoft.com/office/drawing/2014/main" id="{CEFDC8A1-59B1-82B8-36C4-6B9B621D31F3}"/>
                </a:ext>
              </a:extLst>
            </p:cNvPr>
            <p:cNvSpPr/>
            <p:nvPr/>
          </p:nvSpPr>
          <p:spPr>
            <a:xfrm>
              <a:off x="5241208" y="7013573"/>
              <a:ext cx="613528" cy="308551"/>
            </a:xfrm>
            <a:custGeom>
              <a:avLst/>
              <a:gdLst>
                <a:gd name="connsiteX0" fmla="*/ 717 w 613528"/>
                <a:gd name="connsiteY0" fmla="*/ 307977 h 308551"/>
                <a:gd name="connsiteX1" fmla="*/ 242017 w 613528"/>
                <a:gd name="connsiteY1" fmla="*/ 60327 h 308551"/>
                <a:gd name="connsiteX2" fmla="*/ 219792 w 613528"/>
                <a:gd name="connsiteY2" fmla="*/ 117477 h 308551"/>
                <a:gd name="connsiteX3" fmla="*/ 254717 w 613528"/>
                <a:gd name="connsiteY3" fmla="*/ 69852 h 308551"/>
                <a:gd name="connsiteX4" fmla="*/ 251542 w 613528"/>
                <a:gd name="connsiteY4" fmla="*/ 107952 h 308551"/>
                <a:gd name="connsiteX5" fmla="*/ 613492 w 613528"/>
                <a:gd name="connsiteY5" fmla="*/ 2 h 308551"/>
                <a:gd name="connsiteX6" fmla="*/ 273767 w 613528"/>
                <a:gd name="connsiteY6" fmla="*/ 111127 h 308551"/>
                <a:gd name="connsiteX7" fmla="*/ 245192 w 613528"/>
                <a:gd name="connsiteY7" fmla="*/ 123827 h 308551"/>
                <a:gd name="connsiteX8" fmla="*/ 168992 w 613528"/>
                <a:gd name="connsiteY8" fmla="*/ 171452 h 308551"/>
                <a:gd name="connsiteX9" fmla="*/ 235667 w 613528"/>
                <a:gd name="connsiteY9" fmla="*/ 73027 h 308551"/>
                <a:gd name="connsiteX10" fmla="*/ 127717 w 613528"/>
                <a:gd name="connsiteY10" fmla="*/ 193677 h 308551"/>
                <a:gd name="connsiteX11" fmla="*/ 165817 w 613528"/>
                <a:gd name="connsiteY11" fmla="*/ 130177 h 308551"/>
                <a:gd name="connsiteX12" fmla="*/ 717 w 613528"/>
                <a:gd name="connsiteY12" fmla="*/ 307977 h 308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28" h="308551">
                  <a:moveTo>
                    <a:pt x="717" y="307977"/>
                  </a:moveTo>
                  <a:cubicBezTo>
                    <a:pt x="13417" y="296335"/>
                    <a:pt x="205505" y="92077"/>
                    <a:pt x="242017" y="60327"/>
                  </a:cubicBezTo>
                  <a:cubicBezTo>
                    <a:pt x="278529" y="28577"/>
                    <a:pt x="217675" y="115889"/>
                    <a:pt x="219792" y="117477"/>
                  </a:cubicBezTo>
                  <a:cubicBezTo>
                    <a:pt x="221909" y="119065"/>
                    <a:pt x="249425" y="71439"/>
                    <a:pt x="254717" y="69852"/>
                  </a:cubicBezTo>
                  <a:cubicBezTo>
                    <a:pt x="260009" y="68265"/>
                    <a:pt x="191746" y="119594"/>
                    <a:pt x="251542" y="107952"/>
                  </a:cubicBezTo>
                  <a:cubicBezTo>
                    <a:pt x="311338" y="96310"/>
                    <a:pt x="609788" y="-527"/>
                    <a:pt x="613492" y="2"/>
                  </a:cubicBezTo>
                  <a:cubicBezTo>
                    <a:pt x="617196" y="531"/>
                    <a:pt x="335150" y="90490"/>
                    <a:pt x="273767" y="111127"/>
                  </a:cubicBezTo>
                  <a:cubicBezTo>
                    <a:pt x="212384" y="131764"/>
                    <a:pt x="262654" y="113773"/>
                    <a:pt x="245192" y="123827"/>
                  </a:cubicBezTo>
                  <a:cubicBezTo>
                    <a:pt x="227730" y="133881"/>
                    <a:pt x="170579" y="179919"/>
                    <a:pt x="168992" y="171452"/>
                  </a:cubicBezTo>
                  <a:cubicBezTo>
                    <a:pt x="167405" y="162985"/>
                    <a:pt x="242546" y="69323"/>
                    <a:pt x="235667" y="73027"/>
                  </a:cubicBezTo>
                  <a:cubicBezTo>
                    <a:pt x="228788" y="76731"/>
                    <a:pt x="139359" y="184152"/>
                    <a:pt x="127717" y="193677"/>
                  </a:cubicBezTo>
                  <a:cubicBezTo>
                    <a:pt x="116075" y="203202"/>
                    <a:pt x="183809" y="109539"/>
                    <a:pt x="165817" y="130177"/>
                  </a:cubicBezTo>
                  <a:cubicBezTo>
                    <a:pt x="147825" y="150814"/>
                    <a:pt x="-11983" y="319619"/>
                    <a:pt x="717" y="3079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8" name="フリーフォーム 457">
              <a:extLst>
                <a:ext uri="{FF2B5EF4-FFF2-40B4-BE49-F238E27FC236}">
                  <a16:creationId xmlns:a16="http://schemas.microsoft.com/office/drawing/2014/main" id="{CAC3A28D-1A73-9738-D858-6882F0CEDA80}"/>
                </a:ext>
              </a:extLst>
            </p:cNvPr>
            <p:cNvSpPr/>
            <p:nvPr/>
          </p:nvSpPr>
          <p:spPr>
            <a:xfrm>
              <a:off x="5821355" y="6988127"/>
              <a:ext cx="580901" cy="92684"/>
            </a:xfrm>
            <a:custGeom>
              <a:avLst/>
              <a:gdLst>
                <a:gd name="connsiteX0" fmla="*/ 1595 w 580901"/>
                <a:gd name="connsiteY0" fmla="*/ 44498 h 92684"/>
                <a:gd name="connsiteX1" fmla="*/ 388945 w 580901"/>
                <a:gd name="connsiteY1" fmla="*/ 25448 h 92684"/>
                <a:gd name="connsiteX2" fmla="*/ 369895 w 580901"/>
                <a:gd name="connsiteY2" fmla="*/ 31798 h 92684"/>
                <a:gd name="connsiteX3" fmla="*/ 579445 w 580901"/>
                <a:gd name="connsiteY3" fmla="*/ 92123 h 92684"/>
                <a:gd name="connsiteX4" fmla="*/ 468320 w 580901"/>
                <a:gd name="connsiteY4" fmla="*/ 63548 h 92684"/>
                <a:gd name="connsiteX5" fmla="*/ 309570 w 580901"/>
                <a:gd name="connsiteY5" fmla="*/ 22273 h 92684"/>
                <a:gd name="connsiteX6" fmla="*/ 325445 w 580901"/>
                <a:gd name="connsiteY6" fmla="*/ 19098 h 92684"/>
                <a:gd name="connsiteX7" fmla="*/ 147645 w 580901"/>
                <a:gd name="connsiteY7" fmla="*/ 48 h 92684"/>
                <a:gd name="connsiteX8" fmla="*/ 246070 w 580901"/>
                <a:gd name="connsiteY8" fmla="*/ 25448 h 92684"/>
                <a:gd name="connsiteX9" fmla="*/ 1595 w 580901"/>
                <a:gd name="connsiteY9" fmla="*/ 44498 h 92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0901" h="92684">
                  <a:moveTo>
                    <a:pt x="1595" y="44498"/>
                  </a:moveTo>
                  <a:cubicBezTo>
                    <a:pt x="25407" y="44498"/>
                    <a:pt x="388945" y="25448"/>
                    <a:pt x="388945" y="25448"/>
                  </a:cubicBezTo>
                  <a:cubicBezTo>
                    <a:pt x="450328" y="23331"/>
                    <a:pt x="338145" y="20686"/>
                    <a:pt x="369895" y="31798"/>
                  </a:cubicBezTo>
                  <a:cubicBezTo>
                    <a:pt x="401645" y="42910"/>
                    <a:pt x="563041" y="86831"/>
                    <a:pt x="579445" y="92123"/>
                  </a:cubicBezTo>
                  <a:cubicBezTo>
                    <a:pt x="595849" y="97415"/>
                    <a:pt x="468320" y="63548"/>
                    <a:pt x="468320" y="63548"/>
                  </a:cubicBezTo>
                  <a:lnTo>
                    <a:pt x="309570" y="22273"/>
                  </a:lnTo>
                  <a:cubicBezTo>
                    <a:pt x="285758" y="14865"/>
                    <a:pt x="352432" y="22802"/>
                    <a:pt x="325445" y="19098"/>
                  </a:cubicBezTo>
                  <a:cubicBezTo>
                    <a:pt x="298458" y="15394"/>
                    <a:pt x="160874" y="-1010"/>
                    <a:pt x="147645" y="48"/>
                  </a:cubicBezTo>
                  <a:cubicBezTo>
                    <a:pt x="134416" y="1106"/>
                    <a:pt x="264062" y="17510"/>
                    <a:pt x="246070" y="25448"/>
                  </a:cubicBezTo>
                  <a:cubicBezTo>
                    <a:pt x="228078" y="33385"/>
                    <a:pt x="-22217" y="44498"/>
                    <a:pt x="1595" y="444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9" name="フリーフォーム 458">
              <a:extLst>
                <a:ext uri="{FF2B5EF4-FFF2-40B4-BE49-F238E27FC236}">
                  <a16:creationId xmlns:a16="http://schemas.microsoft.com/office/drawing/2014/main" id="{6EC7888C-8393-BD63-0BD2-EA9C1EF1CC55}"/>
                </a:ext>
              </a:extLst>
            </p:cNvPr>
            <p:cNvSpPr/>
            <p:nvPr/>
          </p:nvSpPr>
          <p:spPr>
            <a:xfrm>
              <a:off x="6041760" y="6965846"/>
              <a:ext cx="538727" cy="135234"/>
            </a:xfrm>
            <a:custGeom>
              <a:avLst/>
              <a:gdLst>
                <a:gd name="connsiteX0" fmla="*/ 265 w 538727"/>
                <a:gd name="connsiteY0" fmla="*/ 104 h 135234"/>
                <a:gd name="connsiteX1" fmla="*/ 508265 w 538727"/>
                <a:gd name="connsiteY1" fmla="*/ 130279 h 135234"/>
                <a:gd name="connsiteX2" fmla="*/ 476515 w 538727"/>
                <a:gd name="connsiteY2" fmla="*/ 108054 h 135234"/>
                <a:gd name="connsiteX3" fmla="*/ 438415 w 538727"/>
                <a:gd name="connsiteY3" fmla="*/ 108054 h 135234"/>
                <a:gd name="connsiteX4" fmla="*/ 265 w 538727"/>
                <a:gd name="connsiteY4" fmla="*/ 104 h 135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727" h="135234">
                  <a:moveTo>
                    <a:pt x="265" y="104"/>
                  </a:moveTo>
                  <a:cubicBezTo>
                    <a:pt x="11907" y="3808"/>
                    <a:pt x="428890" y="112287"/>
                    <a:pt x="508265" y="130279"/>
                  </a:cubicBezTo>
                  <a:cubicBezTo>
                    <a:pt x="587640" y="148271"/>
                    <a:pt x="488157" y="111758"/>
                    <a:pt x="476515" y="108054"/>
                  </a:cubicBezTo>
                  <a:cubicBezTo>
                    <a:pt x="464873" y="104350"/>
                    <a:pt x="513557" y="123929"/>
                    <a:pt x="438415" y="108054"/>
                  </a:cubicBezTo>
                  <a:cubicBezTo>
                    <a:pt x="363273" y="92179"/>
                    <a:pt x="-11377" y="-3600"/>
                    <a:pt x="265" y="1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0" name="フリーフォーム 459">
              <a:extLst>
                <a:ext uri="{FF2B5EF4-FFF2-40B4-BE49-F238E27FC236}">
                  <a16:creationId xmlns:a16="http://schemas.microsoft.com/office/drawing/2014/main" id="{72E0F34B-BAD4-5247-AD66-053C85C7925A}"/>
                </a:ext>
              </a:extLst>
            </p:cNvPr>
            <p:cNvSpPr/>
            <p:nvPr/>
          </p:nvSpPr>
          <p:spPr>
            <a:xfrm>
              <a:off x="6267254" y="7019714"/>
              <a:ext cx="476932" cy="260909"/>
            </a:xfrm>
            <a:custGeom>
              <a:avLst/>
              <a:gdLst>
                <a:gd name="connsiteX0" fmla="*/ 196 w 476932"/>
                <a:gd name="connsiteY0" fmla="*/ 211 h 260909"/>
                <a:gd name="connsiteX1" fmla="*/ 276421 w 476932"/>
                <a:gd name="connsiteY1" fmla="*/ 133561 h 260909"/>
                <a:gd name="connsiteX2" fmla="*/ 476446 w 476932"/>
                <a:gd name="connsiteY2" fmla="*/ 260561 h 260909"/>
                <a:gd name="connsiteX3" fmla="*/ 320871 w 476932"/>
                <a:gd name="connsiteY3" fmla="*/ 165311 h 260909"/>
                <a:gd name="connsiteX4" fmla="*/ 196 w 476932"/>
                <a:gd name="connsiteY4" fmla="*/ 211 h 260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932" h="260909">
                  <a:moveTo>
                    <a:pt x="196" y="211"/>
                  </a:moveTo>
                  <a:cubicBezTo>
                    <a:pt x="-7212" y="-5081"/>
                    <a:pt x="197046" y="90169"/>
                    <a:pt x="276421" y="133561"/>
                  </a:cubicBezTo>
                  <a:cubicBezTo>
                    <a:pt x="355796" y="176953"/>
                    <a:pt x="469038" y="255269"/>
                    <a:pt x="476446" y="260561"/>
                  </a:cubicBezTo>
                  <a:cubicBezTo>
                    <a:pt x="483854" y="265853"/>
                    <a:pt x="405538" y="209761"/>
                    <a:pt x="320871" y="165311"/>
                  </a:cubicBezTo>
                  <a:cubicBezTo>
                    <a:pt x="236204" y="120861"/>
                    <a:pt x="7604" y="5503"/>
                    <a:pt x="196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1" name="フリーフォーム 460">
              <a:extLst>
                <a:ext uri="{FF2B5EF4-FFF2-40B4-BE49-F238E27FC236}">
                  <a16:creationId xmlns:a16="http://schemas.microsoft.com/office/drawing/2014/main" id="{44CA2432-0D41-4CCA-567E-03096F2E8732}"/>
                </a:ext>
              </a:extLst>
            </p:cNvPr>
            <p:cNvSpPr/>
            <p:nvPr/>
          </p:nvSpPr>
          <p:spPr>
            <a:xfrm>
              <a:off x="6010221" y="6943725"/>
              <a:ext cx="441116" cy="99619"/>
            </a:xfrm>
            <a:custGeom>
              <a:avLst/>
              <a:gdLst>
                <a:gd name="connsiteX0" fmla="*/ 54 w 441116"/>
                <a:gd name="connsiteY0" fmla="*/ 0 h 99619"/>
                <a:gd name="connsiteX1" fmla="*/ 403279 w 441116"/>
                <a:gd name="connsiteY1" fmla="*/ 88900 h 99619"/>
                <a:gd name="connsiteX2" fmla="*/ 374704 w 441116"/>
                <a:gd name="connsiteY2" fmla="*/ 88900 h 99619"/>
                <a:gd name="connsiteX3" fmla="*/ 54 w 441116"/>
                <a:gd name="connsiteY3" fmla="*/ 0 h 99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1116" h="99619">
                  <a:moveTo>
                    <a:pt x="54" y="0"/>
                  </a:moveTo>
                  <a:cubicBezTo>
                    <a:pt x="4816" y="0"/>
                    <a:pt x="403279" y="88900"/>
                    <a:pt x="403279" y="88900"/>
                  </a:cubicBezTo>
                  <a:cubicBezTo>
                    <a:pt x="465721" y="103717"/>
                    <a:pt x="447200" y="102658"/>
                    <a:pt x="374704" y="88900"/>
                  </a:cubicBezTo>
                  <a:cubicBezTo>
                    <a:pt x="302208" y="75142"/>
                    <a:pt x="-4708" y="0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2" name="フリーフォーム 461">
              <a:extLst>
                <a:ext uri="{FF2B5EF4-FFF2-40B4-BE49-F238E27FC236}">
                  <a16:creationId xmlns:a16="http://schemas.microsoft.com/office/drawing/2014/main" id="{F2E3B586-8A36-B6EA-035D-BD913E34BFE9}"/>
                </a:ext>
              </a:extLst>
            </p:cNvPr>
            <p:cNvSpPr/>
            <p:nvPr/>
          </p:nvSpPr>
          <p:spPr>
            <a:xfrm>
              <a:off x="5291549" y="7213417"/>
              <a:ext cx="134770" cy="681006"/>
            </a:xfrm>
            <a:custGeom>
              <a:avLst/>
              <a:gdLst>
                <a:gd name="connsiteX0" fmla="*/ 58326 w 134770"/>
                <a:gd name="connsiteY0" fmla="*/ 183 h 681006"/>
                <a:gd name="connsiteX1" fmla="*/ 29751 w 134770"/>
                <a:gd name="connsiteY1" fmla="*/ 292283 h 681006"/>
                <a:gd name="connsiteX2" fmla="*/ 83726 w 134770"/>
                <a:gd name="connsiteY2" fmla="*/ 482783 h 681006"/>
                <a:gd name="connsiteX3" fmla="*/ 71026 w 134770"/>
                <a:gd name="connsiteY3" fmla="*/ 425633 h 681006"/>
                <a:gd name="connsiteX4" fmla="*/ 112301 w 134770"/>
                <a:gd name="connsiteY4" fmla="*/ 498658 h 681006"/>
                <a:gd name="connsiteX5" fmla="*/ 134526 w 134770"/>
                <a:gd name="connsiteY5" fmla="*/ 679633 h 681006"/>
                <a:gd name="connsiteX6" fmla="*/ 121826 w 134770"/>
                <a:gd name="connsiteY6" fmla="*/ 568508 h 681006"/>
                <a:gd name="connsiteX7" fmla="*/ 86901 w 134770"/>
                <a:gd name="connsiteY7" fmla="*/ 330383 h 681006"/>
                <a:gd name="connsiteX8" fmla="*/ 96426 w 134770"/>
                <a:gd name="connsiteY8" fmla="*/ 466908 h 681006"/>
                <a:gd name="connsiteX9" fmla="*/ 67851 w 134770"/>
                <a:gd name="connsiteY9" fmla="*/ 419283 h 681006"/>
                <a:gd name="connsiteX10" fmla="*/ 4351 w 134770"/>
                <a:gd name="connsiteY10" fmla="*/ 301808 h 681006"/>
                <a:gd name="connsiteX11" fmla="*/ 13876 w 134770"/>
                <a:gd name="connsiteY11" fmla="*/ 336733 h 681006"/>
                <a:gd name="connsiteX12" fmla="*/ 58326 w 134770"/>
                <a:gd name="connsiteY12" fmla="*/ 183 h 681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770" h="681006">
                  <a:moveTo>
                    <a:pt x="58326" y="183"/>
                  </a:moveTo>
                  <a:cubicBezTo>
                    <a:pt x="60972" y="-7225"/>
                    <a:pt x="25518" y="211850"/>
                    <a:pt x="29751" y="292283"/>
                  </a:cubicBezTo>
                  <a:cubicBezTo>
                    <a:pt x="33984" y="372716"/>
                    <a:pt x="76847" y="460558"/>
                    <a:pt x="83726" y="482783"/>
                  </a:cubicBezTo>
                  <a:cubicBezTo>
                    <a:pt x="90605" y="505008"/>
                    <a:pt x="66264" y="422987"/>
                    <a:pt x="71026" y="425633"/>
                  </a:cubicBezTo>
                  <a:cubicBezTo>
                    <a:pt x="75788" y="428279"/>
                    <a:pt x="101718" y="456325"/>
                    <a:pt x="112301" y="498658"/>
                  </a:cubicBezTo>
                  <a:cubicBezTo>
                    <a:pt x="122884" y="540991"/>
                    <a:pt x="132939" y="667991"/>
                    <a:pt x="134526" y="679633"/>
                  </a:cubicBezTo>
                  <a:cubicBezTo>
                    <a:pt x="136113" y="691275"/>
                    <a:pt x="129763" y="626716"/>
                    <a:pt x="121826" y="568508"/>
                  </a:cubicBezTo>
                  <a:cubicBezTo>
                    <a:pt x="113889" y="510300"/>
                    <a:pt x="91134" y="347316"/>
                    <a:pt x="86901" y="330383"/>
                  </a:cubicBezTo>
                  <a:cubicBezTo>
                    <a:pt x="82668" y="313450"/>
                    <a:pt x="99601" y="452091"/>
                    <a:pt x="96426" y="466908"/>
                  </a:cubicBezTo>
                  <a:cubicBezTo>
                    <a:pt x="93251" y="481725"/>
                    <a:pt x="83197" y="446800"/>
                    <a:pt x="67851" y="419283"/>
                  </a:cubicBezTo>
                  <a:cubicBezTo>
                    <a:pt x="52505" y="391766"/>
                    <a:pt x="13347" y="315566"/>
                    <a:pt x="4351" y="301808"/>
                  </a:cubicBezTo>
                  <a:cubicBezTo>
                    <a:pt x="-4645" y="288050"/>
                    <a:pt x="1176" y="391237"/>
                    <a:pt x="13876" y="336733"/>
                  </a:cubicBezTo>
                  <a:cubicBezTo>
                    <a:pt x="26576" y="282229"/>
                    <a:pt x="55680" y="7591"/>
                    <a:pt x="58326" y="1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3" name="フリーフォーム 462">
              <a:extLst>
                <a:ext uri="{FF2B5EF4-FFF2-40B4-BE49-F238E27FC236}">
                  <a16:creationId xmlns:a16="http://schemas.microsoft.com/office/drawing/2014/main" id="{6A2B2EC6-60D9-9F93-04FD-F8D9178D4D32}"/>
                </a:ext>
              </a:extLst>
            </p:cNvPr>
            <p:cNvSpPr/>
            <p:nvPr/>
          </p:nvSpPr>
          <p:spPr>
            <a:xfrm>
              <a:off x="5198072" y="7153252"/>
              <a:ext cx="205804" cy="743114"/>
            </a:xfrm>
            <a:custGeom>
              <a:avLst/>
              <a:gdLst>
                <a:gd name="connsiteX0" fmla="*/ 189903 w 205804"/>
                <a:gd name="connsiteY0" fmla="*/ 23 h 743114"/>
                <a:gd name="connsiteX1" fmla="*/ 12103 w 205804"/>
                <a:gd name="connsiteY1" fmla="*/ 250848 h 743114"/>
                <a:gd name="connsiteX2" fmla="*/ 78778 w 205804"/>
                <a:gd name="connsiteY2" fmla="*/ 196873 h 743114"/>
                <a:gd name="connsiteX3" fmla="*/ 50203 w 205804"/>
                <a:gd name="connsiteY3" fmla="*/ 295298 h 743114"/>
                <a:gd name="connsiteX4" fmla="*/ 59728 w 205804"/>
                <a:gd name="connsiteY4" fmla="*/ 295298 h 743114"/>
                <a:gd name="connsiteX5" fmla="*/ 59728 w 205804"/>
                <a:gd name="connsiteY5" fmla="*/ 390548 h 743114"/>
                <a:gd name="connsiteX6" fmla="*/ 120053 w 205804"/>
                <a:gd name="connsiteY6" fmla="*/ 530248 h 743114"/>
                <a:gd name="connsiteX7" fmla="*/ 104178 w 205804"/>
                <a:gd name="connsiteY7" fmla="*/ 495323 h 743114"/>
                <a:gd name="connsiteX8" fmla="*/ 164503 w 205804"/>
                <a:gd name="connsiteY8" fmla="*/ 654073 h 743114"/>
                <a:gd name="connsiteX9" fmla="*/ 205778 w 205804"/>
                <a:gd name="connsiteY9" fmla="*/ 742973 h 743114"/>
                <a:gd name="connsiteX10" fmla="*/ 170853 w 205804"/>
                <a:gd name="connsiteY10" fmla="*/ 635023 h 743114"/>
                <a:gd name="connsiteX11" fmla="*/ 174028 w 205804"/>
                <a:gd name="connsiteY11" fmla="*/ 482623 h 743114"/>
                <a:gd name="connsiteX12" fmla="*/ 167678 w 205804"/>
                <a:gd name="connsiteY12" fmla="*/ 650898 h 743114"/>
                <a:gd name="connsiteX13" fmla="*/ 139103 w 205804"/>
                <a:gd name="connsiteY13" fmla="*/ 539773 h 743114"/>
                <a:gd name="connsiteX14" fmla="*/ 94653 w 205804"/>
                <a:gd name="connsiteY14" fmla="*/ 374673 h 743114"/>
                <a:gd name="connsiteX15" fmla="*/ 101003 w 205804"/>
                <a:gd name="connsiteY15" fmla="*/ 219098 h 743114"/>
                <a:gd name="connsiteX16" fmla="*/ 75603 w 205804"/>
                <a:gd name="connsiteY16" fmla="*/ 482623 h 743114"/>
                <a:gd name="connsiteX17" fmla="*/ 75603 w 205804"/>
                <a:gd name="connsiteY17" fmla="*/ 219098 h 743114"/>
                <a:gd name="connsiteX18" fmla="*/ 72428 w 205804"/>
                <a:gd name="connsiteY18" fmla="*/ 123848 h 743114"/>
                <a:gd name="connsiteX19" fmla="*/ 37503 w 205804"/>
                <a:gd name="connsiteY19" fmla="*/ 203223 h 743114"/>
                <a:gd name="connsiteX20" fmla="*/ 8928 w 205804"/>
                <a:gd name="connsiteY20" fmla="*/ 266723 h 743114"/>
                <a:gd name="connsiteX21" fmla="*/ 189903 w 205804"/>
                <a:gd name="connsiteY21" fmla="*/ 23 h 74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5804" h="743114">
                  <a:moveTo>
                    <a:pt x="189903" y="23"/>
                  </a:moveTo>
                  <a:cubicBezTo>
                    <a:pt x="190432" y="-2623"/>
                    <a:pt x="30624" y="218040"/>
                    <a:pt x="12103" y="250848"/>
                  </a:cubicBezTo>
                  <a:cubicBezTo>
                    <a:pt x="-6418" y="283656"/>
                    <a:pt x="72428" y="189465"/>
                    <a:pt x="78778" y="196873"/>
                  </a:cubicBezTo>
                  <a:cubicBezTo>
                    <a:pt x="85128" y="204281"/>
                    <a:pt x="50203" y="295298"/>
                    <a:pt x="50203" y="295298"/>
                  </a:cubicBezTo>
                  <a:cubicBezTo>
                    <a:pt x="47028" y="311702"/>
                    <a:pt x="58140" y="279423"/>
                    <a:pt x="59728" y="295298"/>
                  </a:cubicBezTo>
                  <a:cubicBezTo>
                    <a:pt x="61315" y="311173"/>
                    <a:pt x="49674" y="351390"/>
                    <a:pt x="59728" y="390548"/>
                  </a:cubicBezTo>
                  <a:cubicBezTo>
                    <a:pt x="69782" y="429706"/>
                    <a:pt x="112645" y="512786"/>
                    <a:pt x="120053" y="530248"/>
                  </a:cubicBezTo>
                  <a:cubicBezTo>
                    <a:pt x="127461" y="547710"/>
                    <a:pt x="96770" y="474686"/>
                    <a:pt x="104178" y="495323"/>
                  </a:cubicBezTo>
                  <a:cubicBezTo>
                    <a:pt x="111586" y="515960"/>
                    <a:pt x="147570" y="612798"/>
                    <a:pt x="164503" y="654073"/>
                  </a:cubicBezTo>
                  <a:cubicBezTo>
                    <a:pt x="181436" y="695348"/>
                    <a:pt x="204720" y="746148"/>
                    <a:pt x="205778" y="742973"/>
                  </a:cubicBezTo>
                  <a:cubicBezTo>
                    <a:pt x="206836" y="739798"/>
                    <a:pt x="176145" y="678415"/>
                    <a:pt x="170853" y="635023"/>
                  </a:cubicBezTo>
                  <a:cubicBezTo>
                    <a:pt x="165561" y="591631"/>
                    <a:pt x="174557" y="479977"/>
                    <a:pt x="174028" y="482623"/>
                  </a:cubicBezTo>
                  <a:cubicBezTo>
                    <a:pt x="173499" y="485269"/>
                    <a:pt x="173499" y="641373"/>
                    <a:pt x="167678" y="650898"/>
                  </a:cubicBezTo>
                  <a:cubicBezTo>
                    <a:pt x="161857" y="660423"/>
                    <a:pt x="151274" y="585811"/>
                    <a:pt x="139103" y="539773"/>
                  </a:cubicBezTo>
                  <a:cubicBezTo>
                    <a:pt x="126932" y="493735"/>
                    <a:pt x="101003" y="428119"/>
                    <a:pt x="94653" y="374673"/>
                  </a:cubicBezTo>
                  <a:cubicBezTo>
                    <a:pt x="88303" y="321227"/>
                    <a:pt x="104178" y="201106"/>
                    <a:pt x="101003" y="219098"/>
                  </a:cubicBezTo>
                  <a:cubicBezTo>
                    <a:pt x="97828" y="237090"/>
                    <a:pt x="79836" y="482623"/>
                    <a:pt x="75603" y="482623"/>
                  </a:cubicBezTo>
                  <a:cubicBezTo>
                    <a:pt x="71370" y="482623"/>
                    <a:pt x="76132" y="278894"/>
                    <a:pt x="75603" y="219098"/>
                  </a:cubicBezTo>
                  <a:cubicBezTo>
                    <a:pt x="75074" y="159302"/>
                    <a:pt x="78778" y="126494"/>
                    <a:pt x="72428" y="123848"/>
                  </a:cubicBezTo>
                  <a:cubicBezTo>
                    <a:pt x="66078" y="121202"/>
                    <a:pt x="48086" y="179411"/>
                    <a:pt x="37503" y="203223"/>
                  </a:cubicBezTo>
                  <a:cubicBezTo>
                    <a:pt x="26920" y="227035"/>
                    <a:pt x="-19118" y="302177"/>
                    <a:pt x="8928" y="266723"/>
                  </a:cubicBezTo>
                  <a:cubicBezTo>
                    <a:pt x="36974" y="231269"/>
                    <a:pt x="189374" y="2669"/>
                    <a:pt x="189903" y="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4" name="フリーフォーム 463">
              <a:extLst>
                <a:ext uri="{FF2B5EF4-FFF2-40B4-BE49-F238E27FC236}">
                  <a16:creationId xmlns:a16="http://schemas.microsoft.com/office/drawing/2014/main" id="{FC763BE0-22AA-05A9-08D5-64DAC4BE9558}"/>
                </a:ext>
              </a:extLst>
            </p:cNvPr>
            <p:cNvSpPr/>
            <p:nvPr/>
          </p:nvSpPr>
          <p:spPr>
            <a:xfrm>
              <a:off x="6720870" y="7273798"/>
              <a:ext cx="87498" cy="359945"/>
            </a:xfrm>
            <a:custGeom>
              <a:avLst/>
              <a:gdLst>
                <a:gd name="connsiteX0" fmla="*/ 19655 w 87498"/>
                <a:gd name="connsiteY0" fmla="*/ 127 h 359945"/>
                <a:gd name="connsiteX1" fmla="*/ 41880 w 87498"/>
                <a:gd name="connsiteY1" fmla="*/ 279527 h 359945"/>
                <a:gd name="connsiteX2" fmla="*/ 67280 w 87498"/>
                <a:gd name="connsiteY2" fmla="*/ 358902 h 359945"/>
                <a:gd name="connsiteX3" fmla="*/ 51405 w 87498"/>
                <a:gd name="connsiteY3" fmla="*/ 314452 h 359945"/>
                <a:gd name="connsiteX4" fmla="*/ 86330 w 87498"/>
                <a:gd name="connsiteY4" fmla="*/ 171577 h 359945"/>
                <a:gd name="connsiteX5" fmla="*/ 605 w 87498"/>
                <a:gd name="connsiteY5" fmla="*/ 333502 h 359945"/>
                <a:gd name="connsiteX6" fmla="*/ 48230 w 87498"/>
                <a:gd name="connsiteY6" fmla="*/ 244602 h 359945"/>
                <a:gd name="connsiteX7" fmla="*/ 19655 w 87498"/>
                <a:gd name="connsiteY7" fmla="*/ 127 h 359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98" h="359945">
                  <a:moveTo>
                    <a:pt x="19655" y="127"/>
                  </a:moveTo>
                  <a:cubicBezTo>
                    <a:pt x="18597" y="5948"/>
                    <a:pt x="33943" y="219731"/>
                    <a:pt x="41880" y="279527"/>
                  </a:cubicBezTo>
                  <a:cubicBezTo>
                    <a:pt x="49817" y="339323"/>
                    <a:pt x="65693" y="353081"/>
                    <a:pt x="67280" y="358902"/>
                  </a:cubicBezTo>
                  <a:cubicBezTo>
                    <a:pt x="68868" y="364723"/>
                    <a:pt x="48230" y="345673"/>
                    <a:pt x="51405" y="314452"/>
                  </a:cubicBezTo>
                  <a:cubicBezTo>
                    <a:pt x="54580" y="283231"/>
                    <a:pt x="94797" y="168402"/>
                    <a:pt x="86330" y="171577"/>
                  </a:cubicBezTo>
                  <a:cubicBezTo>
                    <a:pt x="77863" y="174752"/>
                    <a:pt x="6955" y="321331"/>
                    <a:pt x="605" y="333502"/>
                  </a:cubicBezTo>
                  <a:cubicBezTo>
                    <a:pt x="-5745" y="345673"/>
                    <a:pt x="39763" y="299106"/>
                    <a:pt x="48230" y="244602"/>
                  </a:cubicBezTo>
                  <a:cubicBezTo>
                    <a:pt x="56697" y="190098"/>
                    <a:pt x="20713" y="-5694"/>
                    <a:pt x="19655" y="1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5" name="フリーフォーム 464">
              <a:extLst>
                <a:ext uri="{FF2B5EF4-FFF2-40B4-BE49-F238E27FC236}">
                  <a16:creationId xmlns:a16="http://schemas.microsoft.com/office/drawing/2014/main" id="{0B8130A4-4C9B-7BD4-DA64-F9593FD02EB6}"/>
                </a:ext>
              </a:extLst>
            </p:cNvPr>
            <p:cNvSpPr/>
            <p:nvPr/>
          </p:nvSpPr>
          <p:spPr>
            <a:xfrm>
              <a:off x="6790004" y="7411456"/>
              <a:ext cx="184452" cy="492988"/>
            </a:xfrm>
            <a:custGeom>
              <a:avLst/>
              <a:gdLst>
                <a:gd name="connsiteX0" fmla="*/ 1321 w 184452"/>
                <a:gd name="connsiteY0" fmla="*/ 2169 h 492988"/>
                <a:gd name="connsiteX1" fmla="*/ 182296 w 184452"/>
                <a:gd name="connsiteY1" fmla="*/ 487944 h 492988"/>
                <a:gd name="connsiteX2" fmla="*/ 99746 w 184452"/>
                <a:gd name="connsiteY2" fmla="*/ 262519 h 492988"/>
                <a:gd name="connsiteX3" fmla="*/ 80696 w 184452"/>
                <a:gd name="connsiteY3" fmla="*/ 376819 h 492988"/>
                <a:gd name="connsiteX4" fmla="*/ 96571 w 184452"/>
                <a:gd name="connsiteY4" fmla="*/ 468894 h 492988"/>
                <a:gd name="connsiteX5" fmla="*/ 55296 w 184452"/>
                <a:gd name="connsiteY5" fmla="*/ 364119 h 492988"/>
                <a:gd name="connsiteX6" fmla="*/ 55296 w 184452"/>
                <a:gd name="connsiteY6" fmla="*/ 449844 h 492988"/>
                <a:gd name="connsiteX7" fmla="*/ 106096 w 184452"/>
                <a:gd name="connsiteY7" fmla="*/ 272044 h 492988"/>
                <a:gd name="connsiteX8" fmla="*/ 99746 w 184452"/>
                <a:gd name="connsiteY8" fmla="*/ 306969 h 492988"/>
                <a:gd name="connsiteX9" fmla="*/ 1321 w 184452"/>
                <a:gd name="connsiteY9" fmla="*/ 2169 h 492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4452" h="492988">
                  <a:moveTo>
                    <a:pt x="1321" y="2169"/>
                  </a:moveTo>
                  <a:cubicBezTo>
                    <a:pt x="15079" y="32331"/>
                    <a:pt x="165892" y="444552"/>
                    <a:pt x="182296" y="487944"/>
                  </a:cubicBezTo>
                  <a:cubicBezTo>
                    <a:pt x="198700" y="531336"/>
                    <a:pt x="116679" y="281040"/>
                    <a:pt x="99746" y="262519"/>
                  </a:cubicBezTo>
                  <a:cubicBezTo>
                    <a:pt x="82813" y="243998"/>
                    <a:pt x="81225" y="342423"/>
                    <a:pt x="80696" y="376819"/>
                  </a:cubicBezTo>
                  <a:cubicBezTo>
                    <a:pt x="80167" y="411215"/>
                    <a:pt x="100804" y="471011"/>
                    <a:pt x="96571" y="468894"/>
                  </a:cubicBezTo>
                  <a:cubicBezTo>
                    <a:pt x="92338" y="466777"/>
                    <a:pt x="62175" y="367294"/>
                    <a:pt x="55296" y="364119"/>
                  </a:cubicBezTo>
                  <a:cubicBezTo>
                    <a:pt x="48417" y="360944"/>
                    <a:pt x="46829" y="465190"/>
                    <a:pt x="55296" y="449844"/>
                  </a:cubicBezTo>
                  <a:cubicBezTo>
                    <a:pt x="63763" y="434498"/>
                    <a:pt x="98688" y="295857"/>
                    <a:pt x="106096" y="272044"/>
                  </a:cubicBezTo>
                  <a:cubicBezTo>
                    <a:pt x="113504" y="248232"/>
                    <a:pt x="114034" y="348244"/>
                    <a:pt x="99746" y="306969"/>
                  </a:cubicBezTo>
                  <a:cubicBezTo>
                    <a:pt x="85459" y="265694"/>
                    <a:pt x="-12437" y="-27993"/>
                    <a:pt x="1321" y="21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6" name="フリーフォーム 465">
              <a:extLst>
                <a:ext uri="{FF2B5EF4-FFF2-40B4-BE49-F238E27FC236}">
                  <a16:creationId xmlns:a16="http://schemas.microsoft.com/office/drawing/2014/main" id="{3446E58E-C6F1-1676-8AF1-EF973CB6BA72}"/>
                </a:ext>
              </a:extLst>
            </p:cNvPr>
            <p:cNvSpPr/>
            <p:nvPr/>
          </p:nvSpPr>
          <p:spPr>
            <a:xfrm>
              <a:off x="6578501" y="7585035"/>
              <a:ext cx="265100" cy="576277"/>
            </a:xfrm>
            <a:custGeom>
              <a:avLst/>
              <a:gdLst>
                <a:gd name="connsiteX0" fmla="*/ 171549 w 265100"/>
                <a:gd name="connsiteY0" fmla="*/ 40 h 576277"/>
                <a:gd name="connsiteX1" fmla="*/ 254099 w 265100"/>
                <a:gd name="connsiteY1" fmla="*/ 107990 h 576277"/>
                <a:gd name="connsiteX2" fmla="*/ 200124 w 265100"/>
                <a:gd name="connsiteY2" fmla="*/ 171490 h 576277"/>
                <a:gd name="connsiteX3" fmla="*/ 238224 w 265100"/>
                <a:gd name="connsiteY3" fmla="*/ 149265 h 576277"/>
                <a:gd name="connsiteX4" fmla="*/ 136624 w 265100"/>
                <a:gd name="connsiteY4" fmla="*/ 371515 h 576277"/>
                <a:gd name="connsiteX5" fmla="*/ 99 w 265100"/>
                <a:gd name="connsiteY5" fmla="*/ 574715 h 576277"/>
                <a:gd name="connsiteX6" fmla="*/ 158849 w 265100"/>
                <a:gd name="connsiteY6" fmla="*/ 260390 h 576277"/>
                <a:gd name="connsiteX7" fmla="*/ 101699 w 265100"/>
                <a:gd name="connsiteY7" fmla="*/ 403265 h 576277"/>
                <a:gd name="connsiteX8" fmla="*/ 136624 w 265100"/>
                <a:gd name="connsiteY8" fmla="*/ 365165 h 576277"/>
                <a:gd name="connsiteX9" fmla="*/ 111224 w 265100"/>
                <a:gd name="connsiteY9" fmla="*/ 435015 h 576277"/>
                <a:gd name="connsiteX10" fmla="*/ 254099 w 265100"/>
                <a:gd name="connsiteY10" fmla="*/ 136565 h 576277"/>
                <a:gd name="connsiteX11" fmla="*/ 25499 w 265100"/>
                <a:gd name="connsiteY11" fmla="*/ 120690 h 576277"/>
                <a:gd name="connsiteX12" fmla="*/ 260449 w 265100"/>
                <a:gd name="connsiteY12" fmla="*/ 120690 h 576277"/>
                <a:gd name="connsiteX13" fmla="*/ 171549 w 265100"/>
                <a:gd name="connsiteY13" fmla="*/ 40 h 576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5100" h="576277">
                  <a:moveTo>
                    <a:pt x="171549" y="40"/>
                  </a:moveTo>
                  <a:cubicBezTo>
                    <a:pt x="170491" y="-2077"/>
                    <a:pt x="249337" y="79415"/>
                    <a:pt x="254099" y="107990"/>
                  </a:cubicBezTo>
                  <a:cubicBezTo>
                    <a:pt x="258861" y="136565"/>
                    <a:pt x="202770" y="164611"/>
                    <a:pt x="200124" y="171490"/>
                  </a:cubicBezTo>
                  <a:cubicBezTo>
                    <a:pt x="197478" y="178369"/>
                    <a:pt x="248807" y="115928"/>
                    <a:pt x="238224" y="149265"/>
                  </a:cubicBezTo>
                  <a:cubicBezTo>
                    <a:pt x="227641" y="182603"/>
                    <a:pt x="176311" y="300607"/>
                    <a:pt x="136624" y="371515"/>
                  </a:cubicBezTo>
                  <a:cubicBezTo>
                    <a:pt x="96937" y="442423"/>
                    <a:pt x="-3605" y="593236"/>
                    <a:pt x="99" y="574715"/>
                  </a:cubicBezTo>
                  <a:cubicBezTo>
                    <a:pt x="3803" y="556194"/>
                    <a:pt x="141916" y="288965"/>
                    <a:pt x="158849" y="260390"/>
                  </a:cubicBezTo>
                  <a:cubicBezTo>
                    <a:pt x="175782" y="231815"/>
                    <a:pt x="105403" y="385803"/>
                    <a:pt x="101699" y="403265"/>
                  </a:cubicBezTo>
                  <a:cubicBezTo>
                    <a:pt x="97995" y="420727"/>
                    <a:pt x="135037" y="359873"/>
                    <a:pt x="136624" y="365165"/>
                  </a:cubicBezTo>
                  <a:cubicBezTo>
                    <a:pt x="138211" y="370457"/>
                    <a:pt x="91645" y="473115"/>
                    <a:pt x="111224" y="435015"/>
                  </a:cubicBezTo>
                  <a:cubicBezTo>
                    <a:pt x="130803" y="396915"/>
                    <a:pt x="268386" y="188952"/>
                    <a:pt x="254099" y="136565"/>
                  </a:cubicBezTo>
                  <a:cubicBezTo>
                    <a:pt x="239812" y="84178"/>
                    <a:pt x="24441" y="123336"/>
                    <a:pt x="25499" y="120690"/>
                  </a:cubicBezTo>
                  <a:cubicBezTo>
                    <a:pt x="26557" y="118044"/>
                    <a:pt x="231345" y="137623"/>
                    <a:pt x="260449" y="120690"/>
                  </a:cubicBezTo>
                  <a:cubicBezTo>
                    <a:pt x="289553" y="103757"/>
                    <a:pt x="172607" y="2157"/>
                    <a:pt x="171549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7" name="フリーフォーム 466">
              <a:extLst>
                <a:ext uri="{FF2B5EF4-FFF2-40B4-BE49-F238E27FC236}">
                  <a16:creationId xmlns:a16="http://schemas.microsoft.com/office/drawing/2014/main" id="{72128495-86B4-39FC-263F-08870D04CF1B}"/>
                </a:ext>
              </a:extLst>
            </p:cNvPr>
            <p:cNvSpPr/>
            <p:nvPr/>
          </p:nvSpPr>
          <p:spPr>
            <a:xfrm>
              <a:off x="6701339" y="7822967"/>
              <a:ext cx="396422" cy="162300"/>
            </a:xfrm>
            <a:custGeom>
              <a:avLst/>
              <a:gdLst>
                <a:gd name="connsiteX0" fmla="*/ 1086 w 396422"/>
                <a:gd name="connsiteY0" fmla="*/ 92308 h 162300"/>
                <a:gd name="connsiteX1" fmla="*/ 359861 w 396422"/>
                <a:gd name="connsiteY1" fmla="*/ 233 h 162300"/>
                <a:gd name="connsiteX2" fmla="*/ 236036 w 396422"/>
                <a:gd name="connsiteY2" fmla="*/ 66908 h 162300"/>
                <a:gd name="connsiteX3" fmla="*/ 331286 w 396422"/>
                <a:gd name="connsiteY3" fmla="*/ 98658 h 162300"/>
                <a:gd name="connsiteX4" fmla="*/ 394786 w 396422"/>
                <a:gd name="connsiteY4" fmla="*/ 162158 h 162300"/>
                <a:gd name="connsiteX5" fmla="*/ 264611 w 396422"/>
                <a:gd name="connsiteY5" fmla="*/ 79608 h 162300"/>
                <a:gd name="connsiteX6" fmla="*/ 248736 w 396422"/>
                <a:gd name="connsiteY6" fmla="*/ 38333 h 162300"/>
                <a:gd name="connsiteX7" fmla="*/ 1086 w 396422"/>
                <a:gd name="connsiteY7" fmla="*/ 92308 h 16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6422" h="162300">
                  <a:moveTo>
                    <a:pt x="1086" y="92308"/>
                  </a:moveTo>
                  <a:cubicBezTo>
                    <a:pt x="19607" y="85958"/>
                    <a:pt x="320703" y="4466"/>
                    <a:pt x="359861" y="233"/>
                  </a:cubicBezTo>
                  <a:cubicBezTo>
                    <a:pt x="399019" y="-4000"/>
                    <a:pt x="240799" y="50504"/>
                    <a:pt x="236036" y="66908"/>
                  </a:cubicBezTo>
                  <a:cubicBezTo>
                    <a:pt x="231273" y="83312"/>
                    <a:pt x="304828" y="82783"/>
                    <a:pt x="331286" y="98658"/>
                  </a:cubicBezTo>
                  <a:cubicBezTo>
                    <a:pt x="357744" y="114533"/>
                    <a:pt x="405899" y="165333"/>
                    <a:pt x="394786" y="162158"/>
                  </a:cubicBezTo>
                  <a:cubicBezTo>
                    <a:pt x="383673" y="158983"/>
                    <a:pt x="288953" y="100245"/>
                    <a:pt x="264611" y="79608"/>
                  </a:cubicBezTo>
                  <a:cubicBezTo>
                    <a:pt x="240269" y="58971"/>
                    <a:pt x="291069" y="35158"/>
                    <a:pt x="248736" y="38333"/>
                  </a:cubicBezTo>
                  <a:cubicBezTo>
                    <a:pt x="206403" y="41508"/>
                    <a:pt x="-17435" y="98658"/>
                    <a:pt x="1086" y="92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8" name="フリーフォーム 467">
              <a:extLst>
                <a:ext uri="{FF2B5EF4-FFF2-40B4-BE49-F238E27FC236}">
                  <a16:creationId xmlns:a16="http://schemas.microsoft.com/office/drawing/2014/main" id="{02CEDC72-2745-BB0B-FEE4-C324BD98A58C}"/>
                </a:ext>
              </a:extLst>
            </p:cNvPr>
            <p:cNvSpPr/>
            <p:nvPr/>
          </p:nvSpPr>
          <p:spPr>
            <a:xfrm>
              <a:off x="5305349" y="7495654"/>
              <a:ext cx="847846" cy="216444"/>
            </a:xfrm>
            <a:custGeom>
              <a:avLst/>
              <a:gdLst>
                <a:gd name="connsiteX0" fmla="*/ 76 w 847846"/>
                <a:gd name="connsiteY0" fmla="*/ 216421 h 216444"/>
                <a:gd name="connsiteX1" fmla="*/ 308051 w 847846"/>
                <a:gd name="connsiteY1" fmla="*/ 51321 h 216444"/>
                <a:gd name="connsiteX2" fmla="*/ 257251 w 847846"/>
                <a:gd name="connsiteY2" fmla="*/ 73546 h 216444"/>
                <a:gd name="connsiteX3" fmla="*/ 606501 w 847846"/>
                <a:gd name="connsiteY3" fmla="*/ 3696 h 216444"/>
                <a:gd name="connsiteX4" fmla="*/ 847801 w 847846"/>
                <a:gd name="connsiteY4" fmla="*/ 10046 h 216444"/>
                <a:gd name="connsiteX5" fmla="*/ 628726 w 847846"/>
                <a:gd name="connsiteY5" fmla="*/ 13221 h 216444"/>
                <a:gd name="connsiteX6" fmla="*/ 476326 w 847846"/>
                <a:gd name="connsiteY6" fmla="*/ 13221 h 216444"/>
                <a:gd name="connsiteX7" fmla="*/ 485851 w 847846"/>
                <a:gd name="connsiteY7" fmla="*/ 10046 h 216444"/>
                <a:gd name="connsiteX8" fmla="*/ 298526 w 847846"/>
                <a:gd name="connsiteY8" fmla="*/ 48146 h 216444"/>
                <a:gd name="connsiteX9" fmla="*/ 339801 w 847846"/>
                <a:gd name="connsiteY9" fmla="*/ 38621 h 216444"/>
                <a:gd name="connsiteX10" fmla="*/ 76 w 847846"/>
                <a:gd name="connsiteY10" fmla="*/ 216421 h 216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7846" h="216444">
                  <a:moveTo>
                    <a:pt x="76" y="216421"/>
                  </a:moveTo>
                  <a:cubicBezTo>
                    <a:pt x="-5216" y="218538"/>
                    <a:pt x="265189" y="75133"/>
                    <a:pt x="308051" y="51321"/>
                  </a:cubicBezTo>
                  <a:cubicBezTo>
                    <a:pt x="350914" y="27508"/>
                    <a:pt x="207509" y="81484"/>
                    <a:pt x="257251" y="73546"/>
                  </a:cubicBezTo>
                  <a:cubicBezTo>
                    <a:pt x="306993" y="65608"/>
                    <a:pt x="508076" y="14279"/>
                    <a:pt x="606501" y="3696"/>
                  </a:cubicBezTo>
                  <a:cubicBezTo>
                    <a:pt x="704926" y="-6887"/>
                    <a:pt x="844097" y="8459"/>
                    <a:pt x="847801" y="10046"/>
                  </a:cubicBezTo>
                  <a:cubicBezTo>
                    <a:pt x="851505" y="11633"/>
                    <a:pt x="628726" y="13221"/>
                    <a:pt x="628726" y="13221"/>
                  </a:cubicBezTo>
                  <a:lnTo>
                    <a:pt x="476326" y="13221"/>
                  </a:lnTo>
                  <a:cubicBezTo>
                    <a:pt x="452514" y="12692"/>
                    <a:pt x="485851" y="10046"/>
                    <a:pt x="485851" y="10046"/>
                  </a:cubicBezTo>
                  <a:lnTo>
                    <a:pt x="298526" y="48146"/>
                  </a:lnTo>
                  <a:cubicBezTo>
                    <a:pt x="274184" y="52908"/>
                    <a:pt x="390072" y="9517"/>
                    <a:pt x="339801" y="38621"/>
                  </a:cubicBezTo>
                  <a:cubicBezTo>
                    <a:pt x="289530" y="67725"/>
                    <a:pt x="5368" y="214304"/>
                    <a:pt x="76" y="2164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9" name="フリーフォーム 468">
              <a:extLst>
                <a:ext uri="{FF2B5EF4-FFF2-40B4-BE49-F238E27FC236}">
                  <a16:creationId xmlns:a16="http://schemas.microsoft.com/office/drawing/2014/main" id="{9FA1793C-7792-9581-680E-719484AE67DC}"/>
                </a:ext>
              </a:extLst>
            </p:cNvPr>
            <p:cNvSpPr/>
            <p:nvPr/>
          </p:nvSpPr>
          <p:spPr>
            <a:xfrm>
              <a:off x="6051550" y="7515186"/>
              <a:ext cx="523898" cy="282621"/>
            </a:xfrm>
            <a:custGeom>
              <a:avLst/>
              <a:gdLst>
                <a:gd name="connsiteX0" fmla="*/ 0 w 523898"/>
                <a:gd name="connsiteY0" fmla="*/ 39 h 282621"/>
                <a:gd name="connsiteX1" fmla="*/ 292100 w 523898"/>
                <a:gd name="connsiteY1" fmla="*/ 79414 h 282621"/>
                <a:gd name="connsiteX2" fmla="*/ 463550 w 523898"/>
                <a:gd name="connsiteY2" fmla="*/ 193714 h 282621"/>
                <a:gd name="connsiteX3" fmla="*/ 434975 w 523898"/>
                <a:gd name="connsiteY3" fmla="*/ 161964 h 282621"/>
                <a:gd name="connsiteX4" fmla="*/ 523875 w 523898"/>
                <a:gd name="connsiteY4" fmla="*/ 282614 h 282621"/>
                <a:gd name="connsiteX5" fmla="*/ 425450 w 523898"/>
                <a:gd name="connsiteY5" fmla="*/ 155614 h 282621"/>
                <a:gd name="connsiteX6" fmla="*/ 254000 w 523898"/>
                <a:gd name="connsiteY6" fmla="*/ 39 h 282621"/>
                <a:gd name="connsiteX7" fmla="*/ 400050 w 523898"/>
                <a:gd name="connsiteY7" fmla="*/ 139739 h 282621"/>
                <a:gd name="connsiteX8" fmla="*/ 295275 w 523898"/>
                <a:gd name="connsiteY8" fmla="*/ 73064 h 282621"/>
                <a:gd name="connsiteX9" fmla="*/ 0 w 523898"/>
                <a:gd name="connsiteY9" fmla="*/ 39 h 282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98" h="282621">
                  <a:moveTo>
                    <a:pt x="0" y="39"/>
                  </a:moveTo>
                  <a:cubicBezTo>
                    <a:pt x="-529" y="1097"/>
                    <a:pt x="214842" y="47135"/>
                    <a:pt x="292100" y="79414"/>
                  </a:cubicBezTo>
                  <a:cubicBezTo>
                    <a:pt x="369358" y="111693"/>
                    <a:pt x="439738" y="179956"/>
                    <a:pt x="463550" y="193714"/>
                  </a:cubicBezTo>
                  <a:cubicBezTo>
                    <a:pt x="487362" y="207472"/>
                    <a:pt x="424921" y="147147"/>
                    <a:pt x="434975" y="161964"/>
                  </a:cubicBezTo>
                  <a:cubicBezTo>
                    <a:pt x="445029" y="176781"/>
                    <a:pt x="525463" y="283672"/>
                    <a:pt x="523875" y="282614"/>
                  </a:cubicBezTo>
                  <a:cubicBezTo>
                    <a:pt x="522287" y="281556"/>
                    <a:pt x="470429" y="202710"/>
                    <a:pt x="425450" y="155614"/>
                  </a:cubicBezTo>
                  <a:cubicBezTo>
                    <a:pt x="380471" y="108518"/>
                    <a:pt x="258233" y="2685"/>
                    <a:pt x="254000" y="39"/>
                  </a:cubicBezTo>
                  <a:cubicBezTo>
                    <a:pt x="249767" y="-2607"/>
                    <a:pt x="393171" y="127568"/>
                    <a:pt x="400050" y="139739"/>
                  </a:cubicBezTo>
                  <a:cubicBezTo>
                    <a:pt x="406929" y="151910"/>
                    <a:pt x="356129" y="96347"/>
                    <a:pt x="295275" y="73064"/>
                  </a:cubicBezTo>
                  <a:cubicBezTo>
                    <a:pt x="234421" y="49781"/>
                    <a:pt x="529" y="-1019"/>
                    <a:pt x="0" y="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0" name="フリーフォーム 469">
              <a:extLst>
                <a:ext uri="{FF2B5EF4-FFF2-40B4-BE49-F238E27FC236}">
                  <a16:creationId xmlns:a16="http://schemas.microsoft.com/office/drawing/2014/main" id="{409AE21F-0D4C-CD4E-44A2-AF7DA46B32A3}"/>
                </a:ext>
              </a:extLst>
            </p:cNvPr>
            <p:cNvSpPr/>
            <p:nvPr/>
          </p:nvSpPr>
          <p:spPr>
            <a:xfrm>
              <a:off x="5387957" y="7629507"/>
              <a:ext cx="200192" cy="279632"/>
            </a:xfrm>
            <a:custGeom>
              <a:avLst/>
              <a:gdLst>
                <a:gd name="connsiteX0" fmla="*/ 18 w 200192"/>
                <a:gd name="connsiteY0" fmla="*/ 18 h 279632"/>
                <a:gd name="connsiteX1" fmla="*/ 53993 w 200192"/>
                <a:gd name="connsiteY1" fmla="*/ 130193 h 279632"/>
                <a:gd name="connsiteX2" fmla="*/ 47643 w 200192"/>
                <a:gd name="connsiteY2" fmla="*/ 279418 h 279632"/>
                <a:gd name="connsiteX3" fmla="*/ 50818 w 200192"/>
                <a:gd name="connsiteY3" fmla="*/ 161943 h 279632"/>
                <a:gd name="connsiteX4" fmla="*/ 69868 w 200192"/>
                <a:gd name="connsiteY4" fmla="*/ 107968 h 279632"/>
                <a:gd name="connsiteX5" fmla="*/ 200043 w 200192"/>
                <a:gd name="connsiteY5" fmla="*/ 6368 h 279632"/>
                <a:gd name="connsiteX6" fmla="*/ 41293 w 200192"/>
                <a:gd name="connsiteY6" fmla="*/ 149243 h 279632"/>
                <a:gd name="connsiteX7" fmla="*/ 47643 w 200192"/>
                <a:gd name="connsiteY7" fmla="*/ 120668 h 279632"/>
                <a:gd name="connsiteX8" fmla="*/ 18 w 200192"/>
                <a:gd name="connsiteY8" fmla="*/ 18 h 279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192" h="279632">
                  <a:moveTo>
                    <a:pt x="18" y="18"/>
                  </a:moveTo>
                  <a:cubicBezTo>
                    <a:pt x="1076" y="1606"/>
                    <a:pt x="46056" y="83626"/>
                    <a:pt x="53993" y="130193"/>
                  </a:cubicBezTo>
                  <a:cubicBezTo>
                    <a:pt x="61930" y="176760"/>
                    <a:pt x="48172" y="274126"/>
                    <a:pt x="47643" y="279418"/>
                  </a:cubicBezTo>
                  <a:cubicBezTo>
                    <a:pt x="47114" y="284710"/>
                    <a:pt x="47114" y="190518"/>
                    <a:pt x="50818" y="161943"/>
                  </a:cubicBezTo>
                  <a:cubicBezTo>
                    <a:pt x="54522" y="133368"/>
                    <a:pt x="44997" y="133897"/>
                    <a:pt x="69868" y="107968"/>
                  </a:cubicBezTo>
                  <a:cubicBezTo>
                    <a:pt x="94739" y="82039"/>
                    <a:pt x="204805" y="-511"/>
                    <a:pt x="200043" y="6368"/>
                  </a:cubicBezTo>
                  <a:cubicBezTo>
                    <a:pt x="195281" y="13247"/>
                    <a:pt x="66693" y="130193"/>
                    <a:pt x="41293" y="149243"/>
                  </a:cubicBezTo>
                  <a:cubicBezTo>
                    <a:pt x="15893" y="168293"/>
                    <a:pt x="52405" y="141835"/>
                    <a:pt x="47643" y="120668"/>
                  </a:cubicBezTo>
                  <a:cubicBezTo>
                    <a:pt x="42881" y="99501"/>
                    <a:pt x="-1040" y="-1570"/>
                    <a:pt x="18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1" name="フリーフォーム 470">
              <a:extLst>
                <a:ext uri="{FF2B5EF4-FFF2-40B4-BE49-F238E27FC236}">
                  <a16:creationId xmlns:a16="http://schemas.microsoft.com/office/drawing/2014/main" id="{B82CAD29-D292-F012-DBC3-D16AEEC400B1}"/>
                </a:ext>
              </a:extLst>
            </p:cNvPr>
            <p:cNvSpPr/>
            <p:nvPr/>
          </p:nvSpPr>
          <p:spPr>
            <a:xfrm>
              <a:off x="5574414" y="7534687"/>
              <a:ext cx="422826" cy="104438"/>
            </a:xfrm>
            <a:custGeom>
              <a:avLst/>
              <a:gdLst>
                <a:gd name="connsiteX0" fmla="*/ 886 w 422826"/>
                <a:gd name="connsiteY0" fmla="*/ 104363 h 104438"/>
                <a:gd name="connsiteX1" fmla="*/ 407286 w 422826"/>
                <a:gd name="connsiteY1" fmla="*/ 5938 h 104438"/>
                <a:gd name="connsiteX2" fmla="*/ 302511 w 422826"/>
                <a:gd name="connsiteY2" fmla="*/ 21813 h 104438"/>
                <a:gd name="connsiteX3" fmla="*/ 886 w 422826"/>
                <a:gd name="connsiteY3" fmla="*/ 104363 h 10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826" h="104438">
                  <a:moveTo>
                    <a:pt x="886" y="104363"/>
                  </a:moveTo>
                  <a:cubicBezTo>
                    <a:pt x="18349" y="101717"/>
                    <a:pt x="357015" y="19696"/>
                    <a:pt x="407286" y="5938"/>
                  </a:cubicBezTo>
                  <a:cubicBezTo>
                    <a:pt x="457557" y="-7820"/>
                    <a:pt x="376065" y="4351"/>
                    <a:pt x="302511" y="21813"/>
                  </a:cubicBezTo>
                  <a:cubicBezTo>
                    <a:pt x="228957" y="39275"/>
                    <a:pt x="-16577" y="107009"/>
                    <a:pt x="886" y="1043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2" name="フリーフォーム 471">
              <a:extLst>
                <a:ext uri="{FF2B5EF4-FFF2-40B4-BE49-F238E27FC236}">
                  <a16:creationId xmlns:a16="http://schemas.microsoft.com/office/drawing/2014/main" id="{11B79909-3DD2-5771-9EC1-98382C292970}"/>
                </a:ext>
              </a:extLst>
            </p:cNvPr>
            <p:cNvSpPr/>
            <p:nvPr/>
          </p:nvSpPr>
          <p:spPr>
            <a:xfrm>
              <a:off x="5446946" y="7603176"/>
              <a:ext cx="188392" cy="253537"/>
            </a:xfrm>
            <a:custGeom>
              <a:avLst/>
              <a:gdLst>
                <a:gd name="connsiteX0" fmla="*/ 1354 w 188392"/>
                <a:gd name="connsiteY0" fmla="*/ 251774 h 253537"/>
                <a:gd name="connsiteX1" fmla="*/ 185504 w 188392"/>
                <a:gd name="connsiteY1" fmla="*/ 4124 h 253537"/>
                <a:gd name="connsiteX2" fmla="*/ 106129 w 188392"/>
                <a:gd name="connsiteY2" fmla="*/ 108899 h 253537"/>
                <a:gd name="connsiteX3" fmla="*/ 1354 w 188392"/>
                <a:gd name="connsiteY3" fmla="*/ 251774 h 253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392" h="253537">
                  <a:moveTo>
                    <a:pt x="1354" y="251774"/>
                  </a:moveTo>
                  <a:cubicBezTo>
                    <a:pt x="14583" y="234311"/>
                    <a:pt x="168042" y="27936"/>
                    <a:pt x="185504" y="4124"/>
                  </a:cubicBezTo>
                  <a:cubicBezTo>
                    <a:pt x="202966" y="-19688"/>
                    <a:pt x="136821" y="65507"/>
                    <a:pt x="106129" y="108899"/>
                  </a:cubicBezTo>
                  <a:cubicBezTo>
                    <a:pt x="75437" y="152291"/>
                    <a:pt x="-11875" y="269237"/>
                    <a:pt x="1354" y="2517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3" name="フリーフォーム 472">
              <a:extLst>
                <a:ext uri="{FF2B5EF4-FFF2-40B4-BE49-F238E27FC236}">
                  <a16:creationId xmlns:a16="http://schemas.microsoft.com/office/drawing/2014/main" id="{3011AC21-9C5D-8FB8-9A6B-0F743CC5CEEB}"/>
                </a:ext>
              </a:extLst>
            </p:cNvPr>
            <p:cNvSpPr/>
            <p:nvPr/>
          </p:nvSpPr>
          <p:spPr>
            <a:xfrm>
              <a:off x="5946775" y="7553325"/>
              <a:ext cx="631831" cy="279539"/>
            </a:xfrm>
            <a:custGeom>
              <a:avLst/>
              <a:gdLst>
                <a:gd name="connsiteX0" fmla="*/ 0 w 631831"/>
                <a:gd name="connsiteY0" fmla="*/ 0 h 279539"/>
                <a:gd name="connsiteX1" fmla="*/ 339725 w 631831"/>
                <a:gd name="connsiteY1" fmla="*/ 76200 h 279539"/>
                <a:gd name="connsiteX2" fmla="*/ 330200 w 631831"/>
                <a:gd name="connsiteY2" fmla="*/ 69850 h 279539"/>
                <a:gd name="connsiteX3" fmla="*/ 476250 w 631831"/>
                <a:gd name="connsiteY3" fmla="*/ 149225 h 279539"/>
                <a:gd name="connsiteX4" fmla="*/ 476250 w 631831"/>
                <a:gd name="connsiteY4" fmla="*/ 136525 h 279539"/>
                <a:gd name="connsiteX5" fmla="*/ 631825 w 631831"/>
                <a:gd name="connsiteY5" fmla="*/ 279400 h 279539"/>
                <a:gd name="connsiteX6" fmla="*/ 469900 w 631831"/>
                <a:gd name="connsiteY6" fmla="*/ 165100 h 279539"/>
                <a:gd name="connsiteX7" fmla="*/ 333375 w 631831"/>
                <a:gd name="connsiteY7" fmla="*/ 69850 h 279539"/>
                <a:gd name="connsiteX8" fmla="*/ 250825 w 631831"/>
                <a:gd name="connsiteY8" fmla="*/ 60325 h 279539"/>
                <a:gd name="connsiteX9" fmla="*/ 0 w 631831"/>
                <a:gd name="connsiteY9" fmla="*/ 0 h 27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1831" h="279539">
                  <a:moveTo>
                    <a:pt x="0" y="0"/>
                  </a:moveTo>
                  <a:cubicBezTo>
                    <a:pt x="14817" y="2646"/>
                    <a:pt x="339725" y="76200"/>
                    <a:pt x="339725" y="76200"/>
                  </a:cubicBezTo>
                  <a:cubicBezTo>
                    <a:pt x="394758" y="87842"/>
                    <a:pt x="330200" y="69850"/>
                    <a:pt x="330200" y="69850"/>
                  </a:cubicBezTo>
                  <a:cubicBezTo>
                    <a:pt x="352954" y="82021"/>
                    <a:pt x="451908" y="138113"/>
                    <a:pt x="476250" y="149225"/>
                  </a:cubicBezTo>
                  <a:cubicBezTo>
                    <a:pt x="500592" y="160337"/>
                    <a:pt x="450321" y="114829"/>
                    <a:pt x="476250" y="136525"/>
                  </a:cubicBezTo>
                  <a:cubicBezTo>
                    <a:pt x="502179" y="158221"/>
                    <a:pt x="632883" y="274638"/>
                    <a:pt x="631825" y="279400"/>
                  </a:cubicBezTo>
                  <a:cubicBezTo>
                    <a:pt x="630767" y="284162"/>
                    <a:pt x="469900" y="165100"/>
                    <a:pt x="469900" y="165100"/>
                  </a:cubicBezTo>
                  <a:cubicBezTo>
                    <a:pt x="420158" y="130175"/>
                    <a:pt x="369887" y="87312"/>
                    <a:pt x="333375" y="69850"/>
                  </a:cubicBezTo>
                  <a:cubicBezTo>
                    <a:pt x="296863" y="52388"/>
                    <a:pt x="301096" y="72496"/>
                    <a:pt x="250825" y="603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4" name="フリーフォーム 473">
              <a:extLst>
                <a:ext uri="{FF2B5EF4-FFF2-40B4-BE49-F238E27FC236}">
                  <a16:creationId xmlns:a16="http://schemas.microsoft.com/office/drawing/2014/main" id="{33AC3E8C-96F7-5F03-A94D-08B11389B5CB}"/>
                </a:ext>
              </a:extLst>
            </p:cNvPr>
            <p:cNvSpPr/>
            <p:nvPr/>
          </p:nvSpPr>
          <p:spPr>
            <a:xfrm>
              <a:off x="5426075" y="7625167"/>
              <a:ext cx="142361" cy="239308"/>
            </a:xfrm>
            <a:custGeom>
              <a:avLst/>
              <a:gdLst>
                <a:gd name="connsiteX0" fmla="*/ 0 w 142361"/>
                <a:gd name="connsiteY0" fmla="*/ 239308 h 239308"/>
                <a:gd name="connsiteX1" fmla="*/ 139700 w 142361"/>
                <a:gd name="connsiteY1" fmla="*/ 4358 h 239308"/>
                <a:gd name="connsiteX2" fmla="*/ 95250 w 142361"/>
                <a:gd name="connsiteY2" fmla="*/ 80558 h 239308"/>
                <a:gd name="connsiteX3" fmla="*/ 0 w 142361"/>
                <a:gd name="connsiteY3" fmla="*/ 239308 h 239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361" h="239308">
                  <a:moveTo>
                    <a:pt x="0" y="239308"/>
                  </a:moveTo>
                  <a:lnTo>
                    <a:pt x="139700" y="4358"/>
                  </a:lnTo>
                  <a:cubicBezTo>
                    <a:pt x="155575" y="-22100"/>
                    <a:pt x="95250" y="80558"/>
                    <a:pt x="95250" y="80558"/>
                  </a:cubicBezTo>
                  <a:lnTo>
                    <a:pt x="0" y="2393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5" name="フリーフォーム 474">
              <a:extLst>
                <a:ext uri="{FF2B5EF4-FFF2-40B4-BE49-F238E27FC236}">
                  <a16:creationId xmlns:a16="http://schemas.microsoft.com/office/drawing/2014/main" id="{A283619B-3858-C6A8-FF98-8811C0DB56F4}"/>
                </a:ext>
              </a:extLst>
            </p:cNvPr>
            <p:cNvSpPr/>
            <p:nvPr/>
          </p:nvSpPr>
          <p:spPr>
            <a:xfrm>
              <a:off x="5527083" y="7544754"/>
              <a:ext cx="516408" cy="161093"/>
            </a:xfrm>
            <a:custGeom>
              <a:avLst/>
              <a:gdLst>
                <a:gd name="connsiteX0" fmla="*/ 592 w 516408"/>
                <a:gd name="connsiteY0" fmla="*/ 160971 h 161093"/>
                <a:gd name="connsiteX1" fmla="*/ 492717 w 516408"/>
                <a:gd name="connsiteY1" fmla="*/ 8571 h 161093"/>
                <a:gd name="connsiteX2" fmla="*/ 394292 w 516408"/>
                <a:gd name="connsiteY2" fmla="*/ 33971 h 161093"/>
                <a:gd name="connsiteX3" fmla="*/ 592 w 516408"/>
                <a:gd name="connsiteY3" fmla="*/ 160971 h 161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408" h="161093">
                  <a:moveTo>
                    <a:pt x="592" y="160971"/>
                  </a:moveTo>
                  <a:cubicBezTo>
                    <a:pt x="16996" y="156738"/>
                    <a:pt x="427100" y="29738"/>
                    <a:pt x="492717" y="8571"/>
                  </a:cubicBezTo>
                  <a:cubicBezTo>
                    <a:pt x="558334" y="-12596"/>
                    <a:pt x="475254" y="9100"/>
                    <a:pt x="394292" y="33971"/>
                  </a:cubicBezTo>
                  <a:cubicBezTo>
                    <a:pt x="313330" y="58842"/>
                    <a:pt x="-15812" y="165204"/>
                    <a:pt x="592" y="1609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6" name="フリーフォーム 475">
              <a:extLst>
                <a:ext uri="{FF2B5EF4-FFF2-40B4-BE49-F238E27FC236}">
                  <a16:creationId xmlns:a16="http://schemas.microsoft.com/office/drawing/2014/main" id="{67F4C9EA-9BA6-583C-316F-92A6A802E77D}"/>
                </a:ext>
              </a:extLst>
            </p:cNvPr>
            <p:cNvSpPr/>
            <p:nvPr/>
          </p:nvSpPr>
          <p:spPr>
            <a:xfrm>
              <a:off x="5844495" y="7604006"/>
              <a:ext cx="571364" cy="125010"/>
            </a:xfrm>
            <a:custGeom>
              <a:avLst/>
              <a:gdLst>
                <a:gd name="connsiteX0" fmla="*/ 680 w 571364"/>
                <a:gd name="connsiteY0" fmla="*/ 119 h 125010"/>
                <a:gd name="connsiteX1" fmla="*/ 334055 w 571364"/>
                <a:gd name="connsiteY1" fmla="*/ 57269 h 125010"/>
                <a:gd name="connsiteX2" fmla="*/ 569005 w 571364"/>
                <a:gd name="connsiteY2" fmla="*/ 123944 h 125010"/>
                <a:gd name="connsiteX3" fmla="*/ 438830 w 571364"/>
                <a:gd name="connsiteY3" fmla="*/ 92194 h 125010"/>
                <a:gd name="connsiteX4" fmla="*/ 181655 w 571364"/>
                <a:gd name="connsiteY4" fmla="*/ 12819 h 125010"/>
                <a:gd name="connsiteX5" fmla="*/ 245155 w 571364"/>
                <a:gd name="connsiteY5" fmla="*/ 41394 h 125010"/>
                <a:gd name="connsiteX6" fmla="*/ 680 w 571364"/>
                <a:gd name="connsiteY6" fmla="*/ 119 h 12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364" h="125010">
                  <a:moveTo>
                    <a:pt x="680" y="119"/>
                  </a:moveTo>
                  <a:cubicBezTo>
                    <a:pt x="15497" y="2765"/>
                    <a:pt x="239334" y="36632"/>
                    <a:pt x="334055" y="57269"/>
                  </a:cubicBezTo>
                  <a:cubicBezTo>
                    <a:pt x="428776" y="77906"/>
                    <a:pt x="551543" y="118123"/>
                    <a:pt x="569005" y="123944"/>
                  </a:cubicBezTo>
                  <a:cubicBezTo>
                    <a:pt x="586467" y="129765"/>
                    <a:pt x="503388" y="110715"/>
                    <a:pt x="438830" y="92194"/>
                  </a:cubicBezTo>
                  <a:cubicBezTo>
                    <a:pt x="374272" y="73673"/>
                    <a:pt x="213934" y="21286"/>
                    <a:pt x="181655" y="12819"/>
                  </a:cubicBezTo>
                  <a:cubicBezTo>
                    <a:pt x="149376" y="4352"/>
                    <a:pt x="272672" y="42981"/>
                    <a:pt x="245155" y="41394"/>
                  </a:cubicBezTo>
                  <a:cubicBezTo>
                    <a:pt x="217638" y="39807"/>
                    <a:pt x="-14137" y="-2527"/>
                    <a:pt x="680" y="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7" name="フリーフォーム 476">
              <a:extLst>
                <a:ext uri="{FF2B5EF4-FFF2-40B4-BE49-F238E27FC236}">
                  <a16:creationId xmlns:a16="http://schemas.microsoft.com/office/drawing/2014/main" id="{D6BBD543-5DE7-6273-6288-7B4A97A8DC81}"/>
                </a:ext>
              </a:extLst>
            </p:cNvPr>
            <p:cNvSpPr/>
            <p:nvPr/>
          </p:nvSpPr>
          <p:spPr>
            <a:xfrm>
              <a:off x="5946775" y="7575550"/>
              <a:ext cx="347229" cy="89078"/>
            </a:xfrm>
            <a:custGeom>
              <a:avLst/>
              <a:gdLst>
                <a:gd name="connsiteX0" fmla="*/ 0 w 347229"/>
                <a:gd name="connsiteY0" fmla="*/ 0 h 89078"/>
                <a:gd name="connsiteX1" fmla="*/ 336550 w 347229"/>
                <a:gd name="connsiteY1" fmla="*/ 85725 h 89078"/>
                <a:gd name="connsiteX2" fmla="*/ 269875 w 347229"/>
                <a:gd name="connsiteY2" fmla="*/ 73025 h 89078"/>
                <a:gd name="connsiteX3" fmla="*/ 0 w 347229"/>
                <a:gd name="connsiteY3" fmla="*/ 0 h 89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29" h="89078">
                  <a:moveTo>
                    <a:pt x="0" y="0"/>
                  </a:moveTo>
                  <a:lnTo>
                    <a:pt x="336550" y="85725"/>
                  </a:lnTo>
                  <a:cubicBezTo>
                    <a:pt x="381529" y="97896"/>
                    <a:pt x="269875" y="73025"/>
                    <a:pt x="269875" y="730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8" name="フリーフォーム 477">
              <a:extLst>
                <a:ext uri="{FF2B5EF4-FFF2-40B4-BE49-F238E27FC236}">
                  <a16:creationId xmlns:a16="http://schemas.microsoft.com/office/drawing/2014/main" id="{032C4F22-6FB5-7C12-808C-4AB272F88F85}"/>
                </a:ext>
              </a:extLst>
            </p:cNvPr>
            <p:cNvSpPr/>
            <p:nvPr/>
          </p:nvSpPr>
          <p:spPr>
            <a:xfrm>
              <a:off x="5422002" y="7685313"/>
              <a:ext cx="420175" cy="171611"/>
            </a:xfrm>
            <a:custGeom>
              <a:avLst/>
              <a:gdLst>
                <a:gd name="connsiteX0" fmla="*/ 4073 w 420175"/>
                <a:gd name="connsiteY0" fmla="*/ 169637 h 171611"/>
                <a:gd name="connsiteX1" fmla="*/ 289823 w 420175"/>
                <a:gd name="connsiteY1" fmla="*/ 4537 h 171611"/>
                <a:gd name="connsiteX2" fmla="*/ 239023 w 420175"/>
                <a:gd name="connsiteY2" fmla="*/ 42637 h 171611"/>
                <a:gd name="connsiteX3" fmla="*/ 419998 w 420175"/>
                <a:gd name="connsiteY3" fmla="*/ 1362 h 171611"/>
                <a:gd name="connsiteX4" fmla="*/ 200923 w 420175"/>
                <a:gd name="connsiteY4" fmla="*/ 55337 h 171611"/>
                <a:gd name="connsiteX5" fmla="*/ 232673 w 420175"/>
                <a:gd name="connsiteY5" fmla="*/ 33112 h 171611"/>
                <a:gd name="connsiteX6" fmla="*/ 80273 w 420175"/>
                <a:gd name="connsiteY6" fmla="*/ 125187 h 171611"/>
                <a:gd name="connsiteX7" fmla="*/ 118373 w 420175"/>
                <a:gd name="connsiteY7" fmla="*/ 96612 h 171611"/>
                <a:gd name="connsiteX8" fmla="*/ 4073 w 420175"/>
                <a:gd name="connsiteY8" fmla="*/ 169637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0175" h="171611">
                  <a:moveTo>
                    <a:pt x="4073" y="169637"/>
                  </a:moveTo>
                  <a:cubicBezTo>
                    <a:pt x="32648" y="154291"/>
                    <a:pt x="250665" y="25704"/>
                    <a:pt x="289823" y="4537"/>
                  </a:cubicBezTo>
                  <a:cubicBezTo>
                    <a:pt x="328981" y="-16630"/>
                    <a:pt x="217327" y="43166"/>
                    <a:pt x="239023" y="42637"/>
                  </a:cubicBezTo>
                  <a:cubicBezTo>
                    <a:pt x="260719" y="42108"/>
                    <a:pt x="426348" y="-755"/>
                    <a:pt x="419998" y="1362"/>
                  </a:cubicBezTo>
                  <a:cubicBezTo>
                    <a:pt x="413648" y="3479"/>
                    <a:pt x="232144" y="50045"/>
                    <a:pt x="200923" y="55337"/>
                  </a:cubicBezTo>
                  <a:cubicBezTo>
                    <a:pt x="169702" y="60629"/>
                    <a:pt x="252781" y="21470"/>
                    <a:pt x="232673" y="33112"/>
                  </a:cubicBezTo>
                  <a:cubicBezTo>
                    <a:pt x="212565" y="44754"/>
                    <a:pt x="99323" y="114604"/>
                    <a:pt x="80273" y="125187"/>
                  </a:cubicBezTo>
                  <a:cubicBezTo>
                    <a:pt x="61223" y="135770"/>
                    <a:pt x="130544" y="87087"/>
                    <a:pt x="118373" y="96612"/>
                  </a:cubicBezTo>
                  <a:cubicBezTo>
                    <a:pt x="106202" y="106137"/>
                    <a:pt x="-24502" y="184983"/>
                    <a:pt x="4073" y="1696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9" name="フリーフォーム 478">
              <a:extLst>
                <a:ext uri="{FF2B5EF4-FFF2-40B4-BE49-F238E27FC236}">
                  <a16:creationId xmlns:a16="http://schemas.microsoft.com/office/drawing/2014/main" id="{713F4296-2282-EDCE-3E89-9224206C1402}"/>
                </a:ext>
              </a:extLst>
            </p:cNvPr>
            <p:cNvSpPr/>
            <p:nvPr/>
          </p:nvSpPr>
          <p:spPr>
            <a:xfrm>
              <a:off x="5749736" y="7670290"/>
              <a:ext cx="594444" cy="58567"/>
            </a:xfrm>
            <a:custGeom>
              <a:avLst/>
              <a:gdLst>
                <a:gd name="connsiteX0" fmla="*/ 189 w 594444"/>
                <a:gd name="connsiteY0" fmla="*/ 16385 h 58567"/>
                <a:gd name="connsiteX1" fmla="*/ 346264 w 594444"/>
                <a:gd name="connsiteY1" fmla="*/ 6860 h 58567"/>
                <a:gd name="connsiteX2" fmla="*/ 343089 w 594444"/>
                <a:gd name="connsiteY2" fmla="*/ 13210 h 58567"/>
                <a:gd name="connsiteX3" fmla="*/ 587564 w 594444"/>
                <a:gd name="connsiteY3" fmla="*/ 54485 h 58567"/>
                <a:gd name="connsiteX4" fmla="*/ 508189 w 594444"/>
                <a:gd name="connsiteY4" fmla="*/ 51310 h 58567"/>
                <a:gd name="connsiteX5" fmla="*/ 311339 w 594444"/>
                <a:gd name="connsiteY5" fmla="*/ 3685 h 58567"/>
                <a:gd name="connsiteX6" fmla="*/ 155764 w 594444"/>
                <a:gd name="connsiteY6" fmla="*/ 6860 h 58567"/>
                <a:gd name="connsiteX7" fmla="*/ 295464 w 594444"/>
                <a:gd name="connsiteY7" fmla="*/ 510 h 58567"/>
                <a:gd name="connsiteX8" fmla="*/ 189 w 594444"/>
                <a:gd name="connsiteY8" fmla="*/ 16385 h 58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4444" h="58567">
                  <a:moveTo>
                    <a:pt x="189" y="16385"/>
                  </a:moveTo>
                  <a:cubicBezTo>
                    <a:pt x="8656" y="17443"/>
                    <a:pt x="289114" y="7389"/>
                    <a:pt x="346264" y="6860"/>
                  </a:cubicBezTo>
                  <a:cubicBezTo>
                    <a:pt x="403414" y="6331"/>
                    <a:pt x="302872" y="5272"/>
                    <a:pt x="343089" y="13210"/>
                  </a:cubicBezTo>
                  <a:cubicBezTo>
                    <a:pt x="383306" y="21148"/>
                    <a:pt x="560047" y="48135"/>
                    <a:pt x="587564" y="54485"/>
                  </a:cubicBezTo>
                  <a:cubicBezTo>
                    <a:pt x="615081" y="60835"/>
                    <a:pt x="554226" y="59777"/>
                    <a:pt x="508189" y="51310"/>
                  </a:cubicBezTo>
                  <a:cubicBezTo>
                    <a:pt x="462152" y="42843"/>
                    <a:pt x="370076" y="11093"/>
                    <a:pt x="311339" y="3685"/>
                  </a:cubicBezTo>
                  <a:cubicBezTo>
                    <a:pt x="252602" y="-3723"/>
                    <a:pt x="158410" y="7389"/>
                    <a:pt x="155764" y="6860"/>
                  </a:cubicBezTo>
                  <a:cubicBezTo>
                    <a:pt x="153118" y="6331"/>
                    <a:pt x="320864" y="-2136"/>
                    <a:pt x="295464" y="510"/>
                  </a:cubicBezTo>
                  <a:cubicBezTo>
                    <a:pt x="270064" y="3156"/>
                    <a:pt x="-8278" y="15327"/>
                    <a:pt x="189" y="163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0" name="フリーフォーム 479">
              <a:extLst>
                <a:ext uri="{FF2B5EF4-FFF2-40B4-BE49-F238E27FC236}">
                  <a16:creationId xmlns:a16="http://schemas.microsoft.com/office/drawing/2014/main" id="{80A45629-7F66-B99F-AD6A-79F7C796EFD6}"/>
                </a:ext>
              </a:extLst>
            </p:cNvPr>
            <p:cNvSpPr/>
            <p:nvPr/>
          </p:nvSpPr>
          <p:spPr>
            <a:xfrm>
              <a:off x="6047941" y="7629384"/>
              <a:ext cx="492688" cy="444622"/>
            </a:xfrm>
            <a:custGeom>
              <a:avLst/>
              <a:gdLst>
                <a:gd name="connsiteX0" fmla="*/ 434 w 492688"/>
                <a:gd name="connsiteY0" fmla="*/ 141 h 444622"/>
                <a:gd name="connsiteX1" fmla="*/ 416359 w 492688"/>
                <a:gd name="connsiteY1" fmla="*/ 219216 h 444622"/>
                <a:gd name="connsiteX2" fmla="*/ 422709 w 492688"/>
                <a:gd name="connsiteY2" fmla="*/ 282716 h 444622"/>
                <a:gd name="connsiteX3" fmla="*/ 410009 w 492688"/>
                <a:gd name="connsiteY3" fmla="*/ 190641 h 444622"/>
                <a:gd name="connsiteX4" fmla="*/ 451284 w 492688"/>
                <a:gd name="connsiteY4" fmla="*/ 425591 h 444622"/>
                <a:gd name="connsiteX5" fmla="*/ 448109 w 492688"/>
                <a:gd name="connsiteY5" fmla="*/ 400191 h 444622"/>
                <a:gd name="connsiteX6" fmla="*/ 492559 w 492688"/>
                <a:gd name="connsiteY6" fmla="*/ 158891 h 444622"/>
                <a:gd name="connsiteX7" fmla="*/ 460809 w 492688"/>
                <a:gd name="connsiteY7" fmla="*/ 314466 h 444622"/>
                <a:gd name="connsiteX8" fmla="*/ 435409 w 492688"/>
                <a:gd name="connsiteY8" fmla="*/ 266841 h 444622"/>
                <a:gd name="connsiteX9" fmla="*/ 302059 w 492688"/>
                <a:gd name="connsiteY9" fmla="*/ 108091 h 444622"/>
                <a:gd name="connsiteX10" fmla="*/ 375084 w 492688"/>
                <a:gd name="connsiteY10" fmla="*/ 206516 h 444622"/>
                <a:gd name="connsiteX11" fmla="*/ 194109 w 492688"/>
                <a:gd name="connsiteY11" fmla="*/ 101741 h 444622"/>
                <a:gd name="connsiteX12" fmla="*/ 333809 w 492688"/>
                <a:gd name="connsiteY12" fmla="*/ 184291 h 444622"/>
                <a:gd name="connsiteX13" fmla="*/ 434 w 492688"/>
                <a:gd name="connsiteY13" fmla="*/ 141 h 44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2688" h="444622">
                  <a:moveTo>
                    <a:pt x="434" y="141"/>
                  </a:moveTo>
                  <a:cubicBezTo>
                    <a:pt x="14192" y="5962"/>
                    <a:pt x="345980" y="172120"/>
                    <a:pt x="416359" y="219216"/>
                  </a:cubicBezTo>
                  <a:cubicBezTo>
                    <a:pt x="486738" y="266312"/>
                    <a:pt x="423767" y="287478"/>
                    <a:pt x="422709" y="282716"/>
                  </a:cubicBezTo>
                  <a:cubicBezTo>
                    <a:pt x="421651" y="277954"/>
                    <a:pt x="405247" y="166829"/>
                    <a:pt x="410009" y="190641"/>
                  </a:cubicBezTo>
                  <a:cubicBezTo>
                    <a:pt x="414771" y="214453"/>
                    <a:pt x="451284" y="425591"/>
                    <a:pt x="451284" y="425591"/>
                  </a:cubicBezTo>
                  <a:cubicBezTo>
                    <a:pt x="457634" y="460516"/>
                    <a:pt x="441230" y="444641"/>
                    <a:pt x="448109" y="400191"/>
                  </a:cubicBezTo>
                  <a:cubicBezTo>
                    <a:pt x="454988" y="355741"/>
                    <a:pt x="490442" y="173179"/>
                    <a:pt x="492559" y="158891"/>
                  </a:cubicBezTo>
                  <a:cubicBezTo>
                    <a:pt x="494676" y="144604"/>
                    <a:pt x="470334" y="296474"/>
                    <a:pt x="460809" y="314466"/>
                  </a:cubicBezTo>
                  <a:cubicBezTo>
                    <a:pt x="451284" y="332458"/>
                    <a:pt x="461867" y="301237"/>
                    <a:pt x="435409" y="266841"/>
                  </a:cubicBezTo>
                  <a:cubicBezTo>
                    <a:pt x="408951" y="232445"/>
                    <a:pt x="312113" y="118145"/>
                    <a:pt x="302059" y="108091"/>
                  </a:cubicBezTo>
                  <a:cubicBezTo>
                    <a:pt x="292005" y="98037"/>
                    <a:pt x="393075" y="207574"/>
                    <a:pt x="375084" y="206516"/>
                  </a:cubicBezTo>
                  <a:cubicBezTo>
                    <a:pt x="357093" y="205458"/>
                    <a:pt x="200988" y="105445"/>
                    <a:pt x="194109" y="101741"/>
                  </a:cubicBezTo>
                  <a:cubicBezTo>
                    <a:pt x="187230" y="98037"/>
                    <a:pt x="363971" y="198049"/>
                    <a:pt x="333809" y="184291"/>
                  </a:cubicBezTo>
                  <a:cubicBezTo>
                    <a:pt x="303647" y="170533"/>
                    <a:pt x="-13324" y="-5680"/>
                    <a:pt x="434" y="1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1" name="フリーフォーム 480">
              <a:extLst>
                <a:ext uri="{FF2B5EF4-FFF2-40B4-BE49-F238E27FC236}">
                  <a16:creationId xmlns:a16="http://schemas.microsoft.com/office/drawing/2014/main" id="{CBD7106E-BDAF-27DA-ED82-321628EDC643}"/>
                </a:ext>
              </a:extLst>
            </p:cNvPr>
            <p:cNvSpPr/>
            <p:nvPr/>
          </p:nvSpPr>
          <p:spPr>
            <a:xfrm>
              <a:off x="4468471" y="10097793"/>
              <a:ext cx="1162810" cy="1259075"/>
            </a:xfrm>
            <a:custGeom>
              <a:avLst/>
              <a:gdLst>
                <a:gd name="connsiteX0" fmla="*/ 17804 w 1162810"/>
                <a:gd name="connsiteY0" fmla="*/ 5057 h 1259075"/>
                <a:gd name="connsiteX1" fmla="*/ 255929 w 1162810"/>
                <a:gd name="connsiteY1" fmla="*/ 424157 h 1259075"/>
                <a:gd name="connsiteX2" fmla="*/ 236879 w 1162810"/>
                <a:gd name="connsiteY2" fmla="*/ 408282 h 1259075"/>
                <a:gd name="connsiteX3" fmla="*/ 414679 w 1162810"/>
                <a:gd name="connsiteY3" fmla="*/ 601957 h 1259075"/>
                <a:gd name="connsiteX4" fmla="*/ 386104 w 1162810"/>
                <a:gd name="connsiteY4" fmla="*/ 589257 h 1259075"/>
                <a:gd name="connsiteX5" fmla="*/ 763929 w 1162810"/>
                <a:gd name="connsiteY5" fmla="*/ 925807 h 1259075"/>
                <a:gd name="connsiteX6" fmla="*/ 1116354 w 1162810"/>
                <a:gd name="connsiteY6" fmla="*/ 1224257 h 1259075"/>
                <a:gd name="connsiteX7" fmla="*/ 1078254 w 1162810"/>
                <a:gd name="connsiteY7" fmla="*/ 1182982 h 1259075"/>
                <a:gd name="connsiteX8" fmla="*/ 382929 w 1162810"/>
                <a:gd name="connsiteY8" fmla="*/ 598782 h 1259075"/>
                <a:gd name="connsiteX9" fmla="*/ 1929 w 1162810"/>
                <a:gd name="connsiteY9" fmla="*/ 198732 h 1259075"/>
                <a:gd name="connsiteX10" fmla="*/ 230529 w 1162810"/>
                <a:gd name="connsiteY10" fmla="*/ 436857 h 1259075"/>
                <a:gd name="connsiteX11" fmla="*/ 125754 w 1162810"/>
                <a:gd name="connsiteY11" fmla="*/ 205082 h 1259075"/>
                <a:gd name="connsiteX12" fmla="*/ 17804 w 1162810"/>
                <a:gd name="connsiteY12" fmla="*/ 5057 h 125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62810" h="1259075">
                  <a:moveTo>
                    <a:pt x="17804" y="5057"/>
                  </a:moveTo>
                  <a:cubicBezTo>
                    <a:pt x="39500" y="41569"/>
                    <a:pt x="219416" y="356953"/>
                    <a:pt x="255929" y="424157"/>
                  </a:cubicBezTo>
                  <a:cubicBezTo>
                    <a:pt x="292442" y="491361"/>
                    <a:pt x="210421" y="378649"/>
                    <a:pt x="236879" y="408282"/>
                  </a:cubicBezTo>
                  <a:cubicBezTo>
                    <a:pt x="263337" y="437915"/>
                    <a:pt x="389808" y="571795"/>
                    <a:pt x="414679" y="601957"/>
                  </a:cubicBezTo>
                  <a:cubicBezTo>
                    <a:pt x="439550" y="632120"/>
                    <a:pt x="327896" y="535282"/>
                    <a:pt x="386104" y="589257"/>
                  </a:cubicBezTo>
                  <a:cubicBezTo>
                    <a:pt x="444312" y="643232"/>
                    <a:pt x="642221" y="819974"/>
                    <a:pt x="763929" y="925807"/>
                  </a:cubicBezTo>
                  <a:cubicBezTo>
                    <a:pt x="885637" y="1031640"/>
                    <a:pt x="1063967" y="1181395"/>
                    <a:pt x="1116354" y="1224257"/>
                  </a:cubicBezTo>
                  <a:cubicBezTo>
                    <a:pt x="1168741" y="1267119"/>
                    <a:pt x="1200492" y="1287228"/>
                    <a:pt x="1078254" y="1182982"/>
                  </a:cubicBezTo>
                  <a:cubicBezTo>
                    <a:pt x="956016" y="1078736"/>
                    <a:pt x="562317" y="762824"/>
                    <a:pt x="382929" y="598782"/>
                  </a:cubicBezTo>
                  <a:cubicBezTo>
                    <a:pt x="203542" y="434740"/>
                    <a:pt x="27329" y="225720"/>
                    <a:pt x="1929" y="198732"/>
                  </a:cubicBezTo>
                  <a:cubicBezTo>
                    <a:pt x="-23471" y="171745"/>
                    <a:pt x="209892" y="435799"/>
                    <a:pt x="230529" y="436857"/>
                  </a:cubicBezTo>
                  <a:cubicBezTo>
                    <a:pt x="251166" y="437915"/>
                    <a:pt x="160150" y="270699"/>
                    <a:pt x="125754" y="205082"/>
                  </a:cubicBezTo>
                  <a:cubicBezTo>
                    <a:pt x="91358" y="139465"/>
                    <a:pt x="-3892" y="-31455"/>
                    <a:pt x="17804" y="50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2" name="フリーフォーム 481">
              <a:extLst>
                <a:ext uri="{FF2B5EF4-FFF2-40B4-BE49-F238E27FC236}">
                  <a16:creationId xmlns:a16="http://schemas.microsoft.com/office/drawing/2014/main" id="{AE6CEAC2-CF9B-2DB9-0EBC-6E11B18908F7}"/>
                </a:ext>
              </a:extLst>
            </p:cNvPr>
            <p:cNvSpPr/>
            <p:nvPr/>
          </p:nvSpPr>
          <p:spPr>
            <a:xfrm>
              <a:off x="4225213" y="10143937"/>
              <a:ext cx="315205" cy="650694"/>
            </a:xfrm>
            <a:custGeom>
              <a:avLst/>
              <a:gdLst>
                <a:gd name="connsiteX0" fmla="*/ 315037 w 315205"/>
                <a:gd name="connsiteY0" fmla="*/ 188 h 650694"/>
                <a:gd name="connsiteX1" fmla="*/ 134062 w 315205"/>
                <a:gd name="connsiteY1" fmla="*/ 225613 h 650694"/>
                <a:gd name="connsiteX2" fmla="*/ 76912 w 315205"/>
                <a:gd name="connsiteY2" fmla="*/ 457388 h 650694"/>
                <a:gd name="connsiteX3" fmla="*/ 92787 w 315205"/>
                <a:gd name="connsiteY3" fmla="*/ 460563 h 650694"/>
                <a:gd name="connsiteX4" fmla="*/ 712 w 315205"/>
                <a:gd name="connsiteY4" fmla="*/ 647888 h 650694"/>
                <a:gd name="connsiteX5" fmla="*/ 149937 w 315205"/>
                <a:gd name="connsiteY5" fmla="*/ 295463 h 650694"/>
                <a:gd name="connsiteX6" fmla="*/ 175337 w 315205"/>
                <a:gd name="connsiteY6" fmla="*/ 263713 h 650694"/>
                <a:gd name="connsiteX7" fmla="*/ 51512 w 315205"/>
                <a:gd name="connsiteY7" fmla="*/ 463738 h 650694"/>
                <a:gd name="connsiteX8" fmla="*/ 162637 w 315205"/>
                <a:gd name="connsiteY8" fmla="*/ 209738 h 650694"/>
                <a:gd name="connsiteX9" fmla="*/ 99137 w 315205"/>
                <a:gd name="connsiteY9" fmla="*/ 263713 h 650694"/>
                <a:gd name="connsiteX10" fmla="*/ 315037 w 315205"/>
                <a:gd name="connsiteY10" fmla="*/ 188 h 65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5205" h="650694">
                  <a:moveTo>
                    <a:pt x="315037" y="188"/>
                  </a:moveTo>
                  <a:cubicBezTo>
                    <a:pt x="320858" y="-6162"/>
                    <a:pt x="173749" y="149413"/>
                    <a:pt x="134062" y="225613"/>
                  </a:cubicBezTo>
                  <a:cubicBezTo>
                    <a:pt x="94375" y="301813"/>
                    <a:pt x="83791" y="418230"/>
                    <a:pt x="76912" y="457388"/>
                  </a:cubicBezTo>
                  <a:cubicBezTo>
                    <a:pt x="70033" y="496546"/>
                    <a:pt x="105487" y="428813"/>
                    <a:pt x="92787" y="460563"/>
                  </a:cubicBezTo>
                  <a:cubicBezTo>
                    <a:pt x="80087" y="492313"/>
                    <a:pt x="-8813" y="675405"/>
                    <a:pt x="712" y="647888"/>
                  </a:cubicBezTo>
                  <a:cubicBezTo>
                    <a:pt x="10237" y="620371"/>
                    <a:pt x="120833" y="359492"/>
                    <a:pt x="149937" y="295463"/>
                  </a:cubicBezTo>
                  <a:cubicBezTo>
                    <a:pt x="179041" y="231434"/>
                    <a:pt x="191741" y="235667"/>
                    <a:pt x="175337" y="263713"/>
                  </a:cubicBezTo>
                  <a:cubicBezTo>
                    <a:pt x="158933" y="291759"/>
                    <a:pt x="53629" y="472734"/>
                    <a:pt x="51512" y="463738"/>
                  </a:cubicBezTo>
                  <a:cubicBezTo>
                    <a:pt x="49395" y="454742"/>
                    <a:pt x="154700" y="243075"/>
                    <a:pt x="162637" y="209738"/>
                  </a:cubicBezTo>
                  <a:cubicBezTo>
                    <a:pt x="170574" y="176401"/>
                    <a:pt x="77441" y="294405"/>
                    <a:pt x="99137" y="263713"/>
                  </a:cubicBezTo>
                  <a:cubicBezTo>
                    <a:pt x="120833" y="233021"/>
                    <a:pt x="309216" y="6538"/>
                    <a:pt x="315037" y="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3" name="フリーフォーム 482">
              <a:extLst>
                <a:ext uri="{FF2B5EF4-FFF2-40B4-BE49-F238E27FC236}">
                  <a16:creationId xmlns:a16="http://schemas.microsoft.com/office/drawing/2014/main" id="{C3160363-19FD-DE24-FC5E-ED78E2D76261}"/>
                </a:ext>
              </a:extLst>
            </p:cNvPr>
            <p:cNvSpPr/>
            <p:nvPr/>
          </p:nvSpPr>
          <p:spPr>
            <a:xfrm>
              <a:off x="4221852" y="10080410"/>
              <a:ext cx="245601" cy="648733"/>
            </a:xfrm>
            <a:custGeom>
              <a:avLst/>
              <a:gdLst>
                <a:gd name="connsiteX0" fmla="*/ 245373 w 245601"/>
                <a:gd name="connsiteY0" fmla="*/ 215 h 648733"/>
                <a:gd name="connsiteX1" fmla="*/ 92973 w 245601"/>
                <a:gd name="connsiteY1" fmla="*/ 314540 h 648733"/>
                <a:gd name="connsiteX2" fmla="*/ 4073 w 245601"/>
                <a:gd name="connsiteY2" fmla="*/ 638390 h 648733"/>
                <a:gd name="connsiteX3" fmla="*/ 29473 w 245601"/>
                <a:gd name="connsiteY3" fmla="*/ 533615 h 648733"/>
                <a:gd name="connsiteX4" fmla="*/ 156473 w 245601"/>
                <a:gd name="connsiteY4" fmla="*/ 187540 h 648733"/>
                <a:gd name="connsiteX5" fmla="*/ 127898 w 245601"/>
                <a:gd name="connsiteY5" fmla="*/ 263740 h 648733"/>
                <a:gd name="connsiteX6" fmla="*/ 245373 w 245601"/>
                <a:gd name="connsiteY6" fmla="*/ 215 h 648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601" h="648733">
                  <a:moveTo>
                    <a:pt x="245373" y="215"/>
                  </a:moveTo>
                  <a:cubicBezTo>
                    <a:pt x="239552" y="8682"/>
                    <a:pt x="133190" y="208178"/>
                    <a:pt x="92973" y="314540"/>
                  </a:cubicBezTo>
                  <a:cubicBezTo>
                    <a:pt x="52756" y="420902"/>
                    <a:pt x="14656" y="601878"/>
                    <a:pt x="4073" y="638390"/>
                  </a:cubicBezTo>
                  <a:cubicBezTo>
                    <a:pt x="-6510" y="674902"/>
                    <a:pt x="4073" y="608757"/>
                    <a:pt x="29473" y="533615"/>
                  </a:cubicBezTo>
                  <a:cubicBezTo>
                    <a:pt x="54873" y="458473"/>
                    <a:pt x="140069" y="232519"/>
                    <a:pt x="156473" y="187540"/>
                  </a:cubicBezTo>
                  <a:cubicBezTo>
                    <a:pt x="172877" y="142561"/>
                    <a:pt x="112023" y="291786"/>
                    <a:pt x="127898" y="263740"/>
                  </a:cubicBezTo>
                  <a:cubicBezTo>
                    <a:pt x="143773" y="235694"/>
                    <a:pt x="251194" y="-8252"/>
                    <a:pt x="245373" y="2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4" name="フリーフォーム 483">
              <a:extLst>
                <a:ext uri="{FF2B5EF4-FFF2-40B4-BE49-F238E27FC236}">
                  <a16:creationId xmlns:a16="http://schemas.microsoft.com/office/drawing/2014/main" id="{B4D6C8A0-79A7-E181-CFA8-48B794FB10F9}"/>
                </a:ext>
              </a:extLst>
            </p:cNvPr>
            <p:cNvSpPr/>
            <p:nvPr/>
          </p:nvSpPr>
          <p:spPr>
            <a:xfrm>
              <a:off x="3711322" y="10618654"/>
              <a:ext cx="632717" cy="742328"/>
            </a:xfrm>
            <a:custGeom>
              <a:avLst/>
              <a:gdLst>
                <a:gd name="connsiteX0" fmla="*/ 628903 w 632717"/>
                <a:gd name="connsiteY0" fmla="*/ 4896 h 742328"/>
                <a:gd name="connsiteX1" fmla="*/ 95503 w 632717"/>
                <a:gd name="connsiteY1" fmla="*/ 624021 h 742328"/>
                <a:gd name="connsiteX2" fmla="*/ 28828 w 632717"/>
                <a:gd name="connsiteY2" fmla="*/ 709746 h 742328"/>
                <a:gd name="connsiteX3" fmla="*/ 416178 w 632717"/>
                <a:gd name="connsiteY3" fmla="*/ 236671 h 742328"/>
                <a:gd name="connsiteX4" fmla="*/ 339978 w 632717"/>
                <a:gd name="connsiteY4" fmla="*/ 328746 h 742328"/>
                <a:gd name="connsiteX5" fmla="*/ 628903 w 632717"/>
                <a:gd name="connsiteY5" fmla="*/ 4896 h 74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2717" h="742328">
                  <a:moveTo>
                    <a:pt x="628903" y="4896"/>
                  </a:moveTo>
                  <a:cubicBezTo>
                    <a:pt x="588157" y="54108"/>
                    <a:pt x="195515" y="506546"/>
                    <a:pt x="95503" y="624021"/>
                  </a:cubicBezTo>
                  <a:cubicBezTo>
                    <a:pt x="-4509" y="741496"/>
                    <a:pt x="-24618" y="774304"/>
                    <a:pt x="28828" y="709746"/>
                  </a:cubicBezTo>
                  <a:cubicBezTo>
                    <a:pt x="82274" y="645188"/>
                    <a:pt x="364320" y="300171"/>
                    <a:pt x="416178" y="236671"/>
                  </a:cubicBezTo>
                  <a:cubicBezTo>
                    <a:pt x="468036" y="173171"/>
                    <a:pt x="308757" y="364729"/>
                    <a:pt x="339978" y="328746"/>
                  </a:cubicBezTo>
                  <a:cubicBezTo>
                    <a:pt x="371199" y="292763"/>
                    <a:pt x="669649" y="-44316"/>
                    <a:pt x="628903" y="48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5" name="フリーフォーム 484">
              <a:extLst>
                <a:ext uri="{FF2B5EF4-FFF2-40B4-BE49-F238E27FC236}">
                  <a16:creationId xmlns:a16="http://schemas.microsoft.com/office/drawing/2014/main" id="{379331A2-8503-BEA4-CFE2-0090F84393BD}"/>
                </a:ext>
              </a:extLst>
            </p:cNvPr>
            <p:cNvSpPr/>
            <p:nvPr/>
          </p:nvSpPr>
          <p:spPr>
            <a:xfrm>
              <a:off x="3601678" y="10486993"/>
              <a:ext cx="713164" cy="907223"/>
            </a:xfrm>
            <a:custGeom>
              <a:avLst/>
              <a:gdLst>
                <a:gd name="connsiteX0" fmla="*/ 713147 w 713164"/>
                <a:gd name="connsiteY0" fmla="*/ 32 h 907223"/>
                <a:gd name="connsiteX1" fmla="*/ 481372 w 713164"/>
                <a:gd name="connsiteY1" fmla="*/ 381032 h 907223"/>
                <a:gd name="connsiteX2" fmla="*/ 548047 w 713164"/>
                <a:gd name="connsiteY2" fmla="*/ 314357 h 907223"/>
                <a:gd name="connsiteX3" fmla="*/ 246422 w 713164"/>
                <a:gd name="connsiteY3" fmla="*/ 530257 h 907223"/>
                <a:gd name="connsiteX4" fmla="*/ 421047 w 713164"/>
                <a:gd name="connsiteY4" fmla="*/ 406432 h 907223"/>
                <a:gd name="connsiteX5" fmla="*/ 297222 w 713164"/>
                <a:gd name="connsiteY5" fmla="*/ 587407 h 907223"/>
                <a:gd name="connsiteX6" fmla="*/ 59097 w 713164"/>
                <a:gd name="connsiteY6" fmla="*/ 800132 h 907223"/>
                <a:gd name="connsiteX7" fmla="*/ 132122 w 713164"/>
                <a:gd name="connsiteY7" fmla="*/ 736632 h 907223"/>
                <a:gd name="connsiteX8" fmla="*/ 14647 w 713164"/>
                <a:gd name="connsiteY8" fmla="*/ 892207 h 907223"/>
                <a:gd name="connsiteX9" fmla="*/ 525822 w 713164"/>
                <a:gd name="connsiteY9" fmla="*/ 301657 h 907223"/>
                <a:gd name="connsiteX10" fmla="*/ 494072 w 713164"/>
                <a:gd name="connsiteY10" fmla="*/ 358807 h 907223"/>
                <a:gd name="connsiteX11" fmla="*/ 713147 w 713164"/>
                <a:gd name="connsiteY11" fmla="*/ 32 h 907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3164" h="907223">
                  <a:moveTo>
                    <a:pt x="713147" y="32"/>
                  </a:moveTo>
                  <a:cubicBezTo>
                    <a:pt x="711030" y="3736"/>
                    <a:pt x="508889" y="328645"/>
                    <a:pt x="481372" y="381032"/>
                  </a:cubicBezTo>
                  <a:cubicBezTo>
                    <a:pt x="453855" y="433419"/>
                    <a:pt x="587205" y="289486"/>
                    <a:pt x="548047" y="314357"/>
                  </a:cubicBezTo>
                  <a:cubicBezTo>
                    <a:pt x="508889" y="339228"/>
                    <a:pt x="267589" y="514911"/>
                    <a:pt x="246422" y="530257"/>
                  </a:cubicBezTo>
                  <a:cubicBezTo>
                    <a:pt x="225255" y="545603"/>
                    <a:pt x="412580" y="396907"/>
                    <a:pt x="421047" y="406432"/>
                  </a:cubicBezTo>
                  <a:cubicBezTo>
                    <a:pt x="429514" y="415957"/>
                    <a:pt x="357547" y="521790"/>
                    <a:pt x="297222" y="587407"/>
                  </a:cubicBezTo>
                  <a:cubicBezTo>
                    <a:pt x="236897" y="653024"/>
                    <a:pt x="86614" y="775261"/>
                    <a:pt x="59097" y="800132"/>
                  </a:cubicBezTo>
                  <a:cubicBezTo>
                    <a:pt x="31580" y="825003"/>
                    <a:pt x="139530" y="721286"/>
                    <a:pt x="132122" y="736632"/>
                  </a:cubicBezTo>
                  <a:cubicBezTo>
                    <a:pt x="124714" y="751978"/>
                    <a:pt x="-50970" y="964703"/>
                    <a:pt x="14647" y="892207"/>
                  </a:cubicBezTo>
                  <a:cubicBezTo>
                    <a:pt x="80264" y="819711"/>
                    <a:pt x="445918" y="390557"/>
                    <a:pt x="525822" y="301657"/>
                  </a:cubicBezTo>
                  <a:cubicBezTo>
                    <a:pt x="605726" y="212757"/>
                    <a:pt x="460205" y="403257"/>
                    <a:pt x="494072" y="358807"/>
                  </a:cubicBezTo>
                  <a:cubicBezTo>
                    <a:pt x="527939" y="314357"/>
                    <a:pt x="715264" y="-3672"/>
                    <a:pt x="71314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6" name="フリーフォーム 485">
              <a:extLst>
                <a:ext uri="{FF2B5EF4-FFF2-40B4-BE49-F238E27FC236}">
                  <a16:creationId xmlns:a16="http://schemas.microsoft.com/office/drawing/2014/main" id="{FBB9F55B-860A-C742-4077-51E0FCAE2ACF}"/>
                </a:ext>
              </a:extLst>
            </p:cNvPr>
            <p:cNvSpPr/>
            <p:nvPr/>
          </p:nvSpPr>
          <p:spPr>
            <a:xfrm>
              <a:off x="4419598" y="10270176"/>
              <a:ext cx="263078" cy="448667"/>
            </a:xfrm>
            <a:custGeom>
              <a:avLst/>
              <a:gdLst>
                <a:gd name="connsiteX0" fmla="*/ 107952 w 263078"/>
                <a:gd name="connsiteY0" fmla="*/ 949 h 448667"/>
                <a:gd name="connsiteX1" fmla="*/ 260352 w 263078"/>
                <a:gd name="connsiteY1" fmla="*/ 394649 h 448667"/>
                <a:gd name="connsiteX2" fmla="*/ 200027 w 263078"/>
                <a:gd name="connsiteY2" fmla="*/ 305749 h 448667"/>
                <a:gd name="connsiteX3" fmla="*/ 127002 w 263078"/>
                <a:gd name="connsiteY3" fmla="*/ 308924 h 448667"/>
                <a:gd name="connsiteX4" fmla="*/ 2 w 263078"/>
                <a:gd name="connsiteY4" fmla="*/ 448624 h 448667"/>
                <a:gd name="connsiteX5" fmla="*/ 123827 w 263078"/>
                <a:gd name="connsiteY5" fmla="*/ 293049 h 448667"/>
                <a:gd name="connsiteX6" fmla="*/ 142877 w 263078"/>
                <a:gd name="connsiteY6" fmla="*/ 229549 h 448667"/>
                <a:gd name="connsiteX7" fmla="*/ 120652 w 263078"/>
                <a:gd name="connsiteY7" fmla="*/ 302574 h 448667"/>
                <a:gd name="connsiteX8" fmla="*/ 165102 w 263078"/>
                <a:gd name="connsiteY8" fmla="*/ 286699 h 448667"/>
                <a:gd name="connsiteX9" fmla="*/ 254002 w 263078"/>
                <a:gd name="connsiteY9" fmla="*/ 391474 h 448667"/>
                <a:gd name="connsiteX10" fmla="*/ 228602 w 263078"/>
                <a:gd name="connsiteY10" fmla="*/ 286699 h 448667"/>
                <a:gd name="connsiteX11" fmla="*/ 107952 w 263078"/>
                <a:gd name="connsiteY11" fmla="*/ 949 h 44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3078" h="448667">
                  <a:moveTo>
                    <a:pt x="107952" y="949"/>
                  </a:moveTo>
                  <a:cubicBezTo>
                    <a:pt x="113244" y="18941"/>
                    <a:pt x="245006" y="343849"/>
                    <a:pt x="260352" y="394649"/>
                  </a:cubicBezTo>
                  <a:cubicBezTo>
                    <a:pt x="275698" y="445449"/>
                    <a:pt x="222252" y="320037"/>
                    <a:pt x="200027" y="305749"/>
                  </a:cubicBezTo>
                  <a:cubicBezTo>
                    <a:pt x="177802" y="291461"/>
                    <a:pt x="160339" y="285112"/>
                    <a:pt x="127002" y="308924"/>
                  </a:cubicBezTo>
                  <a:cubicBezTo>
                    <a:pt x="93665" y="332736"/>
                    <a:pt x="531" y="451270"/>
                    <a:pt x="2" y="448624"/>
                  </a:cubicBezTo>
                  <a:cubicBezTo>
                    <a:pt x="-527" y="445978"/>
                    <a:pt x="100015" y="329561"/>
                    <a:pt x="123827" y="293049"/>
                  </a:cubicBezTo>
                  <a:cubicBezTo>
                    <a:pt x="147639" y="256537"/>
                    <a:pt x="143406" y="227962"/>
                    <a:pt x="142877" y="229549"/>
                  </a:cubicBezTo>
                  <a:cubicBezTo>
                    <a:pt x="142348" y="231136"/>
                    <a:pt x="116948" y="293049"/>
                    <a:pt x="120652" y="302574"/>
                  </a:cubicBezTo>
                  <a:cubicBezTo>
                    <a:pt x="124356" y="312099"/>
                    <a:pt x="142877" y="271882"/>
                    <a:pt x="165102" y="286699"/>
                  </a:cubicBezTo>
                  <a:cubicBezTo>
                    <a:pt x="187327" y="301516"/>
                    <a:pt x="243419" y="391474"/>
                    <a:pt x="254002" y="391474"/>
                  </a:cubicBezTo>
                  <a:cubicBezTo>
                    <a:pt x="264585" y="391474"/>
                    <a:pt x="249769" y="347553"/>
                    <a:pt x="228602" y="286699"/>
                  </a:cubicBezTo>
                  <a:cubicBezTo>
                    <a:pt x="207435" y="225845"/>
                    <a:pt x="102660" y="-17043"/>
                    <a:pt x="107952" y="9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7" name="フリーフォーム 486">
              <a:extLst>
                <a:ext uri="{FF2B5EF4-FFF2-40B4-BE49-F238E27FC236}">
                  <a16:creationId xmlns:a16="http://schemas.microsoft.com/office/drawing/2014/main" id="{973CBA3B-1439-76A0-1371-F5C7BF102333}"/>
                </a:ext>
              </a:extLst>
            </p:cNvPr>
            <p:cNvSpPr/>
            <p:nvPr/>
          </p:nvSpPr>
          <p:spPr>
            <a:xfrm>
              <a:off x="4685233" y="10638792"/>
              <a:ext cx="732677" cy="665172"/>
            </a:xfrm>
            <a:custGeom>
              <a:avLst/>
              <a:gdLst>
                <a:gd name="connsiteX0" fmla="*/ 7417 w 732677"/>
                <a:gd name="connsiteY0" fmla="*/ 6983 h 665172"/>
                <a:gd name="connsiteX1" fmla="*/ 642417 w 732677"/>
                <a:gd name="connsiteY1" fmla="*/ 537208 h 665172"/>
                <a:gd name="connsiteX2" fmla="*/ 569392 w 732677"/>
                <a:gd name="connsiteY2" fmla="*/ 524508 h 665172"/>
                <a:gd name="connsiteX3" fmla="*/ 718617 w 732677"/>
                <a:gd name="connsiteY3" fmla="*/ 654683 h 665172"/>
                <a:gd name="connsiteX4" fmla="*/ 156642 w 732677"/>
                <a:gd name="connsiteY4" fmla="*/ 207008 h 665172"/>
                <a:gd name="connsiteX5" fmla="*/ 690042 w 732677"/>
                <a:gd name="connsiteY5" fmla="*/ 600708 h 665172"/>
                <a:gd name="connsiteX6" fmla="*/ 604317 w 732677"/>
                <a:gd name="connsiteY6" fmla="*/ 546733 h 665172"/>
                <a:gd name="connsiteX7" fmla="*/ 315392 w 732677"/>
                <a:gd name="connsiteY7" fmla="*/ 254633 h 665172"/>
                <a:gd name="connsiteX8" fmla="*/ 7417 w 732677"/>
                <a:gd name="connsiteY8" fmla="*/ 6983 h 66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2677" h="665172">
                  <a:moveTo>
                    <a:pt x="7417" y="6983"/>
                  </a:moveTo>
                  <a:cubicBezTo>
                    <a:pt x="61921" y="54079"/>
                    <a:pt x="548755" y="450954"/>
                    <a:pt x="642417" y="537208"/>
                  </a:cubicBezTo>
                  <a:cubicBezTo>
                    <a:pt x="736079" y="623462"/>
                    <a:pt x="556692" y="504929"/>
                    <a:pt x="569392" y="524508"/>
                  </a:cubicBezTo>
                  <a:cubicBezTo>
                    <a:pt x="582092" y="544087"/>
                    <a:pt x="787409" y="707600"/>
                    <a:pt x="718617" y="654683"/>
                  </a:cubicBezTo>
                  <a:cubicBezTo>
                    <a:pt x="649825" y="601766"/>
                    <a:pt x="161404" y="216004"/>
                    <a:pt x="156642" y="207008"/>
                  </a:cubicBezTo>
                  <a:cubicBezTo>
                    <a:pt x="151880" y="198012"/>
                    <a:pt x="615430" y="544087"/>
                    <a:pt x="690042" y="600708"/>
                  </a:cubicBezTo>
                  <a:cubicBezTo>
                    <a:pt x="764655" y="657329"/>
                    <a:pt x="666759" y="604412"/>
                    <a:pt x="604317" y="546733"/>
                  </a:cubicBezTo>
                  <a:cubicBezTo>
                    <a:pt x="541875" y="489054"/>
                    <a:pt x="417521" y="346179"/>
                    <a:pt x="315392" y="254633"/>
                  </a:cubicBezTo>
                  <a:cubicBezTo>
                    <a:pt x="213263" y="163087"/>
                    <a:pt x="-47087" y="-40113"/>
                    <a:pt x="7417" y="69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8" name="フリーフォーム 487">
              <a:extLst>
                <a:ext uri="{FF2B5EF4-FFF2-40B4-BE49-F238E27FC236}">
                  <a16:creationId xmlns:a16="http://schemas.microsoft.com/office/drawing/2014/main" id="{FD82655A-E339-D1C9-D2F7-1107631BE5F2}"/>
                </a:ext>
              </a:extLst>
            </p:cNvPr>
            <p:cNvSpPr/>
            <p:nvPr/>
          </p:nvSpPr>
          <p:spPr>
            <a:xfrm>
              <a:off x="4424154" y="10313832"/>
              <a:ext cx="154456" cy="360976"/>
            </a:xfrm>
            <a:custGeom>
              <a:avLst/>
              <a:gdLst>
                <a:gd name="connsiteX0" fmla="*/ 68471 w 154456"/>
                <a:gd name="connsiteY0" fmla="*/ 4918 h 360976"/>
                <a:gd name="connsiteX1" fmla="*/ 74821 w 154456"/>
                <a:gd name="connsiteY1" fmla="*/ 55718 h 360976"/>
                <a:gd name="connsiteX2" fmla="*/ 93871 w 154456"/>
                <a:gd name="connsiteY2" fmla="*/ 166843 h 360976"/>
                <a:gd name="connsiteX3" fmla="*/ 4971 w 154456"/>
                <a:gd name="connsiteY3" fmla="*/ 341468 h 360976"/>
                <a:gd name="connsiteX4" fmla="*/ 11321 w 154456"/>
                <a:gd name="connsiteY4" fmla="*/ 284318 h 360976"/>
                <a:gd name="connsiteX5" fmla="*/ 11321 w 154456"/>
                <a:gd name="connsiteY5" fmla="*/ 163668 h 360976"/>
                <a:gd name="connsiteX6" fmla="*/ 11321 w 154456"/>
                <a:gd name="connsiteY6" fmla="*/ 360518 h 360976"/>
                <a:gd name="connsiteX7" fmla="*/ 74821 w 154456"/>
                <a:gd name="connsiteY7" fmla="*/ 214468 h 360976"/>
                <a:gd name="connsiteX8" fmla="*/ 154196 w 154456"/>
                <a:gd name="connsiteY8" fmla="*/ 100168 h 360976"/>
                <a:gd name="connsiteX9" fmla="*/ 100221 w 154456"/>
                <a:gd name="connsiteY9" fmla="*/ 173193 h 360976"/>
                <a:gd name="connsiteX10" fmla="*/ 68471 w 154456"/>
                <a:gd name="connsiteY10" fmla="*/ 4918 h 360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4456" h="360976">
                  <a:moveTo>
                    <a:pt x="68471" y="4918"/>
                  </a:moveTo>
                  <a:cubicBezTo>
                    <a:pt x="64238" y="-14661"/>
                    <a:pt x="70588" y="28731"/>
                    <a:pt x="74821" y="55718"/>
                  </a:cubicBezTo>
                  <a:cubicBezTo>
                    <a:pt x="79054" y="82706"/>
                    <a:pt x="105513" y="119218"/>
                    <a:pt x="93871" y="166843"/>
                  </a:cubicBezTo>
                  <a:cubicBezTo>
                    <a:pt x="82229" y="214468"/>
                    <a:pt x="18729" y="321889"/>
                    <a:pt x="4971" y="341468"/>
                  </a:cubicBezTo>
                  <a:cubicBezTo>
                    <a:pt x="-8787" y="361047"/>
                    <a:pt x="10263" y="313951"/>
                    <a:pt x="11321" y="284318"/>
                  </a:cubicBezTo>
                  <a:cubicBezTo>
                    <a:pt x="12379" y="254685"/>
                    <a:pt x="11321" y="163668"/>
                    <a:pt x="11321" y="163668"/>
                  </a:cubicBezTo>
                  <a:cubicBezTo>
                    <a:pt x="11321" y="176368"/>
                    <a:pt x="738" y="352051"/>
                    <a:pt x="11321" y="360518"/>
                  </a:cubicBezTo>
                  <a:cubicBezTo>
                    <a:pt x="21904" y="368985"/>
                    <a:pt x="51008" y="257860"/>
                    <a:pt x="74821" y="214468"/>
                  </a:cubicBezTo>
                  <a:cubicBezTo>
                    <a:pt x="98634" y="171076"/>
                    <a:pt x="149963" y="107047"/>
                    <a:pt x="154196" y="100168"/>
                  </a:cubicBezTo>
                  <a:cubicBezTo>
                    <a:pt x="158429" y="93289"/>
                    <a:pt x="109746" y="190126"/>
                    <a:pt x="100221" y="173193"/>
                  </a:cubicBezTo>
                  <a:cubicBezTo>
                    <a:pt x="90696" y="156260"/>
                    <a:pt x="72704" y="24497"/>
                    <a:pt x="68471" y="49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9" name="フリーフォーム 488">
              <a:extLst>
                <a:ext uri="{FF2B5EF4-FFF2-40B4-BE49-F238E27FC236}">
                  <a16:creationId xmlns:a16="http://schemas.microsoft.com/office/drawing/2014/main" id="{07A0FBEF-8B58-1D85-5D39-BD0962640A0F}"/>
                </a:ext>
              </a:extLst>
            </p:cNvPr>
            <p:cNvSpPr/>
            <p:nvPr/>
          </p:nvSpPr>
          <p:spPr>
            <a:xfrm>
              <a:off x="3832114" y="10788015"/>
              <a:ext cx="490190" cy="511818"/>
            </a:xfrm>
            <a:custGeom>
              <a:avLst/>
              <a:gdLst>
                <a:gd name="connsiteX0" fmla="*/ 111 w 490190"/>
                <a:gd name="connsiteY0" fmla="*/ 511810 h 511818"/>
                <a:gd name="connsiteX1" fmla="*/ 460486 w 490190"/>
                <a:gd name="connsiteY1" fmla="*/ 29210 h 511818"/>
                <a:gd name="connsiteX2" fmla="*/ 438261 w 490190"/>
                <a:gd name="connsiteY2" fmla="*/ 76835 h 511818"/>
                <a:gd name="connsiteX3" fmla="*/ 387461 w 490190"/>
                <a:gd name="connsiteY3" fmla="*/ 267335 h 511818"/>
                <a:gd name="connsiteX4" fmla="*/ 301736 w 490190"/>
                <a:gd name="connsiteY4" fmla="*/ 432435 h 511818"/>
                <a:gd name="connsiteX5" fmla="*/ 460486 w 490190"/>
                <a:gd name="connsiteY5" fmla="*/ 73660 h 511818"/>
                <a:gd name="connsiteX6" fmla="*/ 396986 w 490190"/>
                <a:gd name="connsiteY6" fmla="*/ 130810 h 511818"/>
                <a:gd name="connsiteX7" fmla="*/ 416036 w 490190"/>
                <a:gd name="connsiteY7" fmla="*/ 41910 h 511818"/>
                <a:gd name="connsiteX8" fmla="*/ 111 w 490190"/>
                <a:gd name="connsiteY8" fmla="*/ 511810 h 511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0190" h="511818">
                  <a:moveTo>
                    <a:pt x="111" y="511810"/>
                  </a:moveTo>
                  <a:cubicBezTo>
                    <a:pt x="7519" y="509693"/>
                    <a:pt x="387461" y="101706"/>
                    <a:pt x="460486" y="29210"/>
                  </a:cubicBezTo>
                  <a:cubicBezTo>
                    <a:pt x="533511" y="-43286"/>
                    <a:pt x="450432" y="37148"/>
                    <a:pt x="438261" y="76835"/>
                  </a:cubicBezTo>
                  <a:cubicBezTo>
                    <a:pt x="426090" y="116522"/>
                    <a:pt x="410215" y="208068"/>
                    <a:pt x="387461" y="267335"/>
                  </a:cubicBezTo>
                  <a:cubicBezTo>
                    <a:pt x="364707" y="326602"/>
                    <a:pt x="289565" y="464714"/>
                    <a:pt x="301736" y="432435"/>
                  </a:cubicBezTo>
                  <a:cubicBezTo>
                    <a:pt x="313907" y="400156"/>
                    <a:pt x="444611" y="123931"/>
                    <a:pt x="460486" y="73660"/>
                  </a:cubicBezTo>
                  <a:cubicBezTo>
                    <a:pt x="476361" y="23389"/>
                    <a:pt x="404394" y="136102"/>
                    <a:pt x="396986" y="130810"/>
                  </a:cubicBezTo>
                  <a:cubicBezTo>
                    <a:pt x="389578" y="125518"/>
                    <a:pt x="475832" y="-20532"/>
                    <a:pt x="416036" y="41910"/>
                  </a:cubicBezTo>
                  <a:cubicBezTo>
                    <a:pt x="356240" y="104352"/>
                    <a:pt x="-7297" y="513927"/>
                    <a:pt x="111" y="511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0" name="フリーフォーム 489">
              <a:extLst>
                <a:ext uri="{FF2B5EF4-FFF2-40B4-BE49-F238E27FC236}">
                  <a16:creationId xmlns:a16="http://schemas.microsoft.com/office/drawing/2014/main" id="{D8280961-2271-15A1-8126-2586E249A6C2}"/>
                </a:ext>
              </a:extLst>
            </p:cNvPr>
            <p:cNvSpPr/>
            <p:nvPr/>
          </p:nvSpPr>
          <p:spPr>
            <a:xfrm>
              <a:off x="4329309" y="10737039"/>
              <a:ext cx="182520" cy="540983"/>
            </a:xfrm>
            <a:custGeom>
              <a:avLst/>
              <a:gdLst>
                <a:gd name="connsiteX0" fmla="*/ 182366 w 182520"/>
                <a:gd name="connsiteY0" fmla="*/ 811 h 540983"/>
                <a:gd name="connsiteX1" fmla="*/ 80766 w 182520"/>
                <a:gd name="connsiteY1" fmla="*/ 172261 h 540983"/>
                <a:gd name="connsiteX2" fmla="*/ 52191 w 182520"/>
                <a:gd name="connsiteY2" fmla="*/ 400861 h 540983"/>
                <a:gd name="connsiteX3" fmla="*/ 36316 w 182520"/>
                <a:gd name="connsiteY3" fmla="*/ 372286 h 540983"/>
                <a:gd name="connsiteX4" fmla="*/ 7741 w 182520"/>
                <a:gd name="connsiteY4" fmla="*/ 480236 h 540983"/>
                <a:gd name="connsiteX5" fmla="*/ 1391 w 182520"/>
                <a:gd name="connsiteY5" fmla="*/ 273861 h 540983"/>
                <a:gd name="connsiteX6" fmla="*/ 29966 w 182520"/>
                <a:gd name="connsiteY6" fmla="*/ 540561 h 540983"/>
                <a:gd name="connsiteX7" fmla="*/ 33141 w 182520"/>
                <a:gd name="connsiteY7" fmla="*/ 337361 h 540983"/>
                <a:gd name="connsiteX8" fmla="*/ 26791 w 182520"/>
                <a:gd name="connsiteY8" fmla="*/ 407211 h 540983"/>
                <a:gd name="connsiteX9" fmla="*/ 83941 w 182520"/>
                <a:gd name="connsiteY9" fmla="*/ 118286 h 540983"/>
                <a:gd name="connsiteX10" fmla="*/ 55366 w 182520"/>
                <a:gd name="connsiteY10" fmla="*/ 242111 h 540983"/>
                <a:gd name="connsiteX11" fmla="*/ 182366 w 182520"/>
                <a:gd name="connsiteY11" fmla="*/ 811 h 540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2520" h="540983">
                  <a:moveTo>
                    <a:pt x="182366" y="811"/>
                  </a:moveTo>
                  <a:cubicBezTo>
                    <a:pt x="186599" y="-10831"/>
                    <a:pt x="102462" y="105586"/>
                    <a:pt x="80766" y="172261"/>
                  </a:cubicBezTo>
                  <a:cubicBezTo>
                    <a:pt x="59070" y="238936"/>
                    <a:pt x="59599" y="367524"/>
                    <a:pt x="52191" y="400861"/>
                  </a:cubicBezTo>
                  <a:cubicBezTo>
                    <a:pt x="44783" y="434198"/>
                    <a:pt x="43724" y="359057"/>
                    <a:pt x="36316" y="372286"/>
                  </a:cubicBezTo>
                  <a:cubicBezTo>
                    <a:pt x="28908" y="385515"/>
                    <a:pt x="13562" y="496640"/>
                    <a:pt x="7741" y="480236"/>
                  </a:cubicBezTo>
                  <a:cubicBezTo>
                    <a:pt x="1920" y="463832"/>
                    <a:pt x="-2313" y="263807"/>
                    <a:pt x="1391" y="273861"/>
                  </a:cubicBezTo>
                  <a:cubicBezTo>
                    <a:pt x="5095" y="283915"/>
                    <a:pt x="24674" y="529978"/>
                    <a:pt x="29966" y="540561"/>
                  </a:cubicBezTo>
                  <a:cubicBezTo>
                    <a:pt x="35258" y="551144"/>
                    <a:pt x="33670" y="359586"/>
                    <a:pt x="33141" y="337361"/>
                  </a:cubicBezTo>
                  <a:cubicBezTo>
                    <a:pt x="32612" y="315136"/>
                    <a:pt x="18324" y="443724"/>
                    <a:pt x="26791" y="407211"/>
                  </a:cubicBezTo>
                  <a:cubicBezTo>
                    <a:pt x="35258" y="370699"/>
                    <a:pt x="79179" y="145803"/>
                    <a:pt x="83941" y="118286"/>
                  </a:cubicBezTo>
                  <a:cubicBezTo>
                    <a:pt x="88703" y="90769"/>
                    <a:pt x="39491" y="256928"/>
                    <a:pt x="55366" y="242111"/>
                  </a:cubicBezTo>
                  <a:cubicBezTo>
                    <a:pt x="71241" y="227294"/>
                    <a:pt x="178133" y="12453"/>
                    <a:pt x="182366" y="8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1" name="フリーフォーム 490">
              <a:extLst>
                <a:ext uri="{FF2B5EF4-FFF2-40B4-BE49-F238E27FC236}">
                  <a16:creationId xmlns:a16="http://schemas.microsoft.com/office/drawing/2014/main" id="{0840B804-0BF4-51D9-9BB8-EBAD9E50ADB9}"/>
                </a:ext>
              </a:extLst>
            </p:cNvPr>
            <p:cNvSpPr/>
            <p:nvPr/>
          </p:nvSpPr>
          <p:spPr>
            <a:xfrm>
              <a:off x="4651375" y="10902950"/>
              <a:ext cx="689941" cy="400591"/>
            </a:xfrm>
            <a:custGeom>
              <a:avLst/>
              <a:gdLst>
                <a:gd name="connsiteX0" fmla="*/ 0 w 689941"/>
                <a:gd name="connsiteY0" fmla="*/ 0 h 400591"/>
                <a:gd name="connsiteX1" fmla="*/ 666750 w 689941"/>
                <a:gd name="connsiteY1" fmla="*/ 387350 h 400591"/>
                <a:gd name="connsiteX2" fmla="*/ 549275 w 689941"/>
                <a:gd name="connsiteY2" fmla="*/ 317500 h 400591"/>
                <a:gd name="connsiteX3" fmla="*/ 0 w 689941"/>
                <a:gd name="connsiteY3" fmla="*/ 0 h 40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9941" h="400591">
                  <a:moveTo>
                    <a:pt x="0" y="0"/>
                  </a:moveTo>
                  <a:lnTo>
                    <a:pt x="666750" y="387350"/>
                  </a:lnTo>
                  <a:cubicBezTo>
                    <a:pt x="758296" y="440267"/>
                    <a:pt x="549275" y="317500"/>
                    <a:pt x="549275" y="3175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2" name="フリーフォーム 491">
              <a:extLst>
                <a:ext uri="{FF2B5EF4-FFF2-40B4-BE49-F238E27FC236}">
                  <a16:creationId xmlns:a16="http://schemas.microsoft.com/office/drawing/2014/main" id="{35BF9259-B3DD-2F53-D3B3-FEBEF08BB463}"/>
                </a:ext>
              </a:extLst>
            </p:cNvPr>
            <p:cNvSpPr/>
            <p:nvPr/>
          </p:nvSpPr>
          <p:spPr>
            <a:xfrm>
              <a:off x="4508439" y="9012499"/>
              <a:ext cx="57347" cy="1167119"/>
            </a:xfrm>
            <a:custGeom>
              <a:avLst/>
              <a:gdLst>
                <a:gd name="connsiteX0" fmla="*/ 61 w 57347"/>
                <a:gd name="connsiteY0" fmla="*/ 1326 h 1167119"/>
                <a:gd name="connsiteX1" fmla="*/ 41336 w 57347"/>
                <a:gd name="connsiteY1" fmla="*/ 436301 h 1167119"/>
                <a:gd name="connsiteX2" fmla="*/ 31811 w 57347"/>
                <a:gd name="connsiteY2" fmla="*/ 426776 h 1167119"/>
                <a:gd name="connsiteX3" fmla="*/ 31811 w 57347"/>
                <a:gd name="connsiteY3" fmla="*/ 649026 h 1167119"/>
                <a:gd name="connsiteX4" fmla="*/ 57211 w 57347"/>
                <a:gd name="connsiteY4" fmla="*/ 604576 h 1167119"/>
                <a:gd name="connsiteX5" fmla="*/ 41336 w 57347"/>
                <a:gd name="connsiteY5" fmla="*/ 972876 h 1167119"/>
                <a:gd name="connsiteX6" fmla="*/ 28636 w 57347"/>
                <a:gd name="connsiteY6" fmla="*/ 899851 h 1167119"/>
                <a:gd name="connsiteX7" fmla="*/ 31811 w 57347"/>
                <a:gd name="connsiteY7" fmla="*/ 1157026 h 1167119"/>
                <a:gd name="connsiteX8" fmla="*/ 34986 w 57347"/>
                <a:gd name="connsiteY8" fmla="*/ 493451 h 1167119"/>
                <a:gd name="connsiteX9" fmla="*/ 31811 w 57347"/>
                <a:gd name="connsiteY9" fmla="*/ 255326 h 1167119"/>
                <a:gd name="connsiteX10" fmla="*/ 28636 w 57347"/>
                <a:gd name="connsiteY10" fmla="*/ 172776 h 1167119"/>
                <a:gd name="connsiteX11" fmla="*/ 31811 w 57347"/>
                <a:gd name="connsiteY11" fmla="*/ 296601 h 1167119"/>
                <a:gd name="connsiteX12" fmla="*/ 61 w 57347"/>
                <a:gd name="connsiteY12" fmla="*/ 1326 h 116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47" h="1167119">
                  <a:moveTo>
                    <a:pt x="61" y="1326"/>
                  </a:moveTo>
                  <a:cubicBezTo>
                    <a:pt x="1649" y="24609"/>
                    <a:pt x="36044" y="365393"/>
                    <a:pt x="41336" y="436301"/>
                  </a:cubicBezTo>
                  <a:cubicBezTo>
                    <a:pt x="46628" y="507209"/>
                    <a:pt x="33398" y="391322"/>
                    <a:pt x="31811" y="426776"/>
                  </a:cubicBezTo>
                  <a:cubicBezTo>
                    <a:pt x="30224" y="462230"/>
                    <a:pt x="27578" y="619393"/>
                    <a:pt x="31811" y="649026"/>
                  </a:cubicBezTo>
                  <a:cubicBezTo>
                    <a:pt x="36044" y="678659"/>
                    <a:pt x="55624" y="550601"/>
                    <a:pt x="57211" y="604576"/>
                  </a:cubicBezTo>
                  <a:cubicBezTo>
                    <a:pt x="58799" y="658551"/>
                    <a:pt x="46099" y="923664"/>
                    <a:pt x="41336" y="972876"/>
                  </a:cubicBezTo>
                  <a:cubicBezTo>
                    <a:pt x="36574" y="1022089"/>
                    <a:pt x="30224" y="869159"/>
                    <a:pt x="28636" y="899851"/>
                  </a:cubicBezTo>
                  <a:cubicBezTo>
                    <a:pt x="27049" y="930543"/>
                    <a:pt x="30753" y="1224759"/>
                    <a:pt x="31811" y="1157026"/>
                  </a:cubicBezTo>
                  <a:cubicBezTo>
                    <a:pt x="32869" y="1089293"/>
                    <a:pt x="34986" y="643734"/>
                    <a:pt x="34986" y="493451"/>
                  </a:cubicBezTo>
                  <a:cubicBezTo>
                    <a:pt x="34986" y="343168"/>
                    <a:pt x="32869" y="308772"/>
                    <a:pt x="31811" y="255326"/>
                  </a:cubicBezTo>
                  <a:cubicBezTo>
                    <a:pt x="30753" y="201880"/>
                    <a:pt x="28636" y="165897"/>
                    <a:pt x="28636" y="172776"/>
                  </a:cubicBezTo>
                  <a:cubicBezTo>
                    <a:pt x="28636" y="179655"/>
                    <a:pt x="35515" y="324647"/>
                    <a:pt x="31811" y="296601"/>
                  </a:cubicBezTo>
                  <a:cubicBezTo>
                    <a:pt x="28107" y="268555"/>
                    <a:pt x="-1527" y="-21957"/>
                    <a:pt x="61" y="13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3" name="フリーフォーム 492">
              <a:extLst>
                <a:ext uri="{FF2B5EF4-FFF2-40B4-BE49-F238E27FC236}">
                  <a16:creationId xmlns:a16="http://schemas.microsoft.com/office/drawing/2014/main" id="{2C305165-DEA2-5369-73D1-B0405757EEC6}"/>
                </a:ext>
              </a:extLst>
            </p:cNvPr>
            <p:cNvSpPr/>
            <p:nvPr/>
          </p:nvSpPr>
          <p:spPr>
            <a:xfrm>
              <a:off x="4470340" y="9020145"/>
              <a:ext cx="92139" cy="1219287"/>
            </a:xfrm>
            <a:custGeom>
              <a:avLst/>
              <a:gdLst>
                <a:gd name="connsiteX0" fmla="*/ 12760 w 92139"/>
                <a:gd name="connsiteY0" fmla="*/ 30 h 1219287"/>
                <a:gd name="connsiteX1" fmla="*/ 60 w 92139"/>
                <a:gd name="connsiteY1" fmla="*/ 298480 h 1219287"/>
                <a:gd name="connsiteX2" fmla="*/ 19110 w 92139"/>
                <a:gd name="connsiteY2" fmla="*/ 279430 h 1219287"/>
                <a:gd name="connsiteX3" fmla="*/ 22285 w 92139"/>
                <a:gd name="connsiteY3" fmla="*/ 435005 h 1219287"/>
                <a:gd name="connsiteX4" fmla="*/ 28635 w 92139"/>
                <a:gd name="connsiteY4" fmla="*/ 384205 h 1219287"/>
                <a:gd name="connsiteX5" fmla="*/ 31810 w 92139"/>
                <a:gd name="connsiteY5" fmla="*/ 581055 h 1219287"/>
                <a:gd name="connsiteX6" fmla="*/ 54035 w 92139"/>
                <a:gd name="connsiteY6" fmla="*/ 527080 h 1219287"/>
                <a:gd name="connsiteX7" fmla="*/ 28635 w 92139"/>
                <a:gd name="connsiteY7" fmla="*/ 844580 h 1219287"/>
                <a:gd name="connsiteX8" fmla="*/ 44510 w 92139"/>
                <a:gd name="connsiteY8" fmla="*/ 768380 h 1219287"/>
                <a:gd name="connsiteX9" fmla="*/ 9585 w 92139"/>
                <a:gd name="connsiteY9" fmla="*/ 977930 h 1219287"/>
                <a:gd name="connsiteX10" fmla="*/ 44510 w 92139"/>
                <a:gd name="connsiteY10" fmla="*/ 882680 h 1219287"/>
                <a:gd name="connsiteX11" fmla="*/ 31810 w 92139"/>
                <a:gd name="connsiteY11" fmla="*/ 1082705 h 1219287"/>
                <a:gd name="connsiteX12" fmla="*/ 31810 w 92139"/>
                <a:gd name="connsiteY12" fmla="*/ 1003330 h 1219287"/>
                <a:gd name="connsiteX13" fmla="*/ 92135 w 92139"/>
                <a:gd name="connsiteY13" fmla="*/ 1219230 h 1219287"/>
                <a:gd name="connsiteX14" fmla="*/ 28635 w 92139"/>
                <a:gd name="connsiteY14" fmla="*/ 1022380 h 1219287"/>
                <a:gd name="connsiteX15" fmla="*/ 31810 w 92139"/>
                <a:gd name="connsiteY15" fmla="*/ 796955 h 1219287"/>
                <a:gd name="connsiteX16" fmla="*/ 41335 w 92139"/>
                <a:gd name="connsiteY16" fmla="*/ 273080 h 1219287"/>
                <a:gd name="connsiteX17" fmla="*/ 19110 w 92139"/>
                <a:gd name="connsiteY17" fmla="*/ 400080 h 1219287"/>
                <a:gd name="connsiteX18" fmla="*/ 9585 w 92139"/>
                <a:gd name="connsiteY18" fmla="*/ 263555 h 1219287"/>
                <a:gd name="connsiteX19" fmla="*/ 3235 w 92139"/>
                <a:gd name="connsiteY19" fmla="*/ 279430 h 1219287"/>
                <a:gd name="connsiteX20" fmla="*/ 12760 w 92139"/>
                <a:gd name="connsiteY20" fmla="*/ 30 h 121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2139" h="1219287">
                  <a:moveTo>
                    <a:pt x="12760" y="30"/>
                  </a:moveTo>
                  <a:cubicBezTo>
                    <a:pt x="12231" y="3205"/>
                    <a:pt x="-998" y="251913"/>
                    <a:pt x="60" y="298480"/>
                  </a:cubicBezTo>
                  <a:cubicBezTo>
                    <a:pt x="1118" y="345047"/>
                    <a:pt x="15406" y="256676"/>
                    <a:pt x="19110" y="279430"/>
                  </a:cubicBezTo>
                  <a:cubicBezTo>
                    <a:pt x="22814" y="302184"/>
                    <a:pt x="20698" y="417543"/>
                    <a:pt x="22285" y="435005"/>
                  </a:cubicBezTo>
                  <a:cubicBezTo>
                    <a:pt x="23872" y="452467"/>
                    <a:pt x="27048" y="359863"/>
                    <a:pt x="28635" y="384205"/>
                  </a:cubicBezTo>
                  <a:cubicBezTo>
                    <a:pt x="30223" y="408547"/>
                    <a:pt x="27577" y="557243"/>
                    <a:pt x="31810" y="581055"/>
                  </a:cubicBezTo>
                  <a:cubicBezTo>
                    <a:pt x="36043" y="604867"/>
                    <a:pt x="54564" y="483159"/>
                    <a:pt x="54035" y="527080"/>
                  </a:cubicBezTo>
                  <a:cubicBezTo>
                    <a:pt x="53506" y="571001"/>
                    <a:pt x="30223" y="804363"/>
                    <a:pt x="28635" y="844580"/>
                  </a:cubicBezTo>
                  <a:cubicBezTo>
                    <a:pt x="27047" y="884797"/>
                    <a:pt x="47685" y="746155"/>
                    <a:pt x="44510" y="768380"/>
                  </a:cubicBezTo>
                  <a:cubicBezTo>
                    <a:pt x="41335" y="790605"/>
                    <a:pt x="9585" y="958880"/>
                    <a:pt x="9585" y="977930"/>
                  </a:cubicBezTo>
                  <a:cubicBezTo>
                    <a:pt x="9585" y="996980"/>
                    <a:pt x="40806" y="865218"/>
                    <a:pt x="44510" y="882680"/>
                  </a:cubicBezTo>
                  <a:cubicBezTo>
                    <a:pt x="48214" y="900142"/>
                    <a:pt x="33927" y="1062597"/>
                    <a:pt x="31810" y="1082705"/>
                  </a:cubicBezTo>
                  <a:cubicBezTo>
                    <a:pt x="29693" y="1102813"/>
                    <a:pt x="21756" y="980576"/>
                    <a:pt x="31810" y="1003330"/>
                  </a:cubicBezTo>
                  <a:cubicBezTo>
                    <a:pt x="41864" y="1026084"/>
                    <a:pt x="92664" y="1216055"/>
                    <a:pt x="92135" y="1219230"/>
                  </a:cubicBezTo>
                  <a:cubicBezTo>
                    <a:pt x="91606" y="1222405"/>
                    <a:pt x="38689" y="1092759"/>
                    <a:pt x="28635" y="1022380"/>
                  </a:cubicBezTo>
                  <a:cubicBezTo>
                    <a:pt x="18581" y="952001"/>
                    <a:pt x="29693" y="921838"/>
                    <a:pt x="31810" y="796955"/>
                  </a:cubicBezTo>
                  <a:cubicBezTo>
                    <a:pt x="33927" y="672072"/>
                    <a:pt x="43452" y="339226"/>
                    <a:pt x="41335" y="273080"/>
                  </a:cubicBezTo>
                  <a:cubicBezTo>
                    <a:pt x="39218" y="206934"/>
                    <a:pt x="24402" y="401667"/>
                    <a:pt x="19110" y="400080"/>
                  </a:cubicBezTo>
                  <a:cubicBezTo>
                    <a:pt x="13818" y="398493"/>
                    <a:pt x="12231" y="283663"/>
                    <a:pt x="9585" y="263555"/>
                  </a:cubicBezTo>
                  <a:cubicBezTo>
                    <a:pt x="6939" y="243447"/>
                    <a:pt x="-469" y="315942"/>
                    <a:pt x="3235" y="279430"/>
                  </a:cubicBezTo>
                  <a:cubicBezTo>
                    <a:pt x="6939" y="242918"/>
                    <a:pt x="13289" y="-3145"/>
                    <a:pt x="12760" y="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4" name="フリーフォーム 493">
              <a:extLst>
                <a:ext uri="{FF2B5EF4-FFF2-40B4-BE49-F238E27FC236}">
                  <a16:creationId xmlns:a16="http://schemas.microsoft.com/office/drawing/2014/main" id="{85DFF5B8-C8D0-45E5-9A51-84CD0A777375}"/>
                </a:ext>
              </a:extLst>
            </p:cNvPr>
            <p:cNvSpPr/>
            <p:nvPr/>
          </p:nvSpPr>
          <p:spPr>
            <a:xfrm>
              <a:off x="4414698" y="8537350"/>
              <a:ext cx="182716" cy="597131"/>
            </a:xfrm>
            <a:custGeom>
              <a:avLst/>
              <a:gdLst>
                <a:gd name="connsiteX0" fmla="*/ 182702 w 182716"/>
                <a:gd name="connsiteY0" fmla="*/ 225 h 597131"/>
                <a:gd name="connsiteX1" fmla="*/ 20777 w 182716"/>
                <a:gd name="connsiteY1" fmla="*/ 171675 h 597131"/>
                <a:gd name="connsiteX2" fmla="*/ 77927 w 182716"/>
                <a:gd name="connsiteY2" fmla="*/ 155800 h 597131"/>
                <a:gd name="connsiteX3" fmla="*/ 23952 w 182716"/>
                <a:gd name="connsiteY3" fmla="*/ 289150 h 597131"/>
                <a:gd name="connsiteX4" fmla="*/ 17602 w 182716"/>
                <a:gd name="connsiteY4" fmla="*/ 451075 h 597131"/>
                <a:gd name="connsiteX5" fmla="*/ 30302 w 182716"/>
                <a:gd name="connsiteY5" fmla="*/ 428850 h 597131"/>
                <a:gd name="connsiteX6" fmla="*/ 93802 w 182716"/>
                <a:gd name="connsiteY6" fmla="*/ 597125 h 597131"/>
                <a:gd name="connsiteX7" fmla="*/ 20777 w 182716"/>
                <a:gd name="connsiteY7" fmla="*/ 435200 h 597131"/>
                <a:gd name="connsiteX8" fmla="*/ 1727 w 182716"/>
                <a:gd name="connsiteY8" fmla="*/ 381225 h 597131"/>
                <a:gd name="connsiteX9" fmla="*/ 55702 w 182716"/>
                <a:gd name="connsiteY9" fmla="*/ 178025 h 597131"/>
                <a:gd name="connsiteX10" fmla="*/ 30302 w 182716"/>
                <a:gd name="connsiteY10" fmla="*/ 212950 h 597131"/>
                <a:gd name="connsiteX11" fmla="*/ 182702 w 182716"/>
                <a:gd name="connsiteY11" fmla="*/ 225 h 59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2716" h="597131">
                  <a:moveTo>
                    <a:pt x="182702" y="225"/>
                  </a:moveTo>
                  <a:cubicBezTo>
                    <a:pt x="181115" y="-6654"/>
                    <a:pt x="38239" y="145746"/>
                    <a:pt x="20777" y="171675"/>
                  </a:cubicBezTo>
                  <a:cubicBezTo>
                    <a:pt x="3315" y="197604"/>
                    <a:pt x="77398" y="136221"/>
                    <a:pt x="77927" y="155800"/>
                  </a:cubicBezTo>
                  <a:cubicBezTo>
                    <a:pt x="78456" y="175379"/>
                    <a:pt x="34006" y="239938"/>
                    <a:pt x="23952" y="289150"/>
                  </a:cubicBezTo>
                  <a:cubicBezTo>
                    <a:pt x="13898" y="338363"/>
                    <a:pt x="16544" y="427792"/>
                    <a:pt x="17602" y="451075"/>
                  </a:cubicBezTo>
                  <a:cubicBezTo>
                    <a:pt x="18660" y="474358"/>
                    <a:pt x="17602" y="404508"/>
                    <a:pt x="30302" y="428850"/>
                  </a:cubicBezTo>
                  <a:cubicBezTo>
                    <a:pt x="43002" y="453192"/>
                    <a:pt x="95390" y="596067"/>
                    <a:pt x="93802" y="597125"/>
                  </a:cubicBezTo>
                  <a:cubicBezTo>
                    <a:pt x="92214" y="598183"/>
                    <a:pt x="36123" y="471183"/>
                    <a:pt x="20777" y="435200"/>
                  </a:cubicBezTo>
                  <a:cubicBezTo>
                    <a:pt x="5431" y="399217"/>
                    <a:pt x="-4094" y="424088"/>
                    <a:pt x="1727" y="381225"/>
                  </a:cubicBezTo>
                  <a:cubicBezTo>
                    <a:pt x="7548" y="338363"/>
                    <a:pt x="50940" y="206071"/>
                    <a:pt x="55702" y="178025"/>
                  </a:cubicBezTo>
                  <a:cubicBezTo>
                    <a:pt x="60464" y="149979"/>
                    <a:pt x="9664" y="238350"/>
                    <a:pt x="30302" y="212950"/>
                  </a:cubicBezTo>
                  <a:cubicBezTo>
                    <a:pt x="50940" y="187550"/>
                    <a:pt x="184289" y="7104"/>
                    <a:pt x="182702" y="2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5" name="フリーフォーム 494">
              <a:extLst>
                <a:ext uri="{FF2B5EF4-FFF2-40B4-BE49-F238E27FC236}">
                  <a16:creationId xmlns:a16="http://schemas.microsoft.com/office/drawing/2014/main" id="{5D7AEE55-D9E0-B673-CA7B-87345C312ABB}"/>
                </a:ext>
              </a:extLst>
            </p:cNvPr>
            <p:cNvSpPr/>
            <p:nvPr/>
          </p:nvSpPr>
          <p:spPr>
            <a:xfrm>
              <a:off x="4484162" y="8676999"/>
              <a:ext cx="59267" cy="273847"/>
            </a:xfrm>
            <a:custGeom>
              <a:avLst/>
              <a:gdLst>
                <a:gd name="connsiteX0" fmla="*/ 59263 w 59267"/>
                <a:gd name="connsiteY0" fmla="*/ 276 h 273847"/>
                <a:gd name="connsiteX1" fmla="*/ 5288 w 59267"/>
                <a:gd name="connsiteY1" fmla="*/ 181251 h 273847"/>
                <a:gd name="connsiteX2" fmla="*/ 11638 w 59267"/>
                <a:gd name="connsiteY2" fmla="*/ 273326 h 273847"/>
                <a:gd name="connsiteX3" fmla="*/ 2113 w 59267"/>
                <a:gd name="connsiteY3" fmla="*/ 143151 h 273847"/>
                <a:gd name="connsiteX4" fmla="*/ 59263 w 59267"/>
                <a:gd name="connsiteY4" fmla="*/ 276 h 273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267" h="273847">
                  <a:moveTo>
                    <a:pt x="59263" y="276"/>
                  </a:moveTo>
                  <a:cubicBezTo>
                    <a:pt x="59792" y="6626"/>
                    <a:pt x="13225" y="135743"/>
                    <a:pt x="5288" y="181251"/>
                  </a:cubicBezTo>
                  <a:cubicBezTo>
                    <a:pt x="-2649" y="226759"/>
                    <a:pt x="12167" y="279676"/>
                    <a:pt x="11638" y="273326"/>
                  </a:cubicBezTo>
                  <a:cubicBezTo>
                    <a:pt x="11109" y="266976"/>
                    <a:pt x="-5824" y="187601"/>
                    <a:pt x="2113" y="143151"/>
                  </a:cubicBezTo>
                  <a:cubicBezTo>
                    <a:pt x="10050" y="98701"/>
                    <a:pt x="58734" y="-6074"/>
                    <a:pt x="59263" y="2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6" name="フリーフォーム 495">
              <a:extLst>
                <a:ext uri="{FF2B5EF4-FFF2-40B4-BE49-F238E27FC236}">
                  <a16:creationId xmlns:a16="http://schemas.microsoft.com/office/drawing/2014/main" id="{EE1B7791-AF26-2FDF-ECD8-AF68C99169EA}"/>
                </a:ext>
              </a:extLst>
            </p:cNvPr>
            <p:cNvSpPr/>
            <p:nvPr/>
          </p:nvSpPr>
          <p:spPr>
            <a:xfrm>
              <a:off x="4561046" y="8226399"/>
              <a:ext cx="340424" cy="324960"/>
            </a:xfrm>
            <a:custGeom>
              <a:avLst/>
              <a:gdLst>
                <a:gd name="connsiteX0" fmla="*/ 331629 w 340424"/>
                <a:gd name="connsiteY0" fmla="*/ 12726 h 324960"/>
                <a:gd name="connsiteX1" fmla="*/ 106204 w 340424"/>
                <a:gd name="connsiteY1" fmla="*/ 184176 h 324960"/>
                <a:gd name="connsiteX2" fmla="*/ 1429 w 340424"/>
                <a:gd name="connsiteY2" fmla="*/ 323876 h 324960"/>
                <a:gd name="connsiteX3" fmla="*/ 52229 w 340424"/>
                <a:gd name="connsiteY3" fmla="*/ 244501 h 324960"/>
                <a:gd name="connsiteX4" fmla="*/ 147479 w 340424"/>
                <a:gd name="connsiteY4" fmla="*/ 161951 h 324960"/>
                <a:gd name="connsiteX5" fmla="*/ 80804 w 340424"/>
                <a:gd name="connsiteY5" fmla="*/ 308001 h 324960"/>
                <a:gd name="connsiteX6" fmla="*/ 137954 w 340424"/>
                <a:gd name="connsiteY6" fmla="*/ 133376 h 324960"/>
                <a:gd name="connsiteX7" fmla="*/ 87154 w 340424"/>
                <a:gd name="connsiteY7" fmla="*/ 196876 h 324960"/>
                <a:gd name="connsiteX8" fmla="*/ 274479 w 340424"/>
                <a:gd name="connsiteY8" fmla="*/ 31776 h 324960"/>
                <a:gd name="connsiteX9" fmla="*/ 331629 w 340424"/>
                <a:gd name="connsiteY9" fmla="*/ 12726 h 32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0424" h="324960">
                  <a:moveTo>
                    <a:pt x="331629" y="12726"/>
                  </a:moveTo>
                  <a:cubicBezTo>
                    <a:pt x="303583" y="38126"/>
                    <a:pt x="161237" y="132318"/>
                    <a:pt x="106204" y="184176"/>
                  </a:cubicBezTo>
                  <a:cubicBezTo>
                    <a:pt x="51171" y="236034"/>
                    <a:pt x="10425" y="313822"/>
                    <a:pt x="1429" y="323876"/>
                  </a:cubicBezTo>
                  <a:cubicBezTo>
                    <a:pt x="-7567" y="333930"/>
                    <a:pt x="27887" y="271488"/>
                    <a:pt x="52229" y="244501"/>
                  </a:cubicBezTo>
                  <a:cubicBezTo>
                    <a:pt x="76571" y="217514"/>
                    <a:pt x="142716" y="151368"/>
                    <a:pt x="147479" y="161951"/>
                  </a:cubicBezTo>
                  <a:cubicBezTo>
                    <a:pt x="152241" y="172534"/>
                    <a:pt x="82391" y="312763"/>
                    <a:pt x="80804" y="308001"/>
                  </a:cubicBezTo>
                  <a:cubicBezTo>
                    <a:pt x="79217" y="303239"/>
                    <a:pt x="136896" y="151897"/>
                    <a:pt x="137954" y="133376"/>
                  </a:cubicBezTo>
                  <a:cubicBezTo>
                    <a:pt x="139012" y="114855"/>
                    <a:pt x="64400" y="213809"/>
                    <a:pt x="87154" y="196876"/>
                  </a:cubicBezTo>
                  <a:cubicBezTo>
                    <a:pt x="109908" y="179943"/>
                    <a:pt x="233733" y="60351"/>
                    <a:pt x="274479" y="31776"/>
                  </a:cubicBezTo>
                  <a:cubicBezTo>
                    <a:pt x="315225" y="3201"/>
                    <a:pt x="359675" y="-12674"/>
                    <a:pt x="331629" y="127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7" name="フリーフォーム 496">
              <a:extLst>
                <a:ext uri="{FF2B5EF4-FFF2-40B4-BE49-F238E27FC236}">
                  <a16:creationId xmlns:a16="http://schemas.microsoft.com/office/drawing/2014/main" id="{DFE16F71-967C-728C-1FFB-4FC1048674D9}"/>
                </a:ext>
              </a:extLst>
            </p:cNvPr>
            <p:cNvSpPr/>
            <p:nvPr/>
          </p:nvSpPr>
          <p:spPr>
            <a:xfrm>
              <a:off x="4836853" y="8077723"/>
              <a:ext cx="398058" cy="241446"/>
            </a:xfrm>
            <a:custGeom>
              <a:avLst/>
              <a:gdLst>
                <a:gd name="connsiteX0" fmla="*/ 1847 w 398058"/>
                <a:gd name="connsiteY0" fmla="*/ 240777 h 241446"/>
                <a:gd name="connsiteX1" fmla="*/ 389197 w 398058"/>
                <a:gd name="connsiteY1" fmla="*/ 5827 h 241446"/>
                <a:gd name="connsiteX2" fmla="*/ 265372 w 398058"/>
                <a:gd name="connsiteY2" fmla="*/ 75677 h 241446"/>
                <a:gd name="connsiteX3" fmla="*/ 173297 w 398058"/>
                <a:gd name="connsiteY3" fmla="*/ 123302 h 241446"/>
                <a:gd name="connsiteX4" fmla="*/ 239972 w 398058"/>
                <a:gd name="connsiteY4" fmla="*/ 78852 h 241446"/>
                <a:gd name="connsiteX5" fmla="*/ 1847 w 398058"/>
                <a:gd name="connsiteY5" fmla="*/ 240777 h 2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058" h="241446">
                  <a:moveTo>
                    <a:pt x="1847" y="240777"/>
                  </a:moveTo>
                  <a:cubicBezTo>
                    <a:pt x="26718" y="228606"/>
                    <a:pt x="345276" y="33344"/>
                    <a:pt x="389197" y="5827"/>
                  </a:cubicBezTo>
                  <a:cubicBezTo>
                    <a:pt x="433118" y="-21690"/>
                    <a:pt x="301355" y="56098"/>
                    <a:pt x="265372" y="75677"/>
                  </a:cubicBezTo>
                  <a:cubicBezTo>
                    <a:pt x="229389" y="95256"/>
                    <a:pt x="177530" y="122773"/>
                    <a:pt x="173297" y="123302"/>
                  </a:cubicBezTo>
                  <a:cubicBezTo>
                    <a:pt x="169064" y="123831"/>
                    <a:pt x="269076" y="62448"/>
                    <a:pt x="239972" y="78852"/>
                  </a:cubicBezTo>
                  <a:cubicBezTo>
                    <a:pt x="210868" y="95256"/>
                    <a:pt x="-23024" y="252948"/>
                    <a:pt x="1847" y="2407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8" name="フリーフォーム 497">
              <a:extLst>
                <a:ext uri="{FF2B5EF4-FFF2-40B4-BE49-F238E27FC236}">
                  <a16:creationId xmlns:a16="http://schemas.microsoft.com/office/drawing/2014/main" id="{F89611BB-12F0-5363-0CE1-75CE68991137}"/>
                </a:ext>
              </a:extLst>
            </p:cNvPr>
            <p:cNvSpPr/>
            <p:nvPr/>
          </p:nvSpPr>
          <p:spPr>
            <a:xfrm>
              <a:off x="5175085" y="7749972"/>
              <a:ext cx="699694" cy="340676"/>
            </a:xfrm>
            <a:custGeom>
              <a:avLst/>
              <a:gdLst>
                <a:gd name="connsiteX0" fmla="*/ 3340 w 699694"/>
                <a:gd name="connsiteY0" fmla="*/ 339928 h 340676"/>
                <a:gd name="connsiteX1" fmla="*/ 400215 w 699694"/>
                <a:gd name="connsiteY1" fmla="*/ 82753 h 340676"/>
                <a:gd name="connsiteX2" fmla="*/ 365290 w 699694"/>
                <a:gd name="connsiteY2" fmla="*/ 117678 h 340676"/>
                <a:gd name="connsiteX3" fmla="*/ 476415 w 699694"/>
                <a:gd name="connsiteY3" fmla="*/ 38303 h 340676"/>
                <a:gd name="connsiteX4" fmla="*/ 422440 w 699694"/>
                <a:gd name="connsiteY4" fmla="*/ 114503 h 340676"/>
                <a:gd name="connsiteX5" fmla="*/ 663740 w 699694"/>
                <a:gd name="connsiteY5" fmla="*/ 6553 h 340676"/>
                <a:gd name="connsiteX6" fmla="*/ 587540 w 699694"/>
                <a:gd name="connsiteY6" fmla="*/ 31953 h 340676"/>
                <a:gd name="connsiteX7" fmla="*/ 698665 w 699694"/>
                <a:gd name="connsiteY7" fmla="*/ 6553 h 340676"/>
                <a:gd name="connsiteX8" fmla="*/ 508165 w 699694"/>
                <a:gd name="connsiteY8" fmla="*/ 60528 h 340676"/>
                <a:gd name="connsiteX9" fmla="*/ 463715 w 699694"/>
                <a:gd name="connsiteY9" fmla="*/ 85928 h 340676"/>
                <a:gd name="connsiteX10" fmla="*/ 581190 w 699694"/>
                <a:gd name="connsiteY10" fmla="*/ 203 h 340676"/>
                <a:gd name="connsiteX11" fmla="*/ 435140 w 699694"/>
                <a:gd name="connsiteY11" fmla="*/ 114503 h 340676"/>
                <a:gd name="connsiteX12" fmla="*/ 270040 w 699694"/>
                <a:gd name="connsiteY12" fmla="*/ 200228 h 340676"/>
                <a:gd name="connsiteX13" fmla="*/ 362115 w 699694"/>
                <a:gd name="connsiteY13" fmla="*/ 104978 h 340676"/>
                <a:gd name="connsiteX14" fmla="*/ 158915 w 699694"/>
                <a:gd name="connsiteY14" fmla="*/ 219278 h 340676"/>
                <a:gd name="connsiteX15" fmla="*/ 206540 w 699694"/>
                <a:gd name="connsiteY15" fmla="*/ 162128 h 340676"/>
                <a:gd name="connsiteX16" fmla="*/ 3340 w 699694"/>
                <a:gd name="connsiteY16" fmla="*/ 339928 h 340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99694" h="340676">
                  <a:moveTo>
                    <a:pt x="3340" y="339928"/>
                  </a:moveTo>
                  <a:cubicBezTo>
                    <a:pt x="35619" y="326699"/>
                    <a:pt x="339890" y="119795"/>
                    <a:pt x="400215" y="82753"/>
                  </a:cubicBezTo>
                  <a:cubicBezTo>
                    <a:pt x="460540" y="45711"/>
                    <a:pt x="352590" y="125086"/>
                    <a:pt x="365290" y="117678"/>
                  </a:cubicBezTo>
                  <a:cubicBezTo>
                    <a:pt x="377990" y="110270"/>
                    <a:pt x="466890" y="38832"/>
                    <a:pt x="476415" y="38303"/>
                  </a:cubicBezTo>
                  <a:cubicBezTo>
                    <a:pt x="485940" y="37774"/>
                    <a:pt x="391219" y="119795"/>
                    <a:pt x="422440" y="114503"/>
                  </a:cubicBezTo>
                  <a:cubicBezTo>
                    <a:pt x="453661" y="109211"/>
                    <a:pt x="636223" y="20311"/>
                    <a:pt x="663740" y="6553"/>
                  </a:cubicBezTo>
                  <a:cubicBezTo>
                    <a:pt x="691257" y="-7205"/>
                    <a:pt x="581719" y="31953"/>
                    <a:pt x="587540" y="31953"/>
                  </a:cubicBezTo>
                  <a:cubicBezTo>
                    <a:pt x="593361" y="31953"/>
                    <a:pt x="711894" y="1791"/>
                    <a:pt x="698665" y="6553"/>
                  </a:cubicBezTo>
                  <a:cubicBezTo>
                    <a:pt x="685436" y="11315"/>
                    <a:pt x="547323" y="47299"/>
                    <a:pt x="508165" y="60528"/>
                  </a:cubicBezTo>
                  <a:cubicBezTo>
                    <a:pt x="469007" y="73757"/>
                    <a:pt x="451544" y="95982"/>
                    <a:pt x="463715" y="85928"/>
                  </a:cubicBezTo>
                  <a:cubicBezTo>
                    <a:pt x="475886" y="75874"/>
                    <a:pt x="585952" y="-4559"/>
                    <a:pt x="581190" y="203"/>
                  </a:cubicBezTo>
                  <a:cubicBezTo>
                    <a:pt x="576428" y="4965"/>
                    <a:pt x="486998" y="81165"/>
                    <a:pt x="435140" y="114503"/>
                  </a:cubicBezTo>
                  <a:cubicBezTo>
                    <a:pt x="383282" y="147840"/>
                    <a:pt x="282211" y="201815"/>
                    <a:pt x="270040" y="200228"/>
                  </a:cubicBezTo>
                  <a:cubicBezTo>
                    <a:pt x="257869" y="198641"/>
                    <a:pt x="380636" y="101803"/>
                    <a:pt x="362115" y="104978"/>
                  </a:cubicBezTo>
                  <a:cubicBezTo>
                    <a:pt x="343594" y="108153"/>
                    <a:pt x="184844" y="209753"/>
                    <a:pt x="158915" y="219278"/>
                  </a:cubicBezTo>
                  <a:cubicBezTo>
                    <a:pt x="132986" y="228803"/>
                    <a:pt x="230352" y="137257"/>
                    <a:pt x="206540" y="162128"/>
                  </a:cubicBezTo>
                  <a:cubicBezTo>
                    <a:pt x="182728" y="186999"/>
                    <a:pt x="-28939" y="353157"/>
                    <a:pt x="3340" y="3399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9" name="フリーフォーム 498">
              <a:extLst>
                <a:ext uri="{FF2B5EF4-FFF2-40B4-BE49-F238E27FC236}">
                  <a16:creationId xmlns:a16="http://schemas.microsoft.com/office/drawing/2014/main" id="{4D9EDF12-4CD9-A3C6-DC94-528B38C3941E}"/>
                </a:ext>
              </a:extLst>
            </p:cNvPr>
            <p:cNvSpPr/>
            <p:nvPr/>
          </p:nvSpPr>
          <p:spPr>
            <a:xfrm>
              <a:off x="5051425" y="8071860"/>
              <a:ext cx="393392" cy="237115"/>
            </a:xfrm>
            <a:custGeom>
              <a:avLst/>
              <a:gdLst>
                <a:gd name="connsiteX0" fmla="*/ 0 w 393392"/>
                <a:gd name="connsiteY0" fmla="*/ 237115 h 237115"/>
                <a:gd name="connsiteX1" fmla="*/ 384175 w 393392"/>
                <a:gd name="connsiteY1" fmla="*/ 5340 h 237115"/>
                <a:gd name="connsiteX2" fmla="*/ 282575 w 393392"/>
                <a:gd name="connsiteY2" fmla="*/ 68840 h 237115"/>
                <a:gd name="connsiteX3" fmla="*/ 0 w 393392"/>
                <a:gd name="connsiteY3" fmla="*/ 237115 h 237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392" h="237115">
                  <a:moveTo>
                    <a:pt x="0" y="237115"/>
                  </a:moveTo>
                  <a:lnTo>
                    <a:pt x="384175" y="5340"/>
                  </a:lnTo>
                  <a:cubicBezTo>
                    <a:pt x="431271" y="-22706"/>
                    <a:pt x="282575" y="68840"/>
                    <a:pt x="282575" y="68840"/>
                  </a:cubicBezTo>
                  <a:lnTo>
                    <a:pt x="0" y="2371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0" name="フリーフォーム 499">
              <a:extLst>
                <a:ext uri="{FF2B5EF4-FFF2-40B4-BE49-F238E27FC236}">
                  <a16:creationId xmlns:a16="http://schemas.microsoft.com/office/drawing/2014/main" id="{75819847-89E4-B485-B883-2AD15E12A88E}"/>
                </a:ext>
              </a:extLst>
            </p:cNvPr>
            <p:cNvSpPr/>
            <p:nvPr/>
          </p:nvSpPr>
          <p:spPr>
            <a:xfrm>
              <a:off x="5559300" y="7886501"/>
              <a:ext cx="299813" cy="235165"/>
            </a:xfrm>
            <a:custGeom>
              <a:avLst/>
              <a:gdLst>
                <a:gd name="connsiteX0" fmla="*/ 219200 w 299813"/>
                <a:gd name="connsiteY0" fmla="*/ 199 h 235165"/>
                <a:gd name="connsiteX1" fmla="*/ 285875 w 299813"/>
                <a:gd name="connsiteY1" fmla="*/ 98624 h 235165"/>
                <a:gd name="connsiteX2" fmla="*/ 250950 w 299813"/>
                <a:gd name="connsiteY2" fmla="*/ 127199 h 235165"/>
                <a:gd name="connsiteX3" fmla="*/ 38225 w 299813"/>
                <a:gd name="connsiteY3" fmla="*/ 111324 h 235165"/>
                <a:gd name="connsiteX4" fmla="*/ 222375 w 299813"/>
                <a:gd name="connsiteY4" fmla="*/ 127199 h 235165"/>
                <a:gd name="connsiteX5" fmla="*/ 92200 w 299813"/>
                <a:gd name="connsiteY5" fmla="*/ 158949 h 235165"/>
                <a:gd name="connsiteX6" fmla="*/ 31875 w 299813"/>
                <a:gd name="connsiteY6" fmla="*/ 235149 h 235165"/>
                <a:gd name="connsiteX7" fmla="*/ 31875 w 299813"/>
                <a:gd name="connsiteY7" fmla="*/ 165299 h 235165"/>
                <a:gd name="connsiteX8" fmla="*/ 125 w 299813"/>
                <a:gd name="connsiteY8" fmla="*/ 104974 h 235165"/>
                <a:gd name="connsiteX9" fmla="*/ 22350 w 299813"/>
                <a:gd name="connsiteY9" fmla="*/ 209749 h 235165"/>
                <a:gd name="connsiteX10" fmla="*/ 60450 w 299813"/>
                <a:gd name="connsiteY10" fmla="*/ 155774 h 235165"/>
                <a:gd name="connsiteX11" fmla="*/ 295400 w 299813"/>
                <a:gd name="connsiteY11" fmla="*/ 127199 h 235165"/>
                <a:gd name="connsiteX12" fmla="*/ 219200 w 299813"/>
                <a:gd name="connsiteY12" fmla="*/ 199 h 235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9813" h="235165">
                  <a:moveTo>
                    <a:pt x="219200" y="199"/>
                  </a:moveTo>
                  <a:cubicBezTo>
                    <a:pt x="217613" y="-4563"/>
                    <a:pt x="280583" y="77458"/>
                    <a:pt x="285875" y="98624"/>
                  </a:cubicBezTo>
                  <a:cubicBezTo>
                    <a:pt x="291167" y="119790"/>
                    <a:pt x="292225" y="125082"/>
                    <a:pt x="250950" y="127199"/>
                  </a:cubicBezTo>
                  <a:cubicBezTo>
                    <a:pt x="209675" y="129316"/>
                    <a:pt x="42987" y="111324"/>
                    <a:pt x="38225" y="111324"/>
                  </a:cubicBezTo>
                  <a:cubicBezTo>
                    <a:pt x="33463" y="111324"/>
                    <a:pt x="213379" y="119262"/>
                    <a:pt x="222375" y="127199"/>
                  </a:cubicBezTo>
                  <a:cubicBezTo>
                    <a:pt x="231371" y="135137"/>
                    <a:pt x="123950" y="140957"/>
                    <a:pt x="92200" y="158949"/>
                  </a:cubicBezTo>
                  <a:cubicBezTo>
                    <a:pt x="60450" y="176941"/>
                    <a:pt x="41929" y="234091"/>
                    <a:pt x="31875" y="235149"/>
                  </a:cubicBezTo>
                  <a:cubicBezTo>
                    <a:pt x="21821" y="236207"/>
                    <a:pt x="37167" y="186995"/>
                    <a:pt x="31875" y="165299"/>
                  </a:cubicBezTo>
                  <a:cubicBezTo>
                    <a:pt x="26583" y="143603"/>
                    <a:pt x="1712" y="97566"/>
                    <a:pt x="125" y="104974"/>
                  </a:cubicBezTo>
                  <a:cubicBezTo>
                    <a:pt x="-1462" y="112382"/>
                    <a:pt x="12296" y="201282"/>
                    <a:pt x="22350" y="209749"/>
                  </a:cubicBezTo>
                  <a:cubicBezTo>
                    <a:pt x="32404" y="218216"/>
                    <a:pt x="14942" y="169532"/>
                    <a:pt x="60450" y="155774"/>
                  </a:cubicBezTo>
                  <a:cubicBezTo>
                    <a:pt x="105958" y="142016"/>
                    <a:pt x="268942" y="151541"/>
                    <a:pt x="295400" y="127199"/>
                  </a:cubicBezTo>
                  <a:cubicBezTo>
                    <a:pt x="321858" y="102857"/>
                    <a:pt x="220787" y="4961"/>
                    <a:pt x="219200" y="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1" name="フリーフォーム 500">
              <a:extLst>
                <a:ext uri="{FF2B5EF4-FFF2-40B4-BE49-F238E27FC236}">
                  <a16:creationId xmlns:a16="http://schemas.microsoft.com/office/drawing/2014/main" id="{15B7E8EC-C450-12EF-A015-21C90E6E8AD4}"/>
                </a:ext>
              </a:extLst>
            </p:cNvPr>
            <p:cNvSpPr/>
            <p:nvPr/>
          </p:nvSpPr>
          <p:spPr>
            <a:xfrm>
              <a:off x="5046822" y="8056780"/>
              <a:ext cx="702633" cy="319197"/>
            </a:xfrm>
            <a:custGeom>
              <a:avLst/>
              <a:gdLst>
                <a:gd name="connsiteX0" fmla="*/ 1428 w 702633"/>
                <a:gd name="connsiteY0" fmla="*/ 318870 h 319197"/>
                <a:gd name="connsiteX1" fmla="*/ 668178 w 702633"/>
                <a:gd name="connsiteY1" fmla="*/ 17245 h 319197"/>
                <a:gd name="connsiteX2" fmla="*/ 591978 w 702633"/>
                <a:gd name="connsiteY2" fmla="*/ 52170 h 319197"/>
                <a:gd name="connsiteX3" fmla="*/ 461803 w 702633"/>
                <a:gd name="connsiteY3" fmla="*/ 179170 h 319197"/>
                <a:gd name="connsiteX4" fmla="*/ 560228 w 702633"/>
                <a:gd name="connsiteY4" fmla="*/ 48995 h 319197"/>
                <a:gd name="connsiteX5" fmla="*/ 404653 w 702633"/>
                <a:gd name="connsiteY5" fmla="*/ 150595 h 319197"/>
                <a:gd name="connsiteX6" fmla="*/ 487203 w 702633"/>
                <a:gd name="connsiteY6" fmla="*/ 77570 h 319197"/>
                <a:gd name="connsiteX7" fmla="*/ 1428 w 702633"/>
                <a:gd name="connsiteY7" fmla="*/ 318870 h 319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2633" h="319197">
                  <a:moveTo>
                    <a:pt x="1428" y="318870"/>
                  </a:moveTo>
                  <a:cubicBezTo>
                    <a:pt x="31590" y="308816"/>
                    <a:pt x="569753" y="61695"/>
                    <a:pt x="668178" y="17245"/>
                  </a:cubicBezTo>
                  <a:cubicBezTo>
                    <a:pt x="766603" y="-27205"/>
                    <a:pt x="626374" y="25183"/>
                    <a:pt x="591978" y="52170"/>
                  </a:cubicBezTo>
                  <a:cubicBezTo>
                    <a:pt x="557582" y="79157"/>
                    <a:pt x="467095" y="179699"/>
                    <a:pt x="461803" y="179170"/>
                  </a:cubicBezTo>
                  <a:cubicBezTo>
                    <a:pt x="456511" y="178641"/>
                    <a:pt x="569753" y="53758"/>
                    <a:pt x="560228" y="48995"/>
                  </a:cubicBezTo>
                  <a:cubicBezTo>
                    <a:pt x="550703" y="44232"/>
                    <a:pt x="416824" y="145833"/>
                    <a:pt x="404653" y="150595"/>
                  </a:cubicBezTo>
                  <a:cubicBezTo>
                    <a:pt x="392482" y="155357"/>
                    <a:pt x="546470" y="51112"/>
                    <a:pt x="487203" y="77570"/>
                  </a:cubicBezTo>
                  <a:cubicBezTo>
                    <a:pt x="427936" y="104028"/>
                    <a:pt x="-28734" y="328924"/>
                    <a:pt x="1428" y="3188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2" name="フリーフォーム 501">
              <a:extLst>
                <a:ext uri="{FF2B5EF4-FFF2-40B4-BE49-F238E27FC236}">
                  <a16:creationId xmlns:a16="http://schemas.microsoft.com/office/drawing/2014/main" id="{0D8E456D-34CA-C698-7B7F-53B65DC9BD67}"/>
                </a:ext>
              </a:extLst>
            </p:cNvPr>
            <p:cNvSpPr/>
            <p:nvPr/>
          </p:nvSpPr>
          <p:spPr>
            <a:xfrm>
              <a:off x="5845155" y="7820011"/>
              <a:ext cx="47670" cy="190526"/>
            </a:xfrm>
            <a:custGeom>
              <a:avLst/>
              <a:gdLst>
                <a:gd name="connsiteX0" fmla="*/ 20 w 47670"/>
                <a:gd name="connsiteY0" fmla="*/ 14 h 190526"/>
                <a:gd name="connsiteX1" fmla="*/ 41295 w 47670"/>
                <a:gd name="connsiteY1" fmla="*/ 88914 h 190526"/>
                <a:gd name="connsiteX2" fmla="*/ 15895 w 47670"/>
                <a:gd name="connsiteY2" fmla="*/ 190514 h 190526"/>
                <a:gd name="connsiteX3" fmla="*/ 47645 w 47670"/>
                <a:gd name="connsiteY3" fmla="*/ 95264 h 190526"/>
                <a:gd name="connsiteX4" fmla="*/ 20 w 47670"/>
                <a:gd name="connsiteY4" fmla="*/ 14 h 190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70" h="190526">
                  <a:moveTo>
                    <a:pt x="20" y="14"/>
                  </a:moveTo>
                  <a:cubicBezTo>
                    <a:pt x="-1038" y="-1044"/>
                    <a:pt x="38649" y="57164"/>
                    <a:pt x="41295" y="88914"/>
                  </a:cubicBezTo>
                  <a:cubicBezTo>
                    <a:pt x="43941" y="120664"/>
                    <a:pt x="14837" y="189456"/>
                    <a:pt x="15895" y="190514"/>
                  </a:cubicBezTo>
                  <a:cubicBezTo>
                    <a:pt x="16953" y="191572"/>
                    <a:pt x="48703" y="125426"/>
                    <a:pt x="47645" y="95264"/>
                  </a:cubicBezTo>
                  <a:cubicBezTo>
                    <a:pt x="46587" y="65102"/>
                    <a:pt x="1078" y="1072"/>
                    <a:pt x="20" y="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3" name="フリーフォーム 502">
              <a:extLst>
                <a:ext uri="{FF2B5EF4-FFF2-40B4-BE49-F238E27FC236}">
                  <a16:creationId xmlns:a16="http://schemas.microsoft.com/office/drawing/2014/main" id="{FED21D4C-6917-9825-DC59-B993C645F643}"/>
                </a:ext>
              </a:extLst>
            </p:cNvPr>
            <p:cNvSpPr/>
            <p:nvPr/>
          </p:nvSpPr>
          <p:spPr>
            <a:xfrm>
              <a:off x="5879035" y="7753349"/>
              <a:ext cx="605204" cy="319662"/>
            </a:xfrm>
            <a:custGeom>
              <a:avLst/>
              <a:gdLst>
                <a:gd name="connsiteX0" fmla="*/ 1065 w 605204"/>
                <a:gd name="connsiteY0" fmla="*/ 1 h 319662"/>
                <a:gd name="connsiteX1" fmla="*/ 166165 w 605204"/>
                <a:gd name="connsiteY1" fmla="*/ 130176 h 319662"/>
                <a:gd name="connsiteX2" fmla="*/ 153465 w 605204"/>
                <a:gd name="connsiteY2" fmla="*/ 85726 h 319662"/>
                <a:gd name="connsiteX3" fmla="*/ 372540 w 605204"/>
                <a:gd name="connsiteY3" fmla="*/ 161926 h 319662"/>
                <a:gd name="connsiteX4" fmla="*/ 601140 w 605204"/>
                <a:gd name="connsiteY4" fmla="*/ 317501 h 319662"/>
                <a:gd name="connsiteX5" fmla="*/ 502715 w 605204"/>
                <a:gd name="connsiteY5" fmla="*/ 247651 h 319662"/>
                <a:gd name="connsiteX6" fmla="*/ 299515 w 605204"/>
                <a:gd name="connsiteY6" fmla="*/ 174626 h 319662"/>
                <a:gd name="connsiteX7" fmla="*/ 391590 w 605204"/>
                <a:gd name="connsiteY7" fmla="*/ 200026 h 319662"/>
                <a:gd name="connsiteX8" fmla="*/ 185215 w 605204"/>
                <a:gd name="connsiteY8" fmla="*/ 101601 h 319662"/>
                <a:gd name="connsiteX9" fmla="*/ 172515 w 605204"/>
                <a:gd name="connsiteY9" fmla="*/ 114301 h 319662"/>
                <a:gd name="connsiteX10" fmla="*/ 331265 w 605204"/>
                <a:gd name="connsiteY10" fmla="*/ 171451 h 319662"/>
                <a:gd name="connsiteX11" fmla="*/ 143940 w 605204"/>
                <a:gd name="connsiteY11" fmla="*/ 111126 h 319662"/>
                <a:gd name="connsiteX12" fmla="*/ 258240 w 605204"/>
                <a:gd name="connsiteY12" fmla="*/ 127001 h 319662"/>
                <a:gd name="connsiteX13" fmla="*/ 1065 w 605204"/>
                <a:gd name="connsiteY13" fmla="*/ 1 h 3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5204" h="319662">
                  <a:moveTo>
                    <a:pt x="1065" y="1"/>
                  </a:moveTo>
                  <a:cubicBezTo>
                    <a:pt x="-14281" y="530"/>
                    <a:pt x="140765" y="115889"/>
                    <a:pt x="166165" y="130176"/>
                  </a:cubicBezTo>
                  <a:cubicBezTo>
                    <a:pt x="191565" y="144463"/>
                    <a:pt x="119069" y="80434"/>
                    <a:pt x="153465" y="85726"/>
                  </a:cubicBezTo>
                  <a:cubicBezTo>
                    <a:pt x="187861" y="91018"/>
                    <a:pt x="297927" y="123297"/>
                    <a:pt x="372540" y="161926"/>
                  </a:cubicBezTo>
                  <a:cubicBezTo>
                    <a:pt x="447153" y="200555"/>
                    <a:pt x="579444" y="303214"/>
                    <a:pt x="601140" y="317501"/>
                  </a:cubicBezTo>
                  <a:cubicBezTo>
                    <a:pt x="622836" y="331789"/>
                    <a:pt x="552986" y="271463"/>
                    <a:pt x="502715" y="247651"/>
                  </a:cubicBezTo>
                  <a:cubicBezTo>
                    <a:pt x="452444" y="223839"/>
                    <a:pt x="318036" y="182563"/>
                    <a:pt x="299515" y="174626"/>
                  </a:cubicBezTo>
                  <a:cubicBezTo>
                    <a:pt x="280994" y="166689"/>
                    <a:pt x="410640" y="212197"/>
                    <a:pt x="391590" y="200026"/>
                  </a:cubicBezTo>
                  <a:cubicBezTo>
                    <a:pt x="372540" y="187855"/>
                    <a:pt x="221727" y="115888"/>
                    <a:pt x="185215" y="101601"/>
                  </a:cubicBezTo>
                  <a:cubicBezTo>
                    <a:pt x="148703" y="87314"/>
                    <a:pt x="148173" y="102659"/>
                    <a:pt x="172515" y="114301"/>
                  </a:cubicBezTo>
                  <a:cubicBezTo>
                    <a:pt x="196857" y="125943"/>
                    <a:pt x="336028" y="171980"/>
                    <a:pt x="331265" y="171451"/>
                  </a:cubicBezTo>
                  <a:cubicBezTo>
                    <a:pt x="326503" y="170922"/>
                    <a:pt x="156111" y="118534"/>
                    <a:pt x="143940" y="111126"/>
                  </a:cubicBezTo>
                  <a:cubicBezTo>
                    <a:pt x="131769" y="103718"/>
                    <a:pt x="278878" y="148168"/>
                    <a:pt x="258240" y="127001"/>
                  </a:cubicBezTo>
                  <a:cubicBezTo>
                    <a:pt x="237603" y="105834"/>
                    <a:pt x="16411" y="-528"/>
                    <a:pt x="1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4" name="フリーフォーム 503">
              <a:extLst>
                <a:ext uri="{FF2B5EF4-FFF2-40B4-BE49-F238E27FC236}">
                  <a16:creationId xmlns:a16="http://schemas.microsoft.com/office/drawing/2014/main" id="{1F274808-D5A4-EB21-FF34-7018ADB3E573}"/>
                </a:ext>
              </a:extLst>
            </p:cNvPr>
            <p:cNvSpPr/>
            <p:nvPr/>
          </p:nvSpPr>
          <p:spPr>
            <a:xfrm>
              <a:off x="5866611" y="7895403"/>
              <a:ext cx="311997" cy="226265"/>
            </a:xfrm>
            <a:custGeom>
              <a:avLst/>
              <a:gdLst>
                <a:gd name="connsiteX0" fmla="*/ 64289 w 311997"/>
                <a:gd name="connsiteY0" fmla="*/ 822 h 226265"/>
                <a:gd name="connsiteX1" fmla="*/ 64289 w 311997"/>
                <a:gd name="connsiteY1" fmla="*/ 137347 h 226265"/>
                <a:gd name="connsiteX2" fmla="*/ 23014 w 311997"/>
                <a:gd name="connsiteY2" fmla="*/ 181797 h 226265"/>
                <a:gd name="connsiteX3" fmla="*/ 23014 w 311997"/>
                <a:gd name="connsiteY3" fmla="*/ 153222 h 226265"/>
                <a:gd name="connsiteX4" fmla="*/ 311939 w 311997"/>
                <a:gd name="connsiteY4" fmla="*/ 226247 h 226265"/>
                <a:gd name="connsiteX5" fmla="*/ 48414 w 311997"/>
                <a:gd name="connsiteY5" fmla="*/ 159572 h 226265"/>
                <a:gd name="connsiteX6" fmla="*/ 64289 w 311997"/>
                <a:gd name="connsiteY6" fmla="*/ 83372 h 226265"/>
                <a:gd name="connsiteX7" fmla="*/ 64289 w 311997"/>
                <a:gd name="connsiteY7" fmla="*/ 822 h 22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1997" h="226265">
                  <a:moveTo>
                    <a:pt x="64289" y="822"/>
                  </a:moveTo>
                  <a:cubicBezTo>
                    <a:pt x="64289" y="9818"/>
                    <a:pt x="71168" y="107185"/>
                    <a:pt x="64289" y="137347"/>
                  </a:cubicBezTo>
                  <a:cubicBezTo>
                    <a:pt x="57410" y="167509"/>
                    <a:pt x="29893" y="179151"/>
                    <a:pt x="23014" y="181797"/>
                  </a:cubicBezTo>
                  <a:cubicBezTo>
                    <a:pt x="16135" y="184443"/>
                    <a:pt x="-25140" y="145814"/>
                    <a:pt x="23014" y="153222"/>
                  </a:cubicBezTo>
                  <a:cubicBezTo>
                    <a:pt x="71168" y="160630"/>
                    <a:pt x="311939" y="226247"/>
                    <a:pt x="311939" y="226247"/>
                  </a:cubicBezTo>
                  <a:cubicBezTo>
                    <a:pt x="316172" y="227305"/>
                    <a:pt x="89689" y="183384"/>
                    <a:pt x="48414" y="159572"/>
                  </a:cubicBezTo>
                  <a:cubicBezTo>
                    <a:pt x="7139" y="135760"/>
                    <a:pt x="60585" y="107714"/>
                    <a:pt x="64289" y="83372"/>
                  </a:cubicBezTo>
                  <a:cubicBezTo>
                    <a:pt x="67993" y="59030"/>
                    <a:pt x="64289" y="-8174"/>
                    <a:pt x="64289" y="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5" name="フリーフォーム 504">
              <a:extLst>
                <a:ext uri="{FF2B5EF4-FFF2-40B4-BE49-F238E27FC236}">
                  <a16:creationId xmlns:a16="http://schemas.microsoft.com/office/drawing/2014/main" id="{C599BA52-FA11-B251-3EEB-00210B5942A3}"/>
                </a:ext>
              </a:extLst>
            </p:cNvPr>
            <p:cNvSpPr/>
            <p:nvPr/>
          </p:nvSpPr>
          <p:spPr>
            <a:xfrm>
              <a:off x="5347425" y="8140455"/>
              <a:ext cx="580898" cy="220321"/>
            </a:xfrm>
            <a:custGeom>
              <a:avLst/>
              <a:gdLst>
                <a:gd name="connsiteX0" fmla="*/ 2450 w 580898"/>
                <a:gd name="connsiteY0" fmla="*/ 219320 h 220321"/>
                <a:gd name="connsiteX1" fmla="*/ 450125 w 580898"/>
                <a:gd name="connsiteY1" fmla="*/ 3420 h 220321"/>
                <a:gd name="connsiteX2" fmla="*/ 278675 w 580898"/>
                <a:gd name="connsiteY2" fmla="*/ 89145 h 220321"/>
                <a:gd name="connsiteX3" fmla="*/ 323125 w 580898"/>
                <a:gd name="connsiteY3" fmla="*/ 120895 h 220321"/>
                <a:gd name="connsiteX4" fmla="*/ 580300 w 580898"/>
                <a:gd name="connsiteY4" fmla="*/ 95495 h 220321"/>
                <a:gd name="connsiteX5" fmla="*/ 399325 w 580898"/>
                <a:gd name="connsiteY5" fmla="*/ 108195 h 220321"/>
                <a:gd name="connsiteX6" fmla="*/ 186600 w 580898"/>
                <a:gd name="connsiteY6" fmla="*/ 105020 h 220321"/>
                <a:gd name="connsiteX7" fmla="*/ 265975 w 580898"/>
                <a:gd name="connsiteY7" fmla="*/ 85970 h 220321"/>
                <a:gd name="connsiteX8" fmla="*/ 2450 w 580898"/>
                <a:gd name="connsiteY8" fmla="*/ 219320 h 220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898" h="220321">
                  <a:moveTo>
                    <a:pt x="2450" y="219320"/>
                  </a:moveTo>
                  <a:cubicBezTo>
                    <a:pt x="33142" y="205562"/>
                    <a:pt x="404088" y="25116"/>
                    <a:pt x="450125" y="3420"/>
                  </a:cubicBezTo>
                  <a:cubicBezTo>
                    <a:pt x="496163" y="-18276"/>
                    <a:pt x="299842" y="69566"/>
                    <a:pt x="278675" y="89145"/>
                  </a:cubicBezTo>
                  <a:cubicBezTo>
                    <a:pt x="257508" y="108724"/>
                    <a:pt x="272854" y="119837"/>
                    <a:pt x="323125" y="120895"/>
                  </a:cubicBezTo>
                  <a:cubicBezTo>
                    <a:pt x="373396" y="121953"/>
                    <a:pt x="567600" y="97612"/>
                    <a:pt x="580300" y="95495"/>
                  </a:cubicBezTo>
                  <a:cubicBezTo>
                    <a:pt x="593000" y="93378"/>
                    <a:pt x="399325" y="108195"/>
                    <a:pt x="399325" y="108195"/>
                  </a:cubicBezTo>
                  <a:cubicBezTo>
                    <a:pt x="333708" y="109782"/>
                    <a:pt x="208825" y="108724"/>
                    <a:pt x="186600" y="105020"/>
                  </a:cubicBezTo>
                  <a:cubicBezTo>
                    <a:pt x="164375" y="101316"/>
                    <a:pt x="292963" y="71153"/>
                    <a:pt x="265975" y="85970"/>
                  </a:cubicBezTo>
                  <a:cubicBezTo>
                    <a:pt x="238987" y="100787"/>
                    <a:pt x="-28242" y="233078"/>
                    <a:pt x="2450" y="2193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6" name="フリーフォーム 505">
              <a:extLst>
                <a:ext uri="{FF2B5EF4-FFF2-40B4-BE49-F238E27FC236}">
                  <a16:creationId xmlns:a16="http://schemas.microsoft.com/office/drawing/2014/main" id="{5303461A-6F75-D2FB-979D-07C6203CBEBE}"/>
                </a:ext>
              </a:extLst>
            </p:cNvPr>
            <p:cNvSpPr/>
            <p:nvPr/>
          </p:nvSpPr>
          <p:spPr>
            <a:xfrm>
              <a:off x="6514924" y="8064250"/>
              <a:ext cx="251280" cy="708503"/>
            </a:xfrm>
            <a:custGeom>
              <a:avLst/>
              <a:gdLst>
                <a:gd name="connsiteX0" fmla="*/ 176 w 251280"/>
                <a:gd name="connsiteY0" fmla="*/ 250 h 708503"/>
                <a:gd name="connsiteX1" fmla="*/ 130351 w 251280"/>
                <a:gd name="connsiteY1" fmla="*/ 317750 h 708503"/>
                <a:gd name="connsiteX2" fmla="*/ 251001 w 251280"/>
                <a:gd name="connsiteY2" fmla="*/ 708275 h 708503"/>
                <a:gd name="connsiteX3" fmla="*/ 158926 w 251280"/>
                <a:gd name="connsiteY3" fmla="*/ 368550 h 708503"/>
                <a:gd name="connsiteX4" fmla="*/ 176 w 251280"/>
                <a:gd name="connsiteY4" fmla="*/ 250 h 708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280" h="708503">
                  <a:moveTo>
                    <a:pt x="176" y="250"/>
                  </a:moveTo>
                  <a:cubicBezTo>
                    <a:pt x="-4587" y="-8217"/>
                    <a:pt x="88547" y="199746"/>
                    <a:pt x="130351" y="317750"/>
                  </a:cubicBezTo>
                  <a:cubicBezTo>
                    <a:pt x="172155" y="435754"/>
                    <a:pt x="246238" y="699808"/>
                    <a:pt x="251001" y="708275"/>
                  </a:cubicBezTo>
                  <a:cubicBezTo>
                    <a:pt x="255764" y="716742"/>
                    <a:pt x="198613" y="488142"/>
                    <a:pt x="158926" y="368550"/>
                  </a:cubicBezTo>
                  <a:cubicBezTo>
                    <a:pt x="119239" y="248958"/>
                    <a:pt x="4939" y="8717"/>
                    <a:pt x="176" y="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7" name="フリーフォーム 506">
              <a:extLst>
                <a:ext uri="{FF2B5EF4-FFF2-40B4-BE49-F238E27FC236}">
                  <a16:creationId xmlns:a16="http://schemas.microsoft.com/office/drawing/2014/main" id="{21966CDD-34FE-BD76-9532-629178E8D72C}"/>
                </a:ext>
              </a:extLst>
            </p:cNvPr>
            <p:cNvSpPr/>
            <p:nvPr/>
          </p:nvSpPr>
          <p:spPr>
            <a:xfrm>
              <a:off x="6309745" y="8020050"/>
              <a:ext cx="173654" cy="219403"/>
            </a:xfrm>
            <a:custGeom>
              <a:avLst/>
              <a:gdLst>
                <a:gd name="connsiteX0" fmla="*/ 21205 w 173654"/>
                <a:gd name="connsiteY0" fmla="*/ 0 h 219403"/>
                <a:gd name="connsiteX1" fmla="*/ 21205 w 173654"/>
                <a:gd name="connsiteY1" fmla="*/ 92075 h 219403"/>
                <a:gd name="connsiteX2" fmla="*/ 132330 w 173654"/>
                <a:gd name="connsiteY2" fmla="*/ 187325 h 219403"/>
                <a:gd name="connsiteX3" fmla="*/ 65655 w 173654"/>
                <a:gd name="connsiteY3" fmla="*/ 158750 h 219403"/>
                <a:gd name="connsiteX4" fmla="*/ 173605 w 173654"/>
                <a:gd name="connsiteY4" fmla="*/ 219075 h 219403"/>
                <a:gd name="connsiteX5" fmla="*/ 49780 w 173654"/>
                <a:gd name="connsiteY5" fmla="*/ 127000 h 219403"/>
                <a:gd name="connsiteX6" fmla="*/ 2155 w 173654"/>
                <a:gd name="connsiteY6" fmla="*/ 88900 h 219403"/>
                <a:gd name="connsiteX7" fmla="*/ 8505 w 173654"/>
                <a:gd name="connsiteY7" fmla="*/ 92075 h 219403"/>
                <a:gd name="connsiteX8" fmla="*/ 21205 w 173654"/>
                <a:gd name="connsiteY8" fmla="*/ 0 h 21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654" h="219403">
                  <a:moveTo>
                    <a:pt x="21205" y="0"/>
                  </a:moveTo>
                  <a:cubicBezTo>
                    <a:pt x="23322" y="0"/>
                    <a:pt x="2684" y="60854"/>
                    <a:pt x="21205" y="92075"/>
                  </a:cubicBezTo>
                  <a:cubicBezTo>
                    <a:pt x="39726" y="123296"/>
                    <a:pt x="124922" y="176213"/>
                    <a:pt x="132330" y="187325"/>
                  </a:cubicBezTo>
                  <a:cubicBezTo>
                    <a:pt x="139738" y="198438"/>
                    <a:pt x="58776" y="153458"/>
                    <a:pt x="65655" y="158750"/>
                  </a:cubicBezTo>
                  <a:cubicBezTo>
                    <a:pt x="72534" y="164042"/>
                    <a:pt x="176251" y="224367"/>
                    <a:pt x="173605" y="219075"/>
                  </a:cubicBezTo>
                  <a:cubicBezTo>
                    <a:pt x="170959" y="213783"/>
                    <a:pt x="78355" y="148696"/>
                    <a:pt x="49780" y="127000"/>
                  </a:cubicBezTo>
                  <a:cubicBezTo>
                    <a:pt x="21205" y="105304"/>
                    <a:pt x="9034" y="94721"/>
                    <a:pt x="2155" y="88900"/>
                  </a:cubicBezTo>
                  <a:cubicBezTo>
                    <a:pt x="-4724" y="83079"/>
                    <a:pt x="6918" y="106362"/>
                    <a:pt x="8505" y="92075"/>
                  </a:cubicBezTo>
                  <a:cubicBezTo>
                    <a:pt x="10092" y="77788"/>
                    <a:pt x="19088" y="0"/>
                    <a:pt x="21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8" name="フリーフォーム 507">
              <a:extLst>
                <a:ext uri="{FF2B5EF4-FFF2-40B4-BE49-F238E27FC236}">
                  <a16:creationId xmlns:a16="http://schemas.microsoft.com/office/drawing/2014/main" id="{073D97F3-D9DA-4883-7722-69DDDAD2D521}"/>
                </a:ext>
              </a:extLst>
            </p:cNvPr>
            <p:cNvSpPr/>
            <p:nvPr/>
          </p:nvSpPr>
          <p:spPr>
            <a:xfrm>
              <a:off x="6483328" y="8102545"/>
              <a:ext cx="58617" cy="225585"/>
            </a:xfrm>
            <a:custGeom>
              <a:avLst/>
              <a:gdLst>
                <a:gd name="connsiteX0" fmla="*/ 22 w 58617"/>
                <a:gd name="connsiteY0" fmla="*/ 55 h 225585"/>
                <a:gd name="connsiteX1" fmla="*/ 44472 w 58617"/>
                <a:gd name="connsiteY1" fmla="*/ 142930 h 225585"/>
                <a:gd name="connsiteX2" fmla="*/ 57172 w 58617"/>
                <a:gd name="connsiteY2" fmla="*/ 225480 h 225585"/>
                <a:gd name="connsiteX3" fmla="*/ 50822 w 58617"/>
                <a:gd name="connsiteY3" fmla="*/ 127055 h 225585"/>
                <a:gd name="connsiteX4" fmla="*/ 22 w 58617"/>
                <a:gd name="connsiteY4" fmla="*/ 55 h 225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17" h="225585">
                  <a:moveTo>
                    <a:pt x="22" y="55"/>
                  </a:moveTo>
                  <a:cubicBezTo>
                    <a:pt x="-1036" y="2701"/>
                    <a:pt x="34947" y="105359"/>
                    <a:pt x="44472" y="142930"/>
                  </a:cubicBezTo>
                  <a:cubicBezTo>
                    <a:pt x="53997" y="180501"/>
                    <a:pt x="56114" y="228126"/>
                    <a:pt x="57172" y="225480"/>
                  </a:cubicBezTo>
                  <a:cubicBezTo>
                    <a:pt x="58230" y="222834"/>
                    <a:pt x="61934" y="164097"/>
                    <a:pt x="50822" y="127055"/>
                  </a:cubicBezTo>
                  <a:cubicBezTo>
                    <a:pt x="39710" y="90013"/>
                    <a:pt x="1080" y="-2591"/>
                    <a:pt x="22" y="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9" name="フリーフォーム 508">
              <a:extLst>
                <a:ext uri="{FF2B5EF4-FFF2-40B4-BE49-F238E27FC236}">
                  <a16:creationId xmlns:a16="http://schemas.microsoft.com/office/drawing/2014/main" id="{AA9CE2B6-AA4C-C38D-8DBF-EF141682B486}"/>
                </a:ext>
              </a:extLst>
            </p:cNvPr>
            <p:cNvSpPr/>
            <p:nvPr/>
          </p:nvSpPr>
          <p:spPr>
            <a:xfrm>
              <a:off x="5992854" y="8178029"/>
              <a:ext cx="560863" cy="67446"/>
            </a:xfrm>
            <a:custGeom>
              <a:avLst/>
              <a:gdLst>
                <a:gd name="connsiteX0" fmla="*/ 1546 w 560863"/>
                <a:gd name="connsiteY0" fmla="*/ 771 h 67446"/>
                <a:gd name="connsiteX1" fmla="*/ 455571 w 560863"/>
                <a:gd name="connsiteY1" fmla="*/ 42046 h 67446"/>
                <a:gd name="connsiteX2" fmla="*/ 379371 w 560863"/>
                <a:gd name="connsiteY2" fmla="*/ 51571 h 67446"/>
                <a:gd name="connsiteX3" fmla="*/ 45996 w 560863"/>
                <a:gd name="connsiteY3" fmla="*/ 67446 h 67446"/>
                <a:gd name="connsiteX4" fmla="*/ 557171 w 560863"/>
                <a:gd name="connsiteY4" fmla="*/ 45221 h 67446"/>
                <a:gd name="connsiteX5" fmla="*/ 277771 w 560863"/>
                <a:gd name="connsiteY5" fmla="*/ 32521 h 67446"/>
                <a:gd name="connsiteX6" fmla="*/ 306346 w 560863"/>
                <a:gd name="connsiteY6" fmla="*/ 16646 h 67446"/>
                <a:gd name="connsiteX7" fmla="*/ 1546 w 560863"/>
                <a:gd name="connsiteY7" fmla="*/ 771 h 6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863" h="67446">
                  <a:moveTo>
                    <a:pt x="1546" y="771"/>
                  </a:moveTo>
                  <a:cubicBezTo>
                    <a:pt x="26417" y="5004"/>
                    <a:pt x="392600" y="33579"/>
                    <a:pt x="455571" y="42046"/>
                  </a:cubicBezTo>
                  <a:cubicBezTo>
                    <a:pt x="518542" y="50513"/>
                    <a:pt x="447633" y="47338"/>
                    <a:pt x="379371" y="51571"/>
                  </a:cubicBezTo>
                  <a:cubicBezTo>
                    <a:pt x="311109" y="55804"/>
                    <a:pt x="45996" y="67446"/>
                    <a:pt x="45996" y="67446"/>
                  </a:cubicBezTo>
                  <a:lnTo>
                    <a:pt x="557171" y="45221"/>
                  </a:lnTo>
                  <a:cubicBezTo>
                    <a:pt x="595800" y="39400"/>
                    <a:pt x="319575" y="37283"/>
                    <a:pt x="277771" y="32521"/>
                  </a:cubicBezTo>
                  <a:cubicBezTo>
                    <a:pt x="235967" y="27759"/>
                    <a:pt x="353442" y="22467"/>
                    <a:pt x="306346" y="16646"/>
                  </a:cubicBezTo>
                  <a:cubicBezTo>
                    <a:pt x="259250" y="10825"/>
                    <a:pt x="-23325" y="-3462"/>
                    <a:pt x="1546" y="7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0" name="フリーフォーム 509">
              <a:extLst>
                <a:ext uri="{FF2B5EF4-FFF2-40B4-BE49-F238E27FC236}">
                  <a16:creationId xmlns:a16="http://schemas.microsoft.com/office/drawing/2014/main" id="{D1DB0033-57EB-6BE9-5197-3AA11B801A47}"/>
                </a:ext>
              </a:extLst>
            </p:cNvPr>
            <p:cNvSpPr/>
            <p:nvPr/>
          </p:nvSpPr>
          <p:spPr>
            <a:xfrm>
              <a:off x="6005750" y="7946998"/>
              <a:ext cx="397189" cy="92131"/>
            </a:xfrm>
            <a:custGeom>
              <a:avLst/>
              <a:gdLst>
                <a:gd name="connsiteX0" fmla="*/ 1350 w 397189"/>
                <a:gd name="connsiteY0" fmla="*/ 27 h 92131"/>
                <a:gd name="connsiteX1" fmla="*/ 179150 w 397189"/>
                <a:gd name="connsiteY1" fmla="*/ 44477 h 92131"/>
                <a:gd name="connsiteX2" fmla="*/ 395050 w 397189"/>
                <a:gd name="connsiteY2" fmla="*/ 92102 h 92131"/>
                <a:gd name="connsiteX3" fmla="*/ 274400 w 397189"/>
                <a:gd name="connsiteY3" fmla="*/ 50827 h 92131"/>
                <a:gd name="connsiteX4" fmla="*/ 1350 w 397189"/>
                <a:gd name="connsiteY4" fmla="*/ 27 h 92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189" h="92131">
                  <a:moveTo>
                    <a:pt x="1350" y="27"/>
                  </a:moveTo>
                  <a:cubicBezTo>
                    <a:pt x="-14525" y="-1031"/>
                    <a:pt x="113533" y="29131"/>
                    <a:pt x="179150" y="44477"/>
                  </a:cubicBezTo>
                  <a:cubicBezTo>
                    <a:pt x="244767" y="59823"/>
                    <a:pt x="379175" y="91044"/>
                    <a:pt x="395050" y="92102"/>
                  </a:cubicBezTo>
                  <a:cubicBezTo>
                    <a:pt x="410925" y="93160"/>
                    <a:pt x="335254" y="65644"/>
                    <a:pt x="274400" y="50827"/>
                  </a:cubicBezTo>
                  <a:cubicBezTo>
                    <a:pt x="213546" y="36010"/>
                    <a:pt x="17225" y="1085"/>
                    <a:pt x="1350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1" name="フリーフォーム 510">
              <a:extLst>
                <a:ext uri="{FF2B5EF4-FFF2-40B4-BE49-F238E27FC236}">
                  <a16:creationId xmlns:a16="http://schemas.microsoft.com/office/drawing/2014/main" id="{7F1D1F0E-A6B2-88D7-A939-9798D9E81461}"/>
                </a:ext>
              </a:extLst>
            </p:cNvPr>
            <p:cNvSpPr/>
            <p:nvPr/>
          </p:nvSpPr>
          <p:spPr>
            <a:xfrm>
              <a:off x="6514482" y="8327029"/>
              <a:ext cx="149976" cy="458356"/>
            </a:xfrm>
            <a:custGeom>
              <a:avLst/>
              <a:gdLst>
                <a:gd name="connsiteX0" fmla="*/ 64118 w 149976"/>
                <a:gd name="connsiteY0" fmla="*/ 996 h 458356"/>
                <a:gd name="connsiteX1" fmla="*/ 618 w 149976"/>
                <a:gd name="connsiteY1" fmla="*/ 150221 h 458356"/>
                <a:gd name="connsiteX2" fmla="*/ 35543 w 149976"/>
                <a:gd name="connsiteY2" fmla="*/ 124821 h 458356"/>
                <a:gd name="connsiteX3" fmla="*/ 95868 w 149976"/>
                <a:gd name="connsiteY3" fmla="*/ 264521 h 458356"/>
                <a:gd name="connsiteX4" fmla="*/ 89518 w 149976"/>
                <a:gd name="connsiteY4" fmla="*/ 216896 h 458356"/>
                <a:gd name="connsiteX5" fmla="*/ 149843 w 149976"/>
                <a:gd name="connsiteY5" fmla="*/ 458196 h 458356"/>
                <a:gd name="connsiteX6" fmla="*/ 70468 w 149976"/>
                <a:gd name="connsiteY6" fmla="*/ 175621 h 458356"/>
                <a:gd name="connsiteX7" fmla="*/ 38718 w 149976"/>
                <a:gd name="connsiteY7" fmla="*/ 140696 h 458356"/>
                <a:gd name="connsiteX8" fmla="*/ 19668 w 149976"/>
                <a:gd name="connsiteY8" fmla="*/ 134346 h 458356"/>
                <a:gd name="connsiteX9" fmla="*/ 10143 w 149976"/>
                <a:gd name="connsiteY9" fmla="*/ 86721 h 458356"/>
                <a:gd name="connsiteX10" fmla="*/ 64118 w 149976"/>
                <a:gd name="connsiteY10" fmla="*/ 996 h 45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9976" h="458356">
                  <a:moveTo>
                    <a:pt x="64118" y="996"/>
                  </a:moveTo>
                  <a:cubicBezTo>
                    <a:pt x="62530" y="11579"/>
                    <a:pt x="5380" y="129584"/>
                    <a:pt x="618" y="150221"/>
                  </a:cubicBezTo>
                  <a:cubicBezTo>
                    <a:pt x="-4144" y="170858"/>
                    <a:pt x="19668" y="105771"/>
                    <a:pt x="35543" y="124821"/>
                  </a:cubicBezTo>
                  <a:cubicBezTo>
                    <a:pt x="51418" y="143871"/>
                    <a:pt x="86872" y="249175"/>
                    <a:pt x="95868" y="264521"/>
                  </a:cubicBezTo>
                  <a:cubicBezTo>
                    <a:pt x="104864" y="279867"/>
                    <a:pt x="80522" y="184617"/>
                    <a:pt x="89518" y="216896"/>
                  </a:cubicBezTo>
                  <a:cubicBezTo>
                    <a:pt x="98514" y="249175"/>
                    <a:pt x="153018" y="465075"/>
                    <a:pt x="149843" y="458196"/>
                  </a:cubicBezTo>
                  <a:cubicBezTo>
                    <a:pt x="146668" y="451317"/>
                    <a:pt x="88989" y="228537"/>
                    <a:pt x="70468" y="175621"/>
                  </a:cubicBezTo>
                  <a:cubicBezTo>
                    <a:pt x="51947" y="122705"/>
                    <a:pt x="47185" y="147575"/>
                    <a:pt x="38718" y="140696"/>
                  </a:cubicBezTo>
                  <a:cubicBezTo>
                    <a:pt x="30251" y="133817"/>
                    <a:pt x="24430" y="143342"/>
                    <a:pt x="19668" y="134346"/>
                  </a:cubicBezTo>
                  <a:cubicBezTo>
                    <a:pt x="14906" y="125350"/>
                    <a:pt x="10143" y="106300"/>
                    <a:pt x="10143" y="86721"/>
                  </a:cubicBezTo>
                  <a:cubicBezTo>
                    <a:pt x="10143" y="67142"/>
                    <a:pt x="65706" y="-9587"/>
                    <a:pt x="64118" y="9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2" name="フリーフォーム 511">
              <a:extLst>
                <a:ext uri="{FF2B5EF4-FFF2-40B4-BE49-F238E27FC236}">
                  <a16:creationId xmlns:a16="http://schemas.microsoft.com/office/drawing/2014/main" id="{3CF4204D-B528-C283-80F6-963DD0EFCB95}"/>
                </a:ext>
              </a:extLst>
            </p:cNvPr>
            <p:cNvSpPr/>
            <p:nvPr/>
          </p:nvSpPr>
          <p:spPr>
            <a:xfrm>
              <a:off x="6076950" y="8263078"/>
              <a:ext cx="488264" cy="242922"/>
            </a:xfrm>
            <a:custGeom>
              <a:avLst/>
              <a:gdLst>
                <a:gd name="connsiteX0" fmla="*/ 0 w 488264"/>
                <a:gd name="connsiteY0" fmla="*/ 14147 h 242922"/>
                <a:gd name="connsiteX1" fmla="*/ 469900 w 488264"/>
                <a:gd name="connsiteY1" fmla="*/ 14147 h 242922"/>
                <a:gd name="connsiteX2" fmla="*/ 390525 w 488264"/>
                <a:gd name="connsiteY2" fmla="*/ 14147 h 242922"/>
                <a:gd name="connsiteX3" fmla="*/ 368300 w 488264"/>
                <a:gd name="connsiteY3" fmla="*/ 52247 h 242922"/>
                <a:gd name="connsiteX4" fmla="*/ 396875 w 488264"/>
                <a:gd name="connsiteY4" fmla="*/ 122097 h 242922"/>
                <a:gd name="connsiteX5" fmla="*/ 330200 w 488264"/>
                <a:gd name="connsiteY5" fmla="*/ 242747 h 242922"/>
                <a:gd name="connsiteX6" fmla="*/ 434975 w 488264"/>
                <a:gd name="connsiteY6" fmla="*/ 93522 h 242922"/>
                <a:gd name="connsiteX7" fmla="*/ 365125 w 488264"/>
                <a:gd name="connsiteY7" fmla="*/ 122097 h 242922"/>
                <a:gd name="connsiteX8" fmla="*/ 396875 w 488264"/>
                <a:gd name="connsiteY8" fmla="*/ 4622 h 242922"/>
                <a:gd name="connsiteX9" fmla="*/ 330200 w 488264"/>
                <a:gd name="connsiteY9" fmla="*/ 23672 h 242922"/>
                <a:gd name="connsiteX10" fmla="*/ 317500 w 488264"/>
                <a:gd name="connsiteY10" fmla="*/ 23672 h 242922"/>
                <a:gd name="connsiteX11" fmla="*/ 0 w 488264"/>
                <a:gd name="connsiteY11" fmla="*/ 14147 h 24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8264" h="242922">
                  <a:moveTo>
                    <a:pt x="0" y="14147"/>
                  </a:moveTo>
                  <a:lnTo>
                    <a:pt x="469900" y="14147"/>
                  </a:lnTo>
                  <a:cubicBezTo>
                    <a:pt x="534987" y="14147"/>
                    <a:pt x="407458" y="7797"/>
                    <a:pt x="390525" y="14147"/>
                  </a:cubicBezTo>
                  <a:cubicBezTo>
                    <a:pt x="373592" y="20497"/>
                    <a:pt x="367242" y="34256"/>
                    <a:pt x="368300" y="52247"/>
                  </a:cubicBezTo>
                  <a:cubicBezTo>
                    <a:pt x="369358" y="70238"/>
                    <a:pt x="403225" y="90347"/>
                    <a:pt x="396875" y="122097"/>
                  </a:cubicBezTo>
                  <a:cubicBezTo>
                    <a:pt x="390525" y="153847"/>
                    <a:pt x="323850" y="247509"/>
                    <a:pt x="330200" y="242747"/>
                  </a:cubicBezTo>
                  <a:cubicBezTo>
                    <a:pt x="336550" y="237985"/>
                    <a:pt x="429154" y="113630"/>
                    <a:pt x="434975" y="93522"/>
                  </a:cubicBezTo>
                  <a:cubicBezTo>
                    <a:pt x="440796" y="73414"/>
                    <a:pt x="371475" y="136914"/>
                    <a:pt x="365125" y="122097"/>
                  </a:cubicBezTo>
                  <a:cubicBezTo>
                    <a:pt x="358775" y="107280"/>
                    <a:pt x="402696" y="21026"/>
                    <a:pt x="396875" y="4622"/>
                  </a:cubicBezTo>
                  <a:cubicBezTo>
                    <a:pt x="391054" y="-11782"/>
                    <a:pt x="343429" y="20497"/>
                    <a:pt x="330200" y="23672"/>
                  </a:cubicBezTo>
                  <a:cubicBezTo>
                    <a:pt x="316971" y="26847"/>
                    <a:pt x="317500" y="23672"/>
                    <a:pt x="317500" y="23672"/>
                  </a:cubicBezTo>
                  <a:lnTo>
                    <a:pt x="0" y="1414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3" name="フリーフォーム 512">
              <a:extLst>
                <a:ext uri="{FF2B5EF4-FFF2-40B4-BE49-F238E27FC236}">
                  <a16:creationId xmlns:a16="http://schemas.microsoft.com/office/drawing/2014/main" id="{BCE186D1-4C31-C2CE-E925-76C54A78E373}"/>
                </a:ext>
              </a:extLst>
            </p:cNvPr>
            <p:cNvSpPr/>
            <p:nvPr/>
          </p:nvSpPr>
          <p:spPr>
            <a:xfrm>
              <a:off x="4641231" y="8311919"/>
              <a:ext cx="388306" cy="244710"/>
            </a:xfrm>
            <a:custGeom>
              <a:avLst/>
              <a:gdLst>
                <a:gd name="connsiteX0" fmla="*/ 387969 w 388306"/>
                <a:gd name="connsiteY0" fmla="*/ 231 h 244710"/>
                <a:gd name="connsiteX1" fmla="*/ 172069 w 388306"/>
                <a:gd name="connsiteY1" fmla="*/ 111356 h 244710"/>
                <a:gd name="connsiteX2" fmla="*/ 203819 w 388306"/>
                <a:gd name="connsiteY2" fmla="*/ 178031 h 244710"/>
                <a:gd name="connsiteX3" fmla="*/ 153019 w 388306"/>
                <a:gd name="connsiteY3" fmla="*/ 178031 h 244710"/>
                <a:gd name="connsiteX4" fmla="*/ 372094 w 388306"/>
                <a:gd name="connsiteY4" fmla="*/ 193906 h 244710"/>
                <a:gd name="connsiteX5" fmla="*/ 143494 w 388306"/>
                <a:gd name="connsiteY5" fmla="*/ 187556 h 244710"/>
                <a:gd name="connsiteX6" fmla="*/ 102219 w 388306"/>
                <a:gd name="connsiteY6" fmla="*/ 184381 h 244710"/>
                <a:gd name="connsiteX7" fmla="*/ 619 w 388306"/>
                <a:gd name="connsiteY7" fmla="*/ 244706 h 244710"/>
                <a:gd name="connsiteX8" fmla="*/ 64119 w 388306"/>
                <a:gd name="connsiteY8" fmla="*/ 181206 h 244710"/>
                <a:gd name="connsiteX9" fmla="*/ 156194 w 388306"/>
                <a:gd name="connsiteY9" fmla="*/ 174856 h 244710"/>
                <a:gd name="connsiteX10" fmla="*/ 159369 w 388306"/>
                <a:gd name="connsiteY10" fmla="*/ 127231 h 244710"/>
                <a:gd name="connsiteX11" fmla="*/ 114919 w 388306"/>
                <a:gd name="connsiteY11" fmla="*/ 143106 h 244710"/>
                <a:gd name="connsiteX12" fmla="*/ 387969 w 388306"/>
                <a:gd name="connsiteY12" fmla="*/ 231 h 24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8306" h="244710">
                  <a:moveTo>
                    <a:pt x="387969" y="231"/>
                  </a:moveTo>
                  <a:cubicBezTo>
                    <a:pt x="397494" y="-5061"/>
                    <a:pt x="202761" y="81723"/>
                    <a:pt x="172069" y="111356"/>
                  </a:cubicBezTo>
                  <a:cubicBezTo>
                    <a:pt x="141377" y="140989"/>
                    <a:pt x="206994" y="166918"/>
                    <a:pt x="203819" y="178031"/>
                  </a:cubicBezTo>
                  <a:cubicBezTo>
                    <a:pt x="200644" y="189144"/>
                    <a:pt x="124973" y="175385"/>
                    <a:pt x="153019" y="178031"/>
                  </a:cubicBezTo>
                  <a:cubicBezTo>
                    <a:pt x="181065" y="180677"/>
                    <a:pt x="373681" y="192319"/>
                    <a:pt x="372094" y="193906"/>
                  </a:cubicBezTo>
                  <a:cubicBezTo>
                    <a:pt x="370507" y="195493"/>
                    <a:pt x="188473" y="189143"/>
                    <a:pt x="143494" y="187556"/>
                  </a:cubicBezTo>
                  <a:cubicBezTo>
                    <a:pt x="98515" y="185969"/>
                    <a:pt x="126031" y="174856"/>
                    <a:pt x="102219" y="184381"/>
                  </a:cubicBezTo>
                  <a:cubicBezTo>
                    <a:pt x="78406" y="193906"/>
                    <a:pt x="6969" y="245235"/>
                    <a:pt x="619" y="244706"/>
                  </a:cubicBezTo>
                  <a:cubicBezTo>
                    <a:pt x="-5731" y="244177"/>
                    <a:pt x="38190" y="192848"/>
                    <a:pt x="64119" y="181206"/>
                  </a:cubicBezTo>
                  <a:cubicBezTo>
                    <a:pt x="90048" y="169564"/>
                    <a:pt x="140319" y="183852"/>
                    <a:pt x="156194" y="174856"/>
                  </a:cubicBezTo>
                  <a:cubicBezTo>
                    <a:pt x="172069" y="165860"/>
                    <a:pt x="166248" y="132523"/>
                    <a:pt x="159369" y="127231"/>
                  </a:cubicBezTo>
                  <a:cubicBezTo>
                    <a:pt x="152490" y="121939"/>
                    <a:pt x="78407" y="165860"/>
                    <a:pt x="114919" y="143106"/>
                  </a:cubicBezTo>
                  <a:cubicBezTo>
                    <a:pt x="151431" y="120352"/>
                    <a:pt x="378444" y="5523"/>
                    <a:pt x="387969" y="2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4" name="フリーフォーム 513">
              <a:extLst>
                <a:ext uri="{FF2B5EF4-FFF2-40B4-BE49-F238E27FC236}">
                  <a16:creationId xmlns:a16="http://schemas.microsoft.com/office/drawing/2014/main" id="{F70DDDD0-A49C-0319-8ED2-DC1C0DE15F0B}"/>
                </a:ext>
              </a:extLst>
            </p:cNvPr>
            <p:cNvSpPr/>
            <p:nvPr/>
          </p:nvSpPr>
          <p:spPr>
            <a:xfrm>
              <a:off x="4508456" y="8578640"/>
              <a:ext cx="161969" cy="321177"/>
            </a:xfrm>
            <a:custGeom>
              <a:avLst/>
              <a:gdLst>
                <a:gd name="connsiteX0" fmla="*/ 44 w 161969"/>
                <a:gd name="connsiteY0" fmla="*/ 320885 h 321177"/>
                <a:gd name="connsiteX1" fmla="*/ 85769 w 161969"/>
                <a:gd name="connsiteY1" fmla="*/ 193885 h 321177"/>
                <a:gd name="connsiteX2" fmla="*/ 82594 w 161969"/>
                <a:gd name="connsiteY2" fmla="*/ 216110 h 321177"/>
                <a:gd name="connsiteX3" fmla="*/ 155619 w 161969"/>
                <a:gd name="connsiteY3" fmla="*/ 3385 h 321177"/>
                <a:gd name="connsiteX4" fmla="*/ 117519 w 161969"/>
                <a:gd name="connsiteY4" fmla="*/ 82760 h 321177"/>
                <a:gd name="connsiteX5" fmla="*/ 161969 w 161969"/>
                <a:gd name="connsiteY5" fmla="*/ 47835 h 321177"/>
                <a:gd name="connsiteX6" fmla="*/ 117519 w 161969"/>
                <a:gd name="connsiteY6" fmla="*/ 92285 h 321177"/>
                <a:gd name="connsiteX7" fmla="*/ 101644 w 161969"/>
                <a:gd name="connsiteY7" fmla="*/ 60535 h 321177"/>
                <a:gd name="connsiteX8" fmla="*/ 98469 w 161969"/>
                <a:gd name="connsiteY8" fmla="*/ 152610 h 321177"/>
                <a:gd name="connsiteX9" fmla="*/ 44 w 161969"/>
                <a:gd name="connsiteY9" fmla="*/ 320885 h 321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969" h="321177">
                  <a:moveTo>
                    <a:pt x="44" y="320885"/>
                  </a:moveTo>
                  <a:cubicBezTo>
                    <a:pt x="-2073" y="327764"/>
                    <a:pt x="72011" y="211347"/>
                    <a:pt x="85769" y="193885"/>
                  </a:cubicBezTo>
                  <a:cubicBezTo>
                    <a:pt x="99527" y="176423"/>
                    <a:pt x="70952" y="247860"/>
                    <a:pt x="82594" y="216110"/>
                  </a:cubicBezTo>
                  <a:cubicBezTo>
                    <a:pt x="94236" y="184360"/>
                    <a:pt x="149798" y="25610"/>
                    <a:pt x="155619" y="3385"/>
                  </a:cubicBezTo>
                  <a:cubicBezTo>
                    <a:pt x="161440" y="-18840"/>
                    <a:pt x="116461" y="75352"/>
                    <a:pt x="117519" y="82760"/>
                  </a:cubicBezTo>
                  <a:cubicBezTo>
                    <a:pt x="118577" y="90168"/>
                    <a:pt x="161969" y="46248"/>
                    <a:pt x="161969" y="47835"/>
                  </a:cubicBezTo>
                  <a:cubicBezTo>
                    <a:pt x="161969" y="49422"/>
                    <a:pt x="127573" y="90168"/>
                    <a:pt x="117519" y="92285"/>
                  </a:cubicBezTo>
                  <a:cubicBezTo>
                    <a:pt x="107465" y="94402"/>
                    <a:pt x="104819" y="50481"/>
                    <a:pt x="101644" y="60535"/>
                  </a:cubicBezTo>
                  <a:cubicBezTo>
                    <a:pt x="98469" y="70589"/>
                    <a:pt x="112756" y="113981"/>
                    <a:pt x="98469" y="152610"/>
                  </a:cubicBezTo>
                  <a:cubicBezTo>
                    <a:pt x="84182" y="191239"/>
                    <a:pt x="2161" y="314006"/>
                    <a:pt x="44" y="3208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5" name="フリーフォーム 514">
              <a:extLst>
                <a:ext uri="{FF2B5EF4-FFF2-40B4-BE49-F238E27FC236}">
                  <a16:creationId xmlns:a16="http://schemas.microsoft.com/office/drawing/2014/main" id="{721377F2-8A82-DB6A-DA5C-8CC9FE565CB1}"/>
                </a:ext>
              </a:extLst>
            </p:cNvPr>
            <p:cNvSpPr/>
            <p:nvPr/>
          </p:nvSpPr>
          <p:spPr>
            <a:xfrm>
              <a:off x="5061562" y="8300947"/>
              <a:ext cx="1163287" cy="131853"/>
            </a:xfrm>
            <a:custGeom>
              <a:avLst/>
              <a:gdLst>
                <a:gd name="connsiteX0" fmla="*/ 2563 w 1163287"/>
                <a:gd name="connsiteY0" fmla="*/ 119153 h 131853"/>
                <a:gd name="connsiteX1" fmla="*/ 697888 w 1163287"/>
                <a:gd name="connsiteY1" fmla="*/ 4853 h 131853"/>
                <a:gd name="connsiteX2" fmla="*/ 516913 w 1163287"/>
                <a:gd name="connsiteY2" fmla="*/ 23903 h 131853"/>
                <a:gd name="connsiteX3" fmla="*/ 1148738 w 1163287"/>
                <a:gd name="connsiteY3" fmla="*/ 49303 h 131853"/>
                <a:gd name="connsiteX4" fmla="*/ 964588 w 1163287"/>
                <a:gd name="connsiteY4" fmla="*/ 23903 h 131853"/>
                <a:gd name="connsiteX5" fmla="*/ 1009038 w 1163287"/>
                <a:gd name="connsiteY5" fmla="*/ 17553 h 131853"/>
                <a:gd name="connsiteX6" fmla="*/ 599463 w 1163287"/>
                <a:gd name="connsiteY6" fmla="*/ 55653 h 131853"/>
                <a:gd name="connsiteX7" fmla="*/ 466113 w 1163287"/>
                <a:gd name="connsiteY7" fmla="*/ 93753 h 131853"/>
                <a:gd name="connsiteX8" fmla="*/ 640738 w 1163287"/>
                <a:gd name="connsiteY8" fmla="*/ 36603 h 131853"/>
                <a:gd name="connsiteX9" fmla="*/ 440713 w 1163287"/>
                <a:gd name="connsiteY9" fmla="*/ 49303 h 131853"/>
                <a:gd name="connsiteX10" fmla="*/ 285138 w 1163287"/>
                <a:gd name="connsiteY10" fmla="*/ 131853 h 131853"/>
                <a:gd name="connsiteX11" fmla="*/ 456588 w 1163287"/>
                <a:gd name="connsiteY11" fmla="*/ 49303 h 131853"/>
                <a:gd name="connsiteX12" fmla="*/ 2563 w 1163287"/>
                <a:gd name="connsiteY12" fmla="*/ 119153 h 131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63287" h="131853">
                  <a:moveTo>
                    <a:pt x="2563" y="119153"/>
                  </a:moveTo>
                  <a:cubicBezTo>
                    <a:pt x="42780" y="111745"/>
                    <a:pt x="612163" y="20728"/>
                    <a:pt x="697888" y="4853"/>
                  </a:cubicBezTo>
                  <a:cubicBezTo>
                    <a:pt x="783613" y="-11022"/>
                    <a:pt x="441771" y="16495"/>
                    <a:pt x="516913" y="23903"/>
                  </a:cubicBezTo>
                  <a:cubicBezTo>
                    <a:pt x="592055" y="31311"/>
                    <a:pt x="1074126" y="49303"/>
                    <a:pt x="1148738" y="49303"/>
                  </a:cubicBezTo>
                  <a:cubicBezTo>
                    <a:pt x="1223350" y="49303"/>
                    <a:pt x="987871" y="29195"/>
                    <a:pt x="964588" y="23903"/>
                  </a:cubicBezTo>
                  <a:cubicBezTo>
                    <a:pt x="941305" y="18611"/>
                    <a:pt x="1009038" y="17553"/>
                    <a:pt x="1009038" y="17553"/>
                  </a:cubicBezTo>
                  <a:cubicBezTo>
                    <a:pt x="948184" y="22845"/>
                    <a:pt x="689950" y="42953"/>
                    <a:pt x="599463" y="55653"/>
                  </a:cubicBezTo>
                  <a:cubicBezTo>
                    <a:pt x="508976" y="68353"/>
                    <a:pt x="459234" y="96928"/>
                    <a:pt x="466113" y="93753"/>
                  </a:cubicBezTo>
                  <a:cubicBezTo>
                    <a:pt x="472992" y="90578"/>
                    <a:pt x="644971" y="44011"/>
                    <a:pt x="640738" y="36603"/>
                  </a:cubicBezTo>
                  <a:cubicBezTo>
                    <a:pt x="636505" y="29195"/>
                    <a:pt x="499980" y="33428"/>
                    <a:pt x="440713" y="49303"/>
                  </a:cubicBezTo>
                  <a:cubicBezTo>
                    <a:pt x="381446" y="65178"/>
                    <a:pt x="282492" y="131853"/>
                    <a:pt x="285138" y="131853"/>
                  </a:cubicBezTo>
                  <a:cubicBezTo>
                    <a:pt x="287784" y="131853"/>
                    <a:pt x="505271" y="54595"/>
                    <a:pt x="456588" y="49303"/>
                  </a:cubicBezTo>
                  <a:cubicBezTo>
                    <a:pt x="407905" y="44011"/>
                    <a:pt x="-37654" y="126561"/>
                    <a:pt x="2563" y="1191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6" name="フリーフォーム 515">
              <a:extLst>
                <a:ext uri="{FF2B5EF4-FFF2-40B4-BE49-F238E27FC236}">
                  <a16:creationId xmlns:a16="http://schemas.microsoft.com/office/drawing/2014/main" id="{04F2D6DD-07DA-929D-8B46-1979264F2307}"/>
                </a:ext>
              </a:extLst>
            </p:cNvPr>
            <p:cNvSpPr/>
            <p:nvPr/>
          </p:nvSpPr>
          <p:spPr>
            <a:xfrm>
              <a:off x="6248400" y="8353422"/>
              <a:ext cx="348509" cy="361515"/>
            </a:xfrm>
            <a:custGeom>
              <a:avLst/>
              <a:gdLst>
                <a:gd name="connsiteX0" fmla="*/ 0 w 348509"/>
                <a:gd name="connsiteY0" fmla="*/ 3 h 361515"/>
                <a:gd name="connsiteX1" fmla="*/ 288925 w 348509"/>
                <a:gd name="connsiteY1" fmla="*/ 273053 h 361515"/>
                <a:gd name="connsiteX2" fmla="*/ 346075 w 348509"/>
                <a:gd name="connsiteY2" fmla="*/ 355603 h 361515"/>
                <a:gd name="connsiteX3" fmla="*/ 317500 w 348509"/>
                <a:gd name="connsiteY3" fmla="*/ 333378 h 361515"/>
                <a:gd name="connsiteX4" fmla="*/ 139700 w 348509"/>
                <a:gd name="connsiteY4" fmla="*/ 161928 h 361515"/>
                <a:gd name="connsiteX5" fmla="*/ 285750 w 348509"/>
                <a:gd name="connsiteY5" fmla="*/ 279403 h 361515"/>
                <a:gd name="connsiteX6" fmla="*/ 0 w 348509"/>
                <a:gd name="connsiteY6" fmla="*/ 3 h 36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8509" h="361515">
                  <a:moveTo>
                    <a:pt x="0" y="3"/>
                  </a:moveTo>
                  <a:cubicBezTo>
                    <a:pt x="529" y="-1055"/>
                    <a:pt x="231246" y="213786"/>
                    <a:pt x="288925" y="273053"/>
                  </a:cubicBezTo>
                  <a:cubicBezTo>
                    <a:pt x="346604" y="332320"/>
                    <a:pt x="341313" y="345549"/>
                    <a:pt x="346075" y="355603"/>
                  </a:cubicBezTo>
                  <a:cubicBezTo>
                    <a:pt x="350838" y="365657"/>
                    <a:pt x="351896" y="365657"/>
                    <a:pt x="317500" y="333378"/>
                  </a:cubicBezTo>
                  <a:cubicBezTo>
                    <a:pt x="283104" y="301099"/>
                    <a:pt x="144992" y="170924"/>
                    <a:pt x="139700" y="161928"/>
                  </a:cubicBezTo>
                  <a:cubicBezTo>
                    <a:pt x="134408" y="152932"/>
                    <a:pt x="306388" y="300570"/>
                    <a:pt x="285750" y="279403"/>
                  </a:cubicBezTo>
                  <a:cubicBezTo>
                    <a:pt x="265113" y="258236"/>
                    <a:pt x="-529" y="106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7" name="フリーフォーム 516">
              <a:extLst>
                <a:ext uri="{FF2B5EF4-FFF2-40B4-BE49-F238E27FC236}">
                  <a16:creationId xmlns:a16="http://schemas.microsoft.com/office/drawing/2014/main" id="{138DA8CF-5442-A711-3D7C-A2ACBD66A167}"/>
                </a:ext>
              </a:extLst>
            </p:cNvPr>
            <p:cNvSpPr/>
            <p:nvPr/>
          </p:nvSpPr>
          <p:spPr>
            <a:xfrm>
              <a:off x="6616565" y="8711947"/>
              <a:ext cx="158524" cy="591007"/>
            </a:xfrm>
            <a:custGeom>
              <a:avLst/>
              <a:gdLst>
                <a:gd name="connsiteX0" fmla="*/ 135 w 158524"/>
                <a:gd name="connsiteY0" fmla="*/ 253 h 591007"/>
                <a:gd name="connsiteX1" fmla="*/ 114435 w 158524"/>
                <a:gd name="connsiteY1" fmla="*/ 298703 h 591007"/>
                <a:gd name="connsiteX2" fmla="*/ 133485 w 158524"/>
                <a:gd name="connsiteY2" fmla="*/ 374903 h 591007"/>
                <a:gd name="connsiteX3" fmla="*/ 133485 w 158524"/>
                <a:gd name="connsiteY3" fmla="*/ 336803 h 591007"/>
                <a:gd name="connsiteX4" fmla="*/ 57285 w 158524"/>
                <a:gd name="connsiteY4" fmla="*/ 590803 h 591007"/>
                <a:gd name="connsiteX5" fmla="*/ 149360 w 158524"/>
                <a:gd name="connsiteY5" fmla="*/ 289178 h 591007"/>
                <a:gd name="connsiteX6" fmla="*/ 143010 w 158524"/>
                <a:gd name="connsiteY6" fmla="*/ 327278 h 591007"/>
                <a:gd name="connsiteX7" fmla="*/ 41410 w 158524"/>
                <a:gd name="connsiteY7" fmla="*/ 105028 h 591007"/>
                <a:gd name="connsiteX8" fmla="*/ 139835 w 158524"/>
                <a:gd name="connsiteY8" fmla="*/ 244728 h 591007"/>
                <a:gd name="connsiteX9" fmla="*/ 135 w 158524"/>
                <a:gd name="connsiteY9" fmla="*/ 253 h 59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524" h="591007">
                  <a:moveTo>
                    <a:pt x="135" y="253"/>
                  </a:moveTo>
                  <a:cubicBezTo>
                    <a:pt x="-4098" y="9249"/>
                    <a:pt x="92210" y="236261"/>
                    <a:pt x="114435" y="298703"/>
                  </a:cubicBezTo>
                  <a:cubicBezTo>
                    <a:pt x="136660" y="361145"/>
                    <a:pt x="130310" y="368553"/>
                    <a:pt x="133485" y="374903"/>
                  </a:cubicBezTo>
                  <a:cubicBezTo>
                    <a:pt x="136660" y="381253"/>
                    <a:pt x="146185" y="300820"/>
                    <a:pt x="133485" y="336803"/>
                  </a:cubicBezTo>
                  <a:cubicBezTo>
                    <a:pt x="120785" y="372786"/>
                    <a:pt x="54639" y="598740"/>
                    <a:pt x="57285" y="590803"/>
                  </a:cubicBezTo>
                  <a:cubicBezTo>
                    <a:pt x="59931" y="582866"/>
                    <a:pt x="135073" y="333099"/>
                    <a:pt x="149360" y="289178"/>
                  </a:cubicBezTo>
                  <a:cubicBezTo>
                    <a:pt x="163647" y="245257"/>
                    <a:pt x="161002" y="357970"/>
                    <a:pt x="143010" y="327278"/>
                  </a:cubicBezTo>
                  <a:cubicBezTo>
                    <a:pt x="125018" y="296586"/>
                    <a:pt x="41939" y="118786"/>
                    <a:pt x="41410" y="105028"/>
                  </a:cubicBezTo>
                  <a:cubicBezTo>
                    <a:pt x="40881" y="91270"/>
                    <a:pt x="148831" y="265366"/>
                    <a:pt x="139835" y="244728"/>
                  </a:cubicBezTo>
                  <a:cubicBezTo>
                    <a:pt x="130839" y="224091"/>
                    <a:pt x="4368" y="-8743"/>
                    <a:pt x="135" y="2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8" name="フリーフォーム 517">
              <a:extLst>
                <a:ext uri="{FF2B5EF4-FFF2-40B4-BE49-F238E27FC236}">
                  <a16:creationId xmlns:a16="http://schemas.microsoft.com/office/drawing/2014/main" id="{D1826533-D217-E207-9DBA-37D5BF5F4E77}"/>
                </a:ext>
              </a:extLst>
            </p:cNvPr>
            <p:cNvSpPr/>
            <p:nvPr/>
          </p:nvSpPr>
          <p:spPr>
            <a:xfrm>
              <a:off x="5204639" y="8667001"/>
              <a:ext cx="1037558" cy="92855"/>
            </a:xfrm>
            <a:custGeom>
              <a:avLst/>
              <a:gdLst>
                <a:gd name="connsiteX0" fmla="*/ 2361 w 1037558"/>
                <a:gd name="connsiteY0" fmla="*/ 749 h 92855"/>
                <a:gd name="connsiteX1" fmla="*/ 424636 w 1037558"/>
                <a:gd name="connsiteY1" fmla="*/ 32499 h 92855"/>
                <a:gd name="connsiteX2" fmla="*/ 265886 w 1037558"/>
                <a:gd name="connsiteY2" fmla="*/ 80124 h 92855"/>
                <a:gd name="connsiteX3" fmla="*/ 710386 w 1037558"/>
                <a:gd name="connsiteY3" fmla="*/ 3924 h 92855"/>
                <a:gd name="connsiteX4" fmla="*/ 646886 w 1037558"/>
                <a:gd name="connsiteY4" fmla="*/ 29324 h 92855"/>
                <a:gd name="connsiteX5" fmla="*/ 1037411 w 1037558"/>
                <a:gd name="connsiteY5" fmla="*/ 10274 h 92855"/>
                <a:gd name="connsiteX6" fmla="*/ 691336 w 1037558"/>
                <a:gd name="connsiteY6" fmla="*/ 13449 h 92855"/>
                <a:gd name="connsiteX7" fmla="*/ 554811 w 1037558"/>
                <a:gd name="connsiteY7" fmla="*/ 16624 h 92855"/>
                <a:gd name="connsiteX8" fmla="*/ 669111 w 1037558"/>
                <a:gd name="connsiteY8" fmla="*/ 3924 h 92855"/>
                <a:gd name="connsiteX9" fmla="*/ 329386 w 1037558"/>
                <a:gd name="connsiteY9" fmla="*/ 73774 h 92855"/>
                <a:gd name="connsiteX10" fmla="*/ 402411 w 1037558"/>
                <a:gd name="connsiteY10" fmla="*/ 32499 h 92855"/>
                <a:gd name="connsiteX11" fmla="*/ 97611 w 1037558"/>
                <a:gd name="connsiteY11" fmla="*/ 92824 h 92855"/>
                <a:gd name="connsiteX12" fmla="*/ 396061 w 1037558"/>
                <a:gd name="connsiteY12" fmla="*/ 22974 h 92855"/>
                <a:gd name="connsiteX13" fmla="*/ 107136 w 1037558"/>
                <a:gd name="connsiteY13" fmla="*/ 10274 h 92855"/>
                <a:gd name="connsiteX14" fmla="*/ 246836 w 1037558"/>
                <a:gd name="connsiteY14" fmla="*/ 10274 h 92855"/>
                <a:gd name="connsiteX15" fmla="*/ 2361 w 1037558"/>
                <a:gd name="connsiteY15" fmla="*/ 749 h 92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37558" h="92855">
                  <a:moveTo>
                    <a:pt x="2361" y="749"/>
                  </a:moveTo>
                  <a:cubicBezTo>
                    <a:pt x="31994" y="4453"/>
                    <a:pt x="380715" y="19270"/>
                    <a:pt x="424636" y="32499"/>
                  </a:cubicBezTo>
                  <a:cubicBezTo>
                    <a:pt x="468557" y="45728"/>
                    <a:pt x="218261" y="84886"/>
                    <a:pt x="265886" y="80124"/>
                  </a:cubicBezTo>
                  <a:cubicBezTo>
                    <a:pt x="313511" y="75362"/>
                    <a:pt x="646886" y="12391"/>
                    <a:pt x="710386" y="3924"/>
                  </a:cubicBezTo>
                  <a:cubicBezTo>
                    <a:pt x="773886" y="-4543"/>
                    <a:pt x="592382" y="28266"/>
                    <a:pt x="646886" y="29324"/>
                  </a:cubicBezTo>
                  <a:cubicBezTo>
                    <a:pt x="701390" y="30382"/>
                    <a:pt x="1030003" y="12920"/>
                    <a:pt x="1037411" y="10274"/>
                  </a:cubicBezTo>
                  <a:cubicBezTo>
                    <a:pt x="1044819" y="7628"/>
                    <a:pt x="771769" y="12391"/>
                    <a:pt x="691336" y="13449"/>
                  </a:cubicBezTo>
                  <a:cubicBezTo>
                    <a:pt x="610903" y="14507"/>
                    <a:pt x="558515" y="18211"/>
                    <a:pt x="554811" y="16624"/>
                  </a:cubicBezTo>
                  <a:cubicBezTo>
                    <a:pt x="551107" y="15037"/>
                    <a:pt x="706682" y="-5601"/>
                    <a:pt x="669111" y="3924"/>
                  </a:cubicBezTo>
                  <a:cubicBezTo>
                    <a:pt x="631540" y="13449"/>
                    <a:pt x="373836" y="69012"/>
                    <a:pt x="329386" y="73774"/>
                  </a:cubicBezTo>
                  <a:cubicBezTo>
                    <a:pt x="284936" y="78537"/>
                    <a:pt x="441040" y="29324"/>
                    <a:pt x="402411" y="32499"/>
                  </a:cubicBezTo>
                  <a:cubicBezTo>
                    <a:pt x="363782" y="35674"/>
                    <a:pt x="98669" y="94412"/>
                    <a:pt x="97611" y="92824"/>
                  </a:cubicBezTo>
                  <a:cubicBezTo>
                    <a:pt x="96553" y="91236"/>
                    <a:pt x="394474" y="36732"/>
                    <a:pt x="396061" y="22974"/>
                  </a:cubicBezTo>
                  <a:cubicBezTo>
                    <a:pt x="397648" y="9216"/>
                    <a:pt x="132007" y="12391"/>
                    <a:pt x="107136" y="10274"/>
                  </a:cubicBezTo>
                  <a:cubicBezTo>
                    <a:pt x="82265" y="8157"/>
                    <a:pt x="262182" y="12391"/>
                    <a:pt x="246836" y="10274"/>
                  </a:cubicBezTo>
                  <a:cubicBezTo>
                    <a:pt x="231490" y="8157"/>
                    <a:pt x="-27272" y="-2955"/>
                    <a:pt x="2361" y="7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9" name="フリーフォーム 518">
              <a:extLst>
                <a:ext uri="{FF2B5EF4-FFF2-40B4-BE49-F238E27FC236}">
                  <a16:creationId xmlns:a16="http://schemas.microsoft.com/office/drawing/2014/main" id="{69B4094B-5064-68BA-48B2-FBA9FB51AA9F}"/>
                </a:ext>
              </a:extLst>
            </p:cNvPr>
            <p:cNvSpPr/>
            <p:nvPr/>
          </p:nvSpPr>
          <p:spPr>
            <a:xfrm>
              <a:off x="6156070" y="8381989"/>
              <a:ext cx="25892" cy="247675"/>
            </a:xfrm>
            <a:custGeom>
              <a:avLst/>
              <a:gdLst>
                <a:gd name="connsiteX0" fmla="*/ 12955 w 25892"/>
                <a:gd name="connsiteY0" fmla="*/ 3186 h 247675"/>
                <a:gd name="connsiteX1" fmla="*/ 12955 w 25892"/>
                <a:gd name="connsiteY1" fmla="*/ 149236 h 247675"/>
                <a:gd name="connsiteX2" fmla="*/ 25655 w 25892"/>
                <a:gd name="connsiteY2" fmla="*/ 247661 h 247675"/>
                <a:gd name="connsiteX3" fmla="*/ 255 w 25892"/>
                <a:gd name="connsiteY3" fmla="*/ 142886 h 247675"/>
                <a:gd name="connsiteX4" fmla="*/ 12955 w 25892"/>
                <a:gd name="connsiteY4" fmla="*/ 53986 h 247675"/>
                <a:gd name="connsiteX5" fmla="*/ 12955 w 25892"/>
                <a:gd name="connsiteY5" fmla="*/ 3186 h 2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92" h="247675">
                  <a:moveTo>
                    <a:pt x="12955" y="3186"/>
                  </a:moveTo>
                  <a:cubicBezTo>
                    <a:pt x="12955" y="19061"/>
                    <a:pt x="10838" y="108490"/>
                    <a:pt x="12955" y="149236"/>
                  </a:cubicBezTo>
                  <a:cubicBezTo>
                    <a:pt x="15072" y="189982"/>
                    <a:pt x="27772" y="248719"/>
                    <a:pt x="25655" y="247661"/>
                  </a:cubicBezTo>
                  <a:cubicBezTo>
                    <a:pt x="23538" y="246603"/>
                    <a:pt x="2372" y="175165"/>
                    <a:pt x="255" y="142886"/>
                  </a:cubicBezTo>
                  <a:cubicBezTo>
                    <a:pt x="-1862" y="110607"/>
                    <a:pt x="9780" y="73036"/>
                    <a:pt x="12955" y="53986"/>
                  </a:cubicBezTo>
                  <a:cubicBezTo>
                    <a:pt x="16130" y="34936"/>
                    <a:pt x="12955" y="-12689"/>
                    <a:pt x="12955" y="31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0" name="フリーフォーム 519">
              <a:extLst>
                <a:ext uri="{FF2B5EF4-FFF2-40B4-BE49-F238E27FC236}">
                  <a16:creationId xmlns:a16="http://schemas.microsoft.com/office/drawing/2014/main" id="{2C4BA0B4-D2D4-1B5B-83C0-4CBE49BF64F6}"/>
                </a:ext>
              </a:extLst>
            </p:cNvPr>
            <p:cNvSpPr/>
            <p:nvPr/>
          </p:nvSpPr>
          <p:spPr>
            <a:xfrm>
              <a:off x="6244780" y="8426355"/>
              <a:ext cx="32377" cy="243081"/>
            </a:xfrm>
            <a:custGeom>
              <a:avLst/>
              <a:gdLst>
                <a:gd name="connsiteX0" fmla="*/ 6795 w 32377"/>
                <a:gd name="connsiteY0" fmla="*/ 95 h 243081"/>
                <a:gd name="connsiteX1" fmla="*/ 13145 w 32377"/>
                <a:gd name="connsiteY1" fmla="*/ 174720 h 243081"/>
                <a:gd name="connsiteX2" fmla="*/ 445 w 32377"/>
                <a:gd name="connsiteY2" fmla="*/ 241395 h 243081"/>
                <a:gd name="connsiteX3" fmla="*/ 32195 w 32377"/>
                <a:gd name="connsiteY3" fmla="*/ 114395 h 243081"/>
                <a:gd name="connsiteX4" fmla="*/ 13145 w 32377"/>
                <a:gd name="connsiteY4" fmla="*/ 149320 h 243081"/>
                <a:gd name="connsiteX5" fmla="*/ 6795 w 32377"/>
                <a:gd name="connsiteY5" fmla="*/ 95 h 24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77" h="243081">
                  <a:moveTo>
                    <a:pt x="6795" y="95"/>
                  </a:moveTo>
                  <a:cubicBezTo>
                    <a:pt x="6795" y="4328"/>
                    <a:pt x="14203" y="134503"/>
                    <a:pt x="13145" y="174720"/>
                  </a:cubicBezTo>
                  <a:cubicBezTo>
                    <a:pt x="12087" y="214937"/>
                    <a:pt x="-2730" y="251449"/>
                    <a:pt x="445" y="241395"/>
                  </a:cubicBezTo>
                  <a:cubicBezTo>
                    <a:pt x="3620" y="231341"/>
                    <a:pt x="30078" y="129741"/>
                    <a:pt x="32195" y="114395"/>
                  </a:cubicBezTo>
                  <a:cubicBezTo>
                    <a:pt x="34312" y="99049"/>
                    <a:pt x="17378" y="165195"/>
                    <a:pt x="13145" y="149320"/>
                  </a:cubicBezTo>
                  <a:cubicBezTo>
                    <a:pt x="8912" y="133445"/>
                    <a:pt x="6795" y="-4138"/>
                    <a:pt x="6795" y="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1" name="フリーフォーム 520">
              <a:extLst>
                <a:ext uri="{FF2B5EF4-FFF2-40B4-BE49-F238E27FC236}">
                  <a16:creationId xmlns:a16="http://schemas.microsoft.com/office/drawing/2014/main" id="{90890DD1-4DFC-31B6-8B18-DC26E93EBC84}"/>
                </a:ext>
              </a:extLst>
            </p:cNvPr>
            <p:cNvSpPr/>
            <p:nvPr/>
          </p:nvSpPr>
          <p:spPr>
            <a:xfrm>
              <a:off x="5346325" y="8711848"/>
              <a:ext cx="1087344" cy="140052"/>
            </a:xfrm>
            <a:custGeom>
              <a:avLst/>
              <a:gdLst>
                <a:gd name="connsiteX0" fmla="*/ 375 w 1087344"/>
                <a:gd name="connsiteY0" fmla="*/ 63852 h 140052"/>
                <a:gd name="connsiteX1" fmla="*/ 984625 w 1087344"/>
                <a:gd name="connsiteY1" fmla="*/ 32102 h 140052"/>
                <a:gd name="connsiteX2" fmla="*/ 724275 w 1087344"/>
                <a:gd name="connsiteY2" fmla="*/ 38452 h 140052"/>
                <a:gd name="connsiteX3" fmla="*/ 813175 w 1087344"/>
                <a:gd name="connsiteY3" fmla="*/ 86077 h 140052"/>
                <a:gd name="connsiteX4" fmla="*/ 679825 w 1087344"/>
                <a:gd name="connsiteY4" fmla="*/ 108302 h 140052"/>
                <a:gd name="connsiteX5" fmla="*/ 1083050 w 1087344"/>
                <a:gd name="connsiteY5" fmla="*/ 111477 h 140052"/>
                <a:gd name="connsiteX6" fmla="*/ 898900 w 1087344"/>
                <a:gd name="connsiteY6" fmla="*/ 117827 h 140052"/>
                <a:gd name="connsiteX7" fmla="*/ 1006850 w 1087344"/>
                <a:gd name="connsiteY7" fmla="*/ 140052 h 140052"/>
                <a:gd name="connsiteX8" fmla="*/ 670300 w 1087344"/>
                <a:gd name="connsiteY8" fmla="*/ 127352 h 140052"/>
                <a:gd name="connsiteX9" fmla="*/ 749675 w 1087344"/>
                <a:gd name="connsiteY9" fmla="*/ 127352 h 140052"/>
                <a:gd name="connsiteX10" fmla="*/ 778250 w 1087344"/>
                <a:gd name="connsiteY10" fmla="*/ 44802 h 140052"/>
                <a:gd name="connsiteX11" fmla="*/ 527425 w 1087344"/>
                <a:gd name="connsiteY11" fmla="*/ 47977 h 140052"/>
                <a:gd name="connsiteX12" fmla="*/ 863975 w 1087344"/>
                <a:gd name="connsiteY12" fmla="*/ 352 h 140052"/>
                <a:gd name="connsiteX13" fmla="*/ 375 w 1087344"/>
                <a:gd name="connsiteY13" fmla="*/ 63852 h 14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344" h="140052">
                  <a:moveTo>
                    <a:pt x="375" y="63852"/>
                  </a:moveTo>
                  <a:cubicBezTo>
                    <a:pt x="20483" y="69144"/>
                    <a:pt x="863975" y="36335"/>
                    <a:pt x="984625" y="32102"/>
                  </a:cubicBezTo>
                  <a:cubicBezTo>
                    <a:pt x="1105275" y="27869"/>
                    <a:pt x="752850" y="29456"/>
                    <a:pt x="724275" y="38452"/>
                  </a:cubicBezTo>
                  <a:cubicBezTo>
                    <a:pt x="695700" y="47448"/>
                    <a:pt x="820583" y="74435"/>
                    <a:pt x="813175" y="86077"/>
                  </a:cubicBezTo>
                  <a:cubicBezTo>
                    <a:pt x="805767" y="97719"/>
                    <a:pt x="634846" y="104069"/>
                    <a:pt x="679825" y="108302"/>
                  </a:cubicBezTo>
                  <a:cubicBezTo>
                    <a:pt x="724804" y="112535"/>
                    <a:pt x="1046538" y="109890"/>
                    <a:pt x="1083050" y="111477"/>
                  </a:cubicBezTo>
                  <a:cubicBezTo>
                    <a:pt x="1119562" y="113064"/>
                    <a:pt x="911600" y="113064"/>
                    <a:pt x="898900" y="117827"/>
                  </a:cubicBezTo>
                  <a:cubicBezTo>
                    <a:pt x="886200" y="122590"/>
                    <a:pt x="1006850" y="140052"/>
                    <a:pt x="1006850" y="140052"/>
                  </a:cubicBezTo>
                  <a:lnTo>
                    <a:pt x="670300" y="127352"/>
                  </a:lnTo>
                  <a:cubicBezTo>
                    <a:pt x="627438" y="125235"/>
                    <a:pt x="731683" y="141110"/>
                    <a:pt x="749675" y="127352"/>
                  </a:cubicBezTo>
                  <a:cubicBezTo>
                    <a:pt x="767667" y="113594"/>
                    <a:pt x="815292" y="58031"/>
                    <a:pt x="778250" y="44802"/>
                  </a:cubicBezTo>
                  <a:cubicBezTo>
                    <a:pt x="741208" y="31573"/>
                    <a:pt x="513138" y="55385"/>
                    <a:pt x="527425" y="47977"/>
                  </a:cubicBezTo>
                  <a:cubicBezTo>
                    <a:pt x="541712" y="40569"/>
                    <a:pt x="952875" y="-4411"/>
                    <a:pt x="863975" y="352"/>
                  </a:cubicBezTo>
                  <a:cubicBezTo>
                    <a:pt x="775075" y="5114"/>
                    <a:pt x="-19733" y="58560"/>
                    <a:pt x="375" y="638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2" name="フリーフォーム 521">
              <a:extLst>
                <a:ext uri="{FF2B5EF4-FFF2-40B4-BE49-F238E27FC236}">
                  <a16:creationId xmlns:a16="http://schemas.microsoft.com/office/drawing/2014/main" id="{BD04BA2C-BC35-4C28-9FCD-C5CB4227F71C}"/>
                </a:ext>
              </a:extLst>
            </p:cNvPr>
            <p:cNvSpPr/>
            <p:nvPr/>
          </p:nvSpPr>
          <p:spPr>
            <a:xfrm>
              <a:off x="6343650" y="8851897"/>
              <a:ext cx="299339" cy="509591"/>
            </a:xfrm>
            <a:custGeom>
              <a:avLst/>
              <a:gdLst>
                <a:gd name="connsiteX0" fmla="*/ 0 w 299339"/>
                <a:gd name="connsiteY0" fmla="*/ 3 h 509591"/>
                <a:gd name="connsiteX1" fmla="*/ 260350 w 299339"/>
                <a:gd name="connsiteY1" fmla="*/ 250828 h 509591"/>
                <a:gd name="connsiteX2" fmla="*/ 269875 w 299339"/>
                <a:gd name="connsiteY2" fmla="*/ 254003 h 509591"/>
                <a:gd name="connsiteX3" fmla="*/ 298450 w 299339"/>
                <a:gd name="connsiteY3" fmla="*/ 457203 h 509591"/>
                <a:gd name="connsiteX4" fmla="*/ 292100 w 299339"/>
                <a:gd name="connsiteY4" fmla="*/ 450853 h 509591"/>
                <a:gd name="connsiteX5" fmla="*/ 292100 w 299339"/>
                <a:gd name="connsiteY5" fmla="*/ 492128 h 509591"/>
                <a:gd name="connsiteX6" fmla="*/ 279400 w 299339"/>
                <a:gd name="connsiteY6" fmla="*/ 123828 h 509591"/>
                <a:gd name="connsiteX7" fmla="*/ 266700 w 299339"/>
                <a:gd name="connsiteY7" fmla="*/ 330203 h 509591"/>
                <a:gd name="connsiteX8" fmla="*/ 257175 w 299339"/>
                <a:gd name="connsiteY8" fmla="*/ 257178 h 509591"/>
                <a:gd name="connsiteX9" fmla="*/ 0 w 299339"/>
                <a:gd name="connsiteY9" fmla="*/ 3 h 509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9339" h="509591">
                  <a:moveTo>
                    <a:pt x="0" y="3"/>
                  </a:moveTo>
                  <a:cubicBezTo>
                    <a:pt x="529" y="-1055"/>
                    <a:pt x="215371" y="208495"/>
                    <a:pt x="260350" y="250828"/>
                  </a:cubicBezTo>
                  <a:cubicBezTo>
                    <a:pt x="305329" y="293161"/>
                    <a:pt x="263525" y="219607"/>
                    <a:pt x="269875" y="254003"/>
                  </a:cubicBezTo>
                  <a:cubicBezTo>
                    <a:pt x="276225" y="288399"/>
                    <a:pt x="294746" y="424395"/>
                    <a:pt x="298450" y="457203"/>
                  </a:cubicBezTo>
                  <a:cubicBezTo>
                    <a:pt x="302154" y="490011"/>
                    <a:pt x="293158" y="445032"/>
                    <a:pt x="292100" y="450853"/>
                  </a:cubicBezTo>
                  <a:cubicBezTo>
                    <a:pt x="291042" y="456674"/>
                    <a:pt x="294217" y="546632"/>
                    <a:pt x="292100" y="492128"/>
                  </a:cubicBezTo>
                  <a:cubicBezTo>
                    <a:pt x="289983" y="437624"/>
                    <a:pt x="283633" y="150816"/>
                    <a:pt x="279400" y="123828"/>
                  </a:cubicBezTo>
                  <a:cubicBezTo>
                    <a:pt x="275167" y="96841"/>
                    <a:pt x="270404" y="307978"/>
                    <a:pt x="266700" y="330203"/>
                  </a:cubicBezTo>
                  <a:cubicBezTo>
                    <a:pt x="262996" y="352428"/>
                    <a:pt x="300567" y="311682"/>
                    <a:pt x="257175" y="257178"/>
                  </a:cubicBezTo>
                  <a:cubicBezTo>
                    <a:pt x="213783" y="202674"/>
                    <a:pt x="-529" y="106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3" name="フリーフォーム 522">
              <a:extLst>
                <a:ext uri="{FF2B5EF4-FFF2-40B4-BE49-F238E27FC236}">
                  <a16:creationId xmlns:a16="http://schemas.microsoft.com/office/drawing/2014/main" id="{96A6B9B2-5268-B771-622B-28929112714C}"/>
                </a:ext>
              </a:extLst>
            </p:cNvPr>
            <p:cNvSpPr/>
            <p:nvPr/>
          </p:nvSpPr>
          <p:spPr>
            <a:xfrm>
              <a:off x="6644435" y="8982659"/>
              <a:ext cx="122609" cy="376075"/>
            </a:xfrm>
            <a:custGeom>
              <a:avLst/>
              <a:gdLst>
                <a:gd name="connsiteX0" fmla="*/ 118315 w 122609"/>
                <a:gd name="connsiteY0" fmla="*/ 2591 h 376075"/>
                <a:gd name="connsiteX1" fmla="*/ 7190 w 122609"/>
                <a:gd name="connsiteY1" fmla="*/ 358191 h 376075"/>
                <a:gd name="connsiteX2" fmla="*/ 23065 w 122609"/>
                <a:gd name="connsiteY2" fmla="*/ 307391 h 376075"/>
                <a:gd name="connsiteX3" fmla="*/ 121490 w 122609"/>
                <a:gd name="connsiteY3" fmla="*/ 170866 h 376075"/>
                <a:gd name="connsiteX4" fmla="*/ 80215 w 122609"/>
                <a:gd name="connsiteY4" fmla="*/ 196266 h 376075"/>
                <a:gd name="connsiteX5" fmla="*/ 118315 w 122609"/>
                <a:gd name="connsiteY5" fmla="*/ 2591 h 37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609" h="376075">
                  <a:moveTo>
                    <a:pt x="118315" y="2591"/>
                  </a:moveTo>
                  <a:cubicBezTo>
                    <a:pt x="106144" y="29579"/>
                    <a:pt x="7190" y="358191"/>
                    <a:pt x="7190" y="358191"/>
                  </a:cubicBezTo>
                  <a:cubicBezTo>
                    <a:pt x="-8685" y="408991"/>
                    <a:pt x="4015" y="338612"/>
                    <a:pt x="23065" y="307391"/>
                  </a:cubicBezTo>
                  <a:cubicBezTo>
                    <a:pt x="42115" y="276170"/>
                    <a:pt x="111965" y="189387"/>
                    <a:pt x="121490" y="170866"/>
                  </a:cubicBezTo>
                  <a:cubicBezTo>
                    <a:pt x="131015" y="152345"/>
                    <a:pt x="76511" y="224841"/>
                    <a:pt x="80215" y="196266"/>
                  </a:cubicBezTo>
                  <a:cubicBezTo>
                    <a:pt x="83919" y="167691"/>
                    <a:pt x="130486" y="-24397"/>
                    <a:pt x="118315" y="2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4" name="フリーフォーム 523">
              <a:extLst>
                <a:ext uri="{FF2B5EF4-FFF2-40B4-BE49-F238E27FC236}">
                  <a16:creationId xmlns:a16="http://schemas.microsoft.com/office/drawing/2014/main" id="{7DD681CC-CDE6-1B83-8C12-7F9FCC2BAB32}"/>
                </a:ext>
              </a:extLst>
            </p:cNvPr>
            <p:cNvSpPr/>
            <p:nvPr/>
          </p:nvSpPr>
          <p:spPr>
            <a:xfrm>
              <a:off x="5553069" y="8375613"/>
              <a:ext cx="216671" cy="317683"/>
            </a:xfrm>
            <a:custGeom>
              <a:avLst/>
              <a:gdLst>
                <a:gd name="connsiteX0" fmla="*/ 6 w 216671"/>
                <a:gd name="connsiteY0" fmla="*/ 37 h 317683"/>
                <a:gd name="connsiteX1" fmla="*/ 165106 w 216671"/>
                <a:gd name="connsiteY1" fmla="*/ 66712 h 317683"/>
                <a:gd name="connsiteX2" fmla="*/ 174631 w 216671"/>
                <a:gd name="connsiteY2" fmla="*/ 117512 h 317683"/>
                <a:gd name="connsiteX3" fmla="*/ 177806 w 216671"/>
                <a:gd name="connsiteY3" fmla="*/ 142912 h 317683"/>
                <a:gd name="connsiteX4" fmla="*/ 85731 w 216671"/>
                <a:gd name="connsiteY4" fmla="*/ 234987 h 317683"/>
                <a:gd name="connsiteX5" fmla="*/ 171456 w 216671"/>
                <a:gd name="connsiteY5" fmla="*/ 219112 h 317683"/>
                <a:gd name="connsiteX6" fmla="*/ 215906 w 216671"/>
                <a:gd name="connsiteY6" fmla="*/ 317537 h 317683"/>
                <a:gd name="connsiteX7" fmla="*/ 136531 w 216671"/>
                <a:gd name="connsiteY7" fmla="*/ 193712 h 317683"/>
                <a:gd name="connsiteX8" fmla="*/ 206381 w 216671"/>
                <a:gd name="connsiteY8" fmla="*/ 3212 h 317683"/>
                <a:gd name="connsiteX9" fmla="*/ 171456 w 216671"/>
                <a:gd name="connsiteY9" fmla="*/ 76237 h 317683"/>
                <a:gd name="connsiteX10" fmla="*/ 6 w 216671"/>
                <a:gd name="connsiteY10" fmla="*/ 37 h 31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71" h="317683">
                  <a:moveTo>
                    <a:pt x="6" y="37"/>
                  </a:moveTo>
                  <a:cubicBezTo>
                    <a:pt x="-1052" y="-1551"/>
                    <a:pt x="136002" y="47133"/>
                    <a:pt x="165106" y="66712"/>
                  </a:cubicBezTo>
                  <a:cubicBezTo>
                    <a:pt x="194210" y="86291"/>
                    <a:pt x="172514" y="104812"/>
                    <a:pt x="174631" y="117512"/>
                  </a:cubicBezTo>
                  <a:cubicBezTo>
                    <a:pt x="176748" y="130212"/>
                    <a:pt x="192623" y="123333"/>
                    <a:pt x="177806" y="142912"/>
                  </a:cubicBezTo>
                  <a:cubicBezTo>
                    <a:pt x="162989" y="162491"/>
                    <a:pt x="86789" y="222287"/>
                    <a:pt x="85731" y="234987"/>
                  </a:cubicBezTo>
                  <a:cubicBezTo>
                    <a:pt x="84673" y="247687"/>
                    <a:pt x="149760" y="205354"/>
                    <a:pt x="171456" y="219112"/>
                  </a:cubicBezTo>
                  <a:cubicBezTo>
                    <a:pt x="193152" y="232870"/>
                    <a:pt x="221727" y="321770"/>
                    <a:pt x="215906" y="317537"/>
                  </a:cubicBezTo>
                  <a:cubicBezTo>
                    <a:pt x="210085" y="313304"/>
                    <a:pt x="138118" y="246099"/>
                    <a:pt x="136531" y="193712"/>
                  </a:cubicBezTo>
                  <a:cubicBezTo>
                    <a:pt x="134944" y="141325"/>
                    <a:pt x="200560" y="22791"/>
                    <a:pt x="206381" y="3212"/>
                  </a:cubicBezTo>
                  <a:cubicBezTo>
                    <a:pt x="212202" y="-16367"/>
                    <a:pt x="201089" y="74650"/>
                    <a:pt x="171456" y="76237"/>
                  </a:cubicBezTo>
                  <a:cubicBezTo>
                    <a:pt x="141823" y="77824"/>
                    <a:pt x="1064" y="1625"/>
                    <a:pt x="6" y="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5" name="フリーフォーム 524">
              <a:extLst>
                <a:ext uri="{FF2B5EF4-FFF2-40B4-BE49-F238E27FC236}">
                  <a16:creationId xmlns:a16="http://schemas.microsoft.com/office/drawing/2014/main" id="{748D311B-F24B-F0B8-32AA-C3412EF13A08}"/>
                </a:ext>
              </a:extLst>
            </p:cNvPr>
            <p:cNvSpPr/>
            <p:nvPr/>
          </p:nvSpPr>
          <p:spPr>
            <a:xfrm>
              <a:off x="4518025" y="8954768"/>
              <a:ext cx="171693" cy="417836"/>
            </a:xfrm>
            <a:custGeom>
              <a:avLst/>
              <a:gdLst>
                <a:gd name="connsiteX0" fmla="*/ 0 w 171693"/>
                <a:gd name="connsiteY0" fmla="*/ 1907 h 417836"/>
                <a:gd name="connsiteX1" fmla="*/ 57150 w 171693"/>
                <a:gd name="connsiteY1" fmla="*/ 173357 h 417836"/>
                <a:gd name="connsiteX2" fmla="*/ 25400 w 171693"/>
                <a:gd name="connsiteY2" fmla="*/ 417832 h 417836"/>
                <a:gd name="connsiteX3" fmla="*/ 47625 w 171693"/>
                <a:gd name="connsiteY3" fmla="*/ 179707 h 417836"/>
                <a:gd name="connsiteX4" fmla="*/ 107950 w 171693"/>
                <a:gd name="connsiteY4" fmla="*/ 59057 h 417836"/>
                <a:gd name="connsiteX5" fmla="*/ 171450 w 171693"/>
                <a:gd name="connsiteY5" fmla="*/ 132082 h 417836"/>
                <a:gd name="connsiteX6" fmla="*/ 127000 w 171693"/>
                <a:gd name="connsiteY6" fmla="*/ 55882 h 417836"/>
                <a:gd name="connsiteX7" fmla="*/ 57150 w 171693"/>
                <a:gd name="connsiteY7" fmla="*/ 141607 h 417836"/>
                <a:gd name="connsiteX8" fmla="*/ 57150 w 171693"/>
                <a:gd name="connsiteY8" fmla="*/ 84457 h 417836"/>
                <a:gd name="connsiteX9" fmla="*/ 0 w 171693"/>
                <a:gd name="connsiteY9" fmla="*/ 1907 h 417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693" h="417836">
                  <a:moveTo>
                    <a:pt x="0" y="1907"/>
                  </a:moveTo>
                  <a:cubicBezTo>
                    <a:pt x="0" y="16724"/>
                    <a:pt x="52917" y="104036"/>
                    <a:pt x="57150" y="173357"/>
                  </a:cubicBezTo>
                  <a:cubicBezTo>
                    <a:pt x="61383" y="242678"/>
                    <a:pt x="26988" y="416774"/>
                    <a:pt x="25400" y="417832"/>
                  </a:cubicBezTo>
                  <a:cubicBezTo>
                    <a:pt x="23812" y="418890"/>
                    <a:pt x="33867" y="239503"/>
                    <a:pt x="47625" y="179707"/>
                  </a:cubicBezTo>
                  <a:cubicBezTo>
                    <a:pt x="61383" y="119911"/>
                    <a:pt x="87313" y="66995"/>
                    <a:pt x="107950" y="59057"/>
                  </a:cubicBezTo>
                  <a:cubicBezTo>
                    <a:pt x="128588" y="51120"/>
                    <a:pt x="168275" y="132611"/>
                    <a:pt x="171450" y="132082"/>
                  </a:cubicBezTo>
                  <a:cubicBezTo>
                    <a:pt x="174625" y="131553"/>
                    <a:pt x="146050" y="54295"/>
                    <a:pt x="127000" y="55882"/>
                  </a:cubicBezTo>
                  <a:cubicBezTo>
                    <a:pt x="107950" y="57469"/>
                    <a:pt x="68792" y="136845"/>
                    <a:pt x="57150" y="141607"/>
                  </a:cubicBezTo>
                  <a:cubicBezTo>
                    <a:pt x="45508" y="146369"/>
                    <a:pt x="62442" y="106153"/>
                    <a:pt x="57150" y="84457"/>
                  </a:cubicBezTo>
                  <a:cubicBezTo>
                    <a:pt x="51858" y="62761"/>
                    <a:pt x="0" y="-12910"/>
                    <a:pt x="0" y="19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6" name="フリーフォーム 525">
              <a:extLst>
                <a:ext uri="{FF2B5EF4-FFF2-40B4-BE49-F238E27FC236}">
                  <a16:creationId xmlns:a16="http://schemas.microsoft.com/office/drawing/2014/main" id="{A76D6AB0-E7D4-6B51-0CC2-CC8D282AB4CF}"/>
                </a:ext>
              </a:extLst>
            </p:cNvPr>
            <p:cNvSpPr/>
            <p:nvPr/>
          </p:nvSpPr>
          <p:spPr>
            <a:xfrm>
              <a:off x="4622418" y="8802027"/>
              <a:ext cx="232223" cy="199247"/>
            </a:xfrm>
            <a:custGeom>
              <a:avLst/>
              <a:gdLst>
                <a:gd name="connsiteX0" fmla="*/ 382 w 232223"/>
                <a:gd name="connsiteY0" fmla="*/ 199098 h 199247"/>
                <a:gd name="connsiteX1" fmla="*/ 44832 w 232223"/>
                <a:gd name="connsiteY1" fmla="*/ 43523 h 199247"/>
                <a:gd name="connsiteX2" fmla="*/ 146432 w 232223"/>
                <a:gd name="connsiteY2" fmla="*/ 53048 h 199247"/>
                <a:gd name="connsiteX3" fmla="*/ 143257 w 232223"/>
                <a:gd name="connsiteY3" fmla="*/ 2248 h 199247"/>
                <a:gd name="connsiteX4" fmla="*/ 232157 w 232223"/>
                <a:gd name="connsiteY4" fmla="*/ 138773 h 199247"/>
                <a:gd name="connsiteX5" fmla="*/ 127382 w 232223"/>
                <a:gd name="connsiteY5" fmla="*/ 30823 h 199247"/>
                <a:gd name="connsiteX6" fmla="*/ 48007 w 232223"/>
                <a:gd name="connsiteY6" fmla="*/ 40348 h 199247"/>
                <a:gd name="connsiteX7" fmla="*/ 67057 w 232223"/>
                <a:gd name="connsiteY7" fmla="*/ 11773 h 199247"/>
                <a:gd name="connsiteX8" fmla="*/ 382 w 232223"/>
                <a:gd name="connsiteY8" fmla="*/ 199098 h 199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2223" h="199247">
                  <a:moveTo>
                    <a:pt x="382" y="199098"/>
                  </a:moveTo>
                  <a:cubicBezTo>
                    <a:pt x="-3322" y="204390"/>
                    <a:pt x="20490" y="67865"/>
                    <a:pt x="44832" y="43523"/>
                  </a:cubicBezTo>
                  <a:cubicBezTo>
                    <a:pt x="69174" y="19181"/>
                    <a:pt x="130028" y="59927"/>
                    <a:pt x="146432" y="53048"/>
                  </a:cubicBezTo>
                  <a:cubicBezTo>
                    <a:pt x="162836" y="46169"/>
                    <a:pt x="128970" y="-12039"/>
                    <a:pt x="143257" y="2248"/>
                  </a:cubicBezTo>
                  <a:cubicBezTo>
                    <a:pt x="157544" y="16535"/>
                    <a:pt x="234803" y="134011"/>
                    <a:pt x="232157" y="138773"/>
                  </a:cubicBezTo>
                  <a:cubicBezTo>
                    <a:pt x="229511" y="143535"/>
                    <a:pt x="158074" y="47227"/>
                    <a:pt x="127382" y="30823"/>
                  </a:cubicBezTo>
                  <a:cubicBezTo>
                    <a:pt x="96690" y="14419"/>
                    <a:pt x="58061" y="43523"/>
                    <a:pt x="48007" y="40348"/>
                  </a:cubicBezTo>
                  <a:cubicBezTo>
                    <a:pt x="37953" y="37173"/>
                    <a:pt x="77640" y="-8865"/>
                    <a:pt x="67057" y="11773"/>
                  </a:cubicBezTo>
                  <a:cubicBezTo>
                    <a:pt x="56474" y="32410"/>
                    <a:pt x="4086" y="193806"/>
                    <a:pt x="382" y="1990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7" name="フリーフォーム 526">
              <a:extLst>
                <a:ext uri="{FF2B5EF4-FFF2-40B4-BE49-F238E27FC236}">
                  <a16:creationId xmlns:a16="http://schemas.microsoft.com/office/drawing/2014/main" id="{B0C4A9AA-732D-B74C-0876-87D815712472}"/>
                </a:ext>
              </a:extLst>
            </p:cNvPr>
            <p:cNvSpPr/>
            <p:nvPr/>
          </p:nvSpPr>
          <p:spPr>
            <a:xfrm>
              <a:off x="4797425" y="8626475"/>
              <a:ext cx="565589" cy="123903"/>
            </a:xfrm>
            <a:custGeom>
              <a:avLst/>
              <a:gdLst>
                <a:gd name="connsiteX0" fmla="*/ 0 w 565589"/>
                <a:gd name="connsiteY0" fmla="*/ 0 h 123903"/>
                <a:gd name="connsiteX1" fmla="*/ 549275 w 565589"/>
                <a:gd name="connsiteY1" fmla="*/ 120650 h 123903"/>
                <a:gd name="connsiteX2" fmla="*/ 431800 w 565589"/>
                <a:gd name="connsiteY2" fmla="*/ 92075 h 123903"/>
                <a:gd name="connsiteX3" fmla="*/ 0 w 565589"/>
                <a:gd name="connsiteY3" fmla="*/ 0 h 123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5589" h="123903">
                  <a:moveTo>
                    <a:pt x="0" y="0"/>
                  </a:moveTo>
                  <a:lnTo>
                    <a:pt x="549275" y="120650"/>
                  </a:lnTo>
                  <a:cubicBezTo>
                    <a:pt x="621242" y="135996"/>
                    <a:pt x="431800" y="92075"/>
                    <a:pt x="431800" y="920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8" name="フリーフォーム 527">
              <a:extLst>
                <a:ext uri="{FF2B5EF4-FFF2-40B4-BE49-F238E27FC236}">
                  <a16:creationId xmlns:a16="http://schemas.microsoft.com/office/drawing/2014/main" id="{431ED251-DB91-E944-CC00-645D176B1B75}"/>
                </a:ext>
              </a:extLst>
            </p:cNvPr>
            <p:cNvSpPr/>
            <p:nvPr/>
          </p:nvSpPr>
          <p:spPr>
            <a:xfrm>
              <a:off x="4891609" y="8771232"/>
              <a:ext cx="693369" cy="125790"/>
            </a:xfrm>
            <a:custGeom>
              <a:avLst/>
              <a:gdLst>
                <a:gd name="connsiteX0" fmla="*/ 1066 w 693369"/>
                <a:gd name="connsiteY0" fmla="*/ 26693 h 125790"/>
                <a:gd name="connsiteX1" fmla="*/ 470966 w 693369"/>
                <a:gd name="connsiteY1" fmla="*/ 58443 h 125790"/>
                <a:gd name="connsiteX2" fmla="*/ 337616 w 693369"/>
                <a:gd name="connsiteY2" fmla="*/ 1293 h 125790"/>
                <a:gd name="connsiteX3" fmla="*/ 693216 w 693369"/>
                <a:gd name="connsiteY3" fmla="*/ 125118 h 125790"/>
                <a:gd name="connsiteX4" fmla="*/ 378891 w 693369"/>
                <a:gd name="connsiteY4" fmla="*/ 48918 h 125790"/>
                <a:gd name="connsiteX5" fmla="*/ 124891 w 693369"/>
                <a:gd name="connsiteY5" fmla="*/ 7643 h 125790"/>
                <a:gd name="connsiteX6" fmla="*/ 337616 w 693369"/>
                <a:gd name="connsiteY6" fmla="*/ 67968 h 125790"/>
                <a:gd name="connsiteX7" fmla="*/ 1066 w 693369"/>
                <a:gd name="connsiteY7" fmla="*/ 26693 h 125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3369" h="125790">
                  <a:moveTo>
                    <a:pt x="1066" y="26693"/>
                  </a:moveTo>
                  <a:cubicBezTo>
                    <a:pt x="23291" y="25106"/>
                    <a:pt x="414874" y="62676"/>
                    <a:pt x="470966" y="58443"/>
                  </a:cubicBezTo>
                  <a:cubicBezTo>
                    <a:pt x="527058" y="54210"/>
                    <a:pt x="300574" y="-9819"/>
                    <a:pt x="337616" y="1293"/>
                  </a:cubicBezTo>
                  <a:cubicBezTo>
                    <a:pt x="374658" y="12405"/>
                    <a:pt x="686337" y="117180"/>
                    <a:pt x="693216" y="125118"/>
                  </a:cubicBezTo>
                  <a:cubicBezTo>
                    <a:pt x="700095" y="133056"/>
                    <a:pt x="473612" y="68497"/>
                    <a:pt x="378891" y="48918"/>
                  </a:cubicBezTo>
                  <a:cubicBezTo>
                    <a:pt x="284170" y="29339"/>
                    <a:pt x="131770" y="4468"/>
                    <a:pt x="124891" y="7643"/>
                  </a:cubicBezTo>
                  <a:cubicBezTo>
                    <a:pt x="118012" y="10818"/>
                    <a:pt x="364074" y="65851"/>
                    <a:pt x="337616" y="67968"/>
                  </a:cubicBezTo>
                  <a:cubicBezTo>
                    <a:pt x="311158" y="70085"/>
                    <a:pt x="-21159" y="28280"/>
                    <a:pt x="1066" y="266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9" name="フリーフォーム 528">
              <a:extLst>
                <a:ext uri="{FF2B5EF4-FFF2-40B4-BE49-F238E27FC236}">
                  <a16:creationId xmlns:a16="http://schemas.microsoft.com/office/drawing/2014/main" id="{D9E14648-B7A3-5712-AB65-380FECA8A2EA}"/>
                </a:ext>
              </a:extLst>
            </p:cNvPr>
            <p:cNvSpPr/>
            <p:nvPr/>
          </p:nvSpPr>
          <p:spPr>
            <a:xfrm>
              <a:off x="6089650" y="8407375"/>
              <a:ext cx="28583" cy="184211"/>
            </a:xfrm>
            <a:custGeom>
              <a:avLst/>
              <a:gdLst>
                <a:gd name="connsiteX0" fmla="*/ 28575 w 28583"/>
                <a:gd name="connsiteY0" fmla="*/ 25 h 184211"/>
                <a:gd name="connsiteX1" fmla="*/ 3175 w 28583"/>
                <a:gd name="connsiteY1" fmla="*/ 101625 h 184211"/>
                <a:gd name="connsiteX2" fmla="*/ 22225 w 28583"/>
                <a:gd name="connsiteY2" fmla="*/ 184175 h 184211"/>
                <a:gd name="connsiteX3" fmla="*/ 0 w 28583"/>
                <a:gd name="connsiteY3" fmla="*/ 111150 h 184211"/>
                <a:gd name="connsiteX4" fmla="*/ 28575 w 28583"/>
                <a:gd name="connsiteY4" fmla="*/ 25 h 184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83" h="184211">
                  <a:moveTo>
                    <a:pt x="28575" y="25"/>
                  </a:moveTo>
                  <a:cubicBezTo>
                    <a:pt x="29104" y="-1562"/>
                    <a:pt x="4233" y="70933"/>
                    <a:pt x="3175" y="101625"/>
                  </a:cubicBezTo>
                  <a:cubicBezTo>
                    <a:pt x="2117" y="132317"/>
                    <a:pt x="22754" y="182588"/>
                    <a:pt x="22225" y="184175"/>
                  </a:cubicBezTo>
                  <a:cubicBezTo>
                    <a:pt x="21696" y="185762"/>
                    <a:pt x="0" y="135492"/>
                    <a:pt x="0" y="111150"/>
                  </a:cubicBezTo>
                  <a:cubicBezTo>
                    <a:pt x="0" y="86808"/>
                    <a:pt x="28046" y="1612"/>
                    <a:pt x="28575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0" name="フリーフォーム 529">
              <a:extLst>
                <a:ext uri="{FF2B5EF4-FFF2-40B4-BE49-F238E27FC236}">
                  <a16:creationId xmlns:a16="http://schemas.microsoft.com/office/drawing/2014/main" id="{32E690C1-31DB-AC0F-0389-0CA2C48EBE13}"/>
                </a:ext>
              </a:extLst>
            </p:cNvPr>
            <p:cNvSpPr/>
            <p:nvPr/>
          </p:nvSpPr>
          <p:spPr>
            <a:xfrm>
              <a:off x="5302250" y="8610600"/>
              <a:ext cx="870733" cy="25527"/>
            </a:xfrm>
            <a:custGeom>
              <a:avLst/>
              <a:gdLst>
                <a:gd name="connsiteX0" fmla="*/ 0 w 870733"/>
                <a:gd name="connsiteY0" fmla="*/ 0 h 25527"/>
                <a:gd name="connsiteX1" fmla="*/ 828675 w 870733"/>
                <a:gd name="connsiteY1" fmla="*/ 25400 h 25527"/>
                <a:gd name="connsiteX2" fmla="*/ 704850 w 870733"/>
                <a:gd name="connsiteY2" fmla="*/ 9525 h 25527"/>
                <a:gd name="connsiteX3" fmla="*/ 323850 w 870733"/>
                <a:gd name="connsiteY3" fmla="*/ 3175 h 25527"/>
                <a:gd name="connsiteX4" fmla="*/ 450850 w 870733"/>
                <a:gd name="connsiteY4" fmla="*/ 3175 h 25527"/>
                <a:gd name="connsiteX5" fmla="*/ 0 w 870733"/>
                <a:gd name="connsiteY5" fmla="*/ 0 h 2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0733" h="25527">
                  <a:moveTo>
                    <a:pt x="0" y="0"/>
                  </a:moveTo>
                  <a:lnTo>
                    <a:pt x="828675" y="25400"/>
                  </a:lnTo>
                  <a:cubicBezTo>
                    <a:pt x="946150" y="26988"/>
                    <a:pt x="788987" y="13229"/>
                    <a:pt x="704850" y="9525"/>
                  </a:cubicBezTo>
                  <a:cubicBezTo>
                    <a:pt x="620713" y="5821"/>
                    <a:pt x="366183" y="4233"/>
                    <a:pt x="323850" y="3175"/>
                  </a:cubicBezTo>
                  <a:cubicBezTo>
                    <a:pt x="281517" y="2117"/>
                    <a:pt x="450850" y="3175"/>
                    <a:pt x="450850" y="31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1" name="フリーフォーム 530">
              <a:extLst>
                <a:ext uri="{FF2B5EF4-FFF2-40B4-BE49-F238E27FC236}">
                  <a16:creationId xmlns:a16="http://schemas.microsoft.com/office/drawing/2014/main" id="{BC299BA4-9185-1FA6-46A6-462F62E3CA0D}"/>
                </a:ext>
              </a:extLst>
            </p:cNvPr>
            <p:cNvSpPr/>
            <p:nvPr/>
          </p:nvSpPr>
          <p:spPr>
            <a:xfrm>
              <a:off x="5183983" y="8461309"/>
              <a:ext cx="219946" cy="167058"/>
            </a:xfrm>
            <a:custGeom>
              <a:avLst/>
              <a:gdLst>
                <a:gd name="connsiteX0" fmla="*/ 134142 w 219946"/>
                <a:gd name="connsiteY0" fmla="*/ 66 h 167058"/>
                <a:gd name="connsiteX1" fmla="*/ 10317 w 219946"/>
                <a:gd name="connsiteY1" fmla="*/ 146116 h 167058"/>
                <a:gd name="connsiteX2" fmla="*/ 61117 w 219946"/>
                <a:gd name="connsiteY2" fmla="*/ 95316 h 167058"/>
                <a:gd name="connsiteX3" fmla="*/ 32542 w 219946"/>
                <a:gd name="connsiteY3" fmla="*/ 142941 h 167058"/>
                <a:gd name="connsiteX4" fmla="*/ 219867 w 219946"/>
                <a:gd name="connsiteY4" fmla="*/ 47691 h 167058"/>
                <a:gd name="connsiteX5" fmla="*/ 7142 w 219946"/>
                <a:gd name="connsiteY5" fmla="*/ 165166 h 167058"/>
                <a:gd name="connsiteX6" fmla="*/ 48417 w 219946"/>
                <a:gd name="connsiteY6" fmla="*/ 120716 h 167058"/>
                <a:gd name="connsiteX7" fmla="*/ 29367 w 219946"/>
                <a:gd name="connsiteY7" fmla="*/ 127066 h 167058"/>
                <a:gd name="connsiteX8" fmla="*/ 134142 w 219946"/>
                <a:gd name="connsiteY8" fmla="*/ 66 h 167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946" h="167058">
                  <a:moveTo>
                    <a:pt x="134142" y="66"/>
                  </a:moveTo>
                  <a:cubicBezTo>
                    <a:pt x="130967" y="3241"/>
                    <a:pt x="22488" y="130241"/>
                    <a:pt x="10317" y="146116"/>
                  </a:cubicBezTo>
                  <a:cubicBezTo>
                    <a:pt x="-1854" y="161991"/>
                    <a:pt x="57413" y="95845"/>
                    <a:pt x="61117" y="95316"/>
                  </a:cubicBezTo>
                  <a:cubicBezTo>
                    <a:pt x="64821" y="94787"/>
                    <a:pt x="6084" y="150879"/>
                    <a:pt x="32542" y="142941"/>
                  </a:cubicBezTo>
                  <a:cubicBezTo>
                    <a:pt x="59000" y="135003"/>
                    <a:pt x="224100" y="43987"/>
                    <a:pt x="219867" y="47691"/>
                  </a:cubicBezTo>
                  <a:cubicBezTo>
                    <a:pt x="215634" y="51395"/>
                    <a:pt x="35717" y="152995"/>
                    <a:pt x="7142" y="165166"/>
                  </a:cubicBezTo>
                  <a:cubicBezTo>
                    <a:pt x="-21433" y="177337"/>
                    <a:pt x="44713" y="127066"/>
                    <a:pt x="48417" y="120716"/>
                  </a:cubicBezTo>
                  <a:cubicBezTo>
                    <a:pt x="52121" y="114366"/>
                    <a:pt x="13492" y="146116"/>
                    <a:pt x="29367" y="127066"/>
                  </a:cubicBezTo>
                  <a:cubicBezTo>
                    <a:pt x="45242" y="108016"/>
                    <a:pt x="137317" y="-3109"/>
                    <a:pt x="134142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2" name="フリーフォーム 531">
              <a:extLst>
                <a:ext uri="{FF2B5EF4-FFF2-40B4-BE49-F238E27FC236}">
                  <a16:creationId xmlns:a16="http://schemas.microsoft.com/office/drawing/2014/main" id="{61BA1DC4-C5C4-9592-6E0B-04EF008206AF}"/>
                </a:ext>
              </a:extLst>
            </p:cNvPr>
            <p:cNvSpPr/>
            <p:nvPr/>
          </p:nvSpPr>
          <p:spPr>
            <a:xfrm>
              <a:off x="5273675" y="8797925"/>
              <a:ext cx="1148540" cy="132204"/>
            </a:xfrm>
            <a:custGeom>
              <a:avLst/>
              <a:gdLst>
                <a:gd name="connsiteX0" fmla="*/ 0 w 1148540"/>
                <a:gd name="connsiteY0" fmla="*/ 0 h 132204"/>
                <a:gd name="connsiteX1" fmla="*/ 1079500 w 1148540"/>
                <a:gd name="connsiteY1" fmla="*/ 127000 h 132204"/>
                <a:gd name="connsiteX2" fmla="*/ 927100 w 1148540"/>
                <a:gd name="connsiteY2" fmla="*/ 98425 h 132204"/>
                <a:gd name="connsiteX3" fmla="*/ 0 w 1148540"/>
                <a:gd name="connsiteY3" fmla="*/ 0 h 132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8540" h="132204">
                  <a:moveTo>
                    <a:pt x="0" y="0"/>
                  </a:moveTo>
                  <a:cubicBezTo>
                    <a:pt x="25400" y="4762"/>
                    <a:pt x="924983" y="110596"/>
                    <a:pt x="1079500" y="127000"/>
                  </a:cubicBezTo>
                  <a:cubicBezTo>
                    <a:pt x="1234017" y="143404"/>
                    <a:pt x="1105429" y="117475"/>
                    <a:pt x="927100" y="984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3" name="フリーフォーム 532">
              <a:extLst>
                <a:ext uri="{FF2B5EF4-FFF2-40B4-BE49-F238E27FC236}">
                  <a16:creationId xmlns:a16="http://schemas.microsoft.com/office/drawing/2014/main" id="{E1DB2745-7984-DEF1-727E-9B98F3973342}"/>
                </a:ext>
              </a:extLst>
            </p:cNvPr>
            <p:cNvSpPr/>
            <p:nvPr/>
          </p:nvSpPr>
          <p:spPr>
            <a:xfrm>
              <a:off x="6267450" y="8902700"/>
              <a:ext cx="358869" cy="371476"/>
            </a:xfrm>
            <a:custGeom>
              <a:avLst/>
              <a:gdLst>
                <a:gd name="connsiteX0" fmla="*/ 0 w 358869"/>
                <a:gd name="connsiteY0" fmla="*/ 0 h 371476"/>
                <a:gd name="connsiteX1" fmla="*/ 244475 w 358869"/>
                <a:gd name="connsiteY1" fmla="*/ 234950 h 371476"/>
                <a:gd name="connsiteX2" fmla="*/ 247650 w 358869"/>
                <a:gd name="connsiteY2" fmla="*/ 238125 h 371476"/>
                <a:gd name="connsiteX3" fmla="*/ 358775 w 358869"/>
                <a:gd name="connsiteY3" fmla="*/ 371475 h 371476"/>
                <a:gd name="connsiteX4" fmla="*/ 266700 w 358869"/>
                <a:gd name="connsiteY4" fmla="*/ 241300 h 371476"/>
                <a:gd name="connsiteX5" fmla="*/ 254000 w 358869"/>
                <a:gd name="connsiteY5" fmla="*/ 215900 h 371476"/>
                <a:gd name="connsiteX6" fmla="*/ 333375 w 358869"/>
                <a:gd name="connsiteY6" fmla="*/ 285750 h 371476"/>
                <a:gd name="connsiteX7" fmla="*/ 0 w 358869"/>
                <a:gd name="connsiteY7" fmla="*/ 0 h 37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869" h="371476">
                  <a:moveTo>
                    <a:pt x="0" y="0"/>
                  </a:moveTo>
                  <a:lnTo>
                    <a:pt x="244475" y="234950"/>
                  </a:lnTo>
                  <a:cubicBezTo>
                    <a:pt x="285750" y="274637"/>
                    <a:pt x="247650" y="238125"/>
                    <a:pt x="247650" y="238125"/>
                  </a:cubicBezTo>
                  <a:cubicBezTo>
                    <a:pt x="266700" y="260879"/>
                    <a:pt x="355600" y="370946"/>
                    <a:pt x="358775" y="371475"/>
                  </a:cubicBezTo>
                  <a:cubicBezTo>
                    <a:pt x="361950" y="372004"/>
                    <a:pt x="284162" y="267229"/>
                    <a:pt x="266700" y="241300"/>
                  </a:cubicBezTo>
                  <a:cubicBezTo>
                    <a:pt x="249238" y="215371"/>
                    <a:pt x="242888" y="208492"/>
                    <a:pt x="254000" y="215900"/>
                  </a:cubicBezTo>
                  <a:cubicBezTo>
                    <a:pt x="265113" y="223308"/>
                    <a:pt x="333375" y="285750"/>
                    <a:pt x="333375" y="2857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4" name="フリーフォーム 533">
              <a:extLst>
                <a:ext uri="{FF2B5EF4-FFF2-40B4-BE49-F238E27FC236}">
                  <a16:creationId xmlns:a16="http://schemas.microsoft.com/office/drawing/2014/main" id="{B753AE0C-5777-5D81-4EA6-64FBA077D7E7}"/>
                </a:ext>
              </a:extLst>
            </p:cNvPr>
            <p:cNvSpPr/>
            <p:nvPr/>
          </p:nvSpPr>
          <p:spPr>
            <a:xfrm>
              <a:off x="6575410" y="9213772"/>
              <a:ext cx="138484" cy="657369"/>
            </a:xfrm>
            <a:custGeom>
              <a:avLst/>
              <a:gdLst>
                <a:gd name="connsiteX0" fmla="*/ 15 w 138484"/>
                <a:gd name="connsiteY0" fmla="*/ 78 h 657369"/>
                <a:gd name="connsiteX1" fmla="*/ 69865 w 138484"/>
                <a:gd name="connsiteY1" fmla="*/ 219153 h 657369"/>
                <a:gd name="connsiteX2" fmla="*/ 101615 w 138484"/>
                <a:gd name="connsiteY2" fmla="*/ 371553 h 657369"/>
                <a:gd name="connsiteX3" fmla="*/ 101615 w 138484"/>
                <a:gd name="connsiteY3" fmla="*/ 454103 h 657369"/>
                <a:gd name="connsiteX4" fmla="*/ 111140 w 138484"/>
                <a:gd name="connsiteY4" fmla="*/ 374728 h 657369"/>
                <a:gd name="connsiteX5" fmla="*/ 22240 w 138484"/>
                <a:gd name="connsiteY5" fmla="*/ 657303 h 657369"/>
                <a:gd name="connsiteX6" fmla="*/ 136540 w 138484"/>
                <a:gd name="connsiteY6" fmla="*/ 346153 h 657369"/>
                <a:gd name="connsiteX7" fmla="*/ 92090 w 138484"/>
                <a:gd name="connsiteY7" fmla="*/ 368378 h 657369"/>
                <a:gd name="connsiteX8" fmla="*/ 63515 w 138484"/>
                <a:gd name="connsiteY8" fmla="*/ 168353 h 657369"/>
                <a:gd name="connsiteX9" fmla="*/ 76215 w 138484"/>
                <a:gd name="connsiteY9" fmla="*/ 193753 h 657369"/>
                <a:gd name="connsiteX10" fmla="*/ 15 w 138484"/>
                <a:gd name="connsiteY10" fmla="*/ 78 h 657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8484" h="657369">
                  <a:moveTo>
                    <a:pt x="15" y="78"/>
                  </a:moveTo>
                  <a:cubicBezTo>
                    <a:pt x="-1043" y="4311"/>
                    <a:pt x="52932" y="157241"/>
                    <a:pt x="69865" y="219153"/>
                  </a:cubicBezTo>
                  <a:cubicBezTo>
                    <a:pt x="86798" y="281065"/>
                    <a:pt x="96323" y="332395"/>
                    <a:pt x="101615" y="371553"/>
                  </a:cubicBezTo>
                  <a:cubicBezTo>
                    <a:pt x="106907" y="410711"/>
                    <a:pt x="100028" y="453574"/>
                    <a:pt x="101615" y="454103"/>
                  </a:cubicBezTo>
                  <a:cubicBezTo>
                    <a:pt x="103202" y="454632"/>
                    <a:pt x="124369" y="340861"/>
                    <a:pt x="111140" y="374728"/>
                  </a:cubicBezTo>
                  <a:cubicBezTo>
                    <a:pt x="97911" y="408595"/>
                    <a:pt x="18007" y="662065"/>
                    <a:pt x="22240" y="657303"/>
                  </a:cubicBezTo>
                  <a:cubicBezTo>
                    <a:pt x="26473" y="652541"/>
                    <a:pt x="124898" y="394307"/>
                    <a:pt x="136540" y="346153"/>
                  </a:cubicBezTo>
                  <a:cubicBezTo>
                    <a:pt x="148182" y="297999"/>
                    <a:pt x="104261" y="398011"/>
                    <a:pt x="92090" y="368378"/>
                  </a:cubicBezTo>
                  <a:cubicBezTo>
                    <a:pt x="79919" y="338745"/>
                    <a:pt x="66161" y="197457"/>
                    <a:pt x="63515" y="168353"/>
                  </a:cubicBezTo>
                  <a:cubicBezTo>
                    <a:pt x="60869" y="139249"/>
                    <a:pt x="88386" y="224445"/>
                    <a:pt x="76215" y="193753"/>
                  </a:cubicBezTo>
                  <a:cubicBezTo>
                    <a:pt x="64044" y="163061"/>
                    <a:pt x="1073" y="-4155"/>
                    <a:pt x="15" y="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5" name="フリーフォーム 534">
              <a:extLst>
                <a:ext uri="{FF2B5EF4-FFF2-40B4-BE49-F238E27FC236}">
                  <a16:creationId xmlns:a16="http://schemas.microsoft.com/office/drawing/2014/main" id="{2F0A6964-371C-7B5C-1C3F-6BC0E12FF2EA}"/>
                </a:ext>
              </a:extLst>
            </p:cNvPr>
            <p:cNvSpPr/>
            <p:nvPr/>
          </p:nvSpPr>
          <p:spPr>
            <a:xfrm>
              <a:off x="4708525" y="8835325"/>
              <a:ext cx="111127" cy="331732"/>
            </a:xfrm>
            <a:custGeom>
              <a:avLst/>
              <a:gdLst>
                <a:gd name="connsiteX0" fmla="*/ 111125 w 111127"/>
                <a:gd name="connsiteY0" fmla="*/ 124525 h 331732"/>
                <a:gd name="connsiteX1" fmla="*/ 12700 w 111127"/>
                <a:gd name="connsiteY1" fmla="*/ 276925 h 331732"/>
                <a:gd name="connsiteX2" fmla="*/ 3175 w 111127"/>
                <a:gd name="connsiteY2" fmla="*/ 330900 h 331732"/>
                <a:gd name="connsiteX3" fmla="*/ 28575 w 111127"/>
                <a:gd name="connsiteY3" fmla="*/ 242000 h 331732"/>
                <a:gd name="connsiteX4" fmla="*/ 41275 w 111127"/>
                <a:gd name="connsiteY4" fmla="*/ 111825 h 331732"/>
                <a:gd name="connsiteX5" fmla="*/ 0 w 111127"/>
                <a:gd name="connsiteY5" fmla="*/ 700 h 331732"/>
                <a:gd name="connsiteX6" fmla="*/ 41275 w 111127"/>
                <a:gd name="connsiteY6" fmla="*/ 165800 h 331732"/>
                <a:gd name="connsiteX7" fmla="*/ 15875 w 111127"/>
                <a:gd name="connsiteY7" fmla="*/ 229300 h 331732"/>
                <a:gd name="connsiteX8" fmla="*/ 111125 w 111127"/>
                <a:gd name="connsiteY8" fmla="*/ 124525 h 33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127" h="331732">
                  <a:moveTo>
                    <a:pt x="111125" y="124525"/>
                  </a:moveTo>
                  <a:cubicBezTo>
                    <a:pt x="110596" y="132463"/>
                    <a:pt x="30692" y="242529"/>
                    <a:pt x="12700" y="276925"/>
                  </a:cubicBezTo>
                  <a:cubicBezTo>
                    <a:pt x="-5292" y="311321"/>
                    <a:pt x="529" y="336721"/>
                    <a:pt x="3175" y="330900"/>
                  </a:cubicBezTo>
                  <a:cubicBezTo>
                    <a:pt x="5821" y="325079"/>
                    <a:pt x="22225" y="278512"/>
                    <a:pt x="28575" y="242000"/>
                  </a:cubicBezTo>
                  <a:cubicBezTo>
                    <a:pt x="34925" y="205488"/>
                    <a:pt x="46037" y="152042"/>
                    <a:pt x="41275" y="111825"/>
                  </a:cubicBezTo>
                  <a:cubicBezTo>
                    <a:pt x="36512" y="71608"/>
                    <a:pt x="0" y="-8296"/>
                    <a:pt x="0" y="700"/>
                  </a:cubicBezTo>
                  <a:cubicBezTo>
                    <a:pt x="0" y="9696"/>
                    <a:pt x="38629" y="127700"/>
                    <a:pt x="41275" y="165800"/>
                  </a:cubicBezTo>
                  <a:cubicBezTo>
                    <a:pt x="43921" y="203900"/>
                    <a:pt x="3175" y="239354"/>
                    <a:pt x="15875" y="229300"/>
                  </a:cubicBezTo>
                  <a:cubicBezTo>
                    <a:pt x="28575" y="219246"/>
                    <a:pt x="111654" y="116587"/>
                    <a:pt x="111125" y="1245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6" name="フリーフォーム 535">
              <a:extLst>
                <a:ext uri="{FF2B5EF4-FFF2-40B4-BE49-F238E27FC236}">
                  <a16:creationId xmlns:a16="http://schemas.microsoft.com/office/drawing/2014/main" id="{8D78AFA8-496C-25EE-D2BE-C0BAD9A7DFA3}"/>
                </a:ext>
              </a:extLst>
            </p:cNvPr>
            <p:cNvSpPr/>
            <p:nvPr/>
          </p:nvSpPr>
          <p:spPr>
            <a:xfrm>
              <a:off x="5235392" y="9067774"/>
              <a:ext cx="1075820" cy="212960"/>
            </a:xfrm>
            <a:custGeom>
              <a:avLst/>
              <a:gdLst>
                <a:gd name="connsiteX0" fmla="*/ 50983 w 1075820"/>
                <a:gd name="connsiteY0" fmla="*/ 26 h 212960"/>
                <a:gd name="connsiteX1" fmla="*/ 3358 w 1075820"/>
                <a:gd name="connsiteY1" fmla="*/ 47651 h 212960"/>
                <a:gd name="connsiteX2" fmla="*/ 162108 w 1075820"/>
                <a:gd name="connsiteY2" fmla="*/ 104801 h 212960"/>
                <a:gd name="connsiteX3" fmla="*/ 19233 w 1075820"/>
                <a:gd name="connsiteY3" fmla="*/ 130201 h 212960"/>
                <a:gd name="connsiteX4" fmla="*/ 584383 w 1075820"/>
                <a:gd name="connsiteY4" fmla="*/ 114326 h 212960"/>
                <a:gd name="connsiteX5" fmla="*/ 451033 w 1075820"/>
                <a:gd name="connsiteY5" fmla="*/ 92101 h 212960"/>
                <a:gd name="connsiteX6" fmla="*/ 771708 w 1075820"/>
                <a:gd name="connsiteY6" fmla="*/ 155601 h 212960"/>
                <a:gd name="connsiteX7" fmla="*/ 451033 w 1075820"/>
                <a:gd name="connsiteY7" fmla="*/ 187351 h 212960"/>
                <a:gd name="connsiteX8" fmla="*/ 860608 w 1075820"/>
                <a:gd name="connsiteY8" fmla="*/ 177826 h 212960"/>
                <a:gd name="connsiteX9" fmla="*/ 1073333 w 1075820"/>
                <a:gd name="connsiteY9" fmla="*/ 212751 h 212960"/>
                <a:gd name="connsiteX10" fmla="*/ 727258 w 1075820"/>
                <a:gd name="connsiteY10" fmla="*/ 158776 h 212960"/>
                <a:gd name="connsiteX11" fmla="*/ 460558 w 1075820"/>
                <a:gd name="connsiteY11" fmla="*/ 79401 h 212960"/>
                <a:gd name="connsiteX12" fmla="*/ 473258 w 1075820"/>
                <a:gd name="connsiteY12" fmla="*/ 104801 h 212960"/>
                <a:gd name="connsiteX13" fmla="*/ 292283 w 1075820"/>
                <a:gd name="connsiteY13" fmla="*/ 104801 h 212960"/>
                <a:gd name="connsiteX14" fmla="*/ 352608 w 1075820"/>
                <a:gd name="connsiteY14" fmla="*/ 114326 h 212960"/>
                <a:gd name="connsiteX15" fmla="*/ 139883 w 1075820"/>
                <a:gd name="connsiteY15" fmla="*/ 114326 h 212960"/>
                <a:gd name="connsiteX16" fmla="*/ 190683 w 1075820"/>
                <a:gd name="connsiteY16" fmla="*/ 111151 h 212960"/>
                <a:gd name="connsiteX17" fmla="*/ 16058 w 1075820"/>
                <a:gd name="connsiteY17" fmla="*/ 54001 h 212960"/>
                <a:gd name="connsiteX18" fmla="*/ 50983 w 1075820"/>
                <a:gd name="connsiteY18" fmla="*/ 26 h 21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75820" h="212960">
                  <a:moveTo>
                    <a:pt x="50983" y="26"/>
                  </a:moveTo>
                  <a:cubicBezTo>
                    <a:pt x="48866" y="-1032"/>
                    <a:pt x="-15163" y="30189"/>
                    <a:pt x="3358" y="47651"/>
                  </a:cubicBezTo>
                  <a:cubicBezTo>
                    <a:pt x="21879" y="65114"/>
                    <a:pt x="159462" y="91043"/>
                    <a:pt x="162108" y="104801"/>
                  </a:cubicBezTo>
                  <a:cubicBezTo>
                    <a:pt x="164754" y="118559"/>
                    <a:pt x="19233" y="130201"/>
                    <a:pt x="19233" y="130201"/>
                  </a:cubicBezTo>
                  <a:lnTo>
                    <a:pt x="584383" y="114326"/>
                  </a:lnTo>
                  <a:cubicBezTo>
                    <a:pt x="656350" y="107976"/>
                    <a:pt x="419812" y="85222"/>
                    <a:pt x="451033" y="92101"/>
                  </a:cubicBezTo>
                  <a:cubicBezTo>
                    <a:pt x="482254" y="98980"/>
                    <a:pt x="771708" y="139726"/>
                    <a:pt x="771708" y="155601"/>
                  </a:cubicBezTo>
                  <a:cubicBezTo>
                    <a:pt x="771708" y="171476"/>
                    <a:pt x="436216" y="183647"/>
                    <a:pt x="451033" y="187351"/>
                  </a:cubicBezTo>
                  <a:cubicBezTo>
                    <a:pt x="465850" y="191055"/>
                    <a:pt x="756891" y="173593"/>
                    <a:pt x="860608" y="177826"/>
                  </a:cubicBezTo>
                  <a:cubicBezTo>
                    <a:pt x="964325" y="182059"/>
                    <a:pt x="1095558" y="215926"/>
                    <a:pt x="1073333" y="212751"/>
                  </a:cubicBezTo>
                  <a:cubicBezTo>
                    <a:pt x="1051108" y="209576"/>
                    <a:pt x="829387" y="181001"/>
                    <a:pt x="727258" y="158776"/>
                  </a:cubicBezTo>
                  <a:cubicBezTo>
                    <a:pt x="625129" y="136551"/>
                    <a:pt x="502891" y="88397"/>
                    <a:pt x="460558" y="79401"/>
                  </a:cubicBezTo>
                  <a:cubicBezTo>
                    <a:pt x="418225" y="70405"/>
                    <a:pt x="501304" y="100568"/>
                    <a:pt x="473258" y="104801"/>
                  </a:cubicBezTo>
                  <a:cubicBezTo>
                    <a:pt x="445212" y="109034"/>
                    <a:pt x="312391" y="103214"/>
                    <a:pt x="292283" y="104801"/>
                  </a:cubicBezTo>
                  <a:cubicBezTo>
                    <a:pt x="272175" y="106389"/>
                    <a:pt x="378008" y="112739"/>
                    <a:pt x="352608" y="114326"/>
                  </a:cubicBezTo>
                  <a:cubicBezTo>
                    <a:pt x="327208" y="115914"/>
                    <a:pt x="166870" y="114855"/>
                    <a:pt x="139883" y="114326"/>
                  </a:cubicBezTo>
                  <a:cubicBezTo>
                    <a:pt x="112896" y="113797"/>
                    <a:pt x="211321" y="121205"/>
                    <a:pt x="190683" y="111151"/>
                  </a:cubicBezTo>
                  <a:cubicBezTo>
                    <a:pt x="170045" y="101097"/>
                    <a:pt x="40929" y="67230"/>
                    <a:pt x="16058" y="54001"/>
                  </a:cubicBezTo>
                  <a:cubicBezTo>
                    <a:pt x="-8813" y="40772"/>
                    <a:pt x="53100" y="1084"/>
                    <a:pt x="50983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7" name="フリーフォーム 536">
              <a:extLst>
                <a:ext uri="{FF2B5EF4-FFF2-40B4-BE49-F238E27FC236}">
                  <a16:creationId xmlns:a16="http://schemas.microsoft.com/office/drawing/2014/main" id="{75B27DD7-D8BC-47B9-E568-BD3BDEDE4495}"/>
                </a:ext>
              </a:extLst>
            </p:cNvPr>
            <p:cNvSpPr/>
            <p:nvPr/>
          </p:nvSpPr>
          <p:spPr>
            <a:xfrm>
              <a:off x="5905582" y="9224889"/>
              <a:ext cx="712314" cy="655712"/>
            </a:xfrm>
            <a:custGeom>
              <a:avLst/>
              <a:gdLst>
                <a:gd name="connsiteX0" fmla="*/ 323768 w 712314"/>
                <a:gd name="connsiteY0" fmla="*/ 4836 h 655712"/>
                <a:gd name="connsiteX1" fmla="*/ 361868 w 712314"/>
                <a:gd name="connsiteY1" fmla="*/ 58811 h 655712"/>
                <a:gd name="connsiteX2" fmla="*/ 688893 w 712314"/>
                <a:gd name="connsiteY2" fmla="*/ 423936 h 655712"/>
                <a:gd name="connsiteX3" fmla="*/ 688893 w 712314"/>
                <a:gd name="connsiteY3" fmla="*/ 436636 h 655712"/>
                <a:gd name="connsiteX4" fmla="*/ 711118 w 712314"/>
                <a:gd name="connsiteY4" fmla="*/ 655711 h 655712"/>
                <a:gd name="connsiteX5" fmla="*/ 666668 w 712314"/>
                <a:gd name="connsiteY5" fmla="*/ 433461 h 655712"/>
                <a:gd name="connsiteX6" fmla="*/ 634918 w 712314"/>
                <a:gd name="connsiteY6" fmla="*/ 252486 h 655712"/>
                <a:gd name="connsiteX7" fmla="*/ 682543 w 712314"/>
                <a:gd name="connsiteY7" fmla="*/ 411236 h 655712"/>
                <a:gd name="connsiteX8" fmla="*/ 526968 w 712314"/>
                <a:gd name="connsiteY8" fmla="*/ 87386 h 655712"/>
                <a:gd name="connsiteX9" fmla="*/ 609518 w 712314"/>
                <a:gd name="connsiteY9" fmla="*/ 309636 h 655712"/>
                <a:gd name="connsiteX10" fmla="*/ 412668 w 712314"/>
                <a:gd name="connsiteY10" fmla="*/ 119136 h 655712"/>
                <a:gd name="connsiteX11" fmla="*/ 253918 w 712314"/>
                <a:gd name="connsiteY11" fmla="*/ 61986 h 655712"/>
                <a:gd name="connsiteX12" fmla="*/ 3093 w 712314"/>
                <a:gd name="connsiteY12" fmla="*/ 20711 h 655712"/>
                <a:gd name="connsiteX13" fmla="*/ 441243 w 712314"/>
                <a:gd name="connsiteY13" fmla="*/ 103261 h 655712"/>
                <a:gd name="connsiteX14" fmla="*/ 323768 w 712314"/>
                <a:gd name="connsiteY14" fmla="*/ 4836 h 65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2314" h="655712">
                  <a:moveTo>
                    <a:pt x="323768" y="4836"/>
                  </a:moveTo>
                  <a:cubicBezTo>
                    <a:pt x="310539" y="-2572"/>
                    <a:pt x="301014" y="-11039"/>
                    <a:pt x="361868" y="58811"/>
                  </a:cubicBezTo>
                  <a:cubicBezTo>
                    <a:pt x="422722" y="128661"/>
                    <a:pt x="634389" y="360965"/>
                    <a:pt x="688893" y="423936"/>
                  </a:cubicBezTo>
                  <a:cubicBezTo>
                    <a:pt x="743397" y="486907"/>
                    <a:pt x="685189" y="398007"/>
                    <a:pt x="688893" y="436636"/>
                  </a:cubicBezTo>
                  <a:cubicBezTo>
                    <a:pt x="692597" y="475265"/>
                    <a:pt x="714822" y="656240"/>
                    <a:pt x="711118" y="655711"/>
                  </a:cubicBezTo>
                  <a:cubicBezTo>
                    <a:pt x="707414" y="655182"/>
                    <a:pt x="679368" y="500665"/>
                    <a:pt x="666668" y="433461"/>
                  </a:cubicBezTo>
                  <a:cubicBezTo>
                    <a:pt x="653968" y="366257"/>
                    <a:pt x="632272" y="256190"/>
                    <a:pt x="634918" y="252486"/>
                  </a:cubicBezTo>
                  <a:cubicBezTo>
                    <a:pt x="637564" y="248782"/>
                    <a:pt x="700535" y="438753"/>
                    <a:pt x="682543" y="411236"/>
                  </a:cubicBezTo>
                  <a:cubicBezTo>
                    <a:pt x="664551" y="383719"/>
                    <a:pt x="539139" y="104319"/>
                    <a:pt x="526968" y="87386"/>
                  </a:cubicBezTo>
                  <a:cubicBezTo>
                    <a:pt x="514797" y="70453"/>
                    <a:pt x="628568" y="304344"/>
                    <a:pt x="609518" y="309636"/>
                  </a:cubicBezTo>
                  <a:cubicBezTo>
                    <a:pt x="590468" y="314928"/>
                    <a:pt x="471935" y="160411"/>
                    <a:pt x="412668" y="119136"/>
                  </a:cubicBezTo>
                  <a:cubicBezTo>
                    <a:pt x="353401" y="77861"/>
                    <a:pt x="322180" y="78390"/>
                    <a:pt x="253918" y="61986"/>
                  </a:cubicBezTo>
                  <a:cubicBezTo>
                    <a:pt x="185655" y="45582"/>
                    <a:pt x="-28128" y="13832"/>
                    <a:pt x="3093" y="20711"/>
                  </a:cubicBezTo>
                  <a:cubicBezTo>
                    <a:pt x="34314" y="27590"/>
                    <a:pt x="391501" y="103790"/>
                    <a:pt x="441243" y="103261"/>
                  </a:cubicBezTo>
                  <a:cubicBezTo>
                    <a:pt x="490985" y="102732"/>
                    <a:pt x="336997" y="12244"/>
                    <a:pt x="323768" y="48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8" name="フリーフォーム 537">
              <a:extLst>
                <a:ext uri="{FF2B5EF4-FFF2-40B4-BE49-F238E27FC236}">
                  <a16:creationId xmlns:a16="http://schemas.microsoft.com/office/drawing/2014/main" id="{24B50C36-6461-8D88-5C6F-8A0DFB539251}"/>
                </a:ext>
              </a:extLst>
            </p:cNvPr>
            <p:cNvSpPr/>
            <p:nvPr/>
          </p:nvSpPr>
          <p:spPr>
            <a:xfrm>
              <a:off x="5327650" y="8890000"/>
              <a:ext cx="874271" cy="47794"/>
            </a:xfrm>
            <a:custGeom>
              <a:avLst/>
              <a:gdLst>
                <a:gd name="connsiteX0" fmla="*/ 0 w 874271"/>
                <a:gd name="connsiteY0" fmla="*/ 0 h 47794"/>
                <a:gd name="connsiteX1" fmla="*/ 866775 w 874271"/>
                <a:gd name="connsiteY1" fmla="*/ 47625 h 47794"/>
                <a:gd name="connsiteX2" fmla="*/ 425450 w 874271"/>
                <a:gd name="connsiteY2" fmla="*/ 15875 h 47794"/>
                <a:gd name="connsiteX3" fmla="*/ 517525 w 874271"/>
                <a:gd name="connsiteY3" fmla="*/ 15875 h 47794"/>
                <a:gd name="connsiteX4" fmla="*/ 0 w 874271"/>
                <a:gd name="connsiteY4" fmla="*/ 0 h 47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4271" h="47794">
                  <a:moveTo>
                    <a:pt x="0" y="0"/>
                  </a:moveTo>
                  <a:lnTo>
                    <a:pt x="866775" y="47625"/>
                  </a:lnTo>
                  <a:cubicBezTo>
                    <a:pt x="937683" y="50271"/>
                    <a:pt x="483658" y="21167"/>
                    <a:pt x="425450" y="15875"/>
                  </a:cubicBezTo>
                  <a:cubicBezTo>
                    <a:pt x="367242" y="10583"/>
                    <a:pt x="517525" y="15875"/>
                    <a:pt x="517525" y="158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9" name="フリーフォーム 538">
              <a:extLst>
                <a:ext uri="{FF2B5EF4-FFF2-40B4-BE49-F238E27FC236}">
                  <a16:creationId xmlns:a16="http://schemas.microsoft.com/office/drawing/2014/main" id="{7DF5E639-086A-CEE9-F8D5-5C67D4D1C32C}"/>
                </a:ext>
              </a:extLst>
            </p:cNvPr>
            <p:cNvSpPr/>
            <p:nvPr/>
          </p:nvSpPr>
          <p:spPr>
            <a:xfrm>
              <a:off x="5561503" y="8965936"/>
              <a:ext cx="753572" cy="216188"/>
            </a:xfrm>
            <a:custGeom>
              <a:avLst/>
              <a:gdLst>
                <a:gd name="connsiteX0" fmla="*/ 1097 w 753572"/>
                <a:gd name="connsiteY0" fmla="*/ 264 h 216188"/>
                <a:gd name="connsiteX1" fmla="*/ 702772 w 753572"/>
                <a:gd name="connsiteY1" fmla="*/ 6614 h 216188"/>
                <a:gd name="connsiteX2" fmla="*/ 664672 w 753572"/>
                <a:gd name="connsiteY2" fmla="*/ 32014 h 216188"/>
                <a:gd name="connsiteX3" fmla="*/ 699597 w 753572"/>
                <a:gd name="connsiteY3" fmla="*/ 117739 h 216188"/>
                <a:gd name="connsiteX4" fmla="*/ 671022 w 753572"/>
                <a:gd name="connsiteY4" fmla="*/ 101864 h 216188"/>
                <a:gd name="connsiteX5" fmla="*/ 753572 w 753572"/>
                <a:gd name="connsiteY5" fmla="*/ 216164 h 216188"/>
                <a:gd name="connsiteX6" fmla="*/ 671022 w 753572"/>
                <a:gd name="connsiteY6" fmla="*/ 111389 h 216188"/>
                <a:gd name="connsiteX7" fmla="*/ 661497 w 753572"/>
                <a:gd name="connsiteY7" fmla="*/ 38364 h 216188"/>
                <a:gd name="connsiteX8" fmla="*/ 664672 w 753572"/>
                <a:gd name="connsiteY8" fmla="*/ 19314 h 216188"/>
                <a:gd name="connsiteX9" fmla="*/ 518622 w 753572"/>
                <a:gd name="connsiteY9" fmla="*/ 35189 h 216188"/>
                <a:gd name="connsiteX10" fmla="*/ 490047 w 753572"/>
                <a:gd name="connsiteY10" fmla="*/ 76464 h 216188"/>
                <a:gd name="connsiteX11" fmla="*/ 540847 w 753572"/>
                <a:gd name="connsiteY11" fmla="*/ 12964 h 216188"/>
                <a:gd name="connsiteX12" fmla="*/ 1097 w 753572"/>
                <a:gd name="connsiteY12" fmla="*/ 264 h 216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53572" h="216188">
                  <a:moveTo>
                    <a:pt x="1097" y="264"/>
                  </a:moveTo>
                  <a:cubicBezTo>
                    <a:pt x="28084" y="-794"/>
                    <a:pt x="592176" y="1322"/>
                    <a:pt x="702772" y="6614"/>
                  </a:cubicBezTo>
                  <a:cubicBezTo>
                    <a:pt x="813368" y="11906"/>
                    <a:pt x="665201" y="13493"/>
                    <a:pt x="664672" y="32014"/>
                  </a:cubicBezTo>
                  <a:cubicBezTo>
                    <a:pt x="664143" y="50535"/>
                    <a:pt x="698539" y="106097"/>
                    <a:pt x="699597" y="117739"/>
                  </a:cubicBezTo>
                  <a:cubicBezTo>
                    <a:pt x="700655" y="129381"/>
                    <a:pt x="662026" y="85460"/>
                    <a:pt x="671022" y="101864"/>
                  </a:cubicBezTo>
                  <a:cubicBezTo>
                    <a:pt x="680018" y="118268"/>
                    <a:pt x="753572" y="214577"/>
                    <a:pt x="753572" y="216164"/>
                  </a:cubicBezTo>
                  <a:cubicBezTo>
                    <a:pt x="753572" y="217751"/>
                    <a:pt x="686368" y="141022"/>
                    <a:pt x="671022" y="111389"/>
                  </a:cubicBezTo>
                  <a:cubicBezTo>
                    <a:pt x="655676" y="81756"/>
                    <a:pt x="662555" y="53710"/>
                    <a:pt x="661497" y="38364"/>
                  </a:cubicBezTo>
                  <a:cubicBezTo>
                    <a:pt x="660439" y="23018"/>
                    <a:pt x="688484" y="19843"/>
                    <a:pt x="664672" y="19314"/>
                  </a:cubicBezTo>
                  <a:cubicBezTo>
                    <a:pt x="640860" y="18785"/>
                    <a:pt x="547726" y="25664"/>
                    <a:pt x="518622" y="35189"/>
                  </a:cubicBezTo>
                  <a:cubicBezTo>
                    <a:pt x="489518" y="44714"/>
                    <a:pt x="486343" y="80168"/>
                    <a:pt x="490047" y="76464"/>
                  </a:cubicBezTo>
                  <a:cubicBezTo>
                    <a:pt x="493751" y="72760"/>
                    <a:pt x="628688" y="26722"/>
                    <a:pt x="540847" y="12964"/>
                  </a:cubicBezTo>
                  <a:cubicBezTo>
                    <a:pt x="453006" y="-794"/>
                    <a:pt x="-25890" y="1322"/>
                    <a:pt x="1097" y="2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0" name="フリーフォーム 539">
              <a:extLst>
                <a:ext uri="{FF2B5EF4-FFF2-40B4-BE49-F238E27FC236}">
                  <a16:creationId xmlns:a16="http://schemas.microsoft.com/office/drawing/2014/main" id="{B2EF2C85-8BF5-AF1F-BC5E-78FDB8379612}"/>
                </a:ext>
              </a:extLst>
            </p:cNvPr>
            <p:cNvSpPr/>
            <p:nvPr/>
          </p:nvSpPr>
          <p:spPr>
            <a:xfrm>
              <a:off x="6324555" y="9048651"/>
              <a:ext cx="267541" cy="508660"/>
            </a:xfrm>
            <a:custGeom>
              <a:avLst/>
              <a:gdLst>
                <a:gd name="connsiteX0" fmla="*/ 45 w 267541"/>
                <a:gd name="connsiteY0" fmla="*/ 99 h 508660"/>
                <a:gd name="connsiteX1" fmla="*/ 44495 w 267541"/>
                <a:gd name="connsiteY1" fmla="*/ 130274 h 508660"/>
                <a:gd name="connsiteX2" fmla="*/ 31795 w 267541"/>
                <a:gd name="connsiteY2" fmla="*/ 200124 h 508660"/>
                <a:gd name="connsiteX3" fmla="*/ 101645 w 267541"/>
                <a:gd name="connsiteY3" fmla="*/ 184249 h 508660"/>
                <a:gd name="connsiteX4" fmla="*/ 60370 w 267541"/>
                <a:gd name="connsiteY4" fmla="*/ 254099 h 508660"/>
                <a:gd name="connsiteX5" fmla="*/ 152445 w 267541"/>
                <a:gd name="connsiteY5" fmla="*/ 219174 h 508660"/>
                <a:gd name="connsiteX6" fmla="*/ 234995 w 267541"/>
                <a:gd name="connsiteY6" fmla="*/ 352524 h 508660"/>
                <a:gd name="connsiteX7" fmla="*/ 222295 w 267541"/>
                <a:gd name="connsiteY7" fmla="*/ 304899 h 508660"/>
                <a:gd name="connsiteX8" fmla="*/ 266745 w 267541"/>
                <a:gd name="connsiteY8" fmla="*/ 508099 h 508660"/>
                <a:gd name="connsiteX9" fmla="*/ 177845 w 267541"/>
                <a:gd name="connsiteY9" fmla="*/ 231874 h 508660"/>
                <a:gd name="connsiteX10" fmla="*/ 54020 w 267541"/>
                <a:gd name="connsiteY10" fmla="*/ 225524 h 508660"/>
                <a:gd name="connsiteX11" fmla="*/ 114345 w 267541"/>
                <a:gd name="connsiteY11" fmla="*/ 63599 h 508660"/>
                <a:gd name="connsiteX12" fmla="*/ 54020 w 267541"/>
                <a:gd name="connsiteY12" fmla="*/ 152499 h 508660"/>
                <a:gd name="connsiteX13" fmla="*/ 45 w 267541"/>
                <a:gd name="connsiteY13" fmla="*/ 99 h 50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7541" h="508660">
                  <a:moveTo>
                    <a:pt x="45" y="99"/>
                  </a:moveTo>
                  <a:cubicBezTo>
                    <a:pt x="-1542" y="-3605"/>
                    <a:pt x="39203" y="96937"/>
                    <a:pt x="44495" y="130274"/>
                  </a:cubicBezTo>
                  <a:cubicBezTo>
                    <a:pt x="49787" y="163611"/>
                    <a:pt x="22270" y="191128"/>
                    <a:pt x="31795" y="200124"/>
                  </a:cubicBezTo>
                  <a:cubicBezTo>
                    <a:pt x="41320" y="209120"/>
                    <a:pt x="96883" y="175253"/>
                    <a:pt x="101645" y="184249"/>
                  </a:cubicBezTo>
                  <a:cubicBezTo>
                    <a:pt x="106407" y="193245"/>
                    <a:pt x="51903" y="248278"/>
                    <a:pt x="60370" y="254099"/>
                  </a:cubicBezTo>
                  <a:cubicBezTo>
                    <a:pt x="68837" y="259920"/>
                    <a:pt x="123341" y="202770"/>
                    <a:pt x="152445" y="219174"/>
                  </a:cubicBezTo>
                  <a:cubicBezTo>
                    <a:pt x="181549" y="235578"/>
                    <a:pt x="223353" y="338237"/>
                    <a:pt x="234995" y="352524"/>
                  </a:cubicBezTo>
                  <a:cubicBezTo>
                    <a:pt x="246637" y="366811"/>
                    <a:pt x="217003" y="278970"/>
                    <a:pt x="222295" y="304899"/>
                  </a:cubicBezTo>
                  <a:cubicBezTo>
                    <a:pt x="227587" y="330828"/>
                    <a:pt x="274153" y="520270"/>
                    <a:pt x="266745" y="508099"/>
                  </a:cubicBezTo>
                  <a:cubicBezTo>
                    <a:pt x="259337" y="495928"/>
                    <a:pt x="213299" y="278970"/>
                    <a:pt x="177845" y="231874"/>
                  </a:cubicBezTo>
                  <a:cubicBezTo>
                    <a:pt x="142391" y="184778"/>
                    <a:pt x="64603" y="253570"/>
                    <a:pt x="54020" y="225524"/>
                  </a:cubicBezTo>
                  <a:cubicBezTo>
                    <a:pt x="43437" y="197478"/>
                    <a:pt x="114345" y="75770"/>
                    <a:pt x="114345" y="63599"/>
                  </a:cubicBezTo>
                  <a:cubicBezTo>
                    <a:pt x="114345" y="51428"/>
                    <a:pt x="72012" y="158320"/>
                    <a:pt x="54020" y="152499"/>
                  </a:cubicBezTo>
                  <a:cubicBezTo>
                    <a:pt x="36028" y="146678"/>
                    <a:pt x="1632" y="3803"/>
                    <a:pt x="45" y="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1" name="フリーフォーム 540">
              <a:extLst>
                <a:ext uri="{FF2B5EF4-FFF2-40B4-BE49-F238E27FC236}">
                  <a16:creationId xmlns:a16="http://schemas.microsoft.com/office/drawing/2014/main" id="{57F9FC1C-2292-1F34-CC10-AF3081FD3A04}"/>
                </a:ext>
              </a:extLst>
            </p:cNvPr>
            <p:cNvSpPr/>
            <p:nvPr/>
          </p:nvSpPr>
          <p:spPr>
            <a:xfrm>
              <a:off x="4756150" y="8901225"/>
              <a:ext cx="565204" cy="347572"/>
            </a:xfrm>
            <a:custGeom>
              <a:avLst/>
              <a:gdLst>
                <a:gd name="connsiteX0" fmla="*/ 565150 w 565204"/>
                <a:gd name="connsiteY0" fmla="*/ 20525 h 347572"/>
                <a:gd name="connsiteX1" fmla="*/ 146050 w 565204"/>
                <a:gd name="connsiteY1" fmla="*/ 7825 h 347572"/>
                <a:gd name="connsiteX2" fmla="*/ 307975 w 565204"/>
                <a:gd name="connsiteY2" fmla="*/ 26875 h 347572"/>
                <a:gd name="connsiteX3" fmla="*/ 142875 w 565204"/>
                <a:gd name="connsiteY3" fmla="*/ 64975 h 347572"/>
                <a:gd name="connsiteX4" fmla="*/ 25400 w 565204"/>
                <a:gd name="connsiteY4" fmla="*/ 185625 h 347572"/>
                <a:gd name="connsiteX5" fmla="*/ 69850 w 565204"/>
                <a:gd name="connsiteY5" fmla="*/ 157050 h 347572"/>
                <a:gd name="connsiteX6" fmla="*/ 0 w 565204"/>
                <a:gd name="connsiteY6" fmla="*/ 344375 h 347572"/>
                <a:gd name="connsiteX7" fmla="*/ 69850 w 565204"/>
                <a:gd name="connsiteY7" fmla="*/ 271350 h 347572"/>
                <a:gd name="connsiteX8" fmla="*/ 298450 w 565204"/>
                <a:gd name="connsiteY8" fmla="*/ 220550 h 347572"/>
                <a:gd name="connsiteX9" fmla="*/ 431800 w 565204"/>
                <a:gd name="connsiteY9" fmla="*/ 226900 h 347572"/>
                <a:gd name="connsiteX10" fmla="*/ 41275 w 565204"/>
                <a:gd name="connsiteY10" fmla="*/ 268175 h 347572"/>
                <a:gd name="connsiteX11" fmla="*/ 25400 w 565204"/>
                <a:gd name="connsiteY11" fmla="*/ 252300 h 347572"/>
                <a:gd name="connsiteX12" fmla="*/ 123825 w 565204"/>
                <a:gd name="connsiteY12" fmla="*/ 30050 h 347572"/>
                <a:gd name="connsiteX13" fmla="*/ 85725 w 565204"/>
                <a:gd name="connsiteY13" fmla="*/ 106250 h 347572"/>
                <a:gd name="connsiteX14" fmla="*/ 219075 w 565204"/>
                <a:gd name="connsiteY14" fmla="*/ 1475 h 347572"/>
                <a:gd name="connsiteX15" fmla="*/ 114300 w 565204"/>
                <a:gd name="connsiteY15" fmla="*/ 42750 h 347572"/>
                <a:gd name="connsiteX16" fmla="*/ 565150 w 565204"/>
                <a:gd name="connsiteY16" fmla="*/ 20525 h 347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5204" h="347572">
                  <a:moveTo>
                    <a:pt x="565150" y="20525"/>
                  </a:moveTo>
                  <a:cubicBezTo>
                    <a:pt x="570442" y="14704"/>
                    <a:pt x="188912" y="6767"/>
                    <a:pt x="146050" y="7825"/>
                  </a:cubicBezTo>
                  <a:cubicBezTo>
                    <a:pt x="103188" y="8883"/>
                    <a:pt x="308504" y="17350"/>
                    <a:pt x="307975" y="26875"/>
                  </a:cubicBezTo>
                  <a:cubicBezTo>
                    <a:pt x="307446" y="36400"/>
                    <a:pt x="189971" y="38517"/>
                    <a:pt x="142875" y="64975"/>
                  </a:cubicBezTo>
                  <a:cubicBezTo>
                    <a:pt x="95779" y="91433"/>
                    <a:pt x="37571" y="170279"/>
                    <a:pt x="25400" y="185625"/>
                  </a:cubicBezTo>
                  <a:cubicBezTo>
                    <a:pt x="13229" y="200971"/>
                    <a:pt x="74083" y="130592"/>
                    <a:pt x="69850" y="157050"/>
                  </a:cubicBezTo>
                  <a:cubicBezTo>
                    <a:pt x="65617" y="183508"/>
                    <a:pt x="0" y="325325"/>
                    <a:pt x="0" y="344375"/>
                  </a:cubicBezTo>
                  <a:cubicBezTo>
                    <a:pt x="0" y="363425"/>
                    <a:pt x="20108" y="291987"/>
                    <a:pt x="69850" y="271350"/>
                  </a:cubicBezTo>
                  <a:cubicBezTo>
                    <a:pt x="119592" y="250713"/>
                    <a:pt x="238125" y="227958"/>
                    <a:pt x="298450" y="220550"/>
                  </a:cubicBezTo>
                  <a:cubicBezTo>
                    <a:pt x="358775" y="213142"/>
                    <a:pt x="474662" y="218963"/>
                    <a:pt x="431800" y="226900"/>
                  </a:cubicBezTo>
                  <a:cubicBezTo>
                    <a:pt x="388938" y="234837"/>
                    <a:pt x="109008" y="263942"/>
                    <a:pt x="41275" y="268175"/>
                  </a:cubicBezTo>
                  <a:cubicBezTo>
                    <a:pt x="-26458" y="272408"/>
                    <a:pt x="11642" y="291987"/>
                    <a:pt x="25400" y="252300"/>
                  </a:cubicBezTo>
                  <a:cubicBezTo>
                    <a:pt x="39158" y="212613"/>
                    <a:pt x="113771" y="54392"/>
                    <a:pt x="123825" y="30050"/>
                  </a:cubicBezTo>
                  <a:cubicBezTo>
                    <a:pt x="133879" y="5708"/>
                    <a:pt x="69850" y="111012"/>
                    <a:pt x="85725" y="106250"/>
                  </a:cubicBezTo>
                  <a:cubicBezTo>
                    <a:pt x="101600" y="101488"/>
                    <a:pt x="214312" y="12058"/>
                    <a:pt x="219075" y="1475"/>
                  </a:cubicBezTo>
                  <a:cubicBezTo>
                    <a:pt x="223837" y="-9108"/>
                    <a:pt x="62971" y="40633"/>
                    <a:pt x="114300" y="42750"/>
                  </a:cubicBezTo>
                  <a:cubicBezTo>
                    <a:pt x="165629" y="44867"/>
                    <a:pt x="559858" y="26346"/>
                    <a:pt x="565150" y="205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1" name="フリーフォーム 450">
              <a:extLst>
                <a:ext uri="{FF2B5EF4-FFF2-40B4-BE49-F238E27FC236}">
                  <a16:creationId xmlns:a16="http://schemas.microsoft.com/office/drawing/2014/main" id="{1A949BDD-8F91-9705-F973-DA483768758A}"/>
                </a:ext>
              </a:extLst>
            </p:cNvPr>
            <p:cNvSpPr/>
            <p:nvPr/>
          </p:nvSpPr>
          <p:spPr>
            <a:xfrm>
              <a:off x="4708202" y="9236030"/>
              <a:ext cx="13023" cy="193786"/>
            </a:xfrm>
            <a:custGeom>
              <a:avLst/>
              <a:gdLst>
                <a:gd name="connsiteX0" fmla="*/ 13023 w 13023"/>
                <a:gd name="connsiteY0" fmla="*/ 45 h 193786"/>
                <a:gd name="connsiteX1" fmla="*/ 323 w 13023"/>
                <a:gd name="connsiteY1" fmla="*/ 114345 h 193786"/>
                <a:gd name="connsiteX2" fmla="*/ 3498 w 13023"/>
                <a:gd name="connsiteY2" fmla="*/ 193720 h 193786"/>
                <a:gd name="connsiteX3" fmla="*/ 323 w 13023"/>
                <a:gd name="connsiteY3" fmla="*/ 101645 h 193786"/>
                <a:gd name="connsiteX4" fmla="*/ 13023 w 13023"/>
                <a:gd name="connsiteY4" fmla="*/ 45 h 1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23" h="193786">
                  <a:moveTo>
                    <a:pt x="13023" y="45"/>
                  </a:moveTo>
                  <a:cubicBezTo>
                    <a:pt x="13023" y="2162"/>
                    <a:pt x="1910" y="82066"/>
                    <a:pt x="323" y="114345"/>
                  </a:cubicBezTo>
                  <a:cubicBezTo>
                    <a:pt x="-1264" y="146624"/>
                    <a:pt x="3498" y="195837"/>
                    <a:pt x="3498" y="193720"/>
                  </a:cubicBezTo>
                  <a:cubicBezTo>
                    <a:pt x="3498" y="191603"/>
                    <a:pt x="-1264" y="132866"/>
                    <a:pt x="323" y="101645"/>
                  </a:cubicBezTo>
                  <a:cubicBezTo>
                    <a:pt x="1910" y="70424"/>
                    <a:pt x="13023" y="-2072"/>
                    <a:pt x="13023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3" name="フリーフォーム 542">
              <a:extLst>
                <a:ext uri="{FF2B5EF4-FFF2-40B4-BE49-F238E27FC236}">
                  <a16:creationId xmlns:a16="http://schemas.microsoft.com/office/drawing/2014/main" id="{5038B37E-E8EF-2E39-19BA-B10263CEBCA1}"/>
                </a:ext>
              </a:extLst>
            </p:cNvPr>
            <p:cNvSpPr/>
            <p:nvPr/>
          </p:nvSpPr>
          <p:spPr>
            <a:xfrm>
              <a:off x="4816263" y="9311832"/>
              <a:ext cx="117714" cy="206552"/>
            </a:xfrm>
            <a:custGeom>
              <a:avLst/>
              <a:gdLst>
                <a:gd name="connsiteX0" fmla="*/ 212 w 117714"/>
                <a:gd name="connsiteY0" fmla="*/ 443 h 206552"/>
                <a:gd name="connsiteX1" fmla="*/ 60537 w 117714"/>
                <a:gd name="connsiteY1" fmla="*/ 89343 h 206552"/>
                <a:gd name="connsiteX2" fmla="*/ 73237 w 117714"/>
                <a:gd name="connsiteY2" fmla="*/ 140143 h 206552"/>
                <a:gd name="connsiteX3" fmla="*/ 82762 w 117714"/>
                <a:gd name="connsiteY3" fmla="*/ 203643 h 206552"/>
                <a:gd name="connsiteX4" fmla="*/ 82762 w 117714"/>
                <a:gd name="connsiteY4" fmla="*/ 184593 h 206552"/>
                <a:gd name="connsiteX5" fmla="*/ 117687 w 117714"/>
                <a:gd name="connsiteY5" fmla="*/ 86168 h 206552"/>
                <a:gd name="connsiteX6" fmla="*/ 89112 w 117714"/>
                <a:gd name="connsiteY6" fmla="*/ 152843 h 206552"/>
                <a:gd name="connsiteX7" fmla="*/ 82762 w 117714"/>
                <a:gd name="connsiteY7" fmla="*/ 140143 h 206552"/>
                <a:gd name="connsiteX8" fmla="*/ 41487 w 117714"/>
                <a:gd name="connsiteY8" fmla="*/ 57593 h 206552"/>
                <a:gd name="connsiteX9" fmla="*/ 212 w 117714"/>
                <a:gd name="connsiteY9" fmla="*/ 443 h 20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714" h="206552">
                  <a:moveTo>
                    <a:pt x="212" y="443"/>
                  </a:moveTo>
                  <a:cubicBezTo>
                    <a:pt x="3387" y="5735"/>
                    <a:pt x="48366" y="66060"/>
                    <a:pt x="60537" y="89343"/>
                  </a:cubicBezTo>
                  <a:cubicBezTo>
                    <a:pt x="72708" y="112626"/>
                    <a:pt x="69533" y="121093"/>
                    <a:pt x="73237" y="140143"/>
                  </a:cubicBezTo>
                  <a:cubicBezTo>
                    <a:pt x="76941" y="159193"/>
                    <a:pt x="82762" y="203643"/>
                    <a:pt x="82762" y="203643"/>
                  </a:cubicBezTo>
                  <a:cubicBezTo>
                    <a:pt x="84349" y="211051"/>
                    <a:pt x="76941" y="204172"/>
                    <a:pt x="82762" y="184593"/>
                  </a:cubicBezTo>
                  <a:cubicBezTo>
                    <a:pt x="88583" y="165014"/>
                    <a:pt x="116629" y="91459"/>
                    <a:pt x="117687" y="86168"/>
                  </a:cubicBezTo>
                  <a:cubicBezTo>
                    <a:pt x="118745" y="80877"/>
                    <a:pt x="89112" y="152843"/>
                    <a:pt x="89112" y="152843"/>
                  </a:cubicBezTo>
                  <a:cubicBezTo>
                    <a:pt x="83291" y="161839"/>
                    <a:pt x="82762" y="140143"/>
                    <a:pt x="82762" y="140143"/>
                  </a:cubicBezTo>
                  <a:cubicBezTo>
                    <a:pt x="74825" y="124268"/>
                    <a:pt x="52599" y="76643"/>
                    <a:pt x="41487" y="57593"/>
                  </a:cubicBezTo>
                  <a:cubicBezTo>
                    <a:pt x="30375" y="38543"/>
                    <a:pt x="-2963" y="-4849"/>
                    <a:pt x="212" y="4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4" name="フリーフォーム 543">
              <a:extLst>
                <a:ext uri="{FF2B5EF4-FFF2-40B4-BE49-F238E27FC236}">
                  <a16:creationId xmlns:a16="http://schemas.microsoft.com/office/drawing/2014/main" id="{735A0E2C-FC0F-72FC-9BB7-1C6BA4D8E965}"/>
                </a:ext>
              </a:extLst>
            </p:cNvPr>
            <p:cNvSpPr/>
            <p:nvPr/>
          </p:nvSpPr>
          <p:spPr>
            <a:xfrm>
              <a:off x="4638675" y="9172423"/>
              <a:ext cx="17322" cy="159627"/>
            </a:xfrm>
            <a:custGeom>
              <a:avLst/>
              <a:gdLst>
                <a:gd name="connsiteX0" fmla="*/ 0 w 17322"/>
                <a:gd name="connsiteY0" fmla="*/ 152 h 159627"/>
                <a:gd name="connsiteX1" fmla="*/ 15875 w 17322"/>
                <a:gd name="connsiteY1" fmla="*/ 152552 h 159627"/>
                <a:gd name="connsiteX2" fmla="*/ 15875 w 17322"/>
                <a:gd name="connsiteY2" fmla="*/ 123977 h 159627"/>
                <a:gd name="connsiteX3" fmla="*/ 0 w 17322"/>
                <a:gd name="connsiteY3" fmla="*/ 152 h 15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22" h="159627">
                  <a:moveTo>
                    <a:pt x="0" y="152"/>
                  </a:moveTo>
                  <a:cubicBezTo>
                    <a:pt x="0" y="4914"/>
                    <a:pt x="13229" y="131915"/>
                    <a:pt x="15875" y="152552"/>
                  </a:cubicBezTo>
                  <a:cubicBezTo>
                    <a:pt x="18521" y="173189"/>
                    <a:pt x="16933" y="144085"/>
                    <a:pt x="15875" y="123977"/>
                  </a:cubicBezTo>
                  <a:cubicBezTo>
                    <a:pt x="14817" y="103869"/>
                    <a:pt x="0" y="-4610"/>
                    <a:pt x="0" y="1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5" name="フリーフォーム 544">
              <a:extLst>
                <a:ext uri="{FF2B5EF4-FFF2-40B4-BE49-F238E27FC236}">
                  <a16:creationId xmlns:a16="http://schemas.microsoft.com/office/drawing/2014/main" id="{532F8065-0768-381A-31BA-BBD93AD17C39}"/>
                </a:ext>
              </a:extLst>
            </p:cNvPr>
            <p:cNvSpPr/>
            <p:nvPr/>
          </p:nvSpPr>
          <p:spPr>
            <a:xfrm>
              <a:off x="4625975" y="9525000"/>
              <a:ext cx="21289" cy="213076"/>
            </a:xfrm>
            <a:custGeom>
              <a:avLst/>
              <a:gdLst>
                <a:gd name="connsiteX0" fmla="*/ 0 w 21289"/>
                <a:gd name="connsiteY0" fmla="*/ 0 h 213076"/>
                <a:gd name="connsiteX1" fmla="*/ 19050 w 21289"/>
                <a:gd name="connsiteY1" fmla="*/ 130175 h 213076"/>
                <a:gd name="connsiteX2" fmla="*/ 15875 w 21289"/>
                <a:gd name="connsiteY2" fmla="*/ 212725 h 213076"/>
                <a:gd name="connsiteX3" fmla="*/ 19050 w 21289"/>
                <a:gd name="connsiteY3" fmla="*/ 158750 h 213076"/>
                <a:gd name="connsiteX4" fmla="*/ 19050 w 21289"/>
                <a:gd name="connsiteY4" fmla="*/ 130175 h 213076"/>
                <a:gd name="connsiteX5" fmla="*/ 0 w 21289"/>
                <a:gd name="connsiteY5" fmla="*/ 0 h 213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89" h="213076">
                  <a:moveTo>
                    <a:pt x="0" y="0"/>
                  </a:moveTo>
                  <a:cubicBezTo>
                    <a:pt x="0" y="0"/>
                    <a:pt x="16404" y="94721"/>
                    <a:pt x="19050" y="130175"/>
                  </a:cubicBezTo>
                  <a:cubicBezTo>
                    <a:pt x="21696" y="165629"/>
                    <a:pt x="15875" y="207963"/>
                    <a:pt x="15875" y="212725"/>
                  </a:cubicBezTo>
                  <a:cubicBezTo>
                    <a:pt x="15875" y="217487"/>
                    <a:pt x="18521" y="172508"/>
                    <a:pt x="19050" y="158750"/>
                  </a:cubicBezTo>
                  <a:cubicBezTo>
                    <a:pt x="19579" y="144992"/>
                    <a:pt x="23813" y="152400"/>
                    <a:pt x="19050" y="130175"/>
                  </a:cubicBezTo>
                  <a:cubicBezTo>
                    <a:pt x="14288" y="10795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6" name="フリーフォーム 545">
              <a:extLst>
                <a:ext uri="{FF2B5EF4-FFF2-40B4-BE49-F238E27FC236}">
                  <a16:creationId xmlns:a16="http://schemas.microsoft.com/office/drawing/2014/main" id="{584FC2BB-382A-6826-C0A6-10734C9B0A35}"/>
                </a:ext>
              </a:extLst>
            </p:cNvPr>
            <p:cNvSpPr/>
            <p:nvPr/>
          </p:nvSpPr>
          <p:spPr>
            <a:xfrm>
              <a:off x="4762463" y="9394705"/>
              <a:ext cx="76306" cy="194825"/>
            </a:xfrm>
            <a:custGeom>
              <a:avLst/>
              <a:gdLst>
                <a:gd name="connsiteX0" fmla="*/ 37 w 76306"/>
                <a:gd name="connsiteY0" fmla="*/ 120 h 194825"/>
                <a:gd name="connsiteX1" fmla="*/ 60362 w 76306"/>
                <a:gd name="connsiteY1" fmla="*/ 136645 h 194825"/>
                <a:gd name="connsiteX2" fmla="*/ 73062 w 76306"/>
                <a:gd name="connsiteY2" fmla="*/ 193795 h 194825"/>
                <a:gd name="connsiteX3" fmla="*/ 69887 w 76306"/>
                <a:gd name="connsiteY3" fmla="*/ 162045 h 194825"/>
                <a:gd name="connsiteX4" fmla="*/ 37 w 76306"/>
                <a:gd name="connsiteY4" fmla="*/ 120 h 19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306" h="194825">
                  <a:moveTo>
                    <a:pt x="37" y="120"/>
                  </a:moveTo>
                  <a:cubicBezTo>
                    <a:pt x="-1550" y="-4113"/>
                    <a:pt x="48191" y="104366"/>
                    <a:pt x="60362" y="136645"/>
                  </a:cubicBezTo>
                  <a:cubicBezTo>
                    <a:pt x="72533" y="168924"/>
                    <a:pt x="71475" y="189562"/>
                    <a:pt x="73062" y="193795"/>
                  </a:cubicBezTo>
                  <a:cubicBezTo>
                    <a:pt x="74649" y="198028"/>
                    <a:pt x="80999" y="189562"/>
                    <a:pt x="69887" y="162045"/>
                  </a:cubicBezTo>
                  <a:cubicBezTo>
                    <a:pt x="58775" y="134528"/>
                    <a:pt x="1624" y="4353"/>
                    <a:pt x="3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7" name="フリーフォーム 546">
              <a:extLst>
                <a:ext uri="{FF2B5EF4-FFF2-40B4-BE49-F238E27FC236}">
                  <a16:creationId xmlns:a16="http://schemas.microsoft.com/office/drawing/2014/main" id="{8CD3CC2B-EDC1-A089-9DEF-CCAB9BFD9E0C}"/>
                </a:ext>
              </a:extLst>
            </p:cNvPr>
            <p:cNvSpPr/>
            <p:nvPr/>
          </p:nvSpPr>
          <p:spPr>
            <a:xfrm>
              <a:off x="4651039" y="10024949"/>
              <a:ext cx="52564" cy="239895"/>
            </a:xfrm>
            <a:custGeom>
              <a:avLst/>
              <a:gdLst>
                <a:gd name="connsiteX0" fmla="*/ 336 w 52564"/>
                <a:gd name="connsiteY0" fmla="*/ 1701 h 239895"/>
                <a:gd name="connsiteX1" fmla="*/ 25736 w 52564"/>
                <a:gd name="connsiteY1" fmla="*/ 100126 h 239895"/>
                <a:gd name="connsiteX2" fmla="*/ 51136 w 52564"/>
                <a:gd name="connsiteY2" fmla="*/ 236651 h 239895"/>
                <a:gd name="connsiteX3" fmla="*/ 44786 w 52564"/>
                <a:gd name="connsiteY3" fmla="*/ 182676 h 239895"/>
                <a:gd name="connsiteX4" fmla="*/ 336 w 52564"/>
                <a:gd name="connsiteY4" fmla="*/ 1701 h 23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64" h="239895">
                  <a:moveTo>
                    <a:pt x="336" y="1701"/>
                  </a:moveTo>
                  <a:cubicBezTo>
                    <a:pt x="-2839" y="-12057"/>
                    <a:pt x="17269" y="60968"/>
                    <a:pt x="25736" y="100126"/>
                  </a:cubicBezTo>
                  <a:cubicBezTo>
                    <a:pt x="34203" y="139284"/>
                    <a:pt x="47961" y="222893"/>
                    <a:pt x="51136" y="236651"/>
                  </a:cubicBezTo>
                  <a:cubicBezTo>
                    <a:pt x="54311" y="250409"/>
                    <a:pt x="52194" y="218130"/>
                    <a:pt x="44786" y="182676"/>
                  </a:cubicBezTo>
                  <a:cubicBezTo>
                    <a:pt x="37378" y="147222"/>
                    <a:pt x="3511" y="15459"/>
                    <a:pt x="336" y="17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8" name="フリーフォーム 547">
              <a:extLst>
                <a:ext uri="{FF2B5EF4-FFF2-40B4-BE49-F238E27FC236}">
                  <a16:creationId xmlns:a16="http://schemas.microsoft.com/office/drawing/2014/main" id="{DF74B187-C7AA-D93D-EEE9-045786EF59AD}"/>
                </a:ext>
              </a:extLst>
            </p:cNvPr>
            <p:cNvSpPr/>
            <p:nvPr/>
          </p:nvSpPr>
          <p:spPr>
            <a:xfrm>
              <a:off x="4930663" y="9508870"/>
              <a:ext cx="74615" cy="165833"/>
            </a:xfrm>
            <a:custGeom>
              <a:avLst/>
              <a:gdLst>
                <a:gd name="connsiteX0" fmla="*/ 112 w 74615"/>
                <a:gd name="connsiteY0" fmla="*/ 255 h 165833"/>
                <a:gd name="connsiteX1" fmla="*/ 54087 w 74615"/>
                <a:gd name="connsiteY1" fmla="*/ 85980 h 165833"/>
                <a:gd name="connsiteX2" fmla="*/ 69962 w 74615"/>
                <a:gd name="connsiteY2" fmla="*/ 165355 h 165833"/>
                <a:gd name="connsiteX3" fmla="*/ 69962 w 74615"/>
                <a:gd name="connsiteY3" fmla="*/ 114555 h 165833"/>
                <a:gd name="connsiteX4" fmla="*/ 112 w 74615"/>
                <a:gd name="connsiteY4" fmla="*/ 255 h 16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615" h="165833">
                  <a:moveTo>
                    <a:pt x="112" y="255"/>
                  </a:moveTo>
                  <a:cubicBezTo>
                    <a:pt x="-2534" y="-4507"/>
                    <a:pt x="42445" y="58463"/>
                    <a:pt x="54087" y="85980"/>
                  </a:cubicBezTo>
                  <a:cubicBezTo>
                    <a:pt x="65729" y="113497"/>
                    <a:pt x="67316" y="160593"/>
                    <a:pt x="69962" y="165355"/>
                  </a:cubicBezTo>
                  <a:cubicBezTo>
                    <a:pt x="72608" y="170117"/>
                    <a:pt x="78958" y="138367"/>
                    <a:pt x="69962" y="114555"/>
                  </a:cubicBezTo>
                  <a:cubicBezTo>
                    <a:pt x="60966" y="90743"/>
                    <a:pt x="2758" y="5017"/>
                    <a:pt x="112" y="2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9" name="フリーフォーム 548">
              <a:extLst>
                <a:ext uri="{FF2B5EF4-FFF2-40B4-BE49-F238E27FC236}">
                  <a16:creationId xmlns:a16="http://schemas.microsoft.com/office/drawing/2014/main" id="{7D8BD8CA-6491-067C-E204-9B630C073F6C}"/>
                </a:ext>
              </a:extLst>
            </p:cNvPr>
            <p:cNvSpPr/>
            <p:nvPr/>
          </p:nvSpPr>
          <p:spPr>
            <a:xfrm>
              <a:off x="5073523" y="9426572"/>
              <a:ext cx="22591" cy="117488"/>
            </a:xfrm>
            <a:custGeom>
              <a:avLst/>
              <a:gdLst>
                <a:gd name="connsiteX0" fmla="*/ 3302 w 22591"/>
                <a:gd name="connsiteY0" fmla="*/ 3 h 117488"/>
                <a:gd name="connsiteX1" fmla="*/ 12827 w 22591"/>
                <a:gd name="connsiteY1" fmla="*/ 79378 h 117488"/>
                <a:gd name="connsiteX2" fmla="*/ 127 w 22591"/>
                <a:gd name="connsiteY2" fmla="*/ 117478 h 117488"/>
                <a:gd name="connsiteX3" fmla="*/ 22352 w 22591"/>
                <a:gd name="connsiteY3" fmla="*/ 76203 h 117488"/>
                <a:gd name="connsiteX4" fmla="*/ 3302 w 22591"/>
                <a:gd name="connsiteY4" fmla="*/ 3 h 11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91" h="117488">
                  <a:moveTo>
                    <a:pt x="3302" y="3"/>
                  </a:moveTo>
                  <a:cubicBezTo>
                    <a:pt x="1715" y="532"/>
                    <a:pt x="13356" y="59799"/>
                    <a:pt x="12827" y="79378"/>
                  </a:cubicBezTo>
                  <a:cubicBezTo>
                    <a:pt x="12298" y="98957"/>
                    <a:pt x="-1460" y="118007"/>
                    <a:pt x="127" y="117478"/>
                  </a:cubicBezTo>
                  <a:cubicBezTo>
                    <a:pt x="1714" y="116949"/>
                    <a:pt x="19706" y="93666"/>
                    <a:pt x="22352" y="76203"/>
                  </a:cubicBezTo>
                  <a:cubicBezTo>
                    <a:pt x="24998" y="58740"/>
                    <a:pt x="4889" y="-526"/>
                    <a:pt x="3302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0" name="フリーフォーム 549">
              <a:extLst>
                <a:ext uri="{FF2B5EF4-FFF2-40B4-BE49-F238E27FC236}">
                  <a16:creationId xmlns:a16="http://schemas.microsoft.com/office/drawing/2014/main" id="{5FD9E1D1-7B5E-A24D-7F96-8A337CF1A278}"/>
                </a:ext>
              </a:extLst>
            </p:cNvPr>
            <p:cNvSpPr/>
            <p:nvPr/>
          </p:nvSpPr>
          <p:spPr>
            <a:xfrm>
              <a:off x="5082845" y="9286197"/>
              <a:ext cx="114859" cy="64686"/>
            </a:xfrm>
            <a:custGeom>
              <a:avLst/>
              <a:gdLst>
                <a:gd name="connsiteX0" fmla="*/ 330 w 114859"/>
                <a:gd name="connsiteY0" fmla="*/ 678 h 64686"/>
                <a:gd name="connsiteX1" fmla="*/ 73355 w 114859"/>
                <a:gd name="connsiteY1" fmla="*/ 19728 h 64686"/>
                <a:gd name="connsiteX2" fmla="*/ 111455 w 114859"/>
                <a:gd name="connsiteY2" fmla="*/ 64178 h 64686"/>
                <a:gd name="connsiteX3" fmla="*/ 105105 w 114859"/>
                <a:gd name="connsiteY3" fmla="*/ 41953 h 64686"/>
                <a:gd name="connsiteX4" fmla="*/ 330 w 114859"/>
                <a:gd name="connsiteY4" fmla="*/ 678 h 64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59" h="64686">
                  <a:moveTo>
                    <a:pt x="330" y="678"/>
                  </a:moveTo>
                  <a:cubicBezTo>
                    <a:pt x="-4962" y="-3026"/>
                    <a:pt x="54834" y="9145"/>
                    <a:pt x="73355" y="19728"/>
                  </a:cubicBezTo>
                  <a:cubicBezTo>
                    <a:pt x="91876" y="30311"/>
                    <a:pt x="106163" y="60474"/>
                    <a:pt x="111455" y="64178"/>
                  </a:cubicBezTo>
                  <a:cubicBezTo>
                    <a:pt x="116747" y="67882"/>
                    <a:pt x="116747" y="50420"/>
                    <a:pt x="105105" y="41953"/>
                  </a:cubicBezTo>
                  <a:cubicBezTo>
                    <a:pt x="93463" y="33486"/>
                    <a:pt x="5622" y="4382"/>
                    <a:pt x="330" y="6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1" name="フリーフォーム 550">
              <a:extLst>
                <a:ext uri="{FF2B5EF4-FFF2-40B4-BE49-F238E27FC236}">
                  <a16:creationId xmlns:a16="http://schemas.microsoft.com/office/drawing/2014/main" id="{3CC2E414-E44B-8228-B9F9-24CC5E862F7E}"/>
                </a:ext>
              </a:extLst>
            </p:cNvPr>
            <p:cNvSpPr/>
            <p:nvPr/>
          </p:nvSpPr>
          <p:spPr>
            <a:xfrm>
              <a:off x="4916981" y="9220865"/>
              <a:ext cx="341589" cy="82533"/>
            </a:xfrm>
            <a:custGeom>
              <a:avLst/>
              <a:gdLst>
                <a:gd name="connsiteX0" fmla="*/ 1094 w 341589"/>
                <a:gd name="connsiteY0" fmla="*/ 81885 h 82533"/>
                <a:gd name="connsiteX1" fmla="*/ 93169 w 341589"/>
                <a:gd name="connsiteY1" fmla="*/ 46960 h 82533"/>
                <a:gd name="connsiteX2" fmla="*/ 331294 w 341589"/>
                <a:gd name="connsiteY2" fmla="*/ 2510 h 82533"/>
                <a:gd name="connsiteX3" fmla="*/ 274144 w 341589"/>
                <a:gd name="connsiteY3" fmla="*/ 12035 h 82533"/>
                <a:gd name="connsiteX4" fmla="*/ 55069 w 341589"/>
                <a:gd name="connsiteY4" fmla="*/ 66010 h 82533"/>
                <a:gd name="connsiteX5" fmla="*/ 1094 w 341589"/>
                <a:gd name="connsiteY5" fmla="*/ 81885 h 8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1589" h="82533">
                  <a:moveTo>
                    <a:pt x="1094" y="81885"/>
                  </a:moveTo>
                  <a:cubicBezTo>
                    <a:pt x="7444" y="78710"/>
                    <a:pt x="38136" y="60189"/>
                    <a:pt x="93169" y="46960"/>
                  </a:cubicBezTo>
                  <a:cubicBezTo>
                    <a:pt x="148202" y="33731"/>
                    <a:pt x="301131" y="8331"/>
                    <a:pt x="331294" y="2510"/>
                  </a:cubicBezTo>
                  <a:cubicBezTo>
                    <a:pt x="361457" y="-3311"/>
                    <a:pt x="320181" y="1452"/>
                    <a:pt x="274144" y="12035"/>
                  </a:cubicBezTo>
                  <a:cubicBezTo>
                    <a:pt x="228107" y="22618"/>
                    <a:pt x="93698" y="55956"/>
                    <a:pt x="55069" y="66010"/>
                  </a:cubicBezTo>
                  <a:cubicBezTo>
                    <a:pt x="16440" y="76064"/>
                    <a:pt x="-5256" y="85060"/>
                    <a:pt x="1094" y="818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2" name="フリーフォーム 551">
              <a:extLst>
                <a:ext uri="{FF2B5EF4-FFF2-40B4-BE49-F238E27FC236}">
                  <a16:creationId xmlns:a16="http://schemas.microsoft.com/office/drawing/2014/main" id="{4C3A0EF9-A3F4-4DD0-397B-C1D33BAE7AE5}"/>
                </a:ext>
              </a:extLst>
            </p:cNvPr>
            <p:cNvSpPr/>
            <p:nvPr/>
          </p:nvSpPr>
          <p:spPr>
            <a:xfrm>
              <a:off x="5106888" y="9242224"/>
              <a:ext cx="893862" cy="63701"/>
            </a:xfrm>
            <a:custGeom>
              <a:avLst/>
              <a:gdLst>
                <a:gd name="connsiteX0" fmla="*/ 4862 w 893862"/>
                <a:gd name="connsiteY0" fmla="*/ 35126 h 63701"/>
                <a:gd name="connsiteX1" fmla="*/ 176312 w 893862"/>
                <a:gd name="connsiteY1" fmla="*/ 6551 h 63701"/>
                <a:gd name="connsiteX2" fmla="*/ 893862 w 893862"/>
                <a:gd name="connsiteY2" fmla="*/ 63701 h 63701"/>
                <a:gd name="connsiteX3" fmla="*/ 474762 w 893862"/>
                <a:gd name="connsiteY3" fmla="*/ 28776 h 63701"/>
                <a:gd name="connsiteX4" fmla="*/ 189012 w 893862"/>
                <a:gd name="connsiteY4" fmla="*/ 3376 h 63701"/>
                <a:gd name="connsiteX5" fmla="*/ 58837 w 893862"/>
                <a:gd name="connsiteY5" fmla="*/ 3376 h 63701"/>
                <a:gd name="connsiteX6" fmla="*/ 4862 w 893862"/>
                <a:gd name="connsiteY6" fmla="*/ 35126 h 6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3862" h="63701">
                  <a:moveTo>
                    <a:pt x="4862" y="35126"/>
                  </a:moveTo>
                  <a:cubicBezTo>
                    <a:pt x="24441" y="35655"/>
                    <a:pt x="28145" y="1789"/>
                    <a:pt x="176312" y="6551"/>
                  </a:cubicBezTo>
                  <a:cubicBezTo>
                    <a:pt x="324479" y="11313"/>
                    <a:pt x="893862" y="63701"/>
                    <a:pt x="893862" y="63701"/>
                  </a:cubicBezTo>
                  <a:lnTo>
                    <a:pt x="474762" y="28776"/>
                  </a:lnTo>
                  <a:lnTo>
                    <a:pt x="189012" y="3376"/>
                  </a:lnTo>
                  <a:cubicBezTo>
                    <a:pt x="119691" y="-857"/>
                    <a:pt x="88470" y="-1386"/>
                    <a:pt x="58837" y="3376"/>
                  </a:cubicBezTo>
                  <a:cubicBezTo>
                    <a:pt x="29204" y="8138"/>
                    <a:pt x="-14717" y="34597"/>
                    <a:pt x="4862" y="35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3" name="フリーフォーム 552">
              <a:extLst>
                <a:ext uri="{FF2B5EF4-FFF2-40B4-BE49-F238E27FC236}">
                  <a16:creationId xmlns:a16="http://schemas.microsoft.com/office/drawing/2014/main" id="{4E3D27C0-3F49-5436-E6AA-78CBFF0EEA0B}"/>
                </a:ext>
              </a:extLst>
            </p:cNvPr>
            <p:cNvSpPr/>
            <p:nvPr/>
          </p:nvSpPr>
          <p:spPr>
            <a:xfrm>
              <a:off x="5489575" y="9264650"/>
              <a:ext cx="536575" cy="60325"/>
            </a:xfrm>
            <a:custGeom>
              <a:avLst/>
              <a:gdLst>
                <a:gd name="connsiteX0" fmla="*/ 0 w 536575"/>
                <a:gd name="connsiteY0" fmla="*/ 0 h 60325"/>
                <a:gd name="connsiteX1" fmla="*/ 536575 w 536575"/>
                <a:gd name="connsiteY1" fmla="*/ 60325 h 60325"/>
                <a:gd name="connsiteX2" fmla="*/ 508000 w 536575"/>
                <a:gd name="connsiteY2" fmla="*/ 57150 h 60325"/>
                <a:gd name="connsiteX3" fmla="*/ 200025 w 536575"/>
                <a:gd name="connsiteY3" fmla="*/ 34925 h 60325"/>
                <a:gd name="connsiteX4" fmla="*/ 117475 w 536575"/>
                <a:gd name="connsiteY4" fmla="*/ 15875 h 60325"/>
                <a:gd name="connsiteX5" fmla="*/ 0 w 536575"/>
                <a:gd name="connsiteY5" fmla="*/ 0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6575" h="60325">
                  <a:moveTo>
                    <a:pt x="0" y="0"/>
                  </a:moveTo>
                  <a:lnTo>
                    <a:pt x="536575" y="60325"/>
                  </a:lnTo>
                  <a:lnTo>
                    <a:pt x="508000" y="57150"/>
                  </a:lnTo>
                  <a:lnTo>
                    <a:pt x="200025" y="34925"/>
                  </a:lnTo>
                  <a:cubicBezTo>
                    <a:pt x="134938" y="28046"/>
                    <a:pt x="144992" y="18521"/>
                    <a:pt x="117475" y="15875"/>
                  </a:cubicBezTo>
                  <a:cubicBezTo>
                    <a:pt x="89958" y="13229"/>
                    <a:pt x="62441" y="1613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4" name="フリーフォーム 553">
              <a:extLst>
                <a:ext uri="{FF2B5EF4-FFF2-40B4-BE49-F238E27FC236}">
                  <a16:creationId xmlns:a16="http://schemas.microsoft.com/office/drawing/2014/main" id="{C6FF7984-6003-8B5C-366E-00A5F9828B7F}"/>
                </a:ext>
              </a:extLst>
            </p:cNvPr>
            <p:cNvSpPr/>
            <p:nvPr/>
          </p:nvSpPr>
          <p:spPr>
            <a:xfrm>
              <a:off x="5993973" y="9330915"/>
              <a:ext cx="274240" cy="80331"/>
            </a:xfrm>
            <a:custGeom>
              <a:avLst/>
              <a:gdLst>
                <a:gd name="connsiteX0" fmla="*/ 427 w 274240"/>
                <a:gd name="connsiteY0" fmla="*/ 410 h 80331"/>
                <a:gd name="connsiteX1" fmla="*/ 187752 w 274240"/>
                <a:gd name="connsiteY1" fmla="*/ 32160 h 80331"/>
                <a:gd name="connsiteX2" fmla="*/ 267127 w 274240"/>
                <a:gd name="connsiteY2" fmla="*/ 79785 h 80331"/>
                <a:gd name="connsiteX3" fmla="*/ 244902 w 274240"/>
                <a:gd name="connsiteY3" fmla="*/ 54385 h 80331"/>
                <a:gd name="connsiteX4" fmla="*/ 427 w 274240"/>
                <a:gd name="connsiteY4" fmla="*/ 410 h 80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240" h="80331">
                  <a:moveTo>
                    <a:pt x="427" y="410"/>
                  </a:moveTo>
                  <a:cubicBezTo>
                    <a:pt x="-9098" y="-3294"/>
                    <a:pt x="143302" y="18931"/>
                    <a:pt x="187752" y="32160"/>
                  </a:cubicBezTo>
                  <a:cubicBezTo>
                    <a:pt x="232202" y="45389"/>
                    <a:pt x="257602" y="76081"/>
                    <a:pt x="267127" y="79785"/>
                  </a:cubicBezTo>
                  <a:cubicBezTo>
                    <a:pt x="276652" y="83489"/>
                    <a:pt x="282473" y="67614"/>
                    <a:pt x="244902" y="54385"/>
                  </a:cubicBezTo>
                  <a:cubicBezTo>
                    <a:pt x="207331" y="41156"/>
                    <a:pt x="9952" y="4114"/>
                    <a:pt x="427" y="4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5" name="フリーフォーム 554">
              <a:extLst>
                <a:ext uri="{FF2B5EF4-FFF2-40B4-BE49-F238E27FC236}">
                  <a16:creationId xmlns:a16="http://schemas.microsoft.com/office/drawing/2014/main" id="{94071F86-0791-ECD2-F025-2BFD9359AE1A}"/>
                </a:ext>
              </a:extLst>
            </p:cNvPr>
            <p:cNvSpPr/>
            <p:nvPr/>
          </p:nvSpPr>
          <p:spPr>
            <a:xfrm>
              <a:off x="5792330" y="9362949"/>
              <a:ext cx="361265" cy="69981"/>
            </a:xfrm>
            <a:custGeom>
              <a:avLst/>
              <a:gdLst>
                <a:gd name="connsiteX0" fmla="*/ 2045 w 361265"/>
                <a:gd name="connsiteY0" fmla="*/ 126 h 69981"/>
                <a:gd name="connsiteX1" fmla="*/ 167145 w 361265"/>
                <a:gd name="connsiteY1" fmla="*/ 16001 h 69981"/>
                <a:gd name="connsiteX2" fmla="*/ 268745 w 361265"/>
                <a:gd name="connsiteY2" fmla="*/ 22351 h 69981"/>
                <a:gd name="connsiteX3" fmla="*/ 360820 w 361265"/>
                <a:gd name="connsiteY3" fmla="*/ 69976 h 69981"/>
                <a:gd name="connsiteX4" fmla="*/ 290970 w 361265"/>
                <a:gd name="connsiteY4" fmla="*/ 25526 h 69981"/>
                <a:gd name="connsiteX5" fmla="*/ 2045 w 361265"/>
                <a:gd name="connsiteY5" fmla="*/ 126 h 6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1265" h="69981">
                  <a:moveTo>
                    <a:pt x="2045" y="126"/>
                  </a:moveTo>
                  <a:cubicBezTo>
                    <a:pt x="-18592" y="-1461"/>
                    <a:pt x="122695" y="12297"/>
                    <a:pt x="167145" y="16001"/>
                  </a:cubicBezTo>
                  <a:cubicBezTo>
                    <a:pt x="211595" y="19705"/>
                    <a:pt x="236466" y="13355"/>
                    <a:pt x="268745" y="22351"/>
                  </a:cubicBezTo>
                  <a:cubicBezTo>
                    <a:pt x="301024" y="31347"/>
                    <a:pt x="357116" y="69447"/>
                    <a:pt x="360820" y="69976"/>
                  </a:cubicBezTo>
                  <a:cubicBezTo>
                    <a:pt x="364524" y="70505"/>
                    <a:pt x="345474" y="35580"/>
                    <a:pt x="290970" y="25526"/>
                  </a:cubicBezTo>
                  <a:cubicBezTo>
                    <a:pt x="236466" y="15472"/>
                    <a:pt x="22682" y="1713"/>
                    <a:pt x="2045" y="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6" name="フリーフォーム 555">
              <a:extLst>
                <a:ext uri="{FF2B5EF4-FFF2-40B4-BE49-F238E27FC236}">
                  <a16:creationId xmlns:a16="http://schemas.microsoft.com/office/drawing/2014/main" id="{44FEBF8C-B7B4-1257-A591-21C10EC6DFCD}"/>
                </a:ext>
              </a:extLst>
            </p:cNvPr>
            <p:cNvSpPr/>
            <p:nvPr/>
          </p:nvSpPr>
          <p:spPr>
            <a:xfrm>
              <a:off x="6241345" y="9423209"/>
              <a:ext cx="7848" cy="172477"/>
            </a:xfrm>
            <a:custGeom>
              <a:avLst/>
              <a:gdLst>
                <a:gd name="connsiteX0" fmla="*/ 7055 w 7848"/>
                <a:gd name="connsiteY0" fmla="*/ 191 h 172477"/>
                <a:gd name="connsiteX1" fmla="*/ 7055 w 7848"/>
                <a:gd name="connsiteY1" fmla="*/ 108141 h 172477"/>
                <a:gd name="connsiteX2" fmla="*/ 705 w 7848"/>
                <a:gd name="connsiteY2" fmla="*/ 165291 h 172477"/>
                <a:gd name="connsiteX3" fmla="*/ 705 w 7848"/>
                <a:gd name="connsiteY3" fmla="*/ 171641 h 172477"/>
                <a:gd name="connsiteX4" fmla="*/ 705 w 7848"/>
                <a:gd name="connsiteY4" fmla="*/ 136716 h 172477"/>
                <a:gd name="connsiteX5" fmla="*/ 7055 w 7848"/>
                <a:gd name="connsiteY5" fmla="*/ 191 h 172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48" h="172477">
                  <a:moveTo>
                    <a:pt x="7055" y="191"/>
                  </a:moveTo>
                  <a:cubicBezTo>
                    <a:pt x="8113" y="-4571"/>
                    <a:pt x="8113" y="80624"/>
                    <a:pt x="7055" y="108141"/>
                  </a:cubicBezTo>
                  <a:cubicBezTo>
                    <a:pt x="5997" y="135658"/>
                    <a:pt x="705" y="165291"/>
                    <a:pt x="705" y="165291"/>
                  </a:cubicBezTo>
                  <a:cubicBezTo>
                    <a:pt x="-353" y="175874"/>
                    <a:pt x="705" y="171641"/>
                    <a:pt x="705" y="171641"/>
                  </a:cubicBezTo>
                  <a:cubicBezTo>
                    <a:pt x="705" y="166879"/>
                    <a:pt x="-883" y="163174"/>
                    <a:pt x="705" y="136716"/>
                  </a:cubicBezTo>
                  <a:cubicBezTo>
                    <a:pt x="2292" y="110258"/>
                    <a:pt x="5997" y="4953"/>
                    <a:pt x="7055" y="1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8" name="フリーフォーム 557">
              <a:extLst>
                <a:ext uri="{FF2B5EF4-FFF2-40B4-BE49-F238E27FC236}">
                  <a16:creationId xmlns:a16="http://schemas.microsoft.com/office/drawing/2014/main" id="{9830ACCB-54DB-303A-42D2-4BC92B43769F}"/>
                </a:ext>
              </a:extLst>
            </p:cNvPr>
            <p:cNvSpPr/>
            <p:nvPr/>
          </p:nvSpPr>
          <p:spPr>
            <a:xfrm>
              <a:off x="6270625" y="9413856"/>
              <a:ext cx="105998" cy="126331"/>
            </a:xfrm>
            <a:custGeom>
              <a:avLst/>
              <a:gdLst>
                <a:gd name="connsiteX0" fmla="*/ 0 w 105998"/>
                <a:gd name="connsiteY0" fmla="*/ 19 h 126331"/>
                <a:gd name="connsiteX1" fmla="*/ 95250 w 105998"/>
                <a:gd name="connsiteY1" fmla="*/ 117494 h 126331"/>
                <a:gd name="connsiteX2" fmla="*/ 95250 w 105998"/>
                <a:gd name="connsiteY2" fmla="*/ 107969 h 126331"/>
                <a:gd name="connsiteX3" fmla="*/ 0 w 105998"/>
                <a:gd name="connsiteY3" fmla="*/ 19 h 12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998" h="126331">
                  <a:moveTo>
                    <a:pt x="0" y="19"/>
                  </a:moveTo>
                  <a:cubicBezTo>
                    <a:pt x="0" y="1606"/>
                    <a:pt x="95250" y="117494"/>
                    <a:pt x="95250" y="117494"/>
                  </a:cubicBezTo>
                  <a:cubicBezTo>
                    <a:pt x="111125" y="135486"/>
                    <a:pt x="107950" y="122786"/>
                    <a:pt x="95250" y="107969"/>
                  </a:cubicBezTo>
                  <a:cubicBezTo>
                    <a:pt x="82550" y="93152"/>
                    <a:pt x="0" y="-1568"/>
                    <a:pt x="0" y="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9" name="フリーフォーム 558">
              <a:extLst>
                <a:ext uri="{FF2B5EF4-FFF2-40B4-BE49-F238E27FC236}">
                  <a16:creationId xmlns:a16="http://schemas.microsoft.com/office/drawing/2014/main" id="{F4FF163E-9782-7483-A34D-C2CA1DEFC2AF}"/>
                </a:ext>
              </a:extLst>
            </p:cNvPr>
            <p:cNvSpPr/>
            <p:nvPr/>
          </p:nvSpPr>
          <p:spPr>
            <a:xfrm>
              <a:off x="6188042" y="9423391"/>
              <a:ext cx="9698" cy="146112"/>
            </a:xfrm>
            <a:custGeom>
              <a:avLst/>
              <a:gdLst>
                <a:gd name="connsiteX0" fmla="*/ 9558 w 9698"/>
                <a:gd name="connsiteY0" fmla="*/ 9 h 146112"/>
                <a:gd name="connsiteX1" fmla="*/ 33 w 9698"/>
                <a:gd name="connsiteY1" fmla="*/ 107959 h 146112"/>
                <a:gd name="connsiteX2" fmla="*/ 6383 w 9698"/>
                <a:gd name="connsiteY2" fmla="*/ 146059 h 146112"/>
                <a:gd name="connsiteX3" fmla="*/ 6383 w 9698"/>
                <a:gd name="connsiteY3" fmla="*/ 101609 h 146112"/>
                <a:gd name="connsiteX4" fmla="*/ 9558 w 9698"/>
                <a:gd name="connsiteY4" fmla="*/ 9 h 146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8" h="146112">
                  <a:moveTo>
                    <a:pt x="9558" y="9"/>
                  </a:moveTo>
                  <a:cubicBezTo>
                    <a:pt x="8500" y="1067"/>
                    <a:pt x="562" y="83617"/>
                    <a:pt x="33" y="107959"/>
                  </a:cubicBezTo>
                  <a:cubicBezTo>
                    <a:pt x="-496" y="132301"/>
                    <a:pt x="5325" y="147117"/>
                    <a:pt x="6383" y="146059"/>
                  </a:cubicBezTo>
                  <a:cubicBezTo>
                    <a:pt x="7441" y="145001"/>
                    <a:pt x="7441" y="120659"/>
                    <a:pt x="6383" y="101609"/>
                  </a:cubicBezTo>
                  <a:cubicBezTo>
                    <a:pt x="5325" y="82559"/>
                    <a:pt x="10616" y="-1049"/>
                    <a:pt x="9558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0" name="フリーフォーム 559">
              <a:extLst>
                <a:ext uri="{FF2B5EF4-FFF2-40B4-BE49-F238E27FC236}">
                  <a16:creationId xmlns:a16="http://schemas.microsoft.com/office/drawing/2014/main" id="{0FFA8919-843F-DE45-6754-51CF94217987}"/>
                </a:ext>
              </a:extLst>
            </p:cNvPr>
            <p:cNvSpPr/>
            <p:nvPr/>
          </p:nvSpPr>
          <p:spPr>
            <a:xfrm>
              <a:off x="6463564" y="9809014"/>
              <a:ext cx="115334" cy="409287"/>
            </a:xfrm>
            <a:custGeom>
              <a:avLst/>
              <a:gdLst>
                <a:gd name="connsiteX0" fmla="*/ 115036 w 115334"/>
                <a:gd name="connsiteY0" fmla="*/ 1736 h 409287"/>
                <a:gd name="connsiteX1" fmla="*/ 76936 w 115334"/>
                <a:gd name="connsiteY1" fmla="*/ 116036 h 409287"/>
                <a:gd name="connsiteX2" fmla="*/ 54711 w 115334"/>
                <a:gd name="connsiteY2" fmla="*/ 198586 h 409287"/>
                <a:gd name="connsiteX3" fmla="*/ 45186 w 115334"/>
                <a:gd name="connsiteY3" fmla="*/ 243036 h 409287"/>
                <a:gd name="connsiteX4" fmla="*/ 16611 w 115334"/>
                <a:gd name="connsiteY4" fmla="*/ 322411 h 409287"/>
                <a:gd name="connsiteX5" fmla="*/ 22961 w 115334"/>
                <a:gd name="connsiteY5" fmla="*/ 293836 h 409287"/>
                <a:gd name="connsiteX6" fmla="*/ 736 w 115334"/>
                <a:gd name="connsiteY6" fmla="*/ 408136 h 409287"/>
                <a:gd name="connsiteX7" fmla="*/ 54711 w 115334"/>
                <a:gd name="connsiteY7" fmla="*/ 211286 h 409287"/>
                <a:gd name="connsiteX8" fmla="*/ 115036 w 115334"/>
                <a:gd name="connsiteY8" fmla="*/ 1736 h 40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34" h="409287">
                  <a:moveTo>
                    <a:pt x="115036" y="1736"/>
                  </a:moveTo>
                  <a:cubicBezTo>
                    <a:pt x="118740" y="-14139"/>
                    <a:pt x="86990" y="83228"/>
                    <a:pt x="76936" y="116036"/>
                  </a:cubicBezTo>
                  <a:cubicBezTo>
                    <a:pt x="66882" y="148844"/>
                    <a:pt x="60003" y="177420"/>
                    <a:pt x="54711" y="198586"/>
                  </a:cubicBezTo>
                  <a:cubicBezTo>
                    <a:pt x="49419" y="219752"/>
                    <a:pt x="51536" y="222399"/>
                    <a:pt x="45186" y="243036"/>
                  </a:cubicBezTo>
                  <a:cubicBezTo>
                    <a:pt x="38836" y="263673"/>
                    <a:pt x="20315" y="313944"/>
                    <a:pt x="16611" y="322411"/>
                  </a:cubicBezTo>
                  <a:cubicBezTo>
                    <a:pt x="12907" y="330878"/>
                    <a:pt x="25607" y="279549"/>
                    <a:pt x="22961" y="293836"/>
                  </a:cubicBezTo>
                  <a:cubicBezTo>
                    <a:pt x="20315" y="308123"/>
                    <a:pt x="-4556" y="421894"/>
                    <a:pt x="736" y="408136"/>
                  </a:cubicBezTo>
                  <a:cubicBezTo>
                    <a:pt x="6028" y="394378"/>
                    <a:pt x="37249" y="273728"/>
                    <a:pt x="54711" y="211286"/>
                  </a:cubicBezTo>
                  <a:cubicBezTo>
                    <a:pt x="72173" y="148844"/>
                    <a:pt x="111332" y="17611"/>
                    <a:pt x="115036" y="17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1" name="フリーフォーム 560">
              <a:extLst>
                <a:ext uri="{FF2B5EF4-FFF2-40B4-BE49-F238E27FC236}">
                  <a16:creationId xmlns:a16="http://schemas.microsoft.com/office/drawing/2014/main" id="{B1C13448-938C-E5DD-D39B-4BF9598491BB}"/>
                </a:ext>
              </a:extLst>
            </p:cNvPr>
            <p:cNvSpPr/>
            <p:nvPr/>
          </p:nvSpPr>
          <p:spPr>
            <a:xfrm>
              <a:off x="6443633" y="10055173"/>
              <a:ext cx="65178" cy="165152"/>
            </a:xfrm>
            <a:custGeom>
              <a:avLst/>
              <a:gdLst>
                <a:gd name="connsiteX0" fmla="*/ 65117 w 65178"/>
                <a:gd name="connsiteY0" fmla="*/ 52 h 165152"/>
                <a:gd name="connsiteX1" fmla="*/ 14317 w 65178"/>
                <a:gd name="connsiteY1" fmla="*/ 95302 h 165152"/>
                <a:gd name="connsiteX2" fmla="*/ 11142 w 65178"/>
                <a:gd name="connsiteY2" fmla="*/ 111177 h 165152"/>
                <a:gd name="connsiteX3" fmla="*/ 11142 w 65178"/>
                <a:gd name="connsiteY3" fmla="*/ 165152 h 165152"/>
                <a:gd name="connsiteX4" fmla="*/ 1617 w 65178"/>
                <a:gd name="connsiteY4" fmla="*/ 111177 h 165152"/>
                <a:gd name="connsiteX5" fmla="*/ 65117 w 65178"/>
                <a:gd name="connsiteY5" fmla="*/ 52 h 16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178" h="165152">
                  <a:moveTo>
                    <a:pt x="65117" y="52"/>
                  </a:moveTo>
                  <a:cubicBezTo>
                    <a:pt x="67234" y="-2594"/>
                    <a:pt x="14317" y="95302"/>
                    <a:pt x="14317" y="95302"/>
                  </a:cubicBezTo>
                  <a:cubicBezTo>
                    <a:pt x="5321" y="113823"/>
                    <a:pt x="11671" y="99535"/>
                    <a:pt x="11142" y="111177"/>
                  </a:cubicBezTo>
                  <a:cubicBezTo>
                    <a:pt x="10613" y="122819"/>
                    <a:pt x="12729" y="165152"/>
                    <a:pt x="11142" y="165152"/>
                  </a:cubicBezTo>
                  <a:cubicBezTo>
                    <a:pt x="9555" y="165152"/>
                    <a:pt x="-4733" y="131814"/>
                    <a:pt x="1617" y="111177"/>
                  </a:cubicBezTo>
                  <a:cubicBezTo>
                    <a:pt x="7967" y="90540"/>
                    <a:pt x="63000" y="2698"/>
                    <a:pt x="65117" y="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2" name="フリーフォーム 561">
              <a:extLst>
                <a:ext uri="{FF2B5EF4-FFF2-40B4-BE49-F238E27FC236}">
                  <a16:creationId xmlns:a16="http://schemas.microsoft.com/office/drawing/2014/main" id="{9E725E1E-9583-2874-1FCC-D24D4C3D8BCE}"/>
                </a:ext>
              </a:extLst>
            </p:cNvPr>
            <p:cNvSpPr/>
            <p:nvPr/>
          </p:nvSpPr>
          <p:spPr>
            <a:xfrm>
              <a:off x="6451414" y="9577929"/>
              <a:ext cx="127621" cy="266439"/>
            </a:xfrm>
            <a:custGeom>
              <a:avLst/>
              <a:gdLst>
                <a:gd name="connsiteX0" fmla="*/ 186 w 127621"/>
                <a:gd name="connsiteY0" fmla="*/ 1046 h 266439"/>
                <a:gd name="connsiteX1" fmla="*/ 70036 w 127621"/>
                <a:gd name="connsiteY1" fmla="*/ 121696 h 266439"/>
                <a:gd name="connsiteX2" fmla="*/ 127186 w 127621"/>
                <a:gd name="connsiteY2" fmla="*/ 264571 h 266439"/>
                <a:gd name="connsiteX3" fmla="*/ 92261 w 127621"/>
                <a:gd name="connsiteY3" fmla="*/ 191546 h 266439"/>
                <a:gd name="connsiteX4" fmla="*/ 186 w 127621"/>
                <a:gd name="connsiteY4" fmla="*/ 1046 h 26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621" h="266439">
                  <a:moveTo>
                    <a:pt x="186" y="1046"/>
                  </a:moveTo>
                  <a:cubicBezTo>
                    <a:pt x="-3518" y="-10596"/>
                    <a:pt x="48869" y="77775"/>
                    <a:pt x="70036" y="121696"/>
                  </a:cubicBezTo>
                  <a:cubicBezTo>
                    <a:pt x="91203" y="165617"/>
                    <a:pt x="123482" y="252929"/>
                    <a:pt x="127186" y="264571"/>
                  </a:cubicBezTo>
                  <a:cubicBezTo>
                    <a:pt x="130890" y="276213"/>
                    <a:pt x="110253" y="231234"/>
                    <a:pt x="92261" y="191546"/>
                  </a:cubicBezTo>
                  <a:cubicBezTo>
                    <a:pt x="74269" y="151858"/>
                    <a:pt x="3890" y="12688"/>
                    <a:pt x="186" y="10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3" name="フリーフォーム 562">
              <a:extLst>
                <a:ext uri="{FF2B5EF4-FFF2-40B4-BE49-F238E27FC236}">
                  <a16:creationId xmlns:a16="http://schemas.microsoft.com/office/drawing/2014/main" id="{9B231C6C-3B89-3D7B-1002-346A2E5A3F24}"/>
                </a:ext>
              </a:extLst>
            </p:cNvPr>
            <p:cNvSpPr/>
            <p:nvPr/>
          </p:nvSpPr>
          <p:spPr>
            <a:xfrm>
              <a:off x="6316078" y="10007573"/>
              <a:ext cx="72036" cy="209604"/>
            </a:xfrm>
            <a:custGeom>
              <a:avLst/>
              <a:gdLst>
                <a:gd name="connsiteX0" fmla="*/ 21222 w 72036"/>
                <a:gd name="connsiteY0" fmla="*/ 27 h 209604"/>
                <a:gd name="connsiteX1" fmla="*/ 8522 w 72036"/>
                <a:gd name="connsiteY1" fmla="*/ 101627 h 209604"/>
                <a:gd name="connsiteX2" fmla="*/ 72022 w 72036"/>
                <a:gd name="connsiteY2" fmla="*/ 209577 h 209604"/>
                <a:gd name="connsiteX3" fmla="*/ 2172 w 72036"/>
                <a:gd name="connsiteY3" fmla="*/ 111152 h 209604"/>
                <a:gd name="connsiteX4" fmla="*/ 21222 w 72036"/>
                <a:gd name="connsiteY4" fmla="*/ 27 h 20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36" h="209604">
                  <a:moveTo>
                    <a:pt x="21222" y="27"/>
                  </a:moveTo>
                  <a:cubicBezTo>
                    <a:pt x="22280" y="-1561"/>
                    <a:pt x="55" y="66702"/>
                    <a:pt x="8522" y="101627"/>
                  </a:cubicBezTo>
                  <a:cubicBezTo>
                    <a:pt x="16989" y="136552"/>
                    <a:pt x="73080" y="207989"/>
                    <a:pt x="72022" y="209577"/>
                  </a:cubicBezTo>
                  <a:cubicBezTo>
                    <a:pt x="70964" y="211165"/>
                    <a:pt x="12226" y="142373"/>
                    <a:pt x="2172" y="111152"/>
                  </a:cubicBezTo>
                  <a:cubicBezTo>
                    <a:pt x="-7882" y="79931"/>
                    <a:pt x="20164" y="1615"/>
                    <a:pt x="21222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4" name="フリーフォーム 563">
              <a:extLst>
                <a:ext uri="{FF2B5EF4-FFF2-40B4-BE49-F238E27FC236}">
                  <a16:creationId xmlns:a16="http://schemas.microsoft.com/office/drawing/2014/main" id="{6569F0CE-232E-4006-1600-D4C3347D96E4}"/>
                </a:ext>
              </a:extLst>
            </p:cNvPr>
            <p:cNvSpPr/>
            <p:nvPr/>
          </p:nvSpPr>
          <p:spPr>
            <a:xfrm>
              <a:off x="6296483" y="9530528"/>
              <a:ext cx="53775" cy="141864"/>
            </a:xfrm>
            <a:custGeom>
              <a:avLst/>
              <a:gdLst>
                <a:gd name="connsiteX0" fmla="*/ 53517 w 53775"/>
                <a:gd name="connsiteY0" fmla="*/ 822 h 141864"/>
                <a:gd name="connsiteX1" fmla="*/ 21767 w 53775"/>
                <a:gd name="connsiteY1" fmla="*/ 61147 h 141864"/>
                <a:gd name="connsiteX2" fmla="*/ 5892 w 53775"/>
                <a:gd name="connsiteY2" fmla="*/ 140522 h 141864"/>
                <a:gd name="connsiteX3" fmla="*/ 2717 w 53775"/>
                <a:gd name="connsiteY3" fmla="*/ 105597 h 141864"/>
                <a:gd name="connsiteX4" fmla="*/ 53517 w 53775"/>
                <a:gd name="connsiteY4" fmla="*/ 822 h 141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5" h="141864">
                  <a:moveTo>
                    <a:pt x="53517" y="822"/>
                  </a:moveTo>
                  <a:cubicBezTo>
                    <a:pt x="56692" y="-6586"/>
                    <a:pt x="29704" y="37864"/>
                    <a:pt x="21767" y="61147"/>
                  </a:cubicBezTo>
                  <a:cubicBezTo>
                    <a:pt x="13829" y="84430"/>
                    <a:pt x="9067" y="133114"/>
                    <a:pt x="5892" y="140522"/>
                  </a:cubicBezTo>
                  <a:cubicBezTo>
                    <a:pt x="2717" y="147930"/>
                    <a:pt x="-3633" y="123059"/>
                    <a:pt x="2717" y="105597"/>
                  </a:cubicBezTo>
                  <a:cubicBezTo>
                    <a:pt x="9067" y="88135"/>
                    <a:pt x="50342" y="8230"/>
                    <a:pt x="53517" y="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5" name="フリーフォーム 564">
              <a:extLst>
                <a:ext uri="{FF2B5EF4-FFF2-40B4-BE49-F238E27FC236}">
                  <a16:creationId xmlns:a16="http://schemas.microsoft.com/office/drawing/2014/main" id="{0EDB1057-8697-58F4-9EA1-29E4534FE416}"/>
                </a:ext>
              </a:extLst>
            </p:cNvPr>
            <p:cNvSpPr/>
            <p:nvPr/>
          </p:nvSpPr>
          <p:spPr>
            <a:xfrm>
              <a:off x="6151555" y="9772462"/>
              <a:ext cx="198747" cy="209759"/>
            </a:xfrm>
            <a:custGeom>
              <a:avLst/>
              <a:gdLst>
                <a:gd name="connsiteX0" fmla="*/ 1595 w 198747"/>
                <a:gd name="connsiteY0" fmla="*/ 188 h 209759"/>
                <a:gd name="connsiteX1" fmla="*/ 7945 w 198747"/>
                <a:gd name="connsiteY1" fmla="*/ 79563 h 209759"/>
                <a:gd name="connsiteX2" fmla="*/ 74620 w 198747"/>
                <a:gd name="connsiteY2" fmla="*/ 187513 h 209759"/>
                <a:gd name="connsiteX3" fmla="*/ 131770 w 198747"/>
                <a:gd name="connsiteY3" fmla="*/ 206563 h 209759"/>
                <a:gd name="connsiteX4" fmla="*/ 198445 w 198747"/>
                <a:gd name="connsiteY4" fmla="*/ 200213 h 209759"/>
                <a:gd name="connsiteX5" fmla="*/ 153995 w 198747"/>
                <a:gd name="connsiteY5" fmla="*/ 209738 h 209759"/>
                <a:gd name="connsiteX6" fmla="*/ 96845 w 198747"/>
                <a:gd name="connsiteY6" fmla="*/ 197038 h 209759"/>
                <a:gd name="connsiteX7" fmla="*/ 65095 w 198747"/>
                <a:gd name="connsiteY7" fmla="*/ 149413 h 209759"/>
                <a:gd name="connsiteX8" fmla="*/ 11120 w 198747"/>
                <a:gd name="connsiteY8" fmla="*/ 101788 h 209759"/>
                <a:gd name="connsiteX9" fmla="*/ 1595 w 198747"/>
                <a:gd name="connsiteY9" fmla="*/ 188 h 209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8747" h="209759">
                  <a:moveTo>
                    <a:pt x="1595" y="188"/>
                  </a:moveTo>
                  <a:cubicBezTo>
                    <a:pt x="1066" y="-3516"/>
                    <a:pt x="-4226" y="48342"/>
                    <a:pt x="7945" y="79563"/>
                  </a:cubicBezTo>
                  <a:cubicBezTo>
                    <a:pt x="20116" y="110784"/>
                    <a:pt x="53983" y="166346"/>
                    <a:pt x="74620" y="187513"/>
                  </a:cubicBezTo>
                  <a:cubicBezTo>
                    <a:pt x="95258" y="208680"/>
                    <a:pt x="111133" y="204446"/>
                    <a:pt x="131770" y="206563"/>
                  </a:cubicBezTo>
                  <a:cubicBezTo>
                    <a:pt x="152407" y="208680"/>
                    <a:pt x="194741" y="199684"/>
                    <a:pt x="198445" y="200213"/>
                  </a:cubicBezTo>
                  <a:cubicBezTo>
                    <a:pt x="202149" y="200742"/>
                    <a:pt x="170928" y="210267"/>
                    <a:pt x="153995" y="209738"/>
                  </a:cubicBezTo>
                  <a:cubicBezTo>
                    <a:pt x="137062" y="209209"/>
                    <a:pt x="111662" y="207092"/>
                    <a:pt x="96845" y="197038"/>
                  </a:cubicBezTo>
                  <a:cubicBezTo>
                    <a:pt x="82028" y="186984"/>
                    <a:pt x="79383" y="165288"/>
                    <a:pt x="65095" y="149413"/>
                  </a:cubicBezTo>
                  <a:cubicBezTo>
                    <a:pt x="50808" y="133538"/>
                    <a:pt x="21703" y="121896"/>
                    <a:pt x="11120" y="101788"/>
                  </a:cubicBezTo>
                  <a:cubicBezTo>
                    <a:pt x="537" y="81680"/>
                    <a:pt x="2124" y="3892"/>
                    <a:pt x="1595" y="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6" name="フリーフォーム 565">
              <a:extLst>
                <a:ext uri="{FF2B5EF4-FFF2-40B4-BE49-F238E27FC236}">
                  <a16:creationId xmlns:a16="http://schemas.microsoft.com/office/drawing/2014/main" id="{DF416D21-C532-24CD-BA7A-2AD4EDC933EC}"/>
                </a:ext>
              </a:extLst>
            </p:cNvPr>
            <p:cNvSpPr/>
            <p:nvPr/>
          </p:nvSpPr>
          <p:spPr>
            <a:xfrm>
              <a:off x="6463911" y="9756744"/>
              <a:ext cx="32176" cy="174692"/>
            </a:xfrm>
            <a:custGeom>
              <a:avLst/>
              <a:gdLst>
                <a:gd name="connsiteX0" fmla="*/ 3564 w 32176"/>
                <a:gd name="connsiteY0" fmla="*/ 31 h 174692"/>
                <a:gd name="connsiteX1" fmla="*/ 6739 w 32176"/>
                <a:gd name="connsiteY1" fmla="*/ 85756 h 174692"/>
                <a:gd name="connsiteX2" fmla="*/ 32139 w 32176"/>
                <a:gd name="connsiteY2" fmla="*/ 174656 h 174692"/>
                <a:gd name="connsiteX3" fmla="*/ 389 w 32176"/>
                <a:gd name="connsiteY3" fmla="*/ 95281 h 174692"/>
                <a:gd name="connsiteX4" fmla="*/ 3564 w 32176"/>
                <a:gd name="connsiteY4" fmla="*/ 31 h 174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76" h="174692">
                  <a:moveTo>
                    <a:pt x="3564" y="31"/>
                  </a:moveTo>
                  <a:cubicBezTo>
                    <a:pt x="4622" y="-1557"/>
                    <a:pt x="1977" y="56652"/>
                    <a:pt x="6739" y="85756"/>
                  </a:cubicBezTo>
                  <a:cubicBezTo>
                    <a:pt x="11501" y="114860"/>
                    <a:pt x="33197" y="173068"/>
                    <a:pt x="32139" y="174656"/>
                  </a:cubicBezTo>
                  <a:cubicBezTo>
                    <a:pt x="31081" y="176244"/>
                    <a:pt x="1976" y="125443"/>
                    <a:pt x="389" y="95281"/>
                  </a:cubicBezTo>
                  <a:cubicBezTo>
                    <a:pt x="-1198" y="65119"/>
                    <a:pt x="2506" y="1619"/>
                    <a:pt x="356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7" name="フリーフォーム 566">
              <a:extLst>
                <a:ext uri="{FF2B5EF4-FFF2-40B4-BE49-F238E27FC236}">
                  <a16:creationId xmlns:a16="http://schemas.microsoft.com/office/drawing/2014/main" id="{AB413022-BC74-CF59-AA00-E0FD8C79CB19}"/>
                </a:ext>
              </a:extLst>
            </p:cNvPr>
            <p:cNvSpPr/>
            <p:nvPr/>
          </p:nvSpPr>
          <p:spPr>
            <a:xfrm>
              <a:off x="6222771" y="9750383"/>
              <a:ext cx="127278" cy="174753"/>
            </a:xfrm>
            <a:custGeom>
              <a:avLst/>
              <a:gdLst>
                <a:gd name="connsiteX0" fmla="*/ 229 w 127278"/>
                <a:gd name="connsiteY0" fmla="*/ 42 h 174753"/>
                <a:gd name="connsiteX1" fmla="*/ 31979 w 127278"/>
                <a:gd name="connsiteY1" fmla="*/ 104817 h 174753"/>
                <a:gd name="connsiteX2" fmla="*/ 127229 w 127278"/>
                <a:gd name="connsiteY2" fmla="*/ 174667 h 174753"/>
                <a:gd name="connsiteX3" fmla="*/ 44679 w 127278"/>
                <a:gd name="connsiteY3" fmla="*/ 117517 h 174753"/>
                <a:gd name="connsiteX4" fmla="*/ 229 w 127278"/>
                <a:gd name="connsiteY4" fmla="*/ 42 h 174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8" h="174753">
                  <a:moveTo>
                    <a:pt x="229" y="42"/>
                  </a:moveTo>
                  <a:cubicBezTo>
                    <a:pt x="-1888" y="-2075"/>
                    <a:pt x="10812" y="75713"/>
                    <a:pt x="31979" y="104817"/>
                  </a:cubicBezTo>
                  <a:cubicBezTo>
                    <a:pt x="53146" y="133921"/>
                    <a:pt x="125112" y="172550"/>
                    <a:pt x="127229" y="174667"/>
                  </a:cubicBezTo>
                  <a:cubicBezTo>
                    <a:pt x="129346" y="176784"/>
                    <a:pt x="63200" y="139742"/>
                    <a:pt x="44679" y="117517"/>
                  </a:cubicBezTo>
                  <a:cubicBezTo>
                    <a:pt x="26158" y="95292"/>
                    <a:pt x="2346" y="2159"/>
                    <a:pt x="229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8" name="フリーフォーム 567">
              <a:extLst>
                <a:ext uri="{FF2B5EF4-FFF2-40B4-BE49-F238E27FC236}">
                  <a16:creationId xmlns:a16="http://schemas.microsoft.com/office/drawing/2014/main" id="{529D7F91-EE55-C33E-527D-B8B8598C0F60}"/>
                </a:ext>
              </a:extLst>
            </p:cNvPr>
            <p:cNvSpPr/>
            <p:nvPr/>
          </p:nvSpPr>
          <p:spPr>
            <a:xfrm>
              <a:off x="6372176" y="9645628"/>
              <a:ext cx="22286" cy="158850"/>
            </a:xfrm>
            <a:custGeom>
              <a:avLst/>
              <a:gdLst>
                <a:gd name="connsiteX0" fmla="*/ 15924 w 22286"/>
                <a:gd name="connsiteY0" fmla="*/ 22 h 158850"/>
                <a:gd name="connsiteX1" fmla="*/ 49 w 22286"/>
                <a:gd name="connsiteY1" fmla="*/ 111147 h 158850"/>
                <a:gd name="connsiteX2" fmla="*/ 22274 w 22286"/>
                <a:gd name="connsiteY2" fmla="*/ 158772 h 158850"/>
                <a:gd name="connsiteX3" fmla="*/ 3224 w 22286"/>
                <a:gd name="connsiteY3" fmla="*/ 101622 h 158850"/>
                <a:gd name="connsiteX4" fmla="*/ 15924 w 22286"/>
                <a:gd name="connsiteY4" fmla="*/ 22 h 1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86" h="158850">
                  <a:moveTo>
                    <a:pt x="15924" y="22"/>
                  </a:moveTo>
                  <a:cubicBezTo>
                    <a:pt x="15395" y="1609"/>
                    <a:pt x="-1009" y="84689"/>
                    <a:pt x="49" y="111147"/>
                  </a:cubicBezTo>
                  <a:cubicBezTo>
                    <a:pt x="1107" y="137605"/>
                    <a:pt x="21745" y="160359"/>
                    <a:pt x="22274" y="158772"/>
                  </a:cubicBezTo>
                  <a:cubicBezTo>
                    <a:pt x="22803" y="157185"/>
                    <a:pt x="6399" y="122789"/>
                    <a:pt x="3224" y="101622"/>
                  </a:cubicBezTo>
                  <a:cubicBezTo>
                    <a:pt x="49" y="80455"/>
                    <a:pt x="16453" y="-1565"/>
                    <a:pt x="15924" y="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9" name="フリーフォーム 568">
              <a:extLst>
                <a:ext uri="{FF2B5EF4-FFF2-40B4-BE49-F238E27FC236}">
                  <a16:creationId xmlns:a16="http://schemas.microsoft.com/office/drawing/2014/main" id="{C6D7B19C-9EFA-4098-6AA4-27A387F22386}"/>
                </a:ext>
              </a:extLst>
            </p:cNvPr>
            <p:cNvSpPr/>
            <p:nvPr/>
          </p:nvSpPr>
          <p:spPr>
            <a:xfrm>
              <a:off x="5835603" y="9743949"/>
              <a:ext cx="328319" cy="84265"/>
            </a:xfrm>
            <a:custGeom>
              <a:avLst/>
              <a:gdLst>
                <a:gd name="connsiteX0" fmla="*/ 327072 w 328319"/>
                <a:gd name="connsiteY0" fmla="*/ 126 h 84265"/>
                <a:gd name="connsiteX1" fmla="*/ 247697 w 328319"/>
                <a:gd name="connsiteY1" fmla="*/ 50926 h 84265"/>
                <a:gd name="connsiteX2" fmla="*/ 107997 w 328319"/>
                <a:gd name="connsiteY2" fmla="*/ 82676 h 84265"/>
                <a:gd name="connsiteX3" fmla="*/ 47 w 328319"/>
                <a:gd name="connsiteY3" fmla="*/ 79501 h 84265"/>
                <a:gd name="connsiteX4" fmla="*/ 120697 w 328319"/>
                <a:gd name="connsiteY4" fmla="*/ 79501 h 84265"/>
                <a:gd name="connsiteX5" fmla="*/ 187372 w 328319"/>
                <a:gd name="connsiteY5" fmla="*/ 66801 h 84265"/>
                <a:gd name="connsiteX6" fmla="*/ 327072 w 328319"/>
                <a:gd name="connsiteY6" fmla="*/ 126 h 84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8319" h="84265">
                  <a:moveTo>
                    <a:pt x="327072" y="126"/>
                  </a:moveTo>
                  <a:cubicBezTo>
                    <a:pt x="337126" y="-2520"/>
                    <a:pt x="284209" y="37168"/>
                    <a:pt x="247697" y="50926"/>
                  </a:cubicBezTo>
                  <a:cubicBezTo>
                    <a:pt x="211185" y="64684"/>
                    <a:pt x="149272" y="77914"/>
                    <a:pt x="107997" y="82676"/>
                  </a:cubicBezTo>
                  <a:cubicBezTo>
                    <a:pt x="66722" y="87438"/>
                    <a:pt x="-2070" y="80030"/>
                    <a:pt x="47" y="79501"/>
                  </a:cubicBezTo>
                  <a:cubicBezTo>
                    <a:pt x="2164" y="78972"/>
                    <a:pt x="89476" y="81618"/>
                    <a:pt x="120697" y="79501"/>
                  </a:cubicBezTo>
                  <a:cubicBezTo>
                    <a:pt x="151918" y="77384"/>
                    <a:pt x="157739" y="76855"/>
                    <a:pt x="187372" y="66801"/>
                  </a:cubicBezTo>
                  <a:cubicBezTo>
                    <a:pt x="217005" y="56747"/>
                    <a:pt x="317018" y="2772"/>
                    <a:pt x="327072" y="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0" name="フリーフォーム 569">
              <a:extLst>
                <a:ext uri="{FF2B5EF4-FFF2-40B4-BE49-F238E27FC236}">
                  <a16:creationId xmlns:a16="http://schemas.microsoft.com/office/drawing/2014/main" id="{D2256661-661A-F411-3D1A-6DBC8D25DFE0}"/>
                </a:ext>
              </a:extLst>
            </p:cNvPr>
            <p:cNvSpPr/>
            <p:nvPr/>
          </p:nvSpPr>
          <p:spPr>
            <a:xfrm>
              <a:off x="5714353" y="9696092"/>
              <a:ext cx="126795" cy="134097"/>
            </a:xfrm>
            <a:custGeom>
              <a:avLst/>
              <a:gdLst>
                <a:gd name="connsiteX0" fmla="*/ 647 w 126795"/>
                <a:gd name="connsiteY0" fmla="*/ 358 h 134097"/>
                <a:gd name="connsiteX1" fmla="*/ 64147 w 126795"/>
                <a:gd name="connsiteY1" fmla="*/ 82908 h 134097"/>
                <a:gd name="connsiteX2" fmla="*/ 124472 w 126795"/>
                <a:gd name="connsiteY2" fmla="*/ 130533 h 134097"/>
                <a:gd name="connsiteX3" fmla="*/ 105422 w 126795"/>
                <a:gd name="connsiteY3" fmla="*/ 117833 h 134097"/>
                <a:gd name="connsiteX4" fmla="*/ 647 w 126795"/>
                <a:gd name="connsiteY4" fmla="*/ 358 h 13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795" h="134097">
                  <a:moveTo>
                    <a:pt x="647" y="358"/>
                  </a:moveTo>
                  <a:cubicBezTo>
                    <a:pt x="-6232" y="-5463"/>
                    <a:pt x="43510" y="61212"/>
                    <a:pt x="64147" y="82908"/>
                  </a:cubicBezTo>
                  <a:cubicBezTo>
                    <a:pt x="84785" y="104604"/>
                    <a:pt x="124472" y="130533"/>
                    <a:pt x="124472" y="130533"/>
                  </a:cubicBezTo>
                  <a:cubicBezTo>
                    <a:pt x="131351" y="136354"/>
                    <a:pt x="122355" y="136883"/>
                    <a:pt x="105422" y="117833"/>
                  </a:cubicBezTo>
                  <a:cubicBezTo>
                    <a:pt x="88489" y="98783"/>
                    <a:pt x="7526" y="6179"/>
                    <a:pt x="647" y="3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1" name="フリーフォーム 570">
              <a:extLst>
                <a:ext uri="{FF2B5EF4-FFF2-40B4-BE49-F238E27FC236}">
                  <a16:creationId xmlns:a16="http://schemas.microsoft.com/office/drawing/2014/main" id="{41EB75A4-D8EE-CF1C-D3E6-7E1B5B7D06BC}"/>
                </a:ext>
              </a:extLst>
            </p:cNvPr>
            <p:cNvSpPr/>
            <p:nvPr/>
          </p:nvSpPr>
          <p:spPr>
            <a:xfrm>
              <a:off x="5562506" y="9731356"/>
              <a:ext cx="173032" cy="147041"/>
            </a:xfrm>
            <a:custGeom>
              <a:avLst/>
              <a:gdLst>
                <a:gd name="connsiteX0" fmla="*/ 94 w 173032"/>
                <a:gd name="connsiteY0" fmla="*/ 19 h 147041"/>
                <a:gd name="connsiteX1" fmla="*/ 130269 w 173032"/>
                <a:gd name="connsiteY1" fmla="*/ 120669 h 147041"/>
                <a:gd name="connsiteX2" fmla="*/ 168369 w 173032"/>
                <a:gd name="connsiteY2" fmla="*/ 146069 h 147041"/>
                <a:gd name="connsiteX3" fmla="*/ 152494 w 173032"/>
                <a:gd name="connsiteY3" fmla="*/ 130194 h 147041"/>
                <a:gd name="connsiteX4" fmla="*/ 94 w 173032"/>
                <a:gd name="connsiteY4" fmla="*/ 19 h 147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32" h="147041">
                  <a:moveTo>
                    <a:pt x="94" y="19"/>
                  </a:moveTo>
                  <a:cubicBezTo>
                    <a:pt x="-3610" y="-1568"/>
                    <a:pt x="102223" y="96327"/>
                    <a:pt x="130269" y="120669"/>
                  </a:cubicBezTo>
                  <a:cubicBezTo>
                    <a:pt x="158315" y="145011"/>
                    <a:pt x="168369" y="146069"/>
                    <a:pt x="168369" y="146069"/>
                  </a:cubicBezTo>
                  <a:cubicBezTo>
                    <a:pt x="172073" y="147656"/>
                    <a:pt x="182127" y="149773"/>
                    <a:pt x="152494" y="130194"/>
                  </a:cubicBezTo>
                  <a:cubicBezTo>
                    <a:pt x="122861" y="110615"/>
                    <a:pt x="3798" y="1606"/>
                    <a:pt x="94" y="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3" name="フリーフォーム 572">
              <a:extLst>
                <a:ext uri="{FF2B5EF4-FFF2-40B4-BE49-F238E27FC236}">
                  <a16:creationId xmlns:a16="http://schemas.microsoft.com/office/drawing/2014/main" id="{3999CB7B-3533-BC8C-ACEC-2F7853573214}"/>
                </a:ext>
              </a:extLst>
            </p:cNvPr>
            <p:cNvSpPr/>
            <p:nvPr/>
          </p:nvSpPr>
          <p:spPr>
            <a:xfrm>
              <a:off x="5663908" y="9673198"/>
              <a:ext cx="134772" cy="177107"/>
            </a:xfrm>
            <a:custGeom>
              <a:avLst/>
              <a:gdLst>
                <a:gd name="connsiteX0" fmla="*/ 292 w 134772"/>
                <a:gd name="connsiteY0" fmla="*/ 1027 h 177107"/>
                <a:gd name="connsiteX1" fmla="*/ 79667 w 134772"/>
                <a:gd name="connsiteY1" fmla="*/ 121677 h 177107"/>
                <a:gd name="connsiteX2" fmla="*/ 133642 w 134772"/>
                <a:gd name="connsiteY2" fmla="*/ 175652 h 177107"/>
                <a:gd name="connsiteX3" fmla="*/ 111417 w 134772"/>
                <a:gd name="connsiteY3" fmla="*/ 153427 h 177107"/>
                <a:gd name="connsiteX4" fmla="*/ 54267 w 134772"/>
                <a:gd name="connsiteY4" fmla="*/ 67702 h 177107"/>
                <a:gd name="connsiteX5" fmla="*/ 292 w 134772"/>
                <a:gd name="connsiteY5" fmla="*/ 1027 h 177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772" h="177107">
                  <a:moveTo>
                    <a:pt x="292" y="1027"/>
                  </a:moveTo>
                  <a:cubicBezTo>
                    <a:pt x="4525" y="10023"/>
                    <a:pt x="57442" y="92573"/>
                    <a:pt x="79667" y="121677"/>
                  </a:cubicBezTo>
                  <a:cubicBezTo>
                    <a:pt x="101892" y="150781"/>
                    <a:pt x="133642" y="175652"/>
                    <a:pt x="133642" y="175652"/>
                  </a:cubicBezTo>
                  <a:cubicBezTo>
                    <a:pt x="138934" y="180944"/>
                    <a:pt x="124646" y="171419"/>
                    <a:pt x="111417" y="153427"/>
                  </a:cubicBezTo>
                  <a:cubicBezTo>
                    <a:pt x="98188" y="135435"/>
                    <a:pt x="69613" y="90985"/>
                    <a:pt x="54267" y="67702"/>
                  </a:cubicBezTo>
                  <a:cubicBezTo>
                    <a:pt x="38921" y="44419"/>
                    <a:pt x="-3941" y="-7969"/>
                    <a:pt x="292" y="10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4" name="フリーフォーム 573">
              <a:extLst>
                <a:ext uri="{FF2B5EF4-FFF2-40B4-BE49-F238E27FC236}">
                  <a16:creationId xmlns:a16="http://schemas.microsoft.com/office/drawing/2014/main" id="{F341FA72-B70C-8C5D-4808-76779976F193}"/>
                </a:ext>
              </a:extLst>
            </p:cNvPr>
            <p:cNvSpPr/>
            <p:nvPr/>
          </p:nvSpPr>
          <p:spPr>
            <a:xfrm>
              <a:off x="5591171" y="9819866"/>
              <a:ext cx="254846" cy="197627"/>
            </a:xfrm>
            <a:custGeom>
              <a:avLst/>
              <a:gdLst>
                <a:gd name="connsiteX0" fmla="*/ 254004 w 254846"/>
                <a:gd name="connsiteY0" fmla="*/ 409 h 197627"/>
                <a:gd name="connsiteX1" fmla="*/ 114304 w 254846"/>
                <a:gd name="connsiteY1" fmla="*/ 82959 h 197627"/>
                <a:gd name="connsiteX2" fmla="*/ 82554 w 254846"/>
                <a:gd name="connsiteY2" fmla="*/ 117884 h 197627"/>
                <a:gd name="connsiteX3" fmla="*/ 73029 w 254846"/>
                <a:gd name="connsiteY3" fmla="*/ 159159 h 197627"/>
                <a:gd name="connsiteX4" fmla="*/ 73029 w 254846"/>
                <a:gd name="connsiteY4" fmla="*/ 114709 h 197627"/>
                <a:gd name="connsiteX5" fmla="*/ 53979 w 254846"/>
                <a:gd name="connsiteY5" fmla="*/ 168684 h 197627"/>
                <a:gd name="connsiteX6" fmla="*/ 4 w 254846"/>
                <a:gd name="connsiteY6" fmla="*/ 197259 h 197627"/>
                <a:gd name="connsiteX7" fmla="*/ 57154 w 254846"/>
                <a:gd name="connsiteY7" fmla="*/ 149634 h 197627"/>
                <a:gd name="connsiteX8" fmla="*/ 76204 w 254846"/>
                <a:gd name="connsiteY8" fmla="*/ 95659 h 197627"/>
                <a:gd name="connsiteX9" fmla="*/ 41279 w 254846"/>
                <a:gd name="connsiteY9" fmla="*/ 121059 h 197627"/>
                <a:gd name="connsiteX10" fmla="*/ 254004 w 254846"/>
                <a:gd name="connsiteY10" fmla="*/ 409 h 19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4846" h="197627">
                  <a:moveTo>
                    <a:pt x="254004" y="409"/>
                  </a:moveTo>
                  <a:cubicBezTo>
                    <a:pt x="266175" y="-5941"/>
                    <a:pt x="142879" y="63380"/>
                    <a:pt x="114304" y="82959"/>
                  </a:cubicBezTo>
                  <a:cubicBezTo>
                    <a:pt x="85729" y="102538"/>
                    <a:pt x="89433" y="105184"/>
                    <a:pt x="82554" y="117884"/>
                  </a:cubicBezTo>
                  <a:cubicBezTo>
                    <a:pt x="75675" y="130584"/>
                    <a:pt x="74616" y="159688"/>
                    <a:pt x="73029" y="159159"/>
                  </a:cubicBezTo>
                  <a:cubicBezTo>
                    <a:pt x="71442" y="158630"/>
                    <a:pt x="76204" y="113122"/>
                    <a:pt x="73029" y="114709"/>
                  </a:cubicBezTo>
                  <a:cubicBezTo>
                    <a:pt x="69854" y="116296"/>
                    <a:pt x="66150" y="154926"/>
                    <a:pt x="53979" y="168684"/>
                  </a:cubicBezTo>
                  <a:cubicBezTo>
                    <a:pt x="41808" y="182442"/>
                    <a:pt x="-525" y="200434"/>
                    <a:pt x="4" y="197259"/>
                  </a:cubicBezTo>
                  <a:cubicBezTo>
                    <a:pt x="533" y="194084"/>
                    <a:pt x="44454" y="166567"/>
                    <a:pt x="57154" y="149634"/>
                  </a:cubicBezTo>
                  <a:cubicBezTo>
                    <a:pt x="69854" y="132701"/>
                    <a:pt x="78850" y="100421"/>
                    <a:pt x="76204" y="95659"/>
                  </a:cubicBezTo>
                  <a:cubicBezTo>
                    <a:pt x="73558" y="90897"/>
                    <a:pt x="15350" y="137992"/>
                    <a:pt x="41279" y="121059"/>
                  </a:cubicBezTo>
                  <a:cubicBezTo>
                    <a:pt x="67208" y="104126"/>
                    <a:pt x="241833" y="6759"/>
                    <a:pt x="254004" y="4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5" name="フリーフォーム 574">
              <a:extLst>
                <a:ext uri="{FF2B5EF4-FFF2-40B4-BE49-F238E27FC236}">
                  <a16:creationId xmlns:a16="http://schemas.microsoft.com/office/drawing/2014/main" id="{0EF0B9BD-3EEE-8E97-23AE-A9F153276440}"/>
                </a:ext>
              </a:extLst>
            </p:cNvPr>
            <p:cNvSpPr/>
            <p:nvPr/>
          </p:nvSpPr>
          <p:spPr>
            <a:xfrm>
              <a:off x="5448100" y="9778937"/>
              <a:ext cx="193108" cy="131642"/>
            </a:xfrm>
            <a:custGeom>
              <a:avLst/>
              <a:gdLst>
                <a:gd name="connsiteX0" fmla="*/ 200 w 193108"/>
                <a:gd name="connsiteY0" fmla="*/ 82613 h 131642"/>
                <a:gd name="connsiteX1" fmla="*/ 104975 w 193108"/>
                <a:gd name="connsiteY1" fmla="*/ 82613 h 131642"/>
                <a:gd name="connsiteX2" fmla="*/ 190700 w 193108"/>
                <a:gd name="connsiteY2" fmla="*/ 130238 h 131642"/>
                <a:gd name="connsiteX3" fmla="*/ 162125 w 193108"/>
                <a:gd name="connsiteY3" fmla="*/ 108013 h 131642"/>
                <a:gd name="connsiteX4" fmla="*/ 85925 w 193108"/>
                <a:gd name="connsiteY4" fmla="*/ 63 h 131642"/>
                <a:gd name="connsiteX5" fmla="*/ 136725 w 193108"/>
                <a:gd name="connsiteY5" fmla="*/ 92138 h 131642"/>
                <a:gd name="connsiteX6" fmla="*/ 79575 w 193108"/>
                <a:gd name="connsiteY6" fmla="*/ 85788 h 131642"/>
                <a:gd name="connsiteX7" fmla="*/ 200 w 193108"/>
                <a:gd name="connsiteY7" fmla="*/ 82613 h 131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3108" h="131642">
                  <a:moveTo>
                    <a:pt x="200" y="82613"/>
                  </a:moveTo>
                  <a:cubicBezTo>
                    <a:pt x="4433" y="82084"/>
                    <a:pt x="73225" y="74676"/>
                    <a:pt x="104975" y="82613"/>
                  </a:cubicBezTo>
                  <a:cubicBezTo>
                    <a:pt x="136725" y="90550"/>
                    <a:pt x="181175" y="126005"/>
                    <a:pt x="190700" y="130238"/>
                  </a:cubicBezTo>
                  <a:cubicBezTo>
                    <a:pt x="200225" y="134471"/>
                    <a:pt x="179587" y="129709"/>
                    <a:pt x="162125" y="108013"/>
                  </a:cubicBezTo>
                  <a:cubicBezTo>
                    <a:pt x="144663" y="86317"/>
                    <a:pt x="90158" y="2709"/>
                    <a:pt x="85925" y="63"/>
                  </a:cubicBezTo>
                  <a:cubicBezTo>
                    <a:pt x="81692" y="-2583"/>
                    <a:pt x="137783" y="77851"/>
                    <a:pt x="136725" y="92138"/>
                  </a:cubicBezTo>
                  <a:cubicBezTo>
                    <a:pt x="135667" y="106425"/>
                    <a:pt x="99154" y="86317"/>
                    <a:pt x="79575" y="85788"/>
                  </a:cubicBezTo>
                  <a:cubicBezTo>
                    <a:pt x="59996" y="85259"/>
                    <a:pt x="-4033" y="83142"/>
                    <a:pt x="200" y="826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9" name="フリーフォーム 328">
              <a:extLst>
                <a:ext uri="{FF2B5EF4-FFF2-40B4-BE49-F238E27FC236}">
                  <a16:creationId xmlns:a16="http://schemas.microsoft.com/office/drawing/2014/main" id="{E1F8E7B8-344F-9A4B-698E-4E98BABED3DA}"/>
                </a:ext>
              </a:extLst>
            </p:cNvPr>
            <p:cNvSpPr/>
            <p:nvPr/>
          </p:nvSpPr>
          <p:spPr>
            <a:xfrm>
              <a:off x="5396398" y="9967591"/>
              <a:ext cx="225780" cy="103554"/>
            </a:xfrm>
            <a:custGeom>
              <a:avLst/>
              <a:gdLst>
                <a:gd name="connsiteX0" fmla="*/ 1102 w 225780"/>
                <a:gd name="connsiteY0" fmla="*/ 103509 h 103554"/>
                <a:gd name="connsiteX1" fmla="*/ 102702 w 225780"/>
                <a:gd name="connsiteY1" fmla="*/ 17784 h 103554"/>
                <a:gd name="connsiteX2" fmla="*/ 223352 w 225780"/>
                <a:gd name="connsiteY2" fmla="*/ 8259 h 103554"/>
                <a:gd name="connsiteX3" fmla="*/ 169377 w 225780"/>
                <a:gd name="connsiteY3" fmla="*/ 5084 h 103554"/>
                <a:gd name="connsiteX4" fmla="*/ 1102 w 225780"/>
                <a:gd name="connsiteY4" fmla="*/ 103509 h 10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780" h="103554">
                  <a:moveTo>
                    <a:pt x="1102" y="103509"/>
                  </a:moveTo>
                  <a:cubicBezTo>
                    <a:pt x="-10010" y="105626"/>
                    <a:pt x="65660" y="33659"/>
                    <a:pt x="102702" y="17784"/>
                  </a:cubicBezTo>
                  <a:cubicBezTo>
                    <a:pt x="139744" y="1909"/>
                    <a:pt x="212240" y="10376"/>
                    <a:pt x="223352" y="8259"/>
                  </a:cubicBezTo>
                  <a:cubicBezTo>
                    <a:pt x="234464" y="6142"/>
                    <a:pt x="205889" y="-7087"/>
                    <a:pt x="169377" y="5084"/>
                  </a:cubicBezTo>
                  <a:cubicBezTo>
                    <a:pt x="132865" y="17255"/>
                    <a:pt x="12214" y="101392"/>
                    <a:pt x="1102" y="10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7" name="フリーフォーム 346">
              <a:extLst>
                <a:ext uri="{FF2B5EF4-FFF2-40B4-BE49-F238E27FC236}">
                  <a16:creationId xmlns:a16="http://schemas.microsoft.com/office/drawing/2014/main" id="{17F3905B-529E-2007-DD31-8868DAB0D1CE}"/>
                </a:ext>
              </a:extLst>
            </p:cNvPr>
            <p:cNvSpPr/>
            <p:nvPr/>
          </p:nvSpPr>
          <p:spPr>
            <a:xfrm>
              <a:off x="5524360" y="10010749"/>
              <a:ext cx="104182" cy="349287"/>
            </a:xfrm>
            <a:custGeom>
              <a:avLst/>
              <a:gdLst>
                <a:gd name="connsiteX0" fmla="*/ 54115 w 104182"/>
                <a:gd name="connsiteY0" fmla="*/ 26 h 349287"/>
                <a:gd name="connsiteX1" fmla="*/ 76340 w 104182"/>
                <a:gd name="connsiteY1" fmla="*/ 127026 h 349287"/>
                <a:gd name="connsiteX2" fmla="*/ 140 w 104182"/>
                <a:gd name="connsiteY2" fmla="*/ 349276 h 349287"/>
                <a:gd name="connsiteX3" fmla="*/ 98565 w 104182"/>
                <a:gd name="connsiteY3" fmla="*/ 117501 h 349287"/>
                <a:gd name="connsiteX4" fmla="*/ 89040 w 104182"/>
                <a:gd name="connsiteY4" fmla="*/ 136551 h 349287"/>
                <a:gd name="connsiteX5" fmla="*/ 54115 w 104182"/>
                <a:gd name="connsiteY5" fmla="*/ 26 h 3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182" h="349287">
                  <a:moveTo>
                    <a:pt x="54115" y="26"/>
                  </a:moveTo>
                  <a:cubicBezTo>
                    <a:pt x="51998" y="-1562"/>
                    <a:pt x="85336" y="68818"/>
                    <a:pt x="76340" y="127026"/>
                  </a:cubicBezTo>
                  <a:cubicBezTo>
                    <a:pt x="67344" y="185234"/>
                    <a:pt x="-3564" y="350863"/>
                    <a:pt x="140" y="349276"/>
                  </a:cubicBezTo>
                  <a:cubicBezTo>
                    <a:pt x="3844" y="347689"/>
                    <a:pt x="98565" y="117501"/>
                    <a:pt x="98565" y="117501"/>
                  </a:cubicBezTo>
                  <a:cubicBezTo>
                    <a:pt x="113382" y="82047"/>
                    <a:pt x="94861" y="152426"/>
                    <a:pt x="89040" y="136551"/>
                  </a:cubicBezTo>
                  <a:cubicBezTo>
                    <a:pt x="83219" y="120676"/>
                    <a:pt x="56232" y="1614"/>
                    <a:pt x="54115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1" name="フリーフォーム 360">
              <a:extLst>
                <a:ext uri="{FF2B5EF4-FFF2-40B4-BE49-F238E27FC236}">
                  <a16:creationId xmlns:a16="http://schemas.microsoft.com/office/drawing/2014/main" id="{87B38528-0225-3805-7F2B-4E68CA3A4B5C}"/>
                </a:ext>
              </a:extLst>
            </p:cNvPr>
            <p:cNvSpPr/>
            <p:nvPr/>
          </p:nvSpPr>
          <p:spPr>
            <a:xfrm>
              <a:off x="5479883" y="10093152"/>
              <a:ext cx="73486" cy="419338"/>
            </a:xfrm>
            <a:custGeom>
              <a:avLst/>
              <a:gdLst>
                <a:gd name="connsiteX0" fmla="*/ 73192 w 73486"/>
                <a:gd name="connsiteY0" fmla="*/ 3348 h 419338"/>
                <a:gd name="connsiteX1" fmla="*/ 38267 w 73486"/>
                <a:gd name="connsiteY1" fmla="*/ 238298 h 419338"/>
                <a:gd name="connsiteX2" fmla="*/ 167 w 73486"/>
                <a:gd name="connsiteY2" fmla="*/ 419273 h 419338"/>
                <a:gd name="connsiteX3" fmla="*/ 25567 w 73486"/>
                <a:gd name="connsiteY3" fmla="*/ 257348 h 419338"/>
                <a:gd name="connsiteX4" fmla="*/ 54142 w 73486"/>
                <a:gd name="connsiteY4" fmla="*/ 108123 h 419338"/>
                <a:gd name="connsiteX5" fmla="*/ 73192 w 73486"/>
                <a:gd name="connsiteY5" fmla="*/ 3348 h 4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486" h="419338">
                  <a:moveTo>
                    <a:pt x="73192" y="3348"/>
                  </a:moveTo>
                  <a:cubicBezTo>
                    <a:pt x="70546" y="25044"/>
                    <a:pt x="50438" y="168977"/>
                    <a:pt x="38267" y="238298"/>
                  </a:cubicBezTo>
                  <a:cubicBezTo>
                    <a:pt x="26096" y="307619"/>
                    <a:pt x="2284" y="416098"/>
                    <a:pt x="167" y="419273"/>
                  </a:cubicBezTo>
                  <a:cubicBezTo>
                    <a:pt x="-1950" y="422448"/>
                    <a:pt x="16571" y="309206"/>
                    <a:pt x="25567" y="257348"/>
                  </a:cubicBezTo>
                  <a:cubicBezTo>
                    <a:pt x="34563" y="205490"/>
                    <a:pt x="48321" y="145165"/>
                    <a:pt x="54142" y="108123"/>
                  </a:cubicBezTo>
                  <a:cubicBezTo>
                    <a:pt x="59963" y="71081"/>
                    <a:pt x="75838" y="-18348"/>
                    <a:pt x="73192" y="33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9" name="フリーフォーム 368">
              <a:extLst>
                <a:ext uri="{FF2B5EF4-FFF2-40B4-BE49-F238E27FC236}">
                  <a16:creationId xmlns:a16="http://schemas.microsoft.com/office/drawing/2014/main" id="{43D9D420-5CBD-5958-3233-7E90F242F62C}"/>
                </a:ext>
              </a:extLst>
            </p:cNvPr>
            <p:cNvSpPr/>
            <p:nvPr/>
          </p:nvSpPr>
          <p:spPr>
            <a:xfrm>
              <a:off x="5356169" y="10350079"/>
              <a:ext cx="124065" cy="537479"/>
            </a:xfrm>
            <a:custGeom>
              <a:avLst/>
              <a:gdLst>
                <a:gd name="connsiteX0" fmla="*/ 123881 w 124065"/>
                <a:gd name="connsiteY0" fmla="*/ 421 h 537479"/>
                <a:gd name="connsiteX1" fmla="*/ 76256 w 124065"/>
                <a:gd name="connsiteY1" fmla="*/ 308396 h 537479"/>
                <a:gd name="connsiteX2" fmla="*/ 56 w 124065"/>
                <a:gd name="connsiteY2" fmla="*/ 536996 h 537479"/>
                <a:gd name="connsiteX3" fmla="*/ 88956 w 124065"/>
                <a:gd name="connsiteY3" fmla="*/ 248071 h 537479"/>
                <a:gd name="connsiteX4" fmla="*/ 123881 w 124065"/>
                <a:gd name="connsiteY4" fmla="*/ 421 h 537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065" h="537479">
                  <a:moveTo>
                    <a:pt x="123881" y="421"/>
                  </a:moveTo>
                  <a:cubicBezTo>
                    <a:pt x="121764" y="10475"/>
                    <a:pt x="96893" y="218967"/>
                    <a:pt x="76256" y="308396"/>
                  </a:cubicBezTo>
                  <a:cubicBezTo>
                    <a:pt x="55619" y="397825"/>
                    <a:pt x="-2061" y="547050"/>
                    <a:pt x="56" y="536996"/>
                  </a:cubicBezTo>
                  <a:cubicBezTo>
                    <a:pt x="2173" y="526942"/>
                    <a:pt x="68319" y="333267"/>
                    <a:pt x="88956" y="248071"/>
                  </a:cubicBezTo>
                  <a:cubicBezTo>
                    <a:pt x="109593" y="162875"/>
                    <a:pt x="125998" y="-9633"/>
                    <a:pt x="123881" y="4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3" name="フリーフォーム 392">
              <a:extLst>
                <a:ext uri="{FF2B5EF4-FFF2-40B4-BE49-F238E27FC236}">
                  <a16:creationId xmlns:a16="http://schemas.microsoft.com/office/drawing/2014/main" id="{DFAA0223-2EF5-7F19-D9C9-57351032A8B3}"/>
                </a:ext>
              </a:extLst>
            </p:cNvPr>
            <p:cNvSpPr/>
            <p:nvPr/>
          </p:nvSpPr>
          <p:spPr>
            <a:xfrm>
              <a:off x="5324470" y="10175320"/>
              <a:ext cx="46492" cy="432735"/>
            </a:xfrm>
            <a:custGeom>
              <a:avLst/>
              <a:gdLst>
                <a:gd name="connsiteX0" fmla="*/ 38105 w 46492"/>
                <a:gd name="connsiteY0" fmla="*/ 555 h 432735"/>
                <a:gd name="connsiteX1" fmla="*/ 41280 w 46492"/>
                <a:gd name="connsiteY1" fmla="*/ 165655 h 432735"/>
                <a:gd name="connsiteX2" fmla="*/ 5 w 46492"/>
                <a:gd name="connsiteY2" fmla="*/ 432355 h 432735"/>
                <a:gd name="connsiteX3" fmla="*/ 44455 w 46492"/>
                <a:gd name="connsiteY3" fmla="*/ 219630 h 432735"/>
                <a:gd name="connsiteX4" fmla="*/ 38105 w 46492"/>
                <a:gd name="connsiteY4" fmla="*/ 555 h 432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492" h="432735">
                  <a:moveTo>
                    <a:pt x="38105" y="555"/>
                  </a:moveTo>
                  <a:cubicBezTo>
                    <a:pt x="37576" y="-8441"/>
                    <a:pt x="47630" y="93688"/>
                    <a:pt x="41280" y="165655"/>
                  </a:cubicBezTo>
                  <a:cubicBezTo>
                    <a:pt x="34930" y="237622"/>
                    <a:pt x="-524" y="423359"/>
                    <a:pt x="5" y="432355"/>
                  </a:cubicBezTo>
                  <a:cubicBezTo>
                    <a:pt x="534" y="441351"/>
                    <a:pt x="37576" y="288422"/>
                    <a:pt x="44455" y="219630"/>
                  </a:cubicBezTo>
                  <a:cubicBezTo>
                    <a:pt x="51334" y="150838"/>
                    <a:pt x="38634" y="9551"/>
                    <a:pt x="38105" y="5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0" name="フリーフォーム 409">
              <a:extLst>
                <a:ext uri="{FF2B5EF4-FFF2-40B4-BE49-F238E27FC236}">
                  <a16:creationId xmlns:a16="http://schemas.microsoft.com/office/drawing/2014/main" id="{D21B0FF1-A1B8-C39D-1568-6D482C6039A1}"/>
                </a:ext>
              </a:extLst>
            </p:cNvPr>
            <p:cNvSpPr/>
            <p:nvPr/>
          </p:nvSpPr>
          <p:spPr>
            <a:xfrm>
              <a:off x="5333845" y="10169301"/>
              <a:ext cx="120930" cy="727906"/>
            </a:xfrm>
            <a:custGeom>
              <a:avLst/>
              <a:gdLst>
                <a:gd name="connsiteX0" fmla="*/ 120805 w 120930"/>
                <a:gd name="connsiteY0" fmla="*/ 224 h 727906"/>
                <a:gd name="connsiteX1" fmla="*/ 63655 w 120930"/>
                <a:gd name="connsiteY1" fmla="*/ 441549 h 727906"/>
                <a:gd name="connsiteX2" fmla="*/ 155 w 120930"/>
                <a:gd name="connsiteY2" fmla="*/ 727299 h 727906"/>
                <a:gd name="connsiteX3" fmla="*/ 47780 w 120930"/>
                <a:gd name="connsiteY3" fmla="*/ 501874 h 727906"/>
                <a:gd name="connsiteX4" fmla="*/ 120805 w 120930"/>
                <a:gd name="connsiteY4" fmla="*/ 224 h 727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30" h="727906">
                  <a:moveTo>
                    <a:pt x="120805" y="224"/>
                  </a:moveTo>
                  <a:cubicBezTo>
                    <a:pt x="123451" y="-9830"/>
                    <a:pt x="83763" y="320370"/>
                    <a:pt x="63655" y="441549"/>
                  </a:cubicBezTo>
                  <a:cubicBezTo>
                    <a:pt x="43547" y="562728"/>
                    <a:pt x="2801" y="717245"/>
                    <a:pt x="155" y="727299"/>
                  </a:cubicBezTo>
                  <a:cubicBezTo>
                    <a:pt x="-2491" y="737353"/>
                    <a:pt x="29259" y="620936"/>
                    <a:pt x="47780" y="501874"/>
                  </a:cubicBezTo>
                  <a:cubicBezTo>
                    <a:pt x="66301" y="382812"/>
                    <a:pt x="118159" y="10278"/>
                    <a:pt x="120805" y="2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6" name="フリーフォーム 575">
              <a:extLst>
                <a:ext uri="{FF2B5EF4-FFF2-40B4-BE49-F238E27FC236}">
                  <a16:creationId xmlns:a16="http://schemas.microsoft.com/office/drawing/2014/main" id="{EC72C001-3AFB-2C7A-5DA9-B778B33E94A8}"/>
                </a:ext>
              </a:extLst>
            </p:cNvPr>
            <p:cNvSpPr/>
            <p:nvPr/>
          </p:nvSpPr>
          <p:spPr>
            <a:xfrm>
              <a:off x="5400675" y="9331325"/>
              <a:ext cx="272491" cy="26495"/>
            </a:xfrm>
            <a:custGeom>
              <a:avLst/>
              <a:gdLst>
                <a:gd name="connsiteX0" fmla="*/ 0 w 272491"/>
                <a:gd name="connsiteY0" fmla="*/ 0 h 26495"/>
                <a:gd name="connsiteX1" fmla="*/ 257175 w 272491"/>
                <a:gd name="connsiteY1" fmla="*/ 25400 h 26495"/>
                <a:gd name="connsiteX2" fmla="*/ 244475 w 272491"/>
                <a:gd name="connsiteY2" fmla="*/ 22225 h 26495"/>
                <a:gd name="connsiteX3" fmla="*/ 0 w 272491"/>
                <a:gd name="connsiteY3" fmla="*/ 0 h 2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2491" h="26495">
                  <a:moveTo>
                    <a:pt x="0" y="0"/>
                  </a:moveTo>
                  <a:lnTo>
                    <a:pt x="257175" y="25400"/>
                  </a:lnTo>
                  <a:cubicBezTo>
                    <a:pt x="297921" y="29104"/>
                    <a:pt x="244475" y="22225"/>
                    <a:pt x="244475" y="222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7" name="フリーフォーム 576">
              <a:extLst>
                <a:ext uri="{FF2B5EF4-FFF2-40B4-BE49-F238E27FC236}">
                  <a16:creationId xmlns:a16="http://schemas.microsoft.com/office/drawing/2014/main" id="{695E15A3-3206-177A-8486-23D3710B92B6}"/>
                </a:ext>
              </a:extLst>
            </p:cNvPr>
            <p:cNvSpPr/>
            <p:nvPr/>
          </p:nvSpPr>
          <p:spPr>
            <a:xfrm>
              <a:off x="5216474" y="9391622"/>
              <a:ext cx="44522" cy="158825"/>
            </a:xfrm>
            <a:custGeom>
              <a:avLst/>
              <a:gdLst>
                <a:gd name="connsiteX0" fmla="*/ 51 w 44522"/>
                <a:gd name="connsiteY0" fmla="*/ 28 h 158825"/>
                <a:gd name="connsiteX1" fmla="*/ 34976 w 44522"/>
                <a:gd name="connsiteY1" fmla="*/ 88928 h 158825"/>
                <a:gd name="connsiteX2" fmla="*/ 6401 w 44522"/>
                <a:gd name="connsiteY2" fmla="*/ 158778 h 158825"/>
                <a:gd name="connsiteX3" fmla="*/ 44501 w 44522"/>
                <a:gd name="connsiteY3" fmla="*/ 98453 h 158825"/>
                <a:gd name="connsiteX4" fmla="*/ 51 w 44522"/>
                <a:gd name="connsiteY4" fmla="*/ 28 h 158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522" h="158825">
                  <a:moveTo>
                    <a:pt x="51" y="28"/>
                  </a:moveTo>
                  <a:cubicBezTo>
                    <a:pt x="-1536" y="-1559"/>
                    <a:pt x="33918" y="62470"/>
                    <a:pt x="34976" y="88928"/>
                  </a:cubicBezTo>
                  <a:cubicBezTo>
                    <a:pt x="36034" y="115386"/>
                    <a:pt x="4814" y="157191"/>
                    <a:pt x="6401" y="158778"/>
                  </a:cubicBezTo>
                  <a:cubicBezTo>
                    <a:pt x="7988" y="160365"/>
                    <a:pt x="45559" y="121736"/>
                    <a:pt x="44501" y="98453"/>
                  </a:cubicBezTo>
                  <a:cubicBezTo>
                    <a:pt x="43443" y="75170"/>
                    <a:pt x="1638" y="1615"/>
                    <a:pt x="51" y="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8" name="フリーフォーム 577">
              <a:extLst>
                <a:ext uri="{FF2B5EF4-FFF2-40B4-BE49-F238E27FC236}">
                  <a16:creationId xmlns:a16="http://schemas.microsoft.com/office/drawing/2014/main" id="{3E8A912D-C293-F194-040F-0D16C7EAC8D8}"/>
                </a:ext>
              </a:extLst>
            </p:cNvPr>
            <p:cNvSpPr/>
            <p:nvPr/>
          </p:nvSpPr>
          <p:spPr>
            <a:xfrm>
              <a:off x="5411893" y="9401159"/>
              <a:ext cx="103150" cy="98617"/>
            </a:xfrm>
            <a:custGeom>
              <a:avLst/>
              <a:gdLst>
                <a:gd name="connsiteX0" fmla="*/ 42757 w 103150"/>
                <a:gd name="connsiteY0" fmla="*/ 16 h 98617"/>
                <a:gd name="connsiteX1" fmla="*/ 20532 w 103150"/>
                <a:gd name="connsiteY1" fmla="*/ 63516 h 98617"/>
                <a:gd name="connsiteX2" fmla="*/ 103082 w 103150"/>
                <a:gd name="connsiteY2" fmla="*/ 98441 h 98617"/>
                <a:gd name="connsiteX3" fmla="*/ 4657 w 103150"/>
                <a:gd name="connsiteY3" fmla="*/ 76216 h 98617"/>
                <a:gd name="connsiteX4" fmla="*/ 17357 w 103150"/>
                <a:gd name="connsiteY4" fmla="*/ 57166 h 98617"/>
                <a:gd name="connsiteX5" fmla="*/ 42757 w 103150"/>
                <a:gd name="connsiteY5" fmla="*/ 16 h 9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150" h="98617">
                  <a:moveTo>
                    <a:pt x="42757" y="16"/>
                  </a:moveTo>
                  <a:cubicBezTo>
                    <a:pt x="43286" y="1074"/>
                    <a:pt x="10478" y="47112"/>
                    <a:pt x="20532" y="63516"/>
                  </a:cubicBezTo>
                  <a:cubicBezTo>
                    <a:pt x="30586" y="79920"/>
                    <a:pt x="105728" y="96324"/>
                    <a:pt x="103082" y="98441"/>
                  </a:cubicBezTo>
                  <a:cubicBezTo>
                    <a:pt x="100436" y="100558"/>
                    <a:pt x="18944" y="83095"/>
                    <a:pt x="4657" y="76216"/>
                  </a:cubicBezTo>
                  <a:cubicBezTo>
                    <a:pt x="-9631" y="69337"/>
                    <a:pt x="13124" y="66162"/>
                    <a:pt x="17357" y="57166"/>
                  </a:cubicBezTo>
                  <a:cubicBezTo>
                    <a:pt x="21590" y="48170"/>
                    <a:pt x="42228" y="-1042"/>
                    <a:pt x="42757" y="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9" name="フリーフォーム 578">
              <a:extLst>
                <a:ext uri="{FF2B5EF4-FFF2-40B4-BE49-F238E27FC236}">
                  <a16:creationId xmlns:a16="http://schemas.microsoft.com/office/drawing/2014/main" id="{D7BBB909-41E7-2D7A-2871-89FD5964C1F3}"/>
                </a:ext>
              </a:extLst>
            </p:cNvPr>
            <p:cNvSpPr/>
            <p:nvPr/>
          </p:nvSpPr>
          <p:spPr>
            <a:xfrm>
              <a:off x="5564045" y="9477375"/>
              <a:ext cx="490980" cy="82587"/>
            </a:xfrm>
            <a:custGeom>
              <a:avLst/>
              <a:gdLst>
                <a:gd name="connsiteX0" fmla="*/ 1730 w 490980"/>
                <a:gd name="connsiteY0" fmla="*/ 82550 h 82587"/>
                <a:gd name="connsiteX1" fmla="*/ 214455 w 490980"/>
                <a:gd name="connsiteY1" fmla="*/ 57150 h 82587"/>
                <a:gd name="connsiteX2" fmla="*/ 487505 w 490980"/>
                <a:gd name="connsiteY2" fmla="*/ 53975 h 82587"/>
                <a:gd name="connsiteX3" fmla="*/ 360505 w 490980"/>
                <a:gd name="connsiteY3" fmla="*/ 50800 h 82587"/>
                <a:gd name="connsiteX4" fmla="*/ 239855 w 490980"/>
                <a:gd name="connsiteY4" fmla="*/ 0 h 82587"/>
                <a:gd name="connsiteX5" fmla="*/ 331930 w 490980"/>
                <a:gd name="connsiteY5" fmla="*/ 50800 h 82587"/>
                <a:gd name="connsiteX6" fmla="*/ 1730 w 490980"/>
                <a:gd name="connsiteY6" fmla="*/ 82550 h 82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0980" h="82587">
                  <a:moveTo>
                    <a:pt x="1730" y="82550"/>
                  </a:moveTo>
                  <a:cubicBezTo>
                    <a:pt x="-17849" y="83608"/>
                    <a:pt x="133493" y="61912"/>
                    <a:pt x="214455" y="57150"/>
                  </a:cubicBezTo>
                  <a:cubicBezTo>
                    <a:pt x="295417" y="52388"/>
                    <a:pt x="463163" y="55033"/>
                    <a:pt x="487505" y="53975"/>
                  </a:cubicBezTo>
                  <a:cubicBezTo>
                    <a:pt x="511847" y="52917"/>
                    <a:pt x="401780" y="59796"/>
                    <a:pt x="360505" y="50800"/>
                  </a:cubicBezTo>
                  <a:cubicBezTo>
                    <a:pt x="319230" y="41804"/>
                    <a:pt x="244617" y="0"/>
                    <a:pt x="239855" y="0"/>
                  </a:cubicBezTo>
                  <a:cubicBezTo>
                    <a:pt x="235093" y="0"/>
                    <a:pt x="365797" y="38629"/>
                    <a:pt x="331930" y="50800"/>
                  </a:cubicBezTo>
                  <a:cubicBezTo>
                    <a:pt x="298063" y="62971"/>
                    <a:pt x="21309" y="81492"/>
                    <a:pt x="1730" y="825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0" name="フリーフォーム 579">
              <a:extLst>
                <a:ext uri="{FF2B5EF4-FFF2-40B4-BE49-F238E27FC236}">
                  <a16:creationId xmlns:a16="http://schemas.microsoft.com/office/drawing/2014/main" id="{69B5CADE-37EA-4EC8-C87A-99A298C75E60}"/>
                </a:ext>
              </a:extLst>
            </p:cNvPr>
            <p:cNvSpPr/>
            <p:nvPr/>
          </p:nvSpPr>
          <p:spPr>
            <a:xfrm>
              <a:off x="4815929" y="9591480"/>
              <a:ext cx="70466" cy="378589"/>
            </a:xfrm>
            <a:custGeom>
              <a:avLst/>
              <a:gdLst>
                <a:gd name="connsiteX0" fmla="*/ 70396 w 70466"/>
                <a:gd name="connsiteY0" fmla="*/ 195 h 378589"/>
                <a:gd name="connsiteX1" fmla="*/ 16421 w 70466"/>
                <a:gd name="connsiteY1" fmla="*/ 162120 h 378589"/>
                <a:gd name="connsiteX2" fmla="*/ 10071 w 70466"/>
                <a:gd name="connsiteY2" fmla="*/ 251020 h 378589"/>
                <a:gd name="connsiteX3" fmla="*/ 6896 w 70466"/>
                <a:gd name="connsiteY3" fmla="*/ 378020 h 378589"/>
                <a:gd name="connsiteX4" fmla="*/ 3721 w 70466"/>
                <a:gd name="connsiteY4" fmla="*/ 197045 h 378589"/>
                <a:gd name="connsiteX5" fmla="*/ 70396 w 70466"/>
                <a:gd name="connsiteY5" fmla="*/ 195 h 378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466" h="378589">
                  <a:moveTo>
                    <a:pt x="70396" y="195"/>
                  </a:moveTo>
                  <a:cubicBezTo>
                    <a:pt x="72513" y="-5626"/>
                    <a:pt x="26475" y="120316"/>
                    <a:pt x="16421" y="162120"/>
                  </a:cubicBezTo>
                  <a:cubicBezTo>
                    <a:pt x="6367" y="203924"/>
                    <a:pt x="11658" y="215037"/>
                    <a:pt x="10071" y="251020"/>
                  </a:cubicBezTo>
                  <a:cubicBezTo>
                    <a:pt x="8483" y="287003"/>
                    <a:pt x="7954" y="387016"/>
                    <a:pt x="6896" y="378020"/>
                  </a:cubicBezTo>
                  <a:cubicBezTo>
                    <a:pt x="5838" y="369024"/>
                    <a:pt x="-5804" y="255253"/>
                    <a:pt x="3721" y="197045"/>
                  </a:cubicBezTo>
                  <a:cubicBezTo>
                    <a:pt x="13246" y="138837"/>
                    <a:pt x="68279" y="6016"/>
                    <a:pt x="70396" y="1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1" name="フリーフォーム 580">
              <a:extLst>
                <a:ext uri="{FF2B5EF4-FFF2-40B4-BE49-F238E27FC236}">
                  <a16:creationId xmlns:a16="http://schemas.microsoft.com/office/drawing/2014/main" id="{56E5A317-41B4-6C70-69A5-EFE9422CAE9B}"/>
                </a:ext>
              </a:extLst>
            </p:cNvPr>
            <p:cNvSpPr/>
            <p:nvPr/>
          </p:nvSpPr>
          <p:spPr>
            <a:xfrm>
              <a:off x="4987815" y="9824711"/>
              <a:ext cx="14032" cy="448825"/>
            </a:xfrm>
            <a:custGeom>
              <a:avLst/>
              <a:gdLst>
                <a:gd name="connsiteX0" fmla="*/ 12810 w 14032"/>
                <a:gd name="connsiteY0" fmla="*/ 14614 h 448825"/>
                <a:gd name="connsiteX1" fmla="*/ 12810 w 14032"/>
                <a:gd name="connsiteY1" fmla="*/ 440064 h 448825"/>
                <a:gd name="connsiteX2" fmla="*/ 110 w 14032"/>
                <a:gd name="connsiteY2" fmla="*/ 287664 h 448825"/>
                <a:gd name="connsiteX3" fmla="*/ 6460 w 14032"/>
                <a:gd name="connsiteY3" fmla="*/ 116214 h 448825"/>
                <a:gd name="connsiteX4" fmla="*/ 12810 w 14032"/>
                <a:gd name="connsiteY4" fmla="*/ 14614 h 448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32" h="448825">
                  <a:moveTo>
                    <a:pt x="12810" y="14614"/>
                  </a:moveTo>
                  <a:cubicBezTo>
                    <a:pt x="13868" y="68589"/>
                    <a:pt x="14927" y="394556"/>
                    <a:pt x="12810" y="440064"/>
                  </a:cubicBezTo>
                  <a:cubicBezTo>
                    <a:pt x="10693" y="485572"/>
                    <a:pt x="1168" y="341639"/>
                    <a:pt x="110" y="287664"/>
                  </a:cubicBezTo>
                  <a:cubicBezTo>
                    <a:pt x="-948" y="233689"/>
                    <a:pt x="5931" y="162251"/>
                    <a:pt x="6460" y="116214"/>
                  </a:cubicBezTo>
                  <a:cubicBezTo>
                    <a:pt x="6989" y="70177"/>
                    <a:pt x="11752" y="-39361"/>
                    <a:pt x="12810" y="146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2" name="フリーフォーム 581">
              <a:extLst>
                <a:ext uri="{FF2B5EF4-FFF2-40B4-BE49-F238E27FC236}">
                  <a16:creationId xmlns:a16="http://schemas.microsoft.com/office/drawing/2014/main" id="{DE10657F-D4CE-B0BF-AC1B-CE1F1B1B317E}"/>
                </a:ext>
              </a:extLst>
            </p:cNvPr>
            <p:cNvSpPr/>
            <p:nvPr/>
          </p:nvSpPr>
          <p:spPr>
            <a:xfrm>
              <a:off x="5068469" y="9708842"/>
              <a:ext cx="68794" cy="432207"/>
            </a:xfrm>
            <a:custGeom>
              <a:avLst/>
              <a:gdLst>
                <a:gd name="connsiteX0" fmla="*/ 68681 w 68794"/>
                <a:gd name="connsiteY0" fmla="*/ 308 h 432207"/>
                <a:gd name="connsiteX1" fmla="*/ 17881 w 68794"/>
                <a:gd name="connsiteY1" fmla="*/ 130483 h 432207"/>
                <a:gd name="connsiteX2" fmla="*/ 14706 w 68794"/>
                <a:gd name="connsiteY2" fmla="*/ 432108 h 432207"/>
                <a:gd name="connsiteX3" fmla="*/ 2006 w 68794"/>
                <a:gd name="connsiteY3" fmla="*/ 162233 h 432207"/>
                <a:gd name="connsiteX4" fmla="*/ 68681 w 68794"/>
                <a:gd name="connsiteY4" fmla="*/ 308 h 43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94" h="432207">
                  <a:moveTo>
                    <a:pt x="68681" y="308"/>
                  </a:moveTo>
                  <a:cubicBezTo>
                    <a:pt x="71327" y="-4984"/>
                    <a:pt x="26877" y="58516"/>
                    <a:pt x="17881" y="130483"/>
                  </a:cubicBezTo>
                  <a:cubicBezTo>
                    <a:pt x="8885" y="202450"/>
                    <a:pt x="17352" y="426816"/>
                    <a:pt x="14706" y="432108"/>
                  </a:cubicBezTo>
                  <a:cubicBezTo>
                    <a:pt x="12060" y="437400"/>
                    <a:pt x="-5932" y="230496"/>
                    <a:pt x="2006" y="162233"/>
                  </a:cubicBezTo>
                  <a:cubicBezTo>
                    <a:pt x="9943" y="93971"/>
                    <a:pt x="66035" y="5600"/>
                    <a:pt x="68681" y="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3" name="フリーフォーム 582">
              <a:extLst>
                <a:ext uri="{FF2B5EF4-FFF2-40B4-BE49-F238E27FC236}">
                  <a16:creationId xmlns:a16="http://schemas.microsoft.com/office/drawing/2014/main" id="{2D157935-C0FE-3B23-93B8-736C4D8B8456}"/>
                </a:ext>
              </a:extLst>
            </p:cNvPr>
            <p:cNvSpPr/>
            <p:nvPr/>
          </p:nvSpPr>
          <p:spPr>
            <a:xfrm>
              <a:off x="4784685" y="10020199"/>
              <a:ext cx="130274" cy="457478"/>
            </a:xfrm>
            <a:custGeom>
              <a:avLst/>
              <a:gdLst>
                <a:gd name="connsiteX0" fmla="*/ 40 w 130274"/>
                <a:gd name="connsiteY0" fmla="*/ 101 h 457478"/>
                <a:gd name="connsiteX1" fmla="*/ 95290 w 130274"/>
                <a:gd name="connsiteY1" fmla="*/ 133451 h 457478"/>
                <a:gd name="connsiteX2" fmla="*/ 98465 w 130274"/>
                <a:gd name="connsiteY2" fmla="*/ 228701 h 457478"/>
                <a:gd name="connsiteX3" fmla="*/ 104815 w 130274"/>
                <a:gd name="connsiteY3" fmla="*/ 200126 h 457478"/>
                <a:gd name="connsiteX4" fmla="*/ 130215 w 130274"/>
                <a:gd name="connsiteY4" fmla="*/ 457301 h 457478"/>
                <a:gd name="connsiteX5" fmla="*/ 107990 w 130274"/>
                <a:gd name="connsiteY5" fmla="*/ 155676 h 457478"/>
                <a:gd name="connsiteX6" fmla="*/ 40 w 130274"/>
                <a:gd name="connsiteY6" fmla="*/ 101 h 457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274" h="457478">
                  <a:moveTo>
                    <a:pt x="40" y="101"/>
                  </a:moveTo>
                  <a:cubicBezTo>
                    <a:pt x="-2077" y="-3603"/>
                    <a:pt x="78886" y="95351"/>
                    <a:pt x="95290" y="133451"/>
                  </a:cubicBezTo>
                  <a:cubicBezTo>
                    <a:pt x="111694" y="171551"/>
                    <a:pt x="96878" y="217589"/>
                    <a:pt x="98465" y="228701"/>
                  </a:cubicBezTo>
                  <a:cubicBezTo>
                    <a:pt x="100052" y="239813"/>
                    <a:pt x="99523" y="162026"/>
                    <a:pt x="104815" y="200126"/>
                  </a:cubicBezTo>
                  <a:cubicBezTo>
                    <a:pt x="110107" y="238226"/>
                    <a:pt x="129686" y="464709"/>
                    <a:pt x="130215" y="457301"/>
                  </a:cubicBezTo>
                  <a:cubicBezTo>
                    <a:pt x="130744" y="449893"/>
                    <a:pt x="128098" y="232405"/>
                    <a:pt x="107990" y="155676"/>
                  </a:cubicBezTo>
                  <a:cubicBezTo>
                    <a:pt x="87882" y="78947"/>
                    <a:pt x="2157" y="3805"/>
                    <a:pt x="40" y="1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4" name="フリーフォーム 583">
              <a:extLst>
                <a:ext uri="{FF2B5EF4-FFF2-40B4-BE49-F238E27FC236}">
                  <a16:creationId xmlns:a16="http://schemas.microsoft.com/office/drawing/2014/main" id="{7B7DDBD7-51C0-621C-57D1-2225175136E1}"/>
                </a:ext>
              </a:extLst>
            </p:cNvPr>
            <p:cNvSpPr/>
            <p:nvPr/>
          </p:nvSpPr>
          <p:spPr>
            <a:xfrm>
              <a:off x="5215087" y="10026539"/>
              <a:ext cx="26886" cy="428877"/>
            </a:xfrm>
            <a:custGeom>
              <a:avLst/>
              <a:gdLst>
                <a:gd name="connsiteX0" fmla="*/ 4613 w 26886"/>
                <a:gd name="connsiteY0" fmla="*/ 111 h 428877"/>
                <a:gd name="connsiteX1" fmla="*/ 7788 w 26886"/>
                <a:gd name="connsiteY1" fmla="*/ 216011 h 428877"/>
                <a:gd name="connsiteX2" fmla="*/ 26838 w 26886"/>
                <a:gd name="connsiteY2" fmla="*/ 428736 h 428877"/>
                <a:gd name="connsiteX3" fmla="*/ 1438 w 26886"/>
                <a:gd name="connsiteY3" fmla="*/ 244586 h 428877"/>
                <a:gd name="connsiteX4" fmla="*/ 4613 w 26886"/>
                <a:gd name="connsiteY4" fmla="*/ 111 h 428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86" h="428877">
                  <a:moveTo>
                    <a:pt x="4613" y="111"/>
                  </a:moveTo>
                  <a:cubicBezTo>
                    <a:pt x="5671" y="-4651"/>
                    <a:pt x="4084" y="144574"/>
                    <a:pt x="7788" y="216011"/>
                  </a:cubicBezTo>
                  <a:cubicBezTo>
                    <a:pt x="11492" y="287448"/>
                    <a:pt x="27896" y="423974"/>
                    <a:pt x="26838" y="428736"/>
                  </a:cubicBezTo>
                  <a:cubicBezTo>
                    <a:pt x="25780" y="433498"/>
                    <a:pt x="5671" y="316553"/>
                    <a:pt x="1438" y="244586"/>
                  </a:cubicBezTo>
                  <a:cubicBezTo>
                    <a:pt x="-2795" y="172619"/>
                    <a:pt x="3555" y="4873"/>
                    <a:pt x="4613" y="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5" name="フリーフォーム 584">
              <a:extLst>
                <a:ext uri="{FF2B5EF4-FFF2-40B4-BE49-F238E27FC236}">
                  <a16:creationId xmlns:a16="http://schemas.microsoft.com/office/drawing/2014/main" id="{5FA78121-2D9B-BA8C-1807-D44E25B14848}"/>
                </a:ext>
              </a:extLst>
            </p:cNvPr>
            <p:cNvSpPr/>
            <p:nvPr/>
          </p:nvSpPr>
          <p:spPr>
            <a:xfrm>
              <a:off x="5212972" y="9686843"/>
              <a:ext cx="41680" cy="187653"/>
            </a:xfrm>
            <a:custGeom>
              <a:avLst/>
              <a:gdLst>
                <a:gd name="connsiteX0" fmla="*/ 41653 w 41680"/>
                <a:gd name="connsiteY0" fmla="*/ 82 h 187653"/>
                <a:gd name="connsiteX1" fmla="*/ 6728 w 41680"/>
                <a:gd name="connsiteY1" fmla="*/ 117557 h 187653"/>
                <a:gd name="connsiteX2" fmla="*/ 6728 w 41680"/>
                <a:gd name="connsiteY2" fmla="*/ 187407 h 187653"/>
                <a:gd name="connsiteX3" fmla="*/ 378 w 41680"/>
                <a:gd name="connsiteY3" fmla="*/ 136607 h 187653"/>
                <a:gd name="connsiteX4" fmla="*/ 41653 w 41680"/>
                <a:gd name="connsiteY4" fmla="*/ 82 h 18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680" h="187653">
                  <a:moveTo>
                    <a:pt x="41653" y="82"/>
                  </a:moveTo>
                  <a:cubicBezTo>
                    <a:pt x="42711" y="-3093"/>
                    <a:pt x="12549" y="86336"/>
                    <a:pt x="6728" y="117557"/>
                  </a:cubicBezTo>
                  <a:cubicBezTo>
                    <a:pt x="907" y="148778"/>
                    <a:pt x="7786" y="184232"/>
                    <a:pt x="6728" y="187407"/>
                  </a:cubicBezTo>
                  <a:cubicBezTo>
                    <a:pt x="5670" y="190582"/>
                    <a:pt x="-1739" y="162536"/>
                    <a:pt x="378" y="136607"/>
                  </a:cubicBezTo>
                  <a:cubicBezTo>
                    <a:pt x="2495" y="110678"/>
                    <a:pt x="40595" y="3257"/>
                    <a:pt x="41653" y="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6" name="フリーフォーム 585">
              <a:extLst>
                <a:ext uri="{FF2B5EF4-FFF2-40B4-BE49-F238E27FC236}">
                  <a16:creationId xmlns:a16="http://schemas.microsoft.com/office/drawing/2014/main" id="{9C8B5039-6691-CB76-9F35-526350101149}"/>
                </a:ext>
              </a:extLst>
            </p:cNvPr>
            <p:cNvSpPr/>
            <p:nvPr/>
          </p:nvSpPr>
          <p:spPr>
            <a:xfrm>
              <a:off x="5607050" y="9588500"/>
              <a:ext cx="558815" cy="69850"/>
            </a:xfrm>
            <a:custGeom>
              <a:avLst/>
              <a:gdLst>
                <a:gd name="connsiteX0" fmla="*/ 0 w 558815"/>
                <a:gd name="connsiteY0" fmla="*/ 69850 h 69850"/>
                <a:gd name="connsiteX1" fmla="*/ 542925 w 558815"/>
                <a:gd name="connsiteY1" fmla="*/ 34925 h 69850"/>
                <a:gd name="connsiteX2" fmla="*/ 425450 w 558815"/>
                <a:gd name="connsiteY2" fmla="*/ 0 h 69850"/>
                <a:gd name="connsiteX3" fmla="*/ 549275 w 558815"/>
                <a:gd name="connsiteY3" fmla="*/ 34925 h 69850"/>
                <a:gd name="connsiteX4" fmla="*/ 346075 w 558815"/>
                <a:gd name="connsiteY4" fmla="*/ 41275 h 69850"/>
                <a:gd name="connsiteX5" fmla="*/ 0 w 558815"/>
                <a:gd name="connsiteY5" fmla="*/ 69850 h 6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8815" h="69850">
                  <a:moveTo>
                    <a:pt x="0" y="69850"/>
                  </a:moveTo>
                  <a:cubicBezTo>
                    <a:pt x="32808" y="68792"/>
                    <a:pt x="472017" y="46567"/>
                    <a:pt x="542925" y="34925"/>
                  </a:cubicBezTo>
                  <a:cubicBezTo>
                    <a:pt x="613833" y="23283"/>
                    <a:pt x="424392" y="0"/>
                    <a:pt x="425450" y="0"/>
                  </a:cubicBezTo>
                  <a:cubicBezTo>
                    <a:pt x="426508" y="0"/>
                    <a:pt x="562504" y="28046"/>
                    <a:pt x="549275" y="34925"/>
                  </a:cubicBezTo>
                  <a:cubicBezTo>
                    <a:pt x="536046" y="41804"/>
                    <a:pt x="437092" y="34396"/>
                    <a:pt x="346075" y="41275"/>
                  </a:cubicBezTo>
                  <a:lnTo>
                    <a:pt x="0" y="698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7" name="フリーフォーム 586">
              <a:extLst>
                <a:ext uri="{FF2B5EF4-FFF2-40B4-BE49-F238E27FC236}">
                  <a16:creationId xmlns:a16="http://schemas.microsoft.com/office/drawing/2014/main" id="{4BF3C5BE-9230-A651-F907-B1B9B2D5F721}"/>
                </a:ext>
              </a:extLst>
            </p:cNvPr>
            <p:cNvSpPr/>
            <p:nvPr/>
          </p:nvSpPr>
          <p:spPr>
            <a:xfrm>
              <a:off x="4730578" y="9518288"/>
              <a:ext cx="56007" cy="312287"/>
            </a:xfrm>
            <a:custGeom>
              <a:avLst/>
              <a:gdLst>
                <a:gd name="connsiteX0" fmla="*/ 172 w 56007"/>
                <a:gd name="connsiteY0" fmla="*/ 362 h 312287"/>
                <a:gd name="connsiteX1" fmla="*/ 35097 w 56007"/>
                <a:gd name="connsiteY1" fmla="*/ 168637 h 312287"/>
                <a:gd name="connsiteX2" fmla="*/ 54147 w 56007"/>
                <a:gd name="connsiteY2" fmla="*/ 311512 h 312287"/>
                <a:gd name="connsiteX3" fmla="*/ 50972 w 56007"/>
                <a:gd name="connsiteY3" fmla="*/ 216262 h 312287"/>
                <a:gd name="connsiteX4" fmla="*/ 172 w 56007"/>
                <a:gd name="connsiteY4" fmla="*/ 362 h 312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07" h="312287">
                  <a:moveTo>
                    <a:pt x="172" y="362"/>
                  </a:moveTo>
                  <a:cubicBezTo>
                    <a:pt x="-2474" y="-7575"/>
                    <a:pt x="26101" y="116779"/>
                    <a:pt x="35097" y="168637"/>
                  </a:cubicBezTo>
                  <a:cubicBezTo>
                    <a:pt x="44093" y="220495"/>
                    <a:pt x="51501" y="303575"/>
                    <a:pt x="54147" y="311512"/>
                  </a:cubicBezTo>
                  <a:cubicBezTo>
                    <a:pt x="56793" y="319449"/>
                    <a:pt x="57322" y="264945"/>
                    <a:pt x="50972" y="216262"/>
                  </a:cubicBezTo>
                  <a:cubicBezTo>
                    <a:pt x="44622" y="167579"/>
                    <a:pt x="2818" y="8299"/>
                    <a:pt x="172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8" name="フリーフォーム 587">
              <a:extLst>
                <a:ext uri="{FF2B5EF4-FFF2-40B4-BE49-F238E27FC236}">
                  <a16:creationId xmlns:a16="http://schemas.microsoft.com/office/drawing/2014/main" id="{BADC087F-BCBB-E84F-4FAE-C0309779A915}"/>
                </a:ext>
              </a:extLst>
            </p:cNvPr>
            <p:cNvSpPr/>
            <p:nvPr/>
          </p:nvSpPr>
          <p:spPr>
            <a:xfrm>
              <a:off x="4730288" y="10014668"/>
              <a:ext cx="64755" cy="349495"/>
            </a:xfrm>
            <a:custGeom>
              <a:avLst/>
              <a:gdLst>
                <a:gd name="connsiteX0" fmla="*/ 462 w 64755"/>
                <a:gd name="connsiteY0" fmla="*/ 2457 h 349495"/>
                <a:gd name="connsiteX1" fmla="*/ 32212 w 64755"/>
                <a:gd name="connsiteY1" fmla="*/ 142157 h 349495"/>
                <a:gd name="connsiteX2" fmla="*/ 60787 w 64755"/>
                <a:gd name="connsiteY2" fmla="*/ 345357 h 349495"/>
                <a:gd name="connsiteX3" fmla="*/ 57612 w 64755"/>
                <a:gd name="connsiteY3" fmla="*/ 259632 h 349495"/>
                <a:gd name="connsiteX4" fmla="*/ 462 w 64755"/>
                <a:gd name="connsiteY4" fmla="*/ 2457 h 34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755" h="349495">
                  <a:moveTo>
                    <a:pt x="462" y="2457"/>
                  </a:moveTo>
                  <a:cubicBezTo>
                    <a:pt x="-3771" y="-17122"/>
                    <a:pt x="22158" y="85007"/>
                    <a:pt x="32212" y="142157"/>
                  </a:cubicBezTo>
                  <a:cubicBezTo>
                    <a:pt x="42266" y="199307"/>
                    <a:pt x="56554" y="325778"/>
                    <a:pt x="60787" y="345357"/>
                  </a:cubicBezTo>
                  <a:cubicBezTo>
                    <a:pt x="65020" y="364936"/>
                    <a:pt x="68195" y="311490"/>
                    <a:pt x="57612" y="259632"/>
                  </a:cubicBezTo>
                  <a:cubicBezTo>
                    <a:pt x="47029" y="207774"/>
                    <a:pt x="4695" y="22036"/>
                    <a:pt x="462" y="24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9" name="フリーフォーム 588">
              <a:extLst>
                <a:ext uri="{FF2B5EF4-FFF2-40B4-BE49-F238E27FC236}">
                  <a16:creationId xmlns:a16="http://schemas.microsoft.com/office/drawing/2014/main" id="{946DF59B-DC02-3EF9-168F-C73BECF7EFAC}"/>
                </a:ext>
              </a:extLst>
            </p:cNvPr>
            <p:cNvSpPr/>
            <p:nvPr/>
          </p:nvSpPr>
          <p:spPr>
            <a:xfrm>
              <a:off x="4575147" y="9178868"/>
              <a:ext cx="19145" cy="349318"/>
            </a:xfrm>
            <a:custGeom>
              <a:avLst/>
              <a:gdLst>
                <a:gd name="connsiteX0" fmla="*/ 19078 w 19145"/>
                <a:gd name="connsiteY0" fmla="*/ 57 h 349318"/>
                <a:gd name="connsiteX1" fmla="*/ 9553 w 19145"/>
                <a:gd name="connsiteY1" fmla="*/ 301682 h 349318"/>
                <a:gd name="connsiteX2" fmla="*/ 28 w 19145"/>
                <a:gd name="connsiteY2" fmla="*/ 346132 h 349318"/>
                <a:gd name="connsiteX3" fmla="*/ 12728 w 19145"/>
                <a:gd name="connsiteY3" fmla="*/ 276282 h 349318"/>
                <a:gd name="connsiteX4" fmla="*/ 19078 w 19145"/>
                <a:gd name="connsiteY4" fmla="*/ 57 h 3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45" h="349318">
                  <a:moveTo>
                    <a:pt x="19078" y="57"/>
                  </a:moveTo>
                  <a:cubicBezTo>
                    <a:pt x="18549" y="4290"/>
                    <a:pt x="12728" y="244003"/>
                    <a:pt x="9553" y="301682"/>
                  </a:cubicBezTo>
                  <a:cubicBezTo>
                    <a:pt x="6378" y="359361"/>
                    <a:pt x="-501" y="350365"/>
                    <a:pt x="28" y="346132"/>
                  </a:cubicBezTo>
                  <a:cubicBezTo>
                    <a:pt x="557" y="341899"/>
                    <a:pt x="8495" y="326553"/>
                    <a:pt x="12728" y="276282"/>
                  </a:cubicBezTo>
                  <a:cubicBezTo>
                    <a:pt x="16961" y="226011"/>
                    <a:pt x="19607" y="-4176"/>
                    <a:pt x="19078" y="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0" name="フリーフォーム 589">
              <a:extLst>
                <a:ext uri="{FF2B5EF4-FFF2-40B4-BE49-F238E27FC236}">
                  <a16:creationId xmlns:a16="http://schemas.microsoft.com/office/drawing/2014/main" id="{12987371-403F-F706-969A-F80AB358054D}"/>
                </a:ext>
              </a:extLst>
            </p:cNvPr>
            <p:cNvSpPr/>
            <p:nvPr/>
          </p:nvSpPr>
          <p:spPr>
            <a:xfrm>
              <a:off x="6113379" y="10047450"/>
              <a:ext cx="141413" cy="1079382"/>
            </a:xfrm>
            <a:custGeom>
              <a:avLst/>
              <a:gdLst>
                <a:gd name="connsiteX0" fmla="*/ 141371 w 141413"/>
                <a:gd name="connsiteY0" fmla="*/ 4600 h 1079382"/>
                <a:gd name="connsiteX1" fmla="*/ 77871 w 141413"/>
                <a:gd name="connsiteY1" fmla="*/ 655475 h 1079382"/>
                <a:gd name="connsiteX2" fmla="*/ 77871 w 141413"/>
                <a:gd name="connsiteY2" fmla="*/ 795175 h 1079382"/>
                <a:gd name="connsiteX3" fmla="*/ 68346 w 141413"/>
                <a:gd name="connsiteY3" fmla="*/ 899950 h 1079382"/>
                <a:gd name="connsiteX4" fmla="*/ 14371 w 141413"/>
                <a:gd name="connsiteY4" fmla="*/ 1049175 h 1079382"/>
                <a:gd name="connsiteX5" fmla="*/ 4846 w 141413"/>
                <a:gd name="connsiteY5" fmla="*/ 1065050 h 1079382"/>
                <a:gd name="connsiteX6" fmla="*/ 81046 w 141413"/>
                <a:gd name="connsiteY6" fmla="*/ 884075 h 1079382"/>
                <a:gd name="connsiteX7" fmla="*/ 52471 w 141413"/>
                <a:gd name="connsiteY7" fmla="*/ 687225 h 1079382"/>
                <a:gd name="connsiteX8" fmla="*/ 58821 w 141413"/>
                <a:gd name="connsiteY8" fmla="*/ 747550 h 1079382"/>
                <a:gd name="connsiteX9" fmla="*/ 87396 w 141413"/>
                <a:gd name="connsiteY9" fmla="*/ 382425 h 1079382"/>
                <a:gd name="connsiteX10" fmla="*/ 141371 w 141413"/>
                <a:gd name="connsiteY10" fmla="*/ 4600 h 107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1413" h="1079382">
                  <a:moveTo>
                    <a:pt x="141371" y="4600"/>
                  </a:moveTo>
                  <a:cubicBezTo>
                    <a:pt x="139783" y="50108"/>
                    <a:pt x="88454" y="523713"/>
                    <a:pt x="77871" y="655475"/>
                  </a:cubicBezTo>
                  <a:cubicBezTo>
                    <a:pt x="67288" y="787238"/>
                    <a:pt x="79458" y="754429"/>
                    <a:pt x="77871" y="795175"/>
                  </a:cubicBezTo>
                  <a:cubicBezTo>
                    <a:pt x="76284" y="835921"/>
                    <a:pt x="78929" y="857617"/>
                    <a:pt x="68346" y="899950"/>
                  </a:cubicBezTo>
                  <a:cubicBezTo>
                    <a:pt x="57763" y="942283"/>
                    <a:pt x="24954" y="1021658"/>
                    <a:pt x="14371" y="1049175"/>
                  </a:cubicBezTo>
                  <a:cubicBezTo>
                    <a:pt x="3788" y="1076692"/>
                    <a:pt x="-6266" y="1092567"/>
                    <a:pt x="4846" y="1065050"/>
                  </a:cubicBezTo>
                  <a:cubicBezTo>
                    <a:pt x="15958" y="1037533"/>
                    <a:pt x="73109" y="947046"/>
                    <a:pt x="81046" y="884075"/>
                  </a:cubicBezTo>
                  <a:cubicBezTo>
                    <a:pt x="88983" y="821104"/>
                    <a:pt x="56175" y="709979"/>
                    <a:pt x="52471" y="687225"/>
                  </a:cubicBezTo>
                  <a:cubicBezTo>
                    <a:pt x="48767" y="664471"/>
                    <a:pt x="53000" y="798350"/>
                    <a:pt x="58821" y="747550"/>
                  </a:cubicBezTo>
                  <a:cubicBezTo>
                    <a:pt x="64642" y="696750"/>
                    <a:pt x="74696" y="501487"/>
                    <a:pt x="87396" y="382425"/>
                  </a:cubicBezTo>
                  <a:cubicBezTo>
                    <a:pt x="100096" y="263363"/>
                    <a:pt x="142959" y="-40908"/>
                    <a:pt x="141371" y="46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1" name="フリーフォーム 590">
              <a:extLst>
                <a:ext uri="{FF2B5EF4-FFF2-40B4-BE49-F238E27FC236}">
                  <a16:creationId xmlns:a16="http://schemas.microsoft.com/office/drawing/2014/main" id="{4ADD60E3-ED44-2B17-0CD2-A666EDE3C4A8}"/>
                </a:ext>
              </a:extLst>
            </p:cNvPr>
            <p:cNvSpPr/>
            <p:nvPr/>
          </p:nvSpPr>
          <p:spPr>
            <a:xfrm>
              <a:off x="5435050" y="10283326"/>
              <a:ext cx="149960" cy="845523"/>
            </a:xfrm>
            <a:custGeom>
              <a:avLst/>
              <a:gdLst>
                <a:gd name="connsiteX0" fmla="*/ 149775 w 149960"/>
                <a:gd name="connsiteY0" fmla="*/ 499 h 845523"/>
                <a:gd name="connsiteX1" fmla="*/ 41825 w 149960"/>
                <a:gd name="connsiteY1" fmla="*/ 502149 h 845523"/>
                <a:gd name="connsiteX2" fmla="*/ 3725 w 149960"/>
                <a:gd name="connsiteY2" fmla="*/ 756149 h 845523"/>
                <a:gd name="connsiteX3" fmla="*/ 3725 w 149960"/>
                <a:gd name="connsiteY3" fmla="*/ 838699 h 845523"/>
                <a:gd name="connsiteX4" fmla="*/ 13250 w 149960"/>
                <a:gd name="connsiteY4" fmla="*/ 600574 h 845523"/>
                <a:gd name="connsiteX5" fmla="*/ 149775 w 149960"/>
                <a:gd name="connsiteY5" fmla="*/ 499 h 845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960" h="845523">
                  <a:moveTo>
                    <a:pt x="149775" y="499"/>
                  </a:moveTo>
                  <a:cubicBezTo>
                    <a:pt x="154538" y="-15905"/>
                    <a:pt x="66167" y="376207"/>
                    <a:pt x="41825" y="502149"/>
                  </a:cubicBezTo>
                  <a:cubicBezTo>
                    <a:pt x="17483" y="628091"/>
                    <a:pt x="10075" y="700057"/>
                    <a:pt x="3725" y="756149"/>
                  </a:cubicBezTo>
                  <a:cubicBezTo>
                    <a:pt x="-2625" y="812241"/>
                    <a:pt x="2137" y="864628"/>
                    <a:pt x="3725" y="838699"/>
                  </a:cubicBezTo>
                  <a:cubicBezTo>
                    <a:pt x="5312" y="812770"/>
                    <a:pt x="-10563" y="737099"/>
                    <a:pt x="13250" y="600574"/>
                  </a:cubicBezTo>
                  <a:cubicBezTo>
                    <a:pt x="37062" y="464049"/>
                    <a:pt x="145012" y="16903"/>
                    <a:pt x="149775" y="4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2" name="フリーフォーム 591">
              <a:extLst>
                <a:ext uri="{FF2B5EF4-FFF2-40B4-BE49-F238E27FC236}">
                  <a16:creationId xmlns:a16="http://schemas.microsoft.com/office/drawing/2014/main" id="{03A31196-2F8B-A40B-6E07-C0B78CC27904}"/>
                </a:ext>
              </a:extLst>
            </p:cNvPr>
            <p:cNvSpPr/>
            <p:nvPr/>
          </p:nvSpPr>
          <p:spPr>
            <a:xfrm>
              <a:off x="5487829" y="10448861"/>
              <a:ext cx="109705" cy="644806"/>
            </a:xfrm>
            <a:custGeom>
              <a:avLst/>
              <a:gdLst>
                <a:gd name="connsiteX0" fmla="*/ 109696 w 109705"/>
                <a:gd name="connsiteY0" fmla="*/ 64 h 644806"/>
                <a:gd name="connsiteX1" fmla="*/ 11271 w 109705"/>
                <a:gd name="connsiteY1" fmla="*/ 425514 h 644806"/>
                <a:gd name="connsiteX2" fmla="*/ 17621 w 109705"/>
                <a:gd name="connsiteY2" fmla="*/ 644589 h 644806"/>
                <a:gd name="connsiteX3" fmla="*/ 4921 w 109705"/>
                <a:gd name="connsiteY3" fmla="*/ 457264 h 644806"/>
                <a:gd name="connsiteX4" fmla="*/ 109696 w 109705"/>
                <a:gd name="connsiteY4" fmla="*/ 64 h 64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705" h="644806">
                  <a:moveTo>
                    <a:pt x="109696" y="64"/>
                  </a:moveTo>
                  <a:cubicBezTo>
                    <a:pt x="110754" y="-5227"/>
                    <a:pt x="26617" y="318093"/>
                    <a:pt x="11271" y="425514"/>
                  </a:cubicBezTo>
                  <a:cubicBezTo>
                    <a:pt x="-4075" y="532935"/>
                    <a:pt x="18679" y="639298"/>
                    <a:pt x="17621" y="644589"/>
                  </a:cubicBezTo>
                  <a:cubicBezTo>
                    <a:pt x="16563" y="649880"/>
                    <a:pt x="-10954" y="557806"/>
                    <a:pt x="4921" y="457264"/>
                  </a:cubicBezTo>
                  <a:cubicBezTo>
                    <a:pt x="20796" y="356722"/>
                    <a:pt x="108638" y="5355"/>
                    <a:pt x="109696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3" name="フリーフォーム 592">
              <a:extLst>
                <a:ext uri="{FF2B5EF4-FFF2-40B4-BE49-F238E27FC236}">
                  <a16:creationId xmlns:a16="http://schemas.microsoft.com/office/drawing/2014/main" id="{EFB60935-95A7-E7F4-4DD3-DEBE34D36FAB}"/>
                </a:ext>
              </a:extLst>
            </p:cNvPr>
            <p:cNvSpPr/>
            <p:nvPr/>
          </p:nvSpPr>
          <p:spPr>
            <a:xfrm>
              <a:off x="5467218" y="11088076"/>
              <a:ext cx="400397" cy="65746"/>
            </a:xfrm>
            <a:custGeom>
              <a:avLst/>
              <a:gdLst>
                <a:gd name="connsiteX0" fmla="*/ 132 w 400397"/>
                <a:gd name="connsiteY0" fmla="*/ 65699 h 65746"/>
                <a:gd name="connsiteX1" fmla="*/ 216032 w 400397"/>
                <a:gd name="connsiteY1" fmla="*/ 18074 h 65746"/>
                <a:gd name="connsiteX2" fmla="*/ 400182 w 400397"/>
                <a:gd name="connsiteY2" fmla="*/ 2199 h 65746"/>
                <a:gd name="connsiteX3" fmla="*/ 247782 w 400397"/>
                <a:gd name="connsiteY3" fmla="*/ 8549 h 65746"/>
                <a:gd name="connsiteX4" fmla="*/ 132 w 400397"/>
                <a:gd name="connsiteY4" fmla="*/ 65699 h 65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397" h="65746">
                  <a:moveTo>
                    <a:pt x="132" y="65699"/>
                  </a:moveTo>
                  <a:cubicBezTo>
                    <a:pt x="-5160" y="67286"/>
                    <a:pt x="149357" y="28657"/>
                    <a:pt x="216032" y="18074"/>
                  </a:cubicBezTo>
                  <a:cubicBezTo>
                    <a:pt x="282707" y="7491"/>
                    <a:pt x="394890" y="3786"/>
                    <a:pt x="400182" y="2199"/>
                  </a:cubicBezTo>
                  <a:cubicBezTo>
                    <a:pt x="405474" y="612"/>
                    <a:pt x="312340" y="-4151"/>
                    <a:pt x="247782" y="8549"/>
                  </a:cubicBezTo>
                  <a:cubicBezTo>
                    <a:pt x="183224" y="21249"/>
                    <a:pt x="5424" y="64112"/>
                    <a:pt x="132" y="656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4" name="フリーフォーム 593">
              <a:extLst>
                <a:ext uri="{FF2B5EF4-FFF2-40B4-BE49-F238E27FC236}">
                  <a16:creationId xmlns:a16="http://schemas.microsoft.com/office/drawing/2014/main" id="{71022288-FC63-8694-00B4-E07FDC2739B0}"/>
                </a:ext>
              </a:extLst>
            </p:cNvPr>
            <p:cNvSpPr/>
            <p:nvPr/>
          </p:nvSpPr>
          <p:spPr>
            <a:xfrm>
              <a:off x="5435398" y="11001354"/>
              <a:ext cx="400264" cy="117852"/>
            </a:xfrm>
            <a:custGeom>
              <a:avLst/>
              <a:gdLst>
                <a:gd name="connsiteX0" fmla="*/ 202 w 400264"/>
                <a:gd name="connsiteY0" fmla="*/ 107971 h 117852"/>
                <a:gd name="connsiteX1" fmla="*/ 143077 w 400264"/>
                <a:gd name="connsiteY1" fmla="*/ 95271 h 117852"/>
                <a:gd name="connsiteX2" fmla="*/ 292302 w 400264"/>
                <a:gd name="connsiteY2" fmla="*/ 53996 h 117852"/>
                <a:gd name="connsiteX3" fmla="*/ 400252 w 400264"/>
                <a:gd name="connsiteY3" fmla="*/ 21 h 117852"/>
                <a:gd name="connsiteX4" fmla="*/ 285952 w 400264"/>
                <a:gd name="connsiteY4" fmla="*/ 60346 h 117852"/>
                <a:gd name="connsiteX5" fmla="*/ 209752 w 400264"/>
                <a:gd name="connsiteY5" fmla="*/ 82571 h 117852"/>
                <a:gd name="connsiteX6" fmla="*/ 124027 w 400264"/>
                <a:gd name="connsiteY6" fmla="*/ 117496 h 117852"/>
                <a:gd name="connsiteX7" fmla="*/ 174827 w 400264"/>
                <a:gd name="connsiteY7" fmla="*/ 101621 h 117852"/>
                <a:gd name="connsiteX8" fmla="*/ 202 w 400264"/>
                <a:gd name="connsiteY8" fmla="*/ 107971 h 11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264" h="117852">
                  <a:moveTo>
                    <a:pt x="202" y="107971"/>
                  </a:moveTo>
                  <a:cubicBezTo>
                    <a:pt x="-5089" y="106913"/>
                    <a:pt x="94394" y="104267"/>
                    <a:pt x="143077" y="95271"/>
                  </a:cubicBezTo>
                  <a:cubicBezTo>
                    <a:pt x="191760" y="86275"/>
                    <a:pt x="249440" y="69871"/>
                    <a:pt x="292302" y="53996"/>
                  </a:cubicBezTo>
                  <a:cubicBezTo>
                    <a:pt x="335164" y="38121"/>
                    <a:pt x="401310" y="-1037"/>
                    <a:pt x="400252" y="21"/>
                  </a:cubicBezTo>
                  <a:cubicBezTo>
                    <a:pt x="399194" y="1079"/>
                    <a:pt x="317702" y="46588"/>
                    <a:pt x="285952" y="60346"/>
                  </a:cubicBezTo>
                  <a:cubicBezTo>
                    <a:pt x="254202" y="74104"/>
                    <a:pt x="236739" y="73046"/>
                    <a:pt x="209752" y="82571"/>
                  </a:cubicBezTo>
                  <a:cubicBezTo>
                    <a:pt x="182765" y="92096"/>
                    <a:pt x="129848" y="114321"/>
                    <a:pt x="124027" y="117496"/>
                  </a:cubicBezTo>
                  <a:cubicBezTo>
                    <a:pt x="118206" y="120671"/>
                    <a:pt x="191231" y="101621"/>
                    <a:pt x="174827" y="101621"/>
                  </a:cubicBezTo>
                  <a:cubicBezTo>
                    <a:pt x="158423" y="101621"/>
                    <a:pt x="5493" y="109029"/>
                    <a:pt x="202" y="1079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5" name="フリーフォーム 594">
              <a:extLst>
                <a:ext uri="{FF2B5EF4-FFF2-40B4-BE49-F238E27FC236}">
                  <a16:creationId xmlns:a16="http://schemas.microsoft.com/office/drawing/2014/main" id="{BDC06954-24C0-FCFA-C6D3-5484618B8D97}"/>
                </a:ext>
              </a:extLst>
            </p:cNvPr>
            <p:cNvSpPr/>
            <p:nvPr/>
          </p:nvSpPr>
          <p:spPr>
            <a:xfrm>
              <a:off x="5762356" y="11051863"/>
              <a:ext cx="348045" cy="79700"/>
            </a:xfrm>
            <a:custGeom>
              <a:avLst/>
              <a:gdLst>
                <a:gd name="connsiteX0" fmla="*/ 269 w 348045"/>
                <a:gd name="connsiteY0" fmla="*/ 312 h 79700"/>
                <a:gd name="connsiteX1" fmla="*/ 197119 w 348045"/>
                <a:gd name="connsiteY1" fmla="*/ 38412 h 79700"/>
                <a:gd name="connsiteX2" fmla="*/ 343169 w 348045"/>
                <a:gd name="connsiteY2" fmla="*/ 70162 h 79700"/>
                <a:gd name="connsiteX3" fmla="*/ 298719 w 348045"/>
                <a:gd name="connsiteY3" fmla="*/ 63812 h 79700"/>
                <a:gd name="connsiteX4" fmla="*/ 155844 w 348045"/>
                <a:gd name="connsiteY4" fmla="*/ 79687 h 79700"/>
                <a:gd name="connsiteX5" fmla="*/ 241569 w 348045"/>
                <a:gd name="connsiteY5" fmla="*/ 60637 h 79700"/>
                <a:gd name="connsiteX6" fmla="*/ 269 w 348045"/>
                <a:gd name="connsiteY6" fmla="*/ 312 h 7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8045" h="79700">
                  <a:moveTo>
                    <a:pt x="269" y="312"/>
                  </a:moveTo>
                  <a:cubicBezTo>
                    <a:pt x="-7139" y="-3392"/>
                    <a:pt x="139969" y="26770"/>
                    <a:pt x="197119" y="38412"/>
                  </a:cubicBezTo>
                  <a:cubicBezTo>
                    <a:pt x="254269" y="50054"/>
                    <a:pt x="326236" y="65929"/>
                    <a:pt x="343169" y="70162"/>
                  </a:cubicBezTo>
                  <a:cubicBezTo>
                    <a:pt x="360102" y="74395"/>
                    <a:pt x="329940" y="62225"/>
                    <a:pt x="298719" y="63812"/>
                  </a:cubicBezTo>
                  <a:cubicBezTo>
                    <a:pt x="267498" y="65399"/>
                    <a:pt x="165369" y="80216"/>
                    <a:pt x="155844" y="79687"/>
                  </a:cubicBezTo>
                  <a:cubicBezTo>
                    <a:pt x="146319" y="79158"/>
                    <a:pt x="260619" y="75454"/>
                    <a:pt x="241569" y="60637"/>
                  </a:cubicBezTo>
                  <a:cubicBezTo>
                    <a:pt x="222519" y="45820"/>
                    <a:pt x="7677" y="4016"/>
                    <a:pt x="269" y="3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6" name="フリーフォーム 595">
              <a:extLst>
                <a:ext uri="{FF2B5EF4-FFF2-40B4-BE49-F238E27FC236}">
                  <a16:creationId xmlns:a16="http://schemas.microsoft.com/office/drawing/2014/main" id="{4245BFBF-E2FA-27C1-FA79-6E7D149B0DDA}"/>
                </a:ext>
              </a:extLst>
            </p:cNvPr>
            <p:cNvSpPr/>
            <p:nvPr/>
          </p:nvSpPr>
          <p:spPr>
            <a:xfrm>
              <a:off x="5454511" y="11103960"/>
              <a:ext cx="143654" cy="62519"/>
            </a:xfrm>
            <a:custGeom>
              <a:avLst/>
              <a:gdLst>
                <a:gd name="connsiteX0" fmla="*/ 139 w 143654"/>
                <a:gd name="connsiteY0" fmla="*/ 62515 h 62519"/>
                <a:gd name="connsiteX1" fmla="*/ 136664 w 143654"/>
                <a:gd name="connsiteY1" fmla="*/ 5365 h 62519"/>
                <a:gd name="connsiteX2" fmla="*/ 111264 w 143654"/>
                <a:gd name="connsiteY2" fmla="*/ 8540 h 62519"/>
                <a:gd name="connsiteX3" fmla="*/ 139 w 143654"/>
                <a:gd name="connsiteY3" fmla="*/ 62515 h 62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654" h="62519">
                  <a:moveTo>
                    <a:pt x="139" y="62515"/>
                  </a:moveTo>
                  <a:cubicBezTo>
                    <a:pt x="4372" y="61986"/>
                    <a:pt x="118143" y="14361"/>
                    <a:pt x="136664" y="5365"/>
                  </a:cubicBezTo>
                  <a:cubicBezTo>
                    <a:pt x="155185" y="-3631"/>
                    <a:pt x="133489" y="-456"/>
                    <a:pt x="111264" y="8540"/>
                  </a:cubicBezTo>
                  <a:cubicBezTo>
                    <a:pt x="89039" y="17536"/>
                    <a:pt x="-4094" y="63044"/>
                    <a:pt x="139" y="625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7" name="フリーフォーム 596">
              <a:extLst>
                <a:ext uri="{FF2B5EF4-FFF2-40B4-BE49-F238E27FC236}">
                  <a16:creationId xmlns:a16="http://schemas.microsoft.com/office/drawing/2014/main" id="{2F6BFAA1-3266-EBB5-A6BB-ACB043FF90B7}"/>
                </a:ext>
              </a:extLst>
            </p:cNvPr>
            <p:cNvSpPr/>
            <p:nvPr/>
          </p:nvSpPr>
          <p:spPr>
            <a:xfrm>
              <a:off x="5483169" y="11134347"/>
              <a:ext cx="635654" cy="123666"/>
            </a:xfrm>
            <a:custGeom>
              <a:avLst/>
              <a:gdLst>
                <a:gd name="connsiteX0" fmla="*/ 56 w 635654"/>
                <a:gd name="connsiteY0" fmla="*/ 41653 h 123666"/>
                <a:gd name="connsiteX1" fmla="*/ 212781 w 635654"/>
                <a:gd name="connsiteY1" fmla="*/ 98803 h 123666"/>
                <a:gd name="connsiteX2" fmla="*/ 501706 w 635654"/>
                <a:gd name="connsiteY2" fmla="*/ 73403 h 123666"/>
                <a:gd name="connsiteX3" fmla="*/ 635056 w 635654"/>
                <a:gd name="connsiteY3" fmla="*/ 378 h 123666"/>
                <a:gd name="connsiteX4" fmla="*/ 539806 w 635654"/>
                <a:gd name="connsiteY4" fmla="*/ 48003 h 123666"/>
                <a:gd name="connsiteX5" fmla="*/ 295331 w 635654"/>
                <a:gd name="connsiteY5" fmla="*/ 117853 h 123666"/>
                <a:gd name="connsiteX6" fmla="*/ 320731 w 635654"/>
                <a:gd name="connsiteY6" fmla="*/ 117853 h 123666"/>
                <a:gd name="connsiteX7" fmla="*/ 231831 w 635654"/>
                <a:gd name="connsiteY7" fmla="*/ 101978 h 123666"/>
                <a:gd name="connsiteX8" fmla="*/ 56 w 635654"/>
                <a:gd name="connsiteY8" fmla="*/ 41653 h 123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5654" h="123666">
                  <a:moveTo>
                    <a:pt x="56" y="41653"/>
                  </a:moveTo>
                  <a:cubicBezTo>
                    <a:pt x="-3119" y="41124"/>
                    <a:pt x="129173" y="93511"/>
                    <a:pt x="212781" y="98803"/>
                  </a:cubicBezTo>
                  <a:cubicBezTo>
                    <a:pt x="296389" y="104095"/>
                    <a:pt x="431327" y="89807"/>
                    <a:pt x="501706" y="73403"/>
                  </a:cubicBezTo>
                  <a:cubicBezTo>
                    <a:pt x="572085" y="56999"/>
                    <a:pt x="628706" y="4611"/>
                    <a:pt x="635056" y="378"/>
                  </a:cubicBezTo>
                  <a:cubicBezTo>
                    <a:pt x="641406" y="-3855"/>
                    <a:pt x="596427" y="28424"/>
                    <a:pt x="539806" y="48003"/>
                  </a:cubicBezTo>
                  <a:cubicBezTo>
                    <a:pt x="483185" y="67582"/>
                    <a:pt x="331843" y="106211"/>
                    <a:pt x="295331" y="117853"/>
                  </a:cubicBezTo>
                  <a:cubicBezTo>
                    <a:pt x="258819" y="129495"/>
                    <a:pt x="331314" y="120499"/>
                    <a:pt x="320731" y="117853"/>
                  </a:cubicBezTo>
                  <a:cubicBezTo>
                    <a:pt x="310148" y="115207"/>
                    <a:pt x="281044" y="112032"/>
                    <a:pt x="231831" y="101978"/>
                  </a:cubicBezTo>
                  <a:cubicBezTo>
                    <a:pt x="182619" y="91924"/>
                    <a:pt x="3231" y="42182"/>
                    <a:pt x="56" y="416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8" name="フリーフォーム 597">
              <a:extLst>
                <a:ext uri="{FF2B5EF4-FFF2-40B4-BE49-F238E27FC236}">
                  <a16:creationId xmlns:a16="http://schemas.microsoft.com/office/drawing/2014/main" id="{E5D714D7-A7D5-937B-2344-7EA89DED013B}"/>
                </a:ext>
              </a:extLst>
            </p:cNvPr>
            <p:cNvSpPr/>
            <p:nvPr/>
          </p:nvSpPr>
          <p:spPr>
            <a:xfrm>
              <a:off x="5622849" y="11137261"/>
              <a:ext cx="321876" cy="29853"/>
            </a:xfrm>
            <a:custGeom>
              <a:avLst/>
              <a:gdLst>
                <a:gd name="connsiteX0" fmla="*/ 76 w 321876"/>
                <a:gd name="connsiteY0" fmla="*/ 26039 h 29853"/>
                <a:gd name="connsiteX1" fmla="*/ 181051 w 321876"/>
                <a:gd name="connsiteY1" fmla="*/ 639 h 29853"/>
                <a:gd name="connsiteX2" fmla="*/ 317576 w 321876"/>
                <a:gd name="connsiteY2" fmla="*/ 29214 h 29853"/>
                <a:gd name="connsiteX3" fmla="*/ 282651 w 321876"/>
                <a:gd name="connsiteY3" fmla="*/ 19689 h 29853"/>
                <a:gd name="connsiteX4" fmla="*/ 231851 w 321876"/>
                <a:gd name="connsiteY4" fmla="*/ 10164 h 29853"/>
                <a:gd name="connsiteX5" fmla="*/ 203276 w 321876"/>
                <a:gd name="connsiteY5" fmla="*/ 639 h 29853"/>
                <a:gd name="connsiteX6" fmla="*/ 76 w 321876"/>
                <a:gd name="connsiteY6" fmla="*/ 26039 h 2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1876" h="29853">
                  <a:moveTo>
                    <a:pt x="76" y="26039"/>
                  </a:moveTo>
                  <a:cubicBezTo>
                    <a:pt x="-3628" y="26039"/>
                    <a:pt x="128134" y="110"/>
                    <a:pt x="181051" y="639"/>
                  </a:cubicBezTo>
                  <a:cubicBezTo>
                    <a:pt x="233968" y="1168"/>
                    <a:pt x="300643" y="26039"/>
                    <a:pt x="317576" y="29214"/>
                  </a:cubicBezTo>
                  <a:cubicBezTo>
                    <a:pt x="334509" y="32389"/>
                    <a:pt x="296938" y="22864"/>
                    <a:pt x="282651" y="19689"/>
                  </a:cubicBezTo>
                  <a:cubicBezTo>
                    <a:pt x="268364" y="16514"/>
                    <a:pt x="245080" y="13339"/>
                    <a:pt x="231851" y="10164"/>
                  </a:cubicBezTo>
                  <a:cubicBezTo>
                    <a:pt x="218622" y="6989"/>
                    <a:pt x="237143" y="-2536"/>
                    <a:pt x="203276" y="639"/>
                  </a:cubicBezTo>
                  <a:cubicBezTo>
                    <a:pt x="169409" y="3814"/>
                    <a:pt x="3780" y="26039"/>
                    <a:pt x="76" y="260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9" name="フリーフォーム 598">
              <a:extLst>
                <a:ext uri="{FF2B5EF4-FFF2-40B4-BE49-F238E27FC236}">
                  <a16:creationId xmlns:a16="http://schemas.microsoft.com/office/drawing/2014/main" id="{DA58325B-9D61-371E-9D3B-CAB2EBDC3296}"/>
                </a:ext>
              </a:extLst>
            </p:cNvPr>
            <p:cNvSpPr/>
            <p:nvPr/>
          </p:nvSpPr>
          <p:spPr>
            <a:xfrm>
              <a:off x="6082397" y="10037652"/>
              <a:ext cx="64925" cy="982794"/>
            </a:xfrm>
            <a:custGeom>
              <a:avLst/>
              <a:gdLst>
                <a:gd name="connsiteX0" fmla="*/ 64403 w 64925"/>
                <a:gd name="connsiteY0" fmla="*/ 11223 h 982794"/>
                <a:gd name="connsiteX1" fmla="*/ 903 w 64925"/>
                <a:gd name="connsiteY1" fmla="*/ 973248 h 982794"/>
                <a:gd name="connsiteX2" fmla="*/ 29478 w 64925"/>
                <a:gd name="connsiteY2" fmla="*/ 477948 h 982794"/>
                <a:gd name="connsiteX3" fmla="*/ 64403 w 64925"/>
                <a:gd name="connsiteY3" fmla="*/ 11223 h 982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25" h="982794">
                  <a:moveTo>
                    <a:pt x="64403" y="11223"/>
                  </a:moveTo>
                  <a:cubicBezTo>
                    <a:pt x="59641" y="93773"/>
                    <a:pt x="6724" y="895460"/>
                    <a:pt x="903" y="973248"/>
                  </a:cubicBezTo>
                  <a:cubicBezTo>
                    <a:pt x="-4918" y="1051036"/>
                    <a:pt x="18895" y="632465"/>
                    <a:pt x="29478" y="477948"/>
                  </a:cubicBezTo>
                  <a:cubicBezTo>
                    <a:pt x="40061" y="323431"/>
                    <a:pt x="69165" y="-71327"/>
                    <a:pt x="64403" y="112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0" name="フリーフォーム 599">
              <a:extLst>
                <a:ext uri="{FF2B5EF4-FFF2-40B4-BE49-F238E27FC236}">
                  <a16:creationId xmlns:a16="http://schemas.microsoft.com/office/drawing/2014/main" id="{BF079493-DA9F-75A0-5337-EFF88BFDB999}"/>
                </a:ext>
              </a:extLst>
            </p:cNvPr>
            <p:cNvSpPr/>
            <p:nvPr/>
          </p:nvSpPr>
          <p:spPr>
            <a:xfrm>
              <a:off x="5909908" y="9994649"/>
              <a:ext cx="49622" cy="1058770"/>
            </a:xfrm>
            <a:custGeom>
              <a:avLst/>
              <a:gdLst>
                <a:gd name="connsiteX0" fmla="*/ 49567 w 49622"/>
                <a:gd name="connsiteY0" fmla="*/ 251 h 1058770"/>
                <a:gd name="connsiteX1" fmla="*/ 11467 w 49622"/>
                <a:gd name="connsiteY1" fmla="*/ 794001 h 1058770"/>
                <a:gd name="connsiteX2" fmla="*/ 8292 w 49622"/>
                <a:gd name="connsiteY2" fmla="*/ 1057526 h 1058770"/>
                <a:gd name="connsiteX3" fmla="*/ 1942 w 49622"/>
                <a:gd name="connsiteY3" fmla="*/ 711451 h 1058770"/>
                <a:gd name="connsiteX4" fmla="*/ 49567 w 49622"/>
                <a:gd name="connsiteY4" fmla="*/ 251 h 1058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622" h="1058770">
                  <a:moveTo>
                    <a:pt x="49567" y="251"/>
                  </a:moveTo>
                  <a:cubicBezTo>
                    <a:pt x="51154" y="14009"/>
                    <a:pt x="18346" y="617789"/>
                    <a:pt x="11467" y="794001"/>
                  </a:cubicBezTo>
                  <a:cubicBezTo>
                    <a:pt x="4588" y="970214"/>
                    <a:pt x="9879" y="1071284"/>
                    <a:pt x="8292" y="1057526"/>
                  </a:cubicBezTo>
                  <a:cubicBezTo>
                    <a:pt x="6705" y="1043768"/>
                    <a:pt x="-4408" y="880784"/>
                    <a:pt x="1942" y="711451"/>
                  </a:cubicBezTo>
                  <a:cubicBezTo>
                    <a:pt x="8292" y="542118"/>
                    <a:pt x="47980" y="-13507"/>
                    <a:pt x="49567" y="2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1" name="フリーフォーム 600">
              <a:extLst>
                <a:ext uri="{FF2B5EF4-FFF2-40B4-BE49-F238E27FC236}">
                  <a16:creationId xmlns:a16="http://schemas.microsoft.com/office/drawing/2014/main" id="{D1FC2F23-0663-DA77-7D6E-9BE066FFFCE9}"/>
                </a:ext>
              </a:extLst>
            </p:cNvPr>
            <p:cNvSpPr/>
            <p:nvPr/>
          </p:nvSpPr>
          <p:spPr>
            <a:xfrm>
              <a:off x="5756251" y="10048784"/>
              <a:ext cx="123849" cy="998601"/>
            </a:xfrm>
            <a:custGeom>
              <a:avLst/>
              <a:gdLst>
                <a:gd name="connsiteX0" fmla="*/ 123849 w 123849"/>
                <a:gd name="connsiteY0" fmla="*/ 91 h 998601"/>
                <a:gd name="connsiteX1" fmla="*/ 41299 w 123849"/>
                <a:gd name="connsiteY1" fmla="*/ 460466 h 998601"/>
                <a:gd name="connsiteX2" fmla="*/ 24 w 123849"/>
                <a:gd name="connsiteY2" fmla="*/ 854166 h 998601"/>
                <a:gd name="connsiteX3" fmla="*/ 34949 w 123849"/>
                <a:gd name="connsiteY3" fmla="*/ 812891 h 998601"/>
                <a:gd name="connsiteX4" fmla="*/ 12724 w 123849"/>
                <a:gd name="connsiteY4" fmla="*/ 997041 h 998601"/>
                <a:gd name="connsiteX5" fmla="*/ 47649 w 123849"/>
                <a:gd name="connsiteY5" fmla="*/ 692241 h 998601"/>
                <a:gd name="connsiteX6" fmla="*/ 12724 w 123849"/>
                <a:gd name="connsiteY6" fmla="*/ 860516 h 998601"/>
                <a:gd name="connsiteX7" fmla="*/ 6374 w 123849"/>
                <a:gd name="connsiteY7" fmla="*/ 685891 h 998601"/>
                <a:gd name="connsiteX8" fmla="*/ 50824 w 123849"/>
                <a:gd name="connsiteY8" fmla="*/ 279491 h 998601"/>
                <a:gd name="connsiteX9" fmla="*/ 41299 w 123849"/>
                <a:gd name="connsiteY9" fmla="*/ 419191 h 998601"/>
                <a:gd name="connsiteX10" fmla="*/ 123849 w 123849"/>
                <a:gd name="connsiteY10" fmla="*/ 91 h 998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849" h="998601">
                  <a:moveTo>
                    <a:pt x="123849" y="91"/>
                  </a:moveTo>
                  <a:cubicBezTo>
                    <a:pt x="123849" y="6970"/>
                    <a:pt x="61936" y="318120"/>
                    <a:pt x="41299" y="460466"/>
                  </a:cubicBezTo>
                  <a:cubicBezTo>
                    <a:pt x="20661" y="602812"/>
                    <a:pt x="1082" y="795429"/>
                    <a:pt x="24" y="854166"/>
                  </a:cubicBezTo>
                  <a:cubicBezTo>
                    <a:pt x="-1034" y="912903"/>
                    <a:pt x="32832" y="789078"/>
                    <a:pt x="34949" y="812891"/>
                  </a:cubicBezTo>
                  <a:cubicBezTo>
                    <a:pt x="37066" y="836704"/>
                    <a:pt x="10607" y="1017149"/>
                    <a:pt x="12724" y="997041"/>
                  </a:cubicBezTo>
                  <a:cubicBezTo>
                    <a:pt x="14841" y="976933"/>
                    <a:pt x="47649" y="714995"/>
                    <a:pt x="47649" y="692241"/>
                  </a:cubicBezTo>
                  <a:cubicBezTo>
                    <a:pt x="47649" y="669487"/>
                    <a:pt x="19603" y="861574"/>
                    <a:pt x="12724" y="860516"/>
                  </a:cubicBezTo>
                  <a:cubicBezTo>
                    <a:pt x="5845" y="859458"/>
                    <a:pt x="24" y="782728"/>
                    <a:pt x="6374" y="685891"/>
                  </a:cubicBezTo>
                  <a:cubicBezTo>
                    <a:pt x="12724" y="589054"/>
                    <a:pt x="45003" y="323941"/>
                    <a:pt x="50824" y="279491"/>
                  </a:cubicBezTo>
                  <a:cubicBezTo>
                    <a:pt x="56645" y="235041"/>
                    <a:pt x="29657" y="463112"/>
                    <a:pt x="41299" y="419191"/>
                  </a:cubicBezTo>
                  <a:cubicBezTo>
                    <a:pt x="52941" y="375270"/>
                    <a:pt x="123849" y="-6788"/>
                    <a:pt x="123849" y="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2" name="フリーフォーム 601">
              <a:extLst>
                <a:ext uri="{FF2B5EF4-FFF2-40B4-BE49-F238E27FC236}">
                  <a16:creationId xmlns:a16="http://schemas.microsoft.com/office/drawing/2014/main" id="{658DD730-684F-A04E-5B7E-2122B3FE7578}"/>
                </a:ext>
              </a:extLst>
            </p:cNvPr>
            <p:cNvSpPr/>
            <p:nvPr/>
          </p:nvSpPr>
          <p:spPr>
            <a:xfrm>
              <a:off x="5675817" y="10178627"/>
              <a:ext cx="83633" cy="817766"/>
            </a:xfrm>
            <a:custGeom>
              <a:avLst/>
              <a:gdLst>
                <a:gd name="connsiteX0" fmla="*/ 83633 w 83633"/>
                <a:gd name="connsiteY0" fmla="*/ 423 h 817766"/>
                <a:gd name="connsiteX1" fmla="*/ 10608 w 83633"/>
                <a:gd name="connsiteY1" fmla="*/ 587798 h 817766"/>
                <a:gd name="connsiteX2" fmla="*/ 1083 w 83633"/>
                <a:gd name="connsiteY2" fmla="*/ 816398 h 817766"/>
                <a:gd name="connsiteX3" fmla="*/ 10608 w 83633"/>
                <a:gd name="connsiteY3" fmla="*/ 498898 h 817766"/>
                <a:gd name="connsiteX4" fmla="*/ 83633 w 83633"/>
                <a:gd name="connsiteY4" fmla="*/ 423 h 817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33" h="817766">
                  <a:moveTo>
                    <a:pt x="83633" y="423"/>
                  </a:moveTo>
                  <a:cubicBezTo>
                    <a:pt x="83633" y="15240"/>
                    <a:pt x="24366" y="451802"/>
                    <a:pt x="10608" y="587798"/>
                  </a:cubicBezTo>
                  <a:cubicBezTo>
                    <a:pt x="-3150" y="723794"/>
                    <a:pt x="1083" y="831215"/>
                    <a:pt x="1083" y="816398"/>
                  </a:cubicBezTo>
                  <a:cubicBezTo>
                    <a:pt x="1083" y="801581"/>
                    <a:pt x="-4738" y="633835"/>
                    <a:pt x="10608" y="498898"/>
                  </a:cubicBezTo>
                  <a:cubicBezTo>
                    <a:pt x="25954" y="363961"/>
                    <a:pt x="83633" y="-14394"/>
                    <a:pt x="83633" y="4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3" name="フリーフォーム 602">
              <a:extLst>
                <a:ext uri="{FF2B5EF4-FFF2-40B4-BE49-F238E27FC236}">
                  <a16:creationId xmlns:a16="http://schemas.microsoft.com/office/drawing/2014/main" id="{A8B5738F-AE64-D1EB-51CA-6CAB39D48BBC}"/>
                </a:ext>
              </a:extLst>
            </p:cNvPr>
            <p:cNvSpPr/>
            <p:nvPr/>
          </p:nvSpPr>
          <p:spPr>
            <a:xfrm>
              <a:off x="7639992" y="5816253"/>
              <a:ext cx="142108" cy="1437555"/>
            </a:xfrm>
            <a:custGeom>
              <a:avLst/>
              <a:gdLst>
                <a:gd name="connsiteX0" fmla="*/ 141933 w 142108"/>
                <a:gd name="connsiteY0" fmla="*/ 3522 h 1437555"/>
                <a:gd name="connsiteX1" fmla="*/ 27633 w 142108"/>
                <a:gd name="connsiteY1" fmla="*/ 625822 h 1437555"/>
                <a:gd name="connsiteX2" fmla="*/ 5408 w 142108"/>
                <a:gd name="connsiteY2" fmla="*/ 1410047 h 1437555"/>
                <a:gd name="connsiteX3" fmla="*/ 2233 w 142108"/>
                <a:gd name="connsiteY3" fmla="*/ 1203672 h 1437555"/>
                <a:gd name="connsiteX4" fmla="*/ 33983 w 142108"/>
                <a:gd name="connsiteY4" fmla="*/ 660747 h 1437555"/>
                <a:gd name="connsiteX5" fmla="*/ 37158 w 142108"/>
                <a:gd name="connsiteY5" fmla="*/ 428972 h 1437555"/>
                <a:gd name="connsiteX6" fmla="*/ 14933 w 142108"/>
                <a:gd name="connsiteY6" fmla="*/ 530572 h 1437555"/>
                <a:gd name="connsiteX7" fmla="*/ 53033 w 142108"/>
                <a:gd name="connsiteY7" fmla="*/ 378172 h 1437555"/>
                <a:gd name="connsiteX8" fmla="*/ 141933 w 142108"/>
                <a:gd name="connsiteY8" fmla="*/ 3522 h 1437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108" h="1437555">
                  <a:moveTo>
                    <a:pt x="141933" y="3522"/>
                  </a:moveTo>
                  <a:cubicBezTo>
                    <a:pt x="137700" y="44797"/>
                    <a:pt x="50387" y="391401"/>
                    <a:pt x="27633" y="625822"/>
                  </a:cubicBezTo>
                  <a:cubicBezTo>
                    <a:pt x="4879" y="860243"/>
                    <a:pt x="9641" y="1313739"/>
                    <a:pt x="5408" y="1410047"/>
                  </a:cubicBezTo>
                  <a:cubicBezTo>
                    <a:pt x="1175" y="1506355"/>
                    <a:pt x="-2529" y="1328555"/>
                    <a:pt x="2233" y="1203672"/>
                  </a:cubicBezTo>
                  <a:cubicBezTo>
                    <a:pt x="6995" y="1078789"/>
                    <a:pt x="28162" y="789864"/>
                    <a:pt x="33983" y="660747"/>
                  </a:cubicBezTo>
                  <a:cubicBezTo>
                    <a:pt x="39804" y="531630"/>
                    <a:pt x="40333" y="450668"/>
                    <a:pt x="37158" y="428972"/>
                  </a:cubicBezTo>
                  <a:cubicBezTo>
                    <a:pt x="33983" y="407276"/>
                    <a:pt x="12287" y="539039"/>
                    <a:pt x="14933" y="530572"/>
                  </a:cubicBezTo>
                  <a:cubicBezTo>
                    <a:pt x="17579" y="522105"/>
                    <a:pt x="33454" y="460722"/>
                    <a:pt x="53033" y="378172"/>
                  </a:cubicBezTo>
                  <a:cubicBezTo>
                    <a:pt x="72612" y="295622"/>
                    <a:pt x="146166" y="-37753"/>
                    <a:pt x="141933" y="35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4" name="フリーフォーム 603">
              <a:extLst>
                <a:ext uri="{FF2B5EF4-FFF2-40B4-BE49-F238E27FC236}">
                  <a16:creationId xmlns:a16="http://schemas.microsoft.com/office/drawing/2014/main" id="{A7D9740A-7769-0245-BAE2-AF98D2A9A170}"/>
                </a:ext>
              </a:extLst>
            </p:cNvPr>
            <p:cNvSpPr/>
            <p:nvPr/>
          </p:nvSpPr>
          <p:spPr>
            <a:xfrm>
              <a:off x="7083181" y="7314501"/>
              <a:ext cx="149679" cy="1047958"/>
            </a:xfrm>
            <a:custGeom>
              <a:avLst/>
              <a:gdLst>
                <a:gd name="connsiteX0" fmla="*/ 244 w 149679"/>
                <a:gd name="connsiteY0" fmla="*/ 699 h 1047958"/>
                <a:gd name="connsiteX1" fmla="*/ 60569 w 149679"/>
                <a:gd name="connsiteY1" fmla="*/ 715074 h 1047958"/>
                <a:gd name="connsiteX2" fmla="*/ 149469 w 149679"/>
                <a:gd name="connsiteY2" fmla="*/ 1042099 h 1047958"/>
                <a:gd name="connsiteX3" fmla="*/ 82794 w 149679"/>
                <a:gd name="connsiteY3" fmla="*/ 854774 h 1047958"/>
                <a:gd name="connsiteX4" fmla="*/ 244 w 149679"/>
                <a:gd name="connsiteY4" fmla="*/ 699 h 104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679" h="1047958">
                  <a:moveTo>
                    <a:pt x="244" y="699"/>
                  </a:moveTo>
                  <a:cubicBezTo>
                    <a:pt x="-3460" y="-22584"/>
                    <a:pt x="35698" y="541507"/>
                    <a:pt x="60569" y="715074"/>
                  </a:cubicBezTo>
                  <a:cubicBezTo>
                    <a:pt x="85440" y="888641"/>
                    <a:pt x="145765" y="1018816"/>
                    <a:pt x="149469" y="1042099"/>
                  </a:cubicBezTo>
                  <a:cubicBezTo>
                    <a:pt x="153173" y="1065382"/>
                    <a:pt x="107136" y="1022520"/>
                    <a:pt x="82794" y="854774"/>
                  </a:cubicBezTo>
                  <a:cubicBezTo>
                    <a:pt x="58452" y="687028"/>
                    <a:pt x="3948" y="23982"/>
                    <a:pt x="244" y="6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5" name="フリーフォーム 604">
              <a:extLst>
                <a:ext uri="{FF2B5EF4-FFF2-40B4-BE49-F238E27FC236}">
                  <a16:creationId xmlns:a16="http://schemas.microsoft.com/office/drawing/2014/main" id="{0896E293-6A34-2AB7-A150-9026FFF134DC}"/>
                </a:ext>
              </a:extLst>
            </p:cNvPr>
            <p:cNvSpPr/>
            <p:nvPr/>
          </p:nvSpPr>
          <p:spPr>
            <a:xfrm>
              <a:off x="7749741" y="8006558"/>
              <a:ext cx="262508" cy="455274"/>
            </a:xfrm>
            <a:custGeom>
              <a:avLst/>
              <a:gdLst>
                <a:gd name="connsiteX0" fmla="*/ 434 w 262508"/>
                <a:gd name="connsiteY0" fmla="*/ 792 h 455274"/>
                <a:gd name="connsiteX1" fmla="*/ 152834 w 262508"/>
                <a:gd name="connsiteY1" fmla="*/ 286542 h 455274"/>
                <a:gd name="connsiteX2" fmla="*/ 260784 w 262508"/>
                <a:gd name="connsiteY2" fmla="*/ 448467 h 455274"/>
                <a:gd name="connsiteX3" fmla="*/ 203634 w 262508"/>
                <a:gd name="connsiteY3" fmla="*/ 381792 h 455274"/>
                <a:gd name="connsiteX4" fmla="*/ 434 w 262508"/>
                <a:gd name="connsiteY4" fmla="*/ 792 h 455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508" h="455274">
                  <a:moveTo>
                    <a:pt x="434" y="792"/>
                  </a:moveTo>
                  <a:cubicBezTo>
                    <a:pt x="-8033" y="-15083"/>
                    <a:pt x="109442" y="211930"/>
                    <a:pt x="152834" y="286542"/>
                  </a:cubicBezTo>
                  <a:cubicBezTo>
                    <a:pt x="196226" y="361155"/>
                    <a:pt x="252317" y="432592"/>
                    <a:pt x="260784" y="448467"/>
                  </a:cubicBezTo>
                  <a:cubicBezTo>
                    <a:pt x="269251" y="464342"/>
                    <a:pt x="245967" y="456405"/>
                    <a:pt x="203634" y="381792"/>
                  </a:cubicBezTo>
                  <a:cubicBezTo>
                    <a:pt x="161301" y="307179"/>
                    <a:pt x="8901" y="16667"/>
                    <a:pt x="434" y="7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6" name="フリーフォーム 605">
              <a:extLst>
                <a:ext uri="{FF2B5EF4-FFF2-40B4-BE49-F238E27FC236}">
                  <a16:creationId xmlns:a16="http://schemas.microsoft.com/office/drawing/2014/main" id="{473C3088-ADB8-D0BC-D472-2D05EABB1A61}"/>
                </a:ext>
              </a:extLst>
            </p:cNvPr>
            <p:cNvSpPr/>
            <p:nvPr/>
          </p:nvSpPr>
          <p:spPr>
            <a:xfrm>
              <a:off x="7368687" y="8419833"/>
              <a:ext cx="726302" cy="105066"/>
            </a:xfrm>
            <a:custGeom>
              <a:avLst/>
              <a:gdLst>
                <a:gd name="connsiteX0" fmla="*/ 488 w 726302"/>
                <a:gd name="connsiteY0" fmla="*/ 105042 h 105066"/>
                <a:gd name="connsiteX1" fmla="*/ 587863 w 726302"/>
                <a:gd name="connsiteY1" fmla="*/ 9792 h 105066"/>
                <a:gd name="connsiteX2" fmla="*/ 721213 w 726302"/>
                <a:gd name="connsiteY2" fmla="*/ 3442 h 105066"/>
                <a:gd name="connsiteX3" fmla="*/ 473563 w 726302"/>
                <a:gd name="connsiteY3" fmla="*/ 12967 h 105066"/>
                <a:gd name="connsiteX4" fmla="*/ 264013 w 726302"/>
                <a:gd name="connsiteY4" fmla="*/ 28842 h 105066"/>
                <a:gd name="connsiteX5" fmla="*/ 483088 w 726302"/>
                <a:gd name="connsiteY5" fmla="*/ 19317 h 105066"/>
                <a:gd name="connsiteX6" fmla="*/ 488 w 726302"/>
                <a:gd name="connsiteY6" fmla="*/ 105042 h 105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6302" h="105066">
                  <a:moveTo>
                    <a:pt x="488" y="105042"/>
                  </a:moveTo>
                  <a:cubicBezTo>
                    <a:pt x="17950" y="103455"/>
                    <a:pt x="467742" y="26725"/>
                    <a:pt x="587863" y="9792"/>
                  </a:cubicBezTo>
                  <a:cubicBezTo>
                    <a:pt x="707984" y="-7141"/>
                    <a:pt x="740263" y="2913"/>
                    <a:pt x="721213" y="3442"/>
                  </a:cubicBezTo>
                  <a:cubicBezTo>
                    <a:pt x="702163" y="3971"/>
                    <a:pt x="549763" y="8734"/>
                    <a:pt x="473563" y="12967"/>
                  </a:cubicBezTo>
                  <a:cubicBezTo>
                    <a:pt x="397363" y="17200"/>
                    <a:pt x="262425" y="27784"/>
                    <a:pt x="264013" y="28842"/>
                  </a:cubicBezTo>
                  <a:cubicBezTo>
                    <a:pt x="265601" y="29900"/>
                    <a:pt x="527009" y="8734"/>
                    <a:pt x="483088" y="19317"/>
                  </a:cubicBezTo>
                  <a:cubicBezTo>
                    <a:pt x="439167" y="29900"/>
                    <a:pt x="-16974" y="106629"/>
                    <a:pt x="488" y="1050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7" name="フリーフォーム 606">
              <a:extLst>
                <a:ext uri="{FF2B5EF4-FFF2-40B4-BE49-F238E27FC236}">
                  <a16:creationId xmlns:a16="http://schemas.microsoft.com/office/drawing/2014/main" id="{D2D4C3AF-79D7-C2B2-1405-EC7E3D6CC169}"/>
                </a:ext>
              </a:extLst>
            </p:cNvPr>
            <p:cNvSpPr/>
            <p:nvPr/>
          </p:nvSpPr>
          <p:spPr>
            <a:xfrm>
              <a:off x="7851775" y="8458200"/>
              <a:ext cx="398832" cy="35134"/>
            </a:xfrm>
            <a:custGeom>
              <a:avLst/>
              <a:gdLst>
                <a:gd name="connsiteX0" fmla="*/ 0 w 398832"/>
                <a:gd name="connsiteY0" fmla="*/ 0 h 35134"/>
                <a:gd name="connsiteX1" fmla="*/ 225425 w 398832"/>
                <a:gd name="connsiteY1" fmla="*/ 19050 h 35134"/>
                <a:gd name="connsiteX2" fmla="*/ 393700 w 398832"/>
                <a:gd name="connsiteY2" fmla="*/ 34925 h 35134"/>
                <a:gd name="connsiteX3" fmla="*/ 358775 w 398832"/>
                <a:gd name="connsiteY3" fmla="*/ 28575 h 35134"/>
                <a:gd name="connsiteX4" fmla="*/ 0 w 398832"/>
                <a:gd name="connsiteY4" fmla="*/ 0 h 35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832" h="35134">
                  <a:moveTo>
                    <a:pt x="0" y="0"/>
                  </a:moveTo>
                  <a:lnTo>
                    <a:pt x="225425" y="19050"/>
                  </a:lnTo>
                  <a:lnTo>
                    <a:pt x="393700" y="34925"/>
                  </a:lnTo>
                  <a:cubicBezTo>
                    <a:pt x="415925" y="36512"/>
                    <a:pt x="358775" y="28575"/>
                    <a:pt x="358775" y="285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8" name="フリーフォーム 607">
              <a:extLst>
                <a:ext uri="{FF2B5EF4-FFF2-40B4-BE49-F238E27FC236}">
                  <a16:creationId xmlns:a16="http://schemas.microsoft.com/office/drawing/2014/main" id="{39A0536F-7C25-D9C3-FED4-DE058FE20B53}"/>
                </a:ext>
              </a:extLst>
            </p:cNvPr>
            <p:cNvSpPr/>
            <p:nvPr/>
          </p:nvSpPr>
          <p:spPr>
            <a:xfrm>
              <a:off x="7908925" y="8451850"/>
              <a:ext cx="320483" cy="26495"/>
            </a:xfrm>
            <a:custGeom>
              <a:avLst/>
              <a:gdLst>
                <a:gd name="connsiteX0" fmla="*/ 0 w 320483"/>
                <a:gd name="connsiteY0" fmla="*/ 0 h 26495"/>
                <a:gd name="connsiteX1" fmla="*/ 304800 w 320483"/>
                <a:gd name="connsiteY1" fmla="*/ 25400 h 26495"/>
                <a:gd name="connsiteX2" fmla="*/ 279400 w 320483"/>
                <a:gd name="connsiteY2" fmla="*/ 22225 h 26495"/>
                <a:gd name="connsiteX3" fmla="*/ 0 w 320483"/>
                <a:gd name="connsiteY3" fmla="*/ 0 h 2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483" h="26495">
                  <a:moveTo>
                    <a:pt x="0" y="0"/>
                  </a:moveTo>
                  <a:lnTo>
                    <a:pt x="304800" y="25400"/>
                  </a:lnTo>
                  <a:cubicBezTo>
                    <a:pt x="351367" y="29104"/>
                    <a:pt x="279400" y="22225"/>
                    <a:pt x="279400" y="222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9" name="フリーフォーム 608">
              <a:extLst>
                <a:ext uri="{FF2B5EF4-FFF2-40B4-BE49-F238E27FC236}">
                  <a16:creationId xmlns:a16="http://schemas.microsoft.com/office/drawing/2014/main" id="{E469D1F2-7768-30B4-F90B-CEF1F7BCF76A}"/>
                </a:ext>
              </a:extLst>
            </p:cNvPr>
            <p:cNvSpPr/>
            <p:nvPr/>
          </p:nvSpPr>
          <p:spPr>
            <a:xfrm>
              <a:off x="8070310" y="8439714"/>
              <a:ext cx="643023" cy="545898"/>
            </a:xfrm>
            <a:custGeom>
              <a:avLst/>
              <a:gdLst>
                <a:gd name="connsiteX0" fmla="*/ 6890 w 643023"/>
                <a:gd name="connsiteY0" fmla="*/ 8961 h 545898"/>
                <a:gd name="connsiteX1" fmla="*/ 289465 w 643023"/>
                <a:gd name="connsiteY1" fmla="*/ 189936 h 545898"/>
                <a:gd name="connsiteX2" fmla="*/ 591090 w 643023"/>
                <a:gd name="connsiteY2" fmla="*/ 491561 h 545898"/>
                <a:gd name="connsiteX3" fmla="*/ 629190 w 643023"/>
                <a:gd name="connsiteY3" fmla="*/ 532836 h 545898"/>
                <a:gd name="connsiteX4" fmla="*/ 441865 w 643023"/>
                <a:gd name="connsiteY4" fmla="*/ 342336 h 545898"/>
                <a:gd name="connsiteX5" fmla="*/ 114840 w 643023"/>
                <a:gd name="connsiteY5" fmla="*/ 59761 h 545898"/>
                <a:gd name="connsiteX6" fmla="*/ 6890 w 643023"/>
                <a:gd name="connsiteY6" fmla="*/ 8961 h 545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3023" h="545898">
                  <a:moveTo>
                    <a:pt x="6890" y="8961"/>
                  </a:moveTo>
                  <a:cubicBezTo>
                    <a:pt x="35994" y="30657"/>
                    <a:pt x="192098" y="109503"/>
                    <a:pt x="289465" y="189936"/>
                  </a:cubicBezTo>
                  <a:cubicBezTo>
                    <a:pt x="386832" y="270369"/>
                    <a:pt x="534469" y="434411"/>
                    <a:pt x="591090" y="491561"/>
                  </a:cubicBezTo>
                  <a:cubicBezTo>
                    <a:pt x="647711" y="548711"/>
                    <a:pt x="654061" y="557707"/>
                    <a:pt x="629190" y="532836"/>
                  </a:cubicBezTo>
                  <a:cubicBezTo>
                    <a:pt x="604319" y="507965"/>
                    <a:pt x="527590" y="421182"/>
                    <a:pt x="441865" y="342336"/>
                  </a:cubicBezTo>
                  <a:cubicBezTo>
                    <a:pt x="356140" y="263490"/>
                    <a:pt x="183632" y="114265"/>
                    <a:pt x="114840" y="59761"/>
                  </a:cubicBezTo>
                  <a:cubicBezTo>
                    <a:pt x="46048" y="5257"/>
                    <a:pt x="-22214" y="-12735"/>
                    <a:pt x="6890" y="8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0" name="フリーフォーム 609">
              <a:extLst>
                <a:ext uri="{FF2B5EF4-FFF2-40B4-BE49-F238E27FC236}">
                  <a16:creationId xmlns:a16="http://schemas.microsoft.com/office/drawing/2014/main" id="{61B6C677-42EB-FEB1-2C50-D55F07B3C293}"/>
                </a:ext>
              </a:extLst>
            </p:cNvPr>
            <p:cNvSpPr/>
            <p:nvPr/>
          </p:nvSpPr>
          <p:spPr>
            <a:xfrm>
              <a:off x="8085685" y="8412287"/>
              <a:ext cx="629784" cy="579367"/>
            </a:xfrm>
            <a:custGeom>
              <a:avLst/>
              <a:gdLst>
                <a:gd name="connsiteX0" fmla="*/ 1040 w 629784"/>
                <a:gd name="connsiteY0" fmla="*/ 1463 h 579367"/>
                <a:gd name="connsiteX1" fmla="*/ 277265 w 629784"/>
                <a:gd name="connsiteY1" fmla="*/ 157038 h 579367"/>
                <a:gd name="connsiteX2" fmla="*/ 521740 w 629784"/>
                <a:gd name="connsiteY2" fmla="*/ 372938 h 579367"/>
                <a:gd name="connsiteX3" fmla="*/ 629690 w 629784"/>
                <a:gd name="connsiteY3" fmla="*/ 579313 h 579367"/>
                <a:gd name="connsiteX4" fmla="*/ 537615 w 629784"/>
                <a:gd name="connsiteY4" fmla="*/ 391988 h 579367"/>
                <a:gd name="connsiteX5" fmla="*/ 382040 w 629784"/>
                <a:gd name="connsiteY5" fmla="*/ 249113 h 579367"/>
                <a:gd name="connsiteX6" fmla="*/ 1040 w 629784"/>
                <a:gd name="connsiteY6" fmla="*/ 1463 h 57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9784" h="579367">
                  <a:moveTo>
                    <a:pt x="1040" y="1463"/>
                  </a:moveTo>
                  <a:cubicBezTo>
                    <a:pt x="-16422" y="-13883"/>
                    <a:pt x="190482" y="95126"/>
                    <a:pt x="277265" y="157038"/>
                  </a:cubicBezTo>
                  <a:cubicBezTo>
                    <a:pt x="364048" y="218951"/>
                    <a:pt x="463003" y="302559"/>
                    <a:pt x="521740" y="372938"/>
                  </a:cubicBezTo>
                  <a:cubicBezTo>
                    <a:pt x="580478" y="443317"/>
                    <a:pt x="627044" y="576138"/>
                    <a:pt x="629690" y="579313"/>
                  </a:cubicBezTo>
                  <a:cubicBezTo>
                    <a:pt x="632336" y="582488"/>
                    <a:pt x="578890" y="447021"/>
                    <a:pt x="537615" y="391988"/>
                  </a:cubicBezTo>
                  <a:cubicBezTo>
                    <a:pt x="496340" y="336955"/>
                    <a:pt x="467236" y="310496"/>
                    <a:pt x="382040" y="249113"/>
                  </a:cubicBezTo>
                  <a:cubicBezTo>
                    <a:pt x="296844" y="187730"/>
                    <a:pt x="18502" y="16809"/>
                    <a:pt x="1040" y="14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1" name="フリーフォーム 610">
              <a:extLst>
                <a:ext uri="{FF2B5EF4-FFF2-40B4-BE49-F238E27FC236}">
                  <a16:creationId xmlns:a16="http://schemas.microsoft.com/office/drawing/2014/main" id="{85CFFC42-9D01-7416-02E8-0891BDC0165F}"/>
                </a:ext>
              </a:extLst>
            </p:cNvPr>
            <p:cNvSpPr/>
            <p:nvPr/>
          </p:nvSpPr>
          <p:spPr>
            <a:xfrm>
              <a:off x="8553304" y="8730799"/>
              <a:ext cx="168891" cy="413699"/>
            </a:xfrm>
            <a:custGeom>
              <a:avLst/>
              <a:gdLst>
                <a:gd name="connsiteX0" fmla="*/ 146 w 168891"/>
                <a:gd name="connsiteY0" fmla="*/ 451 h 413699"/>
                <a:gd name="connsiteX1" fmla="*/ 133496 w 168891"/>
                <a:gd name="connsiteY1" fmla="*/ 187776 h 413699"/>
                <a:gd name="connsiteX2" fmla="*/ 152546 w 168891"/>
                <a:gd name="connsiteY2" fmla="*/ 413201 h 413699"/>
                <a:gd name="connsiteX3" fmla="*/ 162071 w 168891"/>
                <a:gd name="connsiteY3" fmla="*/ 241751 h 413699"/>
                <a:gd name="connsiteX4" fmla="*/ 146 w 168891"/>
                <a:gd name="connsiteY4" fmla="*/ 451 h 41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891" h="413699">
                  <a:moveTo>
                    <a:pt x="146" y="451"/>
                  </a:moveTo>
                  <a:cubicBezTo>
                    <a:pt x="-4616" y="-8545"/>
                    <a:pt x="108096" y="118984"/>
                    <a:pt x="133496" y="187776"/>
                  </a:cubicBezTo>
                  <a:cubicBezTo>
                    <a:pt x="158896" y="256568"/>
                    <a:pt x="147784" y="404205"/>
                    <a:pt x="152546" y="413201"/>
                  </a:cubicBezTo>
                  <a:cubicBezTo>
                    <a:pt x="157308" y="422197"/>
                    <a:pt x="180063" y="307368"/>
                    <a:pt x="162071" y="241751"/>
                  </a:cubicBezTo>
                  <a:cubicBezTo>
                    <a:pt x="144079" y="176134"/>
                    <a:pt x="4908" y="9447"/>
                    <a:pt x="146" y="4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2" name="フリーフォーム 611">
              <a:extLst>
                <a:ext uri="{FF2B5EF4-FFF2-40B4-BE49-F238E27FC236}">
                  <a16:creationId xmlns:a16="http://schemas.microsoft.com/office/drawing/2014/main" id="{2BD66CD4-3C98-E6E7-E2BE-745C3CE6588D}"/>
                </a:ext>
              </a:extLst>
            </p:cNvPr>
            <p:cNvSpPr/>
            <p:nvPr/>
          </p:nvSpPr>
          <p:spPr>
            <a:xfrm>
              <a:off x="8508776" y="8819768"/>
              <a:ext cx="302998" cy="797728"/>
            </a:xfrm>
            <a:custGeom>
              <a:avLst/>
              <a:gdLst>
                <a:gd name="connsiteX0" fmla="*/ 224 w 302998"/>
                <a:gd name="connsiteY0" fmla="*/ 382 h 797728"/>
                <a:gd name="connsiteX1" fmla="*/ 197074 w 302998"/>
                <a:gd name="connsiteY1" fmla="*/ 378207 h 797728"/>
                <a:gd name="connsiteX2" fmla="*/ 301849 w 302998"/>
                <a:gd name="connsiteY2" fmla="*/ 797307 h 797728"/>
                <a:gd name="connsiteX3" fmla="*/ 238349 w 302998"/>
                <a:gd name="connsiteY3" fmla="*/ 448057 h 797728"/>
                <a:gd name="connsiteX4" fmla="*/ 224 w 302998"/>
                <a:gd name="connsiteY4" fmla="*/ 382 h 79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998" h="797728">
                  <a:moveTo>
                    <a:pt x="224" y="382"/>
                  </a:moveTo>
                  <a:cubicBezTo>
                    <a:pt x="-6655" y="-11260"/>
                    <a:pt x="146803" y="245386"/>
                    <a:pt x="197074" y="378207"/>
                  </a:cubicBezTo>
                  <a:cubicBezTo>
                    <a:pt x="247345" y="511028"/>
                    <a:pt x="294970" y="785665"/>
                    <a:pt x="301849" y="797307"/>
                  </a:cubicBezTo>
                  <a:cubicBezTo>
                    <a:pt x="308728" y="808949"/>
                    <a:pt x="284386" y="576644"/>
                    <a:pt x="238349" y="448057"/>
                  </a:cubicBezTo>
                  <a:cubicBezTo>
                    <a:pt x="192312" y="319470"/>
                    <a:pt x="7103" y="12024"/>
                    <a:pt x="224" y="3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3" name="フリーフォーム 612">
              <a:extLst>
                <a:ext uri="{FF2B5EF4-FFF2-40B4-BE49-F238E27FC236}">
                  <a16:creationId xmlns:a16="http://schemas.microsoft.com/office/drawing/2014/main" id="{54DE96B9-A4D7-D0BA-863D-10739275EC29}"/>
                </a:ext>
              </a:extLst>
            </p:cNvPr>
            <p:cNvSpPr/>
            <p:nvPr/>
          </p:nvSpPr>
          <p:spPr>
            <a:xfrm>
              <a:off x="8805965" y="9436804"/>
              <a:ext cx="55530" cy="946207"/>
            </a:xfrm>
            <a:custGeom>
              <a:avLst/>
              <a:gdLst>
                <a:gd name="connsiteX0" fmla="*/ 1485 w 55530"/>
                <a:gd name="connsiteY0" fmla="*/ 8821 h 946207"/>
                <a:gd name="connsiteX1" fmla="*/ 36410 w 55530"/>
                <a:gd name="connsiteY1" fmla="*/ 945446 h 946207"/>
                <a:gd name="connsiteX2" fmla="*/ 55460 w 55530"/>
                <a:gd name="connsiteY2" fmla="*/ 180271 h 946207"/>
                <a:gd name="connsiteX3" fmla="*/ 30060 w 55530"/>
                <a:gd name="connsiteY3" fmla="*/ 894646 h 946207"/>
                <a:gd name="connsiteX4" fmla="*/ 7835 w 55530"/>
                <a:gd name="connsiteY4" fmla="*/ 497771 h 946207"/>
                <a:gd name="connsiteX5" fmla="*/ 1485 w 55530"/>
                <a:gd name="connsiteY5" fmla="*/ 8821 h 946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30" h="946207">
                  <a:moveTo>
                    <a:pt x="1485" y="8821"/>
                  </a:moveTo>
                  <a:cubicBezTo>
                    <a:pt x="6248" y="83434"/>
                    <a:pt x="27414" y="916871"/>
                    <a:pt x="36410" y="945446"/>
                  </a:cubicBezTo>
                  <a:cubicBezTo>
                    <a:pt x="45406" y="974021"/>
                    <a:pt x="56518" y="188738"/>
                    <a:pt x="55460" y="180271"/>
                  </a:cubicBezTo>
                  <a:cubicBezTo>
                    <a:pt x="54402" y="171804"/>
                    <a:pt x="37998" y="841729"/>
                    <a:pt x="30060" y="894646"/>
                  </a:cubicBezTo>
                  <a:cubicBezTo>
                    <a:pt x="22122" y="947563"/>
                    <a:pt x="11010" y="642233"/>
                    <a:pt x="7835" y="497771"/>
                  </a:cubicBezTo>
                  <a:cubicBezTo>
                    <a:pt x="4660" y="353309"/>
                    <a:pt x="-3278" y="-65792"/>
                    <a:pt x="1485" y="88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4" name="フリーフォーム 613">
              <a:extLst>
                <a:ext uri="{FF2B5EF4-FFF2-40B4-BE49-F238E27FC236}">
                  <a16:creationId xmlns:a16="http://schemas.microsoft.com/office/drawing/2014/main" id="{4C1537F8-5C9B-F74D-C221-29F9AEB83F4D}"/>
                </a:ext>
              </a:extLst>
            </p:cNvPr>
            <p:cNvSpPr/>
            <p:nvPr/>
          </p:nvSpPr>
          <p:spPr>
            <a:xfrm>
              <a:off x="8778834" y="9108936"/>
              <a:ext cx="265205" cy="1395578"/>
            </a:xfrm>
            <a:custGeom>
              <a:avLst/>
              <a:gdLst>
                <a:gd name="connsiteX0" fmla="*/ 41 w 265205"/>
                <a:gd name="connsiteY0" fmla="*/ 139 h 1395578"/>
                <a:gd name="connsiteX1" fmla="*/ 117516 w 265205"/>
                <a:gd name="connsiteY1" fmla="*/ 397014 h 1395578"/>
                <a:gd name="connsiteX2" fmla="*/ 263566 w 265205"/>
                <a:gd name="connsiteY2" fmla="*/ 1381264 h 1395578"/>
                <a:gd name="connsiteX3" fmla="*/ 190541 w 265205"/>
                <a:gd name="connsiteY3" fmla="*/ 939939 h 1395578"/>
                <a:gd name="connsiteX4" fmla="*/ 104816 w 265205"/>
                <a:gd name="connsiteY4" fmla="*/ 358914 h 1395578"/>
                <a:gd name="connsiteX5" fmla="*/ 41 w 265205"/>
                <a:gd name="connsiteY5" fmla="*/ 139 h 139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205" h="1395578">
                  <a:moveTo>
                    <a:pt x="41" y="139"/>
                  </a:moveTo>
                  <a:cubicBezTo>
                    <a:pt x="2158" y="6489"/>
                    <a:pt x="73595" y="166827"/>
                    <a:pt x="117516" y="397014"/>
                  </a:cubicBezTo>
                  <a:cubicBezTo>
                    <a:pt x="161437" y="627201"/>
                    <a:pt x="251395" y="1290777"/>
                    <a:pt x="263566" y="1381264"/>
                  </a:cubicBezTo>
                  <a:cubicBezTo>
                    <a:pt x="275737" y="1471751"/>
                    <a:pt x="216999" y="1110331"/>
                    <a:pt x="190541" y="939939"/>
                  </a:cubicBezTo>
                  <a:cubicBezTo>
                    <a:pt x="164083" y="769547"/>
                    <a:pt x="132333" y="511843"/>
                    <a:pt x="104816" y="358914"/>
                  </a:cubicBezTo>
                  <a:cubicBezTo>
                    <a:pt x="77299" y="205985"/>
                    <a:pt x="-2076" y="-6211"/>
                    <a:pt x="41" y="1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5" name="フリーフォーム 614">
              <a:extLst>
                <a:ext uri="{FF2B5EF4-FFF2-40B4-BE49-F238E27FC236}">
                  <a16:creationId xmlns:a16="http://schemas.microsoft.com/office/drawing/2014/main" id="{8D9295D1-35F5-C837-29B5-E95CEB9B6CCA}"/>
                </a:ext>
              </a:extLst>
            </p:cNvPr>
            <p:cNvSpPr/>
            <p:nvPr/>
          </p:nvSpPr>
          <p:spPr>
            <a:xfrm>
              <a:off x="8912168" y="10197225"/>
              <a:ext cx="51123" cy="888785"/>
            </a:xfrm>
            <a:custGeom>
              <a:avLst/>
              <a:gdLst>
                <a:gd name="connsiteX0" fmla="*/ 57 w 51123"/>
                <a:gd name="connsiteY0" fmla="*/ 875 h 888785"/>
                <a:gd name="connsiteX1" fmla="*/ 38157 w 51123"/>
                <a:gd name="connsiteY1" fmla="*/ 572375 h 888785"/>
                <a:gd name="connsiteX2" fmla="*/ 47682 w 51123"/>
                <a:gd name="connsiteY2" fmla="*/ 883525 h 888785"/>
                <a:gd name="connsiteX3" fmla="*/ 47682 w 51123"/>
                <a:gd name="connsiteY3" fmla="*/ 712075 h 888785"/>
                <a:gd name="connsiteX4" fmla="*/ 57 w 51123"/>
                <a:gd name="connsiteY4" fmla="*/ 875 h 88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23" h="888785">
                  <a:moveTo>
                    <a:pt x="57" y="875"/>
                  </a:moveTo>
                  <a:cubicBezTo>
                    <a:pt x="-1531" y="-22408"/>
                    <a:pt x="30220" y="425267"/>
                    <a:pt x="38157" y="572375"/>
                  </a:cubicBezTo>
                  <a:cubicBezTo>
                    <a:pt x="46094" y="719483"/>
                    <a:pt x="46095" y="860242"/>
                    <a:pt x="47682" y="883525"/>
                  </a:cubicBezTo>
                  <a:cubicBezTo>
                    <a:pt x="49270" y="906808"/>
                    <a:pt x="54561" y="853362"/>
                    <a:pt x="47682" y="712075"/>
                  </a:cubicBezTo>
                  <a:cubicBezTo>
                    <a:pt x="40803" y="570788"/>
                    <a:pt x="1645" y="24158"/>
                    <a:pt x="57" y="8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6" name="フリーフォーム 615">
              <a:extLst>
                <a:ext uri="{FF2B5EF4-FFF2-40B4-BE49-F238E27FC236}">
                  <a16:creationId xmlns:a16="http://schemas.microsoft.com/office/drawing/2014/main" id="{D7ADE030-4474-958F-6AA0-4E79F554D680}"/>
                </a:ext>
              </a:extLst>
            </p:cNvPr>
            <p:cNvSpPr/>
            <p:nvPr/>
          </p:nvSpPr>
          <p:spPr>
            <a:xfrm>
              <a:off x="9023122" y="10483252"/>
              <a:ext cx="41834" cy="871437"/>
            </a:xfrm>
            <a:custGeom>
              <a:avLst/>
              <a:gdLst>
                <a:gd name="connsiteX0" fmla="*/ 3403 w 41834"/>
                <a:gd name="connsiteY0" fmla="*/ 3773 h 871437"/>
                <a:gd name="connsiteX1" fmla="*/ 22453 w 41834"/>
                <a:gd name="connsiteY1" fmla="*/ 314923 h 871437"/>
                <a:gd name="connsiteX2" fmla="*/ 38328 w 41834"/>
                <a:gd name="connsiteY2" fmla="*/ 533998 h 871437"/>
                <a:gd name="connsiteX3" fmla="*/ 38328 w 41834"/>
                <a:gd name="connsiteY3" fmla="*/ 448273 h 871437"/>
                <a:gd name="connsiteX4" fmla="*/ 228 w 41834"/>
                <a:gd name="connsiteY4" fmla="*/ 870548 h 871437"/>
                <a:gd name="connsiteX5" fmla="*/ 22453 w 41834"/>
                <a:gd name="connsiteY5" fmla="*/ 543523 h 871437"/>
                <a:gd name="connsiteX6" fmla="*/ 3403 w 41834"/>
                <a:gd name="connsiteY6" fmla="*/ 3773 h 87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834" h="871437">
                  <a:moveTo>
                    <a:pt x="3403" y="3773"/>
                  </a:moveTo>
                  <a:cubicBezTo>
                    <a:pt x="3403" y="-34327"/>
                    <a:pt x="16632" y="226552"/>
                    <a:pt x="22453" y="314923"/>
                  </a:cubicBezTo>
                  <a:cubicBezTo>
                    <a:pt x="28274" y="403294"/>
                    <a:pt x="35682" y="511773"/>
                    <a:pt x="38328" y="533998"/>
                  </a:cubicBezTo>
                  <a:cubicBezTo>
                    <a:pt x="40974" y="556223"/>
                    <a:pt x="44678" y="392181"/>
                    <a:pt x="38328" y="448273"/>
                  </a:cubicBezTo>
                  <a:cubicBezTo>
                    <a:pt x="31978" y="504365"/>
                    <a:pt x="2874" y="854673"/>
                    <a:pt x="228" y="870548"/>
                  </a:cubicBezTo>
                  <a:cubicBezTo>
                    <a:pt x="-2418" y="886423"/>
                    <a:pt x="18749" y="686398"/>
                    <a:pt x="22453" y="543523"/>
                  </a:cubicBezTo>
                  <a:cubicBezTo>
                    <a:pt x="26157" y="400648"/>
                    <a:pt x="3403" y="41873"/>
                    <a:pt x="3403" y="37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7" name="フリーフォーム 616">
              <a:extLst>
                <a:ext uri="{FF2B5EF4-FFF2-40B4-BE49-F238E27FC236}">
                  <a16:creationId xmlns:a16="http://schemas.microsoft.com/office/drawing/2014/main" id="{8EE129CF-7DC0-4387-4CFB-E2533071868D}"/>
                </a:ext>
              </a:extLst>
            </p:cNvPr>
            <p:cNvSpPr/>
            <p:nvPr/>
          </p:nvSpPr>
          <p:spPr>
            <a:xfrm>
              <a:off x="6667067" y="7883525"/>
              <a:ext cx="248094" cy="223136"/>
            </a:xfrm>
            <a:custGeom>
              <a:avLst/>
              <a:gdLst>
                <a:gd name="connsiteX0" fmla="*/ 433 w 248094"/>
                <a:gd name="connsiteY0" fmla="*/ 222250 h 223136"/>
                <a:gd name="connsiteX1" fmla="*/ 98858 w 248094"/>
                <a:gd name="connsiteY1" fmla="*/ 31750 h 223136"/>
                <a:gd name="connsiteX2" fmla="*/ 146483 w 248094"/>
                <a:gd name="connsiteY2" fmla="*/ 63500 h 223136"/>
                <a:gd name="connsiteX3" fmla="*/ 197283 w 248094"/>
                <a:gd name="connsiteY3" fmla="*/ 98425 h 223136"/>
                <a:gd name="connsiteX4" fmla="*/ 143308 w 248094"/>
                <a:gd name="connsiteY4" fmla="*/ 34925 h 223136"/>
                <a:gd name="connsiteX5" fmla="*/ 248083 w 248094"/>
                <a:gd name="connsiteY5" fmla="*/ 0 h 223136"/>
                <a:gd name="connsiteX6" fmla="*/ 149658 w 248094"/>
                <a:gd name="connsiteY6" fmla="*/ 34925 h 223136"/>
                <a:gd name="connsiteX7" fmla="*/ 92508 w 248094"/>
                <a:gd name="connsiteY7" fmla="*/ 63500 h 223136"/>
                <a:gd name="connsiteX8" fmla="*/ 98858 w 248094"/>
                <a:gd name="connsiteY8" fmla="*/ 47625 h 223136"/>
                <a:gd name="connsiteX9" fmla="*/ 63933 w 248094"/>
                <a:gd name="connsiteY9" fmla="*/ 101600 h 223136"/>
                <a:gd name="connsiteX10" fmla="*/ 433 w 248094"/>
                <a:gd name="connsiteY10" fmla="*/ 222250 h 223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8094" h="223136">
                  <a:moveTo>
                    <a:pt x="433" y="222250"/>
                  </a:moveTo>
                  <a:cubicBezTo>
                    <a:pt x="6254" y="210608"/>
                    <a:pt x="74516" y="58208"/>
                    <a:pt x="98858" y="31750"/>
                  </a:cubicBezTo>
                  <a:cubicBezTo>
                    <a:pt x="123200" y="5292"/>
                    <a:pt x="130079" y="52388"/>
                    <a:pt x="146483" y="63500"/>
                  </a:cubicBezTo>
                  <a:cubicBezTo>
                    <a:pt x="162887" y="74612"/>
                    <a:pt x="197812" y="103187"/>
                    <a:pt x="197283" y="98425"/>
                  </a:cubicBezTo>
                  <a:cubicBezTo>
                    <a:pt x="196754" y="93662"/>
                    <a:pt x="134841" y="51329"/>
                    <a:pt x="143308" y="34925"/>
                  </a:cubicBezTo>
                  <a:cubicBezTo>
                    <a:pt x="151775" y="18521"/>
                    <a:pt x="247025" y="0"/>
                    <a:pt x="248083" y="0"/>
                  </a:cubicBezTo>
                  <a:cubicBezTo>
                    <a:pt x="249141" y="0"/>
                    <a:pt x="175587" y="24342"/>
                    <a:pt x="149658" y="34925"/>
                  </a:cubicBezTo>
                  <a:cubicBezTo>
                    <a:pt x="123729" y="45508"/>
                    <a:pt x="92508" y="63500"/>
                    <a:pt x="92508" y="63500"/>
                  </a:cubicBezTo>
                  <a:cubicBezTo>
                    <a:pt x="84041" y="65617"/>
                    <a:pt x="103620" y="41275"/>
                    <a:pt x="98858" y="47625"/>
                  </a:cubicBezTo>
                  <a:cubicBezTo>
                    <a:pt x="94096" y="53975"/>
                    <a:pt x="78750" y="75671"/>
                    <a:pt x="63933" y="101600"/>
                  </a:cubicBezTo>
                  <a:cubicBezTo>
                    <a:pt x="49116" y="127529"/>
                    <a:pt x="-5388" y="233892"/>
                    <a:pt x="433" y="222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8" name="フリーフォーム 617">
              <a:extLst>
                <a:ext uri="{FF2B5EF4-FFF2-40B4-BE49-F238E27FC236}">
                  <a16:creationId xmlns:a16="http://schemas.microsoft.com/office/drawing/2014/main" id="{96B9FDAA-21AE-81E6-1383-8FCD3C3FE65C}"/>
                </a:ext>
              </a:extLst>
            </p:cNvPr>
            <p:cNvSpPr/>
            <p:nvPr/>
          </p:nvSpPr>
          <p:spPr>
            <a:xfrm>
              <a:off x="6924434" y="7914835"/>
              <a:ext cx="138361" cy="206818"/>
            </a:xfrm>
            <a:custGeom>
              <a:avLst/>
              <a:gdLst>
                <a:gd name="connsiteX0" fmla="*/ 241 w 138361"/>
                <a:gd name="connsiteY0" fmla="*/ 440 h 206818"/>
                <a:gd name="connsiteX1" fmla="*/ 105016 w 138361"/>
                <a:gd name="connsiteY1" fmla="*/ 48065 h 206818"/>
                <a:gd name="connsiteX2" fmla="*/ 124066 w 138361"/>
                <a:gd name="connsiteY2" fmla="*/ 111565 h 206818"/>
                <a:gd name="connsiteX3" fmla="*/ 133591 w 138361"/>
                <a:gd name="connsiteY3" fmla="*/ 206815 h 206818"/>
                <a:gd name="connsiteX4" fmla="*/ 136766 w 138361"/>
                <a:gd name="connsiteY4" fmla="*/ 108390 h 206818"/>
                <a:gd name="connsiteX5" fmla="*/ 108191 w 138361"/>
                <a:gd name="connsiteY5" fmla="*/ 57590 h 206818"/>
                <a:gd name="connsiteX6" fmla="*/ 76441 w 138361"/>
                <a:gd name="connsiteY6" fmla="*/ 25840 h 206818"/>
                <a:gd name="connsiteX7" fmla="*/ 241 w 138361"/>
                <a:gd name="connsiteY7" fmla="*/ 440 h 20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361" h="206818">
                  <a:moveTo>
                    <a:pt x="241" y="440"/>
                  </a:moveTo>
                  <a:cubicBezTo>
                    <a:pt x="5003" y="4144"/>
                    <a:pt x="84379" y="29544"/>
                    <a:pt x="105016" y="48065"/>
                  </a:cubicBezTo>
                  <a:cubicBezTo>
                    <a:pt x="125653" y="66586"/>
                    <a:pt x="119304" y="85107"/>
                    <a:pt x="124066" y="111565"/>
                  </a:cubicBezTo>
                  <a:cubicBezTo>
                    <a:pt x="128828" y="138023"/>
                    <a:pt x="131474" y="207344"/>
                    <a:pt x="133591" y="206815"/>
                  </a:cubicBezTo>
                  <a:cubicBezTo>
                    <a:pt x="135708" y="206286"/>
                    <a:pt x="140999" y="133261"/>
                    <a:pt x="136766" y="108390"/>
                  </a:cubicBezTo>
                  <a:cubicBezTo>
                    <a:pt x="132533" y="83519"/>
                    <a:pt x="118245" y="71348"/>
                    <a:pt x="108191" y="57590"/>
                  </a:cubicBezTo>
                  <a:cubicBezTo>
                    <a:pt x="98137" y="43832"/>
                    <a:pt x="90199" y="34307"/>
                    <a:pt x="76441" y="25840"/>
                  </a:cubicBezTo>
                  <a:cubicBezTo>
                    <a:pt x="62683" y="17373"/>
                    <a:pt x="-4521" y="-3264"/>
                    <a:pt x="241" y="4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9" name="フリーフォーム 618">
              <a:extLst>
                <a:ext uri="{FF2B5EF4-FFF2-40B4-BE49-F238E27FC236}">
                  <a16:creationId xmlns:a16="http://schemas.microsoft.com/office/drawing/2014/main" id="{99E54CC0-F275-FB7B-C4A2-AB704FA33F34}"/>
                </a:ext>
              </a:extLst>
            </p:cNvPr>
            <p:cNvSpPr/>
            <p:nvPr/>
          </p:nvSpPr>
          <p:spPr>
            <a:xfrm>
              <a:off x="7067322" y="7940385"/>
              <a:ext cx="25700" cy="187915"/>
            </a:xfrm>
            <a:custGeom>
              <a:avLst/>
              <a:gdLst>
                <a:gd name="connsiteX0" fmla="*/ 228 w 25700"/>
                <a:gd name="connsiteY0" fmla="*/ 290 h 187915"/>
                <a:gd name="connsiteX1" fmla="*/ 12928 w 25700"/>
                <a:gd name="connsiteY1" fmla="*/ 108240 h 187915"/>
                <a:gd name="connsiteX2" fmla="*/ 9753 w 25700"/>
                <a:gd name="connsiteY2" fmla="*/ 187615 h 187915"/>
                <a:gd name="connsiteX3" fmla="*/ 25628 w 25700"/>
                <a:gd name="connsiteY3" fmla="*/ 79665 h 187915"/>
                <a:gd name="connsiteX4" fmla="*/ 228 w 25700"/>
                <a:gd name="connsiteY4" fmla="*/ 290 h 187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0" h="187915">
                  <a:moveTo>
                    <a:pt x="228" y="290"/>
                  </a:moveTo>
                  <a:cubicBezTo>
                    <a:pt x="-1889" y="5052"/>
                    <a:pt x="11341" y="77019"/>
                    <a:pt x="12928" y="108240"/>
                  </a:cubicBezTo>
                  <a:cubicBezTo>
                    <a:pt x="14515" y="139461"/>
                    <a:pt x="7636" y="192377"/>
                    <a:pt x="9753" y="187615"/>
                  </a:cubicBezTo>
                  <a:cubicBezTo>
                    <a:pt x="11870" y="182853"/>
                    <a:pt x="24041" y="108769"/>
                    <a:pt x="25628" y="79665"/>
                  </a:cubicBezTo>
                  <a:cubicBezTo>
                    <a:pt x="27215" y="50561"/>
                    <a:pt x="2345" y="-4472"/>
                    <a:pt x="228" y="2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0" name="フリーフォーム 619">
              <a:extLst>
                <a:ext uri="{FF2B5EF4-FFF2-40B4-BE49-F238E27FC236}">
                  <a16:creationId xmlns:a16="http://schemas.microsoft.com/office/drawing/2014/main" id="{66E91C11-D793-1AAD-AFD0-3209D731E767}"/>
                </a:ext>
              </a:extLst>
            </p:cNvPr>
            <p:cNvSpPr/>
            <p:nvPr/>
          </p:nvSpPr>
          <p:spPr>
            <a:xfrm>
              <a:off x="6873857" y="7944887"/>
              <a:ext cx="181988" cy="164580"/>
            </a:xfrm>
            <a:custGeom>
              <a:avLst/>
              <a:gdLst>
                <a:gd name="connsiteX0" fmla="*/ 18 w 181988"/>
                <a:gd name="connsiteY0" fmla="*/ 8488 h 164580"/>
                <a:gd name="connsiteX1" fmla="*/ 73043 w 181988"/>
                <a:gd name="connsiteY1" fmla="*/ 21188 h 164580"/>
                <a:gd name="connsiteX2" fmla="*/ 177818 w 181988"/>
                <a:gd name="connsiteY2" fmla="*/ 160888 h 164580"/>
                <a:gd name="connsiteX3" fmla="*/ 158768 w 181988"/>
                <a:gd name="connsiteY3" fmla="*/ 116438 h 164580"/>
                <a:gd name="connsiteX4" fmla="*/ 136543 w 181988"/>
                <a:gd name="connsiteY4" fmla="*/ 33888 h 164580"/>
                <a:gd name="connsiteX5" fmla="*/ 152418 w 181988"/>
                <a:gd name="connsiteY5" fmla="*/ 113263 h 164580"/>
                <a:gd name="connsiteX6" fmla="*/ 79393 w 181988"/>
                <a:gd name="connsiteY6" fmla="*/ 8488 h 164580"/>
                <a:gd name="connsiteX7" fmla="*/ 18 w 181988"/>
                <a:gd name="connsiteY7" fmla="*/ 8488 h 1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1988" h="164580">
                  <a:moveTo>
                    <a:pt x="18" y="8488"/>
                  </a:moveTo>
                  <a:cubicBezTo>
                    <a:pt x="-1040" y="10605"/>
                    <a:pt x="43410" y="-4212"/>
                    <a:pt x="73043" y="21188"/>
                  </a:cubicBezTo>
                  <a:cubicBezTo>
                    <a:pt x="102676" y="46588"/>
                    <a:pt x="163531" y="145013"/>
                    <a:pt x="177818" y="160888"/>
                  </a:cubicBezTo>
                  <a:cubicBezTo>
                    <a:pt x="192106" y="176763"/>
                    <a:pt x="165647" y="137604"/>
                    <a:pt x="158768" y="116438"/>
                  </a:cubicBezTo>
                  <a:cubicBezTo>
                    <a:pt x="151889" y="95272"/>
                    <a:pt x="137601" y="34417"/>
                    <a:pt x="136543" y="33888"/>
                  </a:cubicBezTo>
                  <a:cubicBezTo>
                    <a:pt x="135485" y="33359"/>
                    <a:pt x="161943" y="117496"/>
                    <a:pt x="152418" y="113263"/>
                  </a:cubicBezTo>
                  <a:cubicBezTo>
                    <a:pt x="142893" y="109030"/>
                    <a:pt x="98972" y="26480"/>
                    <a:pt x="79393" y="8488"/>
                  </a:cubicBezTo>
                  <a:cubicBezTo>
                    <a:pt x="59814" y="-9504"/>
                    <a:pt x="1076" y="6371"/>
                    <a:pt x="18" y="84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1" name="フリーフォーム 620">
              <a:extLst>
                <a:ext uri="{FF2B5EF4-FFF2-40B4-BE49-F238E27FC236}">
                  <a16:creationId xmlns:a16="http://schemas.microsoft.com/office/drawing/2014/main" id="{55AB7DD4-1174-2768-DB7C-4F7B8C958571}"/>
                </a:ext>
              </a:extLst>
            </p:cNvPr>
            <p:cNvSpPr/>
            <p:nvPr/>
          </p:nvSpPr>
          <p:spPr>
            <a:xfrm>
              <a:off x="6731000" y="7986873"/>
              <a:ext cx="222273" cy="81224"/>
            </a:xfrm>
            <a:custGeom>
              <a:avLst/>
              <a:gdLst>
                <a:gd name="connsiteX0" fmla="*/ 0 w 222273"/>
                <a:gd name="connsiteY0" fmla="*/ 39527 h 81224"/>
                <a:gd name="connsiteX1" fmla="*/ 177800 w 222273"/>
                <a:gd name="connsiteY1" fmla="*/ 33177 h 81224"/>
                <a:gd name="connsiteX2" fmla="*/ 222250 w 222273"/>
                <a:gd name="connsiteY2" fmla="*/ 80802 h 81224"/>
                <a:gd name="connsiteX3" fmla="*/ 184150 w 222273"/>
                <a:gd name="connsiteY3" fmla="*/ 1427 h 81224"/>
                <a:gd name="connsiteX4" fmla="*/ 193675 w 222273"/>
                <a:gd name="connsiteY4" fmla="*/ 30002 h 81224"/>
                <a:gd name="connsiteX5" fmla="*/ 149225 w 222273"/>
                <a:gd name="connsiteY5" fmla="*/ 33177 h 81224"/>
                <a:gd name="connsiteX6" fmla="*/ 95250 w 222273"/>
                <a:gd name="connsiteY6" fmla="*/ 36352 h 81224"/>
                <a:gd name="connsiteX7" fmla="*/ 161925 w 222273"/>
                <a:gd name="connsiteY7" fmla="*/ 30002 h 81224"/>
                <a:gd name="connsiteX8" fmla="*/ 0 w 222273"/>
                <a:gd name="connsiteY8" fmla="*/ 39527 h 8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2273" h="81224">
                  <a:moveTo>
                    <a:pt x="0" y="39527"/>
                  </a:moveTo>
                  <a:cubicBezTo>
                    <a:pt x="70379" y="32912"/>
                    <a:pt x="140758" y="26298"/>
                    <a:pt x="177800" y="33177"/>
                  </a:cubicBezTo>
                  <a:cubicBezTo>
                    <a:pt x="214842" y="40056"/>
                    <a:pt x="221192" y="86093"/>
                    <a:pt x="222250" y="80802"/>
                  </a:cubicBezTo>
                  <a:cubicBezTo>
                    <a:pt x="223308" y="75511"/>
                    <a:pt x="188913" y="9894"/>
                    <a:pt x="184150" y="1427"/>
                  </a:cubicBezTo>
                  <a:cubicBezTo>
                    <a:pt x="179387" y="-7040"/>
                    <a:pt x="199496" y="24710"/>
                    <a:pt x="193675" y="30002"/>
                  </a:cubicBezTo>
                  <a:cubicBezTo>
                    <a:pt x="187854" y="35294"/>
                    <a:pt x="149225" y="33177"/>
                    <a:pt x="149225" y="33177"/>
                  </a:cubicBezTo>
                  <a:lnTo>
                    <a:pt x="95250" y="36352"/>
                  </a:lnTo>
                  <a:cubicBezTo>
                    <a:pt x="97367" y="35823"/>
                    <a:pt x="161925" y="30002"/>
                    <a:pt x="161925" y="30002"/>
                  </a:cubicBezTo>
                  <a:lnTo>
                    <a:pt x="0" y="3952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2" name="フリーフォーム 621">
              <a:extLst>
                <a:ext uri="{FF2B5EF4-FFF2-40B4-BE49-F238E27FC236}">
                  <a16:creationId xmlns:a16="http://schemas.microsoft.com/office/drawing/2014/main" id="{E829C96D-59D1-0E22-8D8F-F25938A1028A}"/>
                </a:ext>
              </a:extLst>
            </p:cNvPr>
            <p:cNvSpPr/>
            <p:nvPr/>
          </p:nvSpPr>
          <p:spPr>
            <a:xfrm>
              <a:off x="6673816" y="8032529"/>
              <a:ext cx="54098" cy="216215"/>
            </a:xfrm>
            <a:custGeom>
              <a:avLst/>
              <a:gdLst>
                <a:gd name="connsiteX0" fmla="*/ 54009 w 54098"/>
                <a:gd name="connsiteY0" fmla="*/ 221 h 216215"/>
                <a:gd name="connsiteX1" fmla="*/ 9559 w 54098"/>
                <a:gd name="connsiteY1" fmla="*/ 73246 h 216215"/>
                <a:gd name="connsiteX2" fmla="*/ 12734 w 54098"/>
                <a:gd name="connsiteY2" fmla="*/ 117696 h 216215"/>
                <a:gd name="connsiteX3" fmla="*/ 54009 w 54098"/>
                <a:gd name="connsiteY3" fmla="*/ 216121 h 216215"/>
                <a:gd name="connsiteX4" fmla="*/ 34 w 54098"/>
                <a:gd name="connsiteY4" fmla="*/ 98646 h 216215"/>
                <a:gd name="connsiteX5" fmla="*/ 54009 w 54098"/>
                <a:gd name="connsiteY5" fmla="*/ 221 h 216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098" h="216215">
                  <a:moveTo>
                    <a:pt x="54009" y="221"/>
                  </a:moveTo>
                  <a:cubicBezTo>
                    <a:pt x="55596" y="-4012"/>
                    <a:pt x="16438" y="53667"/>
                    <a:pt x="9559" y="73246"/>
                  </a:cubicBezTo>
                  <a:cubicBezTo>
                    <a:pt x="2680" y="92825"/>
                    <a:pt x="5326" y="93884"/>
                    <a:pt x="12734" y="117696"/>
                  </a:cubicBezTo>
                  <a:cubicBezTo>
                    <a:pt x="20142" y="141509"/>
                    <a:pt x="56126" y="219296"/>
                    <a:pt x="54009" y="216121"/>
                  </a:cubicBezTo>
                  <a:cubicBezTo>
                    <a:pt x="51892" y="212946"/>
                    <a:pt x="1621" y="129867"/>
                    <a:pt x="34" y="98646"/>
                  </a:cubicBezTo>
                  <a:cubicBezTo>
                    <a:pt x="-1553" y="67425"/>
                    <a:pt x="52422" y="4454"/>
                    <a:pt x="54009" y="2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3" name="フリーフォーム 622">
              <a:extLst>
                <a:ext uri="{FF2B5EF4-FFF2-40B4-BE49-F238E27FC236}">
                  <a16:creationId xmlns:a16="http://schemas.microsoft.com/office/drawing/2014/main" id="{332FD4F1-4671-E50A-419B-3F8785C35465}"/>
                </a:ext>
              </a:extLst>
            </p:cNvPr>
            <p:cNvSpPr/>
            <p:nvPr/>
          </p:nvSpPr>
          <p:spPr>
            <a:xfrm>
              <a:off x="6654795" y="8156360"/>
              <a:ext cx="304807" cy="127026"/>
            </a:xfrm>
            <a:custGeom>
              <a:avLst/>
              <a:gdLst>
                <a:gd name="connsiteX0" fmla="*/ 5 w 304807"/>
                <a:gd name="connsiteY0" fmla="*/ 215 h 127026"/>
                <a:gd name="connsiteX1" fmla="*/ 53980 w 304807"/>
                <a:gd name="connsiteY1" fmla="*/ 89115 h 127026"/>
                <a:gd name="connsiteX2" fmla="*/ 92080 w 304807"/>
                <a:gd name="connsiteY2" fmla="*/ 108165 h 127026"/>
                <a:gd name="connsiteX3" fmla="*/ 171455 w 304807"/>
                <a:gd name="connsiteY3" fmla="*/ 114515 h 127026"/>
                <a:gd name="connsiteX4" fmla="*/ 304805 w 304807"/>
                <a:gd name="connsiteY4" fmla="*/ 104990 h 127026"/>
                <a:gd name="connsiteX5" fmla="*/ 168280 w 304807"/>
                <a:gd name="connsiteY5" fmla="*/ 124040 h 127026"/>
                <a:gd name="connsiteX6" fmla="*/ 41280 w 304807"/>
                <a:gd name="connsiteY6" fmla="*/ 120865 h 127026"/>
                <a:gd name="connsiteX7" fmla="*/ 57155 w 304807"/>
                <a:gd name="connsiteY7" fmla="*/ 117690 h 127026"/>
                <a:gd name="connsiteX8" fmla="*/ 5 w 304807"/>
                <a:gd name="connsiteY8" fmla="*/ 215 h 127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807" h="127026">
                  <a:moveTo>
                    <a:pt x="5" y="215"/>
                  </a:moveTo>
                  <a:cubicBezTo>
                    <a:pt x="-524" y="-4548"/>
                    <a:pt x="38634" y="71123"/>
                    <a:pt x="53980" y="89115"/>
                  </a:cubicBezTo>
                  <a:cubicBezTo>
                    <a:pt x="69326" y="107107"/>
                    <a:pt x="72501" y="103932"/>
                    <a:pt x="92080" y="108165"/>
                  </a:cubicBezTo>
                  <a:cubicBezTo>
                    <a:pt x="111659" y="112398"/>
                    <a:pt x="136001" y="115044"/>
                    <a:pt x="171455" y="114515"/>
                  </a:cubicBezTo>
                  <a:cubicBezTo>
                    <a:pt x="206909" y="113986"/>
                    <a:pt x="305334" y="103403"/>
                    <a:pt x="304805" y="104990"/>
                  </a:cubicBezTo>
                  <a:cubicBezTo>
                    <a:pt x="304276" y="106577"/>
                    <a:pt x="212201" y="121394"/>
                    <a:pt x="168280" y="124040"/>
                  </a:cubicBezTo>
                  <a:cubicBezTo>
                    <a:pt x="124359" y="126686"/>
                    <a:pt x="41280" y="120865"/>
                    <a:pt x="41280" y="120865"/>
                  </a:cubicBezTo>
                  <a:cubicBezTo>
                    <a:pt x="22759" y="119807"/>
                    <a:pt x="60859" y="137269"/>
                    <a:pt x="57155" y="117690"/>
                  </a:cubicBezTo>
                  <a:cubicBezTo>
                    <a:pt x="53451" y="98111"/>
                    <a:pt x="534" y="4978"/>
                    <a:pt x="5" y="2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4" name="フリーフォーム 623">
              <a:extLst>
                <a:ext uri="{FF2B5EF4-FFF2-40B4-BE49-F238E27FC236}">
                  <a16:creationId xmlns:a16="http://schemas.microsoft.com/office/drawing/2014/main" id="{D958B567-B085-CFA0-BED6-A94E3C90D580}"/>
                </a:ext>
              </a:extLst>
            </p:cNvPr>
            <p:cNvSpPr/>
            <p:nvPr/>
          </p:nvSpPr>
          <p:spPr>
            <a:xfrm>
              <a:off x="6769730" y="8273209"/>
              <a:ext cx="270418" cy="498878"/>
            </a:xfrm>
            <a:custGeom>
              <a:avLst/>
              <a:gdLst>
                <a:gd name="connsiteX0" fmla="*/ 208920 w 270418"/>
                <a:gd name="connsiteY0" fmla="*/ 841 h 498878"/>
                <a:gd name="connsiteX1" fmla="*/ 243845 w 270418"/>
                <a:gd name="connsiteY1" fmla="*/ 115141 h 498878"/>
                <a:gd name="connsiteX2" fmla="*/ 247020 w 270418"/>
                <a:gd name="connsiteY2" fmla="*/ 197691 h 498878"/>
                <a:gd name="connsiteX3" fmla="*/ 205745 w 270418"/>
                <a:gd name="connsiteY3" fmla="*/ 254841 h 498878"/>
                <a:gd name="connsiteX4" fmla="*/ 126370 w 270418"/>
                <a:gd name="connsiteY4" fmla="*/ 353266 h 498878"/>
                <a:gd name="connsiteX5" fmla="*/ 2545 w 270418"/>
                <a:gd name="connsiteY5" fmla="*/ 496141 h 498878"/>
                <a:gd name="connsiteX6" fmla="*/ 250195 w 270418"/>
                <a:gd name="connsiteY6" fmla="*/ 216741 h 498878"/>
                <a:gd name="connsiteX7" fmla="*/ 253370 w 270418"/>
                <a:gd name="connsiteY7" fmla="*/ 178641 h 498878"/>
                <a:gd name="connsiteX8" fmla="*/ 208920 w 270418"/>
                <a:gd name="connsiteY8" fmla="*/ 841 h 498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418" h="498878">
                  <a:moveTo>
                    <a:pt x="208920" y="841"/>
                  </a:moveTo>
                  <a:cubicBezTo>
                    <a:pt x="207332" y="-9742"/>
                    <a:pt x="237495" y="82333"/>
                    <a:pt x="243845" y="115141"/>
                  </a:cubicBezTo>
                  <a:cubicBezTo>
                    <a:pt x="250195" y="147949"/>
                    <a:pt x="253370" y="174408"/>
                    <a:pt x="247020" y="197691"/>
                  </a:cubicBezTo>
                  <a:cubicBezTo>
                    <a:pt x="240670" y="220974"/>
                    <a:pt x="225853" y="228912"/>
                    <a:pt x="205745" y="254841"/>
                  </a:cubicBezTo>
                  <a:cubicBezTo>
                    <a:pt x="185637" y="280770"/>
                    <a:pt x="160237" y="313049"/>
                    <a:pt x="126370" y="353266"/>
                  </a:cubicBezTo>
                  <a:cubicBezTo>
                    <a:pt x="92503" y="393483"/>
                    <a:pt x="-18092" y="518895"/>
                    <a:pt x="2545" y="496141"/>
                  </a:cubicBezTo>
                  <a:cubicBezTo>
                    <a:pt x="23182" y="473387"/>
                    <a:pt x="208391" y="269658"/>
                    <a:pt x="250195" y="216741"/>
                  </a:cubicBezTo>
                  <a:cubicBezTo>
                    <a:pt x="291999" y="163824"/>
                    <a:pt x="256545" y="214095"/>
                    <a:pt x="253370" y="178641"/>
                  </a:cubicBezTo>
                  <a:cubicBezTo>
                    <a:pt x="250195" y="143187"/>
                    <a:pt x="210508" y="11424"/>
                    <a:pt x="208920" y="8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5" name="フリーフォーム 624">
              <a:extLst>
                <a:ext uri="{FF2B5EF4-FFF2-40B4-BE49-F238E27FC236}">
                  <a16:creationId xmlns:a16="http://schemas.microsoft.com/office/drawing/2014/main" id="{22FC271C-0D09-6207-118A-89B12BF456BB}"/>
                </a:ext>
              </a:extLst>
            </p:cNvPr>
            <p:cNvSpPr/>
            <p:nvPr/>
          </p:nvSpPr>
          <p:spPr>
            <a:xfrm>
              <a:off x="6752688" y="8238809"/>
              <a:ext cx="226864" cy="26032"/>
            </a:xfrm>
            <a:custGeom>
              <a:avLst/>
              <a:gdLst>
                <a:gd name="connsiteX0" fmla="*/ 537 w 226864"/>
                <a:gd name="connsiteY0" fmla="*/ 25716 h 26032"/>
                <a:gd name="connsiteX1" fmla="*/ 219612 w 226864"/>
                <a:gd name="connsiteY1" fmla="*/ 316 h 26032"/>
                <a:gd name="connsiteX2" fmla="*/ 159287 w 226864"/>
                <a:gd name="connsiteY2" fmla="*/ 13016 h 26032"/>
                <a:gd name="connsiteX3" fmla="*/ 537 w 226864"/>
                <a:gd name="connsiteY3" fmla="*/ 25716 h 2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864" h="26032">
                  <a:moveTo>
                    <a:pt x="537" y="25716"/>
                  </a:moveTo>
                  <a:cubicBezTo>
                    <a:pt x="10591" y="23599"/>
                    <a:pt x="193154" y="2433"/>
                    <a:pt x="219612" y="316"/>
                  </a:cubicBezTo>
                  <a:cubicBezTo>
                    <a:pt x="246070" y="-1801"/>
                    <a:pt x="194212" y="7195"/>
                    <a:pt x="159287" y="13016"/>
                  </a:cubicBezTo>
                  <a:cubicBezTo>
                    <a:pt x="124362" y="18837"/>
                    <a:pt x="-9517" y="27833"/>
                    <a:pt x="537" y="257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6" name="フリーフォーム 625">
              <a:extLst>
                <a:ext uri="{FF2B5EF4-FFF2-40B4-BE49-F238E27FC236}">
                  <a16:creationId xmlns:a16="http://schemas.microsoft.com/office/drawing/2014/main" id="{E34D5201-DF6B-6A23-D2AA-7D01883D963D}"/>
                </a:ext>
              </a:extLst>
            </p:cNvPr>
            <p:cNvSpPr/>
            <p:nvPr/>
          </p:nvSpPr>
          <p:spPr>
            <a:xfrm>
              <a:off x="6984775" y="8241250"/>
              <a:ext cx="55779" cy="191720"/>
            </a:xfrm>
            <a:custGeom>
              <a:avLst/>
              <a:gdLst>
                <a:gd name="connsiteX0" fmla="*/ 225 w 55779"/>
                <a:gd name="connsiteY0" fmla="*/ 1050 h 191720"/>
                <a:gd name="connsiteX1" fmla="*/ 35150 w 55779"/>
                <a:gd name="connsiteY1" fmla="*/ 58200 h 191720"/>
                <a:gd name="connsiteX2" fmla="*/ 41500 w 55779"/>
                <a:gd name="connsiteY2" fmla="*/ 89950 h 191720"/>
                <a:gd name="connsiteX3" fmla="*/ 47850 w 55779"/>
                <a:gd name="connsiteY3" fmla="*/ 191550 h 191720"/>
                <a:gd name="connsiteX4" fmla="*/ 54200 w 55779"/>
                <a:gd name="connsiteY4" fmla="*/ 112175 h 191720"/>
                <a:gd name="connsiteX5" fmla="*/ 225 w 55779"/>
                <a:gd name="connsiteY5" fmla="*/ 1050 h 19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779" h="191720">
                  <a:moveTo>
                    <a:pt x="225" y="1050"/>
                  </a:moveTo>
                  <a:cubicBezTo>
                    <a:pt x="-2950" y="-7946"/>
                    <a:pt x="28271" y="43383"/>
                    <a:pt x="35150" y="58200"/>
                  </a:cubicBezTo>
                  <a:cubicBezTo>
                    <a:pt x="42029" y="73017"/>
                    <a:pt x="39383" y="67725"/>
                    <a:pt x="41500" y="89950"/>
                  </a:cubicBezTo>
                  <a:cubicBezTo>
                    <a:pt x="43617" y="112175"/>
                    <a:pt x="45733" y="187846"/>
                    <a:pt x="47850" y="191550"/>
                  </a:cubicBezTo>
                  <a:cubicBezTo>
                    <a:pt x="49967" y="195254"/>
                    <a:pt x="59492" y="137575"/>
                    <a:pt x="54200" y="112175"/>
                  </a:cubicBezTo>
                  <a:cubicBezTo>
                    <a:pt x="48908" y="86775"/>
                    <a:pt x="3400" y="10046"/>
                    <a:pt x="225" y="10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7" name="フリーフォーム 626">
              <a:extLst>
                <a:ext uri="{FF2B5EF4-FFF2-40B4-BE49-F238E27FC236}">
                  <a16:creationId xmlns:a16="http://schemas.microsoft.com/office/drawing/2014/main" id="{76AC676B-FB47-ED34-A7D3-A326FED684A1}"/>
                </a:ext>
              </a:extLst>
            </p:cNvPr>
            <p:cNvSpPr/>
            <p:nvPr/>
          </p:nvSpPr>
          <p:spPr>
            <a:xfrm>
              <a:off x="6600802" y="8102475"/>
              <a:ext cx="105155" cy="89270"/>
            </a:xfrm>
            <a:custGeom>
              <a:avLst/>
              <a:gdLst>
                <a:gd name="connsiteX0" fmla="*/ 23 w 105155"/>
                <a:gd name="connsiteY0" fmla="*/ 125 h 89270"/>
                <a:gd name="connsiteX1" fmla="*/ 98448 w 105155"/>
                <a:gd name="connsiteY1" fmla="*/ 85850 h 89270"/>
                <a:gd name="connsiteX2" fmla="*/ 88923 w 105155"/>
                <a:gd name="connsiteY2" fmla="*/ 66800 h 89270"/>
                <a:gd name="connsiteX3" fmla="*/ 23 w 105155"/>
                <a:gd name="connsiteY3" fmla="*/ 125 h 89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155" h="89270">
                  <a:moveTo>
                    <a:pt x="23" y="125"/>
                  </a:moveTo>
                  <a:cubicBezTo>
                    <a:pt x="1610" y="3300"/>
                    <a:pt x="98448" y="85850"/>
                    <a:pt x="98448" y="85850"/>
                  </a:cubicBezTo>
                  <a:cubicBezTo>
                    <a:pt x="113264" y="96962"/>
                    <a:pt x="100565" y="78442"/>
                    <a:pt x="88923" y="66800"/>
                  </a:cubicBezTo>
                  <a:cubicBezTo>
                    <a:pt x="77281" y="55158"/>
                    <a:pt x="-1564" y="-3050"/>
                    <a:pt x="23" y="1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8" name="フリーフォーム 627">
              <a:extLst>
                <a:ext uri="{FF2B5EF4-FFF2-40B4-BE49-F238E27FC236}">
                  <a16:creationId xmlns:a16="http://schemas.microsoft.com/office/drawing/2014/main" id="{ABBCA12A-D158-7C1A-AB65-540675074AD6}"/>
                </a:ext>
              </a:extLst>
            </p:cNvPr>
            <p:cNvSpPr/>
            <p:nvPr/>
          </p:nvSpPr>
          <p:spPr>
            <a:xfrm>
              <a:off x="6638925" y="8169129"/>
              <a:ext cx="244721" cy="168277"/>
            </a:xfrm>
            <a:custGeom>
              <a:avLst/>
              <a:gdLst>
                <a:gd name="connsiteX0" fmla="*/ 0 w 244721"/>
                <a:gd name="connsiteY0" fmla="*/ 146 h 168277"/>
                <a:gd name="connsiteX1" fmla="*/ 34925 w 244721"/>
                <a:gd name="connsiteY1" fmla="*/ 111271 h 168277"/>
                <a:gd name="connsiteX2" fmla="*/ 114300 w 244721"/>
                <a:gd name="connsiteY2" fmla="*/ 158896 h 168277"/>
                <a:gd name="connsiteX3" fmla="*/ 244475 w 244721"/>
                <a:gd name="connsiteY3" fmla="*/ 117621 h 168277"/>
                <a:gd name="connsiteX4" fmla="*/ 146050 w 244721"/>
                <a:gd name="connsiteY4" fmla="*/ 162071 h 168277"/>
                <a:gd name="connsiteX5" fmla="*/ 111125 w 244721"/>
                <a:gd name="connsiteY5" fmla="*/ 165246 h 168277"/>
                <a:gd name="connsiteX6" fmla="*/ 34925 w 244721"/>
                <a:gd name="connsiteY6" fmla="*/ 136671 h 168277"/>
                <a:gd name="connsiteX7" fmla="*/ 0 w 244721"/>
                <a:gd name="connsiteY7" fmla="*/ 146 h 168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4721" h="168277">
                  <a:moveTo>
                    <a:pt x="0" y="146"/>
                  </a:moveTo>
                  <a:cubicBezTo>
                    <a:pt x="0" y="-4087"/>
                    <a:pt x="15875" y="84813"/>
                    <a:pt x="34925" y="111271"/>
                  </a:cubicBezTo>
                  <a:cubicBezTo>
                    <a:pt x="53975" y="137729"/>
                    <a:pt x="79375" y="157838"/>
                    <a:pt x="114300" y="158896"/>
                  </a:cubicBezTo>
                  <a:cubicBezTo>
                    <a:pt x="149225" y="159954"/>
                    <a:pt x="239183" y="117092"/>
                    <a:pt x="244475" y="117621"/>
                  </a:cubicBezTo>
                  <a:cubicBezTo>
                    <a:pt x="249767" y="118150"/>
                    <a:pt x="168275" y="154134"/>
                    <a:pt x="146050" y="162071"/>
                  </a:cubicBezTo>
                  <a:cubicBezTo>
                    <a:pt x="123825" y="170009"/>
                    <a:pt x="129646" y="169479"/>
                    <a:pt x="111125" y="165246"/>
                  </a:cubicBezTo>
                  <a:cubicBezTo>
                    <a:pt x="92604" y="161013"/>
                    <a:pt x="53446" y="161542"/>
                    <a:pt x="34925" y="136671"/>
                  </a:cubicBezTo>
                  <a:cubicBezTo>
                    <a:pt x="16404" y="111800"/>
                    <a:pt x="0" y="4379"/>
                    <a:pt x="0" y="1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9" name="フリーフォーム 628">
              <a:extLst>
                <a:ext uri="{FF2B5EF4-FFF2-40B4-BE49-F238E27FC236}">
                  <a16:creationId xmlns:a16="http://schemas.microsoft.com/office/drawing/2014/main" id="{7747E1A4-7AA3-B344-7C24-FAAD29FF6E1F}"/>
                </a:ext>
              </a:extLst>
            </p:cNvPr>
            <p:cNvSpPr/>
            <p:nvPr/>
          </p:nvSpPr>
          <p:spPr>
            <a:xfrm>
              <a:off x="6740506" y="8362476"/>
              <a:ext cx="149511" cy="108427"/>
            </a:xfrm>
            <a:custGeom>
              <a:avLst/>
              <a:gdLst>
                <a:gd name="connsiteX0" fmla="*/ 19 w 149511"/>
                <a:gd name="connsiteY0" fmla="*/ 474 h 108427"/>
                <a:gd name="connsiteX1" fmla="*/ 117494 w 149511"/>
                <a:gd name="connsiteY1" fmla="*/ 9999 h 108427"/>
                <a:gd name="connsiteX2" fmla="*/ 146069 w 149511"/>
                <a:gd name="connsiteY2" fmla="*/ 38574 h 108427"/>
                <a:gd name="connsiteX3" fmla="*/ 139719 w 149511"/>
                <a:gd name="connsiteY3" fmla="*/ 108424 h 108427"/>
                <a:gd name="connsiteX4" fmla="*/ 149244 w 149511"/>
                <a:gd name="connsiteY4" fmla="*/ 35399 h 108427"/>
                <a:gd name="connsiteX5" fmla="*/ 127019 w 149511"/>
                <a:gd name="connsiteY5" fmla="*/ 22699 h 108427"/>
                <a:gd name="connsiteX6" fmla="*/ 19 w 149511"/>
                <a:gd name="connsiteY6" fmla="*/ 474 h 10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511" h="108427">
                  <a:moveTo>
                    <a:pt x="19" y="474"/>
                  </a:moveTo>
                  <a:cubicBezTo>
                    <a:pt x="-1569" y="-1643"/>
                    <a:pt x="93152" y="3649"/>
                    <a:pt x="117494" y="9999"/>
                  </a:cubicBezTo>
                  <a:cubicBezTo>
                    <a:pt x="141836" y="16349"/>
                    <a:pt x="142365" y="22170"/>
                    <a:pt x="146069" y="38574"/>
                  </a:cubicBezTo>
                  <a:cubicBezTo>
                    <a:pt x="149773" y="54978"/>
                    <a:pt x="139190" y="108953"/>
                    <a:pt x="139719" y="108424"/>
                  </a:cubicBezTo>
                  <a:cubicBezTo>
                    <a:pt x="140248" y="107895"/>
                    <a:pt x="151361" y="49687"/>
                    <a:pt x="149244" y="35399"/>
                  </a:cubicBezTo>
                  <a:cubicBezTo>
                    <a:pt x="147127" y="21112"/>
                    <a:pt x="150832" y="27991"/>
                    <a:pt x="127019" y="22699"/>
                  </a:cubicBezTo>
                  <a:cubicBezTo>
                    <a:pt x="103206" y="17407"/>
                    <a:pt x="1607" y="2591"/>
                    <a:pt x="19" y="4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0" name="フリーフォーム 629">
              <a:extLst>
                <a:ext uri="{FF2B5EF4-FFF2-40B4-BE49-F238E27FC236}">
                  <a16:creationId xmlns:a16="http://schemas.microsoft.com/office/drawing/2014/main" id="{FCB7A1E5-524F-B2EC-EFD0-9B7E6184978C}"/>
                </a:ext>
              </a:extLst>
            </p:cNvPr>
            <p:cNvSpPr/>
            <p:nvPr/>
          </p:nvSpPr>
          <p:spPr>
            <a:xfrm>
              <a:off x="6930895" y="8315139"/>
              <a:ext cx="43229" cy="165727"/>
            </a:xfrm>
            <a:custGeom>
              <a:avLst/>
              <a:gdLst>
                <a:gd name="connsiteX0" fmla="*/ 130 w 43229"/>
                <a:gd name="connsiteY0" fmla="*/ 186 h 165727"/>
                <a:gd name="connsiteX1" fmla="*/ 28705 w 43229"/>
                <a:gd name="connsiteY1" fmla="*/ 92261 h 165727"/>
                <a:gd name="connsiteX2" fmla="*/ 38230 w 43229"/>
                <a:gd name="connsiteY2" fmla="*/ 165286 h 165727"/>
                <a:gd name="connsiteX3" fmla="*/ 41405 w 43229"/>
                <a:gd name="connsiteY3" fmla="*/ 117661 h 165727"/>
                <a:gd name="connsiteX4" fmla="*/ 130 w 43229"/>
                <a:gd name="connsiteY4" fmla="*/ 186 h 165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29" h="165727">
                  <a:moveTo>
                    <a:pt x="130" y="186"/>
                  </a:moveTo>
                  <a:cubicBezTo>
                    <a:pt x="-1987" y="-4047"/>
                    <a:pt x="22355" y="64744"/>
                    <a:pt x="28705" y="92261"/>
                  </a:cubicBezTo>
                  <a:cubicBezTo>
                    <a:pt x="35055" y="119778"/>
                    <a:pt x="36113" y="161053"/>
                    <a:pt x="38230" y="165286"/>
                  </a:cubicBezTo>
                  <a:cubicBezTo>
                    <a:pt x="40347" y="169519"/>
                    <a:pt x="46167" y="142532"/>
                    <a:pt x="41405" y="117661"/>
                  </a:cubicBezTo>
                  <a:cubicBezTo>
                    <a:pt x="36643" y="92790"/>
                    <a:pt x="2247" y="4419"/>
                    <a:pt x="130" y="1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1" name="フリーフォーム 630">
              <a:extLst>
                <a:ext uri="{FF2B5EF4-FFF2-40B4-BE49-F238E27FC236}">
                  <a16:creationId xmlns:a16="http://schemas.microsoft.com/office/drawing/2014/main" id="{DA38087F-5967-AEAC-ABF1-409DA8C5F47A}"/>
                </a:ext>
              </a:extLst>
            </p:cNvPr>
            <p:cNvSpPr/>
            <p:nvPr/>
          </p:nvSpPr>
          <p:spPr>
            <a:xfrm>
              <a:off x="6727382" y="8419062"/>
              <a:ext cx="115713" cy="157230"/>
            </a:xfrm>
            <a:custGeom>
              <a:avLst/>
              <a:gdLst>
                <a:gd name="connsiteX0" fmla="*/ 443 w 115713"/>
                <a:gd name="connsiteY0" fmla="*/ 1038 h 157230"/>
                <a:gd name="connsiteX1" fmla="*/ 57593 w 115713"/>
                <a:gd name="connsiteY1" fmla="*/ 48663 h 157230"/>
                <a:gd name="connsiteX2" fmla="*/ 114743 w 115713"/>
                <a:gd name="connsiteY2" fmla="*/ 156613 h 157230"/>
                <a:gd name="connsiteX3" fmla="*/ 89343 w 115713"/>
                <a:gd name="connsiteY3" fmla="*/ 89938 h 157230"/>
                <a:gd name="connsiteX4" fmla="*/ 443 w 115713"/>
                <a:gd name="connsiteY4" fmla="*/ 1038 h 157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713" h="157230">
                  <a:moveTo>
                    <a:pt x="443" y="1038"/>
                  </a:moveTo>
                  <a:cubicBezTo>
                    <a:pt x="-4849" y="-5841"/>
                    <a:pt x="38543" y="22734"/>
                    <a:pt x="57593" y="48663"/>
                  </a:cubicBezTo>
                  <a:cubicBezTo>
                    <a:pt x="76643" y="74592"/>
                    <a:pt x="109451" y="149734"/>
                    <a:pt x="114743" y="156613"/>
                  </a:cubicBezTo>
                  <a:cubicBezTo>
                    <a:pt x="120035" y="163492"/>
                    <a:pt x="102572" y="111105"/>
                    <a:pt x="89343" y="89938"/>
                  </a:cubicBezTo>
                  <a:cubicBezTo>
                    <a:pt x="76114" y="68771"/>
                    <a:pt x="5735" y="7917"/>
                    <a:pt x="443" y="10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2" name="フリーフォーム 631">
              <a:extLst>
                <a:ext uri="{FF2B5EF4-FFF2-40B4-BE49-F238E27FC236}">
                  <a16:creationId xmlns:a16="http://schemas.microsoft.com/office/drawing/2014/main" id="{E74806AA-3099-CBAB-4055-9489C5B3500E}"/>
                </a:ext>
              </a:extLst>
            </p:cNvPr>
            <p:cNvSpPr/>
            <p:nvPr/>
          </p:nvSpPr>
          <p:spPr>
            <a:xfrm>
              <a:off x="6789657" y="8526493"/>
              <a:ext cx="142672" cy="149164"/>
            </a:xfrm>
            <a:custGeom>
              <a:avLst/>
              <a:gdLst>
                <a:gd name="connsiteX0" fmla="*/ 1668 w 142672"/>
                <a:gd name="connsiteY0" fmla="*/ 147607 h 149164"/>
                <a:gd name="connsiteX1" fmla="*/ 141368 w 142672"/>
                <a:gd name="connsiteY1" fmla="*/ 1557 h 149164"/>
                <a:gd name="connsiteX2" fmla="*/ 68343 w 142672"/>
                <a:gd name="connsiteY2" fmla="*/ 74582 h 149164"/>
                <a:gd name="connsiteX3" fmla="*/ 1668 w 142672"/>
                <a:gd name="connsiteY3" fmla="*/ 147607 h 149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672" h="149164">
                  <a:moveTo>
                    <a:pt x="1668" y="147607"/>
                  </a:moveTo>
                  <a:cubicBezTo>
                    <a:pt x="13839" y="135436"/>
                    <a:pt x="130255" y="13728"/>
                    <a:pt x="141368" y="1557"/>
                  </a:cubicBezTo>
                  <a:cubicBezTo>
                    <a:pt x="152481" y="-10614"/>
                    <a:pt x="89510" y="51828"/>
                    <a:pt x="68343" y="74582"/>
                  </a:cubicBezTo>
                  <a:cubicBezTo>
                    <a:pt x="47176" y="97336"/>
                    <a:pt x="-10503" y="159778"/>
                    <a:pt x="1668" y="1476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3" name="フリーフォーム 632">
              <a:extLst>
                <a:ext uri="{FF2B5EF4-FFF2-40B4-BE49-F238E27FC236}">
                  <a16:creationId xmlns:a16="http://schemas.microsoft.com/office/drawing/2014/main" id="{6B087910-C5DD-BC89-90A5-010F179F3FD6}"/>
                </a:ext>
              </a:extLst>
            </p:cNvPr>
            <p:cNvSpPr/>
            <p:nvPr/>
          </p:nvSpPr>
          <p:spPr>
            <a:xfrm>
              <a:off x="6786240" y="8056650"/>
              <a:ext cx="306721" cy="119137"/>
            </a:xfrm>
            <a:custGeom>
              <a:avLst/>
              <a:gdLst>
                <a:gd name="connsiteX0" fmla="*/ 1910 w 306721"/>
                <a:gd name="connsiteY0" fmla="*/ 1500 h 119137"/>
                <a:gd name="connsiteX1" fmla="*/ 147960 w 306721"/>
                <a:gd name="connsiteY1" fmla="*/ 30075 h 119137"/>
                <a:gd name="connsiteX2" fmla="*/ 262260 w 306721"/>
                <a:gd name="connsiteY2" fmla="*/ 87225 h 119137"/>
                <a:gd name="connsiteX3" fmla="*/ 306710 w 306721"/>
                <a:gd name="connsiteY3" fmla="*/ 118975 h 119137"/>
                <a:gd name="connsiteX4" fmla="*/ 259085 w 306721"/>
                <a:gd name="connsiteY4" fmla="*/ 74525 h 119137"/>
                <a:gd name="connsiteX5" fmla="*/ 1910 w 306721"/>
                <a:gd name="connsiteY5" fmla="*/ 1500 h 11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721" h="119137">
                  <a:moveTo>
                    <a:pt x="1910" y="1500"/>
                  </a:moveTo>
                  <a:cubicBezTo>
                    <a:pt x="-16611" y="-5908"/>
                    <a:pt x="104568" y="15788"/>
                    <a:pt x="147960" y="30075"/>
                  </a:cubicBezTo>
                  <a:cubicBezTo>
                    <a:pt x="191352" y="44362"/>
                    <a:pt x="235802" y="72408"/>
                    <a:pt x="262260" y="87225"/>
                  </a:cubicBezTo>
                  <a:cubicBezTo>
                    <a:pt x="288718" y="102042"/>
                    <a:pt x="307239" y="121092"/>
                    <a:pt x="306710" y="118975"/>
                  </a:cubicBezTo>
                  <a:cubicBezTo>
                    <a:pt x="306181" y="116858"/>
                    <a:pt x="304064" y="94104"/>
                    <a:pt x="259085" y="74525"/>
                  </a:cubicBezTo>
                  <a:cubicBezTo>
                    <a:pt x="214106" y="54946"/>
                    <a:pt x="20431" y="8908"/>
                    <a:pt x="1910" y="1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4" name="フリーフォーム 633">
              <a:extLst>
                <a:ext uri="{FF2B5EF4-FFF2-40B4-BE49-F238E27FC236}">
                  <a16:creationId xmlns:a16="http://schemas.microsoft.com/office/drawing/2014/main" id="{B5DA396E-C5BF-43FE-0CC7-7AE49C74C3ED}"/>
                </a:ext>
              </a:extLst>
            </p:cNvPr>
            <p:cNvSpPr/>
            <p:nvPr/>
          </p:nvSpPr>
          <p:spPr>
            <a:xfrm>
              <a:off x="6710400" y="8067592"/>
              <a:ext cx="42859" cy="171735"/>
            </a:xfrm>
            <a:custGeom>
              <a:avLst/>
              <a:gdLst>
                <a:gd name="connsiteX0" fmla="*/ 42825 w 42859"/>
                <a:gd name="connsiteY0" fmla="*/ 83 h 171735"/>
                <a:gd name="connsiteX1" fmla="*/ 17425 w 42859"/>
                <a:gd name="connsiteY1" fmla="*/ 76283 h 171735"/>
                <a:gd name="connsiteX2" fmla="*/ 23775 w 42859"/>
                <a:gd name="connsiteY2" fmla="*/ 111208 h 171735"/>
                <a:gd name="connsiteX3" fmla="*/ 7900 w 42859"/>
                <a:gd name="connsiteY3" fmla="*/ 66758 h 171735"/>
                <a:gd name="connsiteX4" fmla="*/ 42825 w 42859"/>
                <a:gd name="connsiteY4" fmla="*/ 171533 h 171735"/>
                <a:gd name="connsiteX5" fmla="*/ 1550 w 42859"/>
                <a:gd name="connsiteY5" fmla="*/ 35008 h 171735"/>
                <a:gd name="connsiteX6" fmla="*/ 11075 w 42859"/>
                <a:gd name="connsiteY6" fmla="*/ 60408 h 171735"/>
                <a:gd name="connsiteX7" fmla="*/ 42825 w 42859"/>
                <a:gd name="connsiteY7" fmla="*/ 83 h 171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859" h="171735">
                  <a:moveTo>
                    <a:pt x="42825" y="83"/>
                  </a:moveTo>
                  <a:cubicBezTo>
                    <a:pt x="43883" y="2729"/>
                    <a:pt x="20600" y="57762"/>
                    <a:pt x="17425" y="76283"/>
                  </a:cubicBezTo>
                  <a:cubicBezTo>
                    <a:pt x="14250" y="94804"/>
                    <a:pt x="25362" y="112795"/>
                    <a:pt x="23775" y="111208"/>
                  </a:cubicBezTo>
                  <a:cubicBezTo>
                    <a:pt x="22188" y="109621"/>
                    <a:pt x="4725" y="56704"/>
                    <a:pt x="7900" y="66758"/>
                  </a:cubicBezTo>
                  <a:cubicBezTo>
                    <a:pt x="11075" y="76812"/>
                    <a:pt x="43883" y="176824"/>
                    <a:pt x="42825" y="171533"/>
                  </a:cubicBezTo>
                  <a:cubicBezTo>
                    <a:pt x="41767" y="166242"/>
                    <a:pt x="6842" y="53529"/>
                    <a:pt x="1550" y="35008"/>
                  </a:cubicBezTo>
                  <a:cubicBezTo>
                    <a:pt x="-3742" y="16487"/>
                    <a:pt x="5783" y="61995"/>
                    <a:pt x="11075" y="60408"/>
                  </a:cubicBezTo>
                  <a:cubicBezTo>
                    <a:pt x="16367" y="58821"/>
                    <a:pt x="41767" y="-2563"/>
                    <a:pt x="42825" y="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5" name="フリーフォーム 634">
              <a:extLst>
                <a:ext uri="{FF2B5EF4-FFF2-40B4-BE49-F238E27FC236}">
                  <a16:creationId xmlns:a16="http://schemas.microsoft.com/office/drawing/2014/main" id="{3ED933FE-4289-D443-1F16-6337833E9E3E}"/>
                </a:ext>
              </a:extLst>
            </p:cNvPr>
            <p:cNvSpPr/>
            <p:nvPr/>
          </p:nvSpPr>
          <p:spPr>
            <a:xfrm>
              <a:off x="6794372" y="8118475"/>
              <a:ext cx="241486" cy="112649"/>
            </a:xfrm>
            <a:custGeom>
              <a:avLst/>
              <a:gdLst>
                <a:gd name="connsiteX0" fmla="*/ 128 w 241486"/>
                <a:gd name="connsiteY0" fmla="*/ 0 h 112649"/>
                <a:gd name="connsiteX1" fmla="*/ 165228 w 241486"/>
                <a:gd name="connsiteY1" fmla="*/ 34925 h 112649"/>
                <a:gd name="connsiteX2" fmla="*/ 184278 w 241486"/>
                <a:gd name="connsiteY2" fmla="*/ 73025 h 112649"/>
                <a:gd name="connsiteX3" fmla="*/ 136653 w 241486"/>
                <a:gd name="connsiteY3" fmla="*/ 111125 h 112649"/>
                <a:gd name="connsiteX4" fmla="*/ 241428 w 241486"/>
                <a:gd name="connsiteY4" fmla="*/ 104775 h 112649"/>
                <a:gd name="connsiteX5" fmla="*/ 152528 w 241486"/>
                <a:gd name="connsiteY5" fmla="*/ 101600 h 112649"/>
                <a:gd name="connsiteX6" fmla="*/ 216028 w 241486"/>
                <a:gd name="connsiteY6" fmla="*/ 50800 h 112649"/>
                <a:gd name="connsiteX7" fmla="*/ 158878 w 241486"/>
                <a:gd name="connsiteY7" fmla="*/ 38100 h 112649"/>
                <a:gd name="connsiteX8" fmla="*/ 98553 w 241486"/>
                <a:gd name="connsiteY8" fmla="*/ 25400 h 112649"/>
                <a:gd name="connsiteX9" fmla="*/ 136653 w 241486"/>
                <a:gd name="connsiteY9" fmla="*/ 34925 h 112649"/>
                <a:gd name="connsiteX10" fmla="*/ 128 w 241486"/>
                <a:gd name="connsiteY10" fmla="*/ 0 h 11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1486" h="112649">
                  <a:moveTo>
                    <a:pt x="128" y="0"/>
                  </a:moveTo>
                  <a:cubicBezTo>
                    <a:pt x="4890" y="0"/>
                    <a:pt x="134536" y="22754"/>
                    <a:pt x="165228" y="34925"/>
                  </a:cubicBezTo>
                  <a:cubicBezTo>
                    <a:pt x="195920" y="47096"/>
                    <a:pt x="189041" y="60325"/>
                    <a:pt x="184278" y="73025"/>
                  </a:cubicBezTo>
                  <a:cubicBezTo>
                    <a:pt x="179515" y="85725"/>
                    <a:pt x="127128" y="105833"/>
                    <a:pt x="136653" y="111125"/>
                  </a:cubicBezTo>
                  <a:cubicBezTo>
                    <a:pt x="146178" y="116417"/>
                    <a:pt x="238782" y="106363"/>
                    <a:pt x="241428" y="104775"/>
                  </a:cubicBezTo>
                  <a:cubicBezTo>
                    <a:pt x="244074" y="103188"/>
                    <a:pt x="156761" y="110596"/>
                    <a:pt x="152528" y="101600"/>
                  </a:cubicBezTo>
                  <a:cubicBezTo>
                    <a:pt x="148295" y="92604"/>
                    <a:pt x="214970" y="61383"/>
                    <a:pt x="216028" y="50800"/>
                  </a:cubicBezTo>
                  <a:cubicBezTo>
                    <a:pt x="217086" y="40217"/>
                    <a:pt x="158878" y="38100"/>
                    <a:pt x="158878" y="38100"/>
                  </a:cubicBezTo>
                  <a:lnTo>
                    <a:pt x="98553" y="25400"/>
                  </a:lnTo>
                  <a:cubicBezTo>
                    <a:pt x="94849" y="24871"/>
                    <a:pt x="148824" y="39158"/>
                    <a:pt x="136653" y="34925"/>
                  </a:cubicBezTo>
                  <a:cubicBezTo>
                    <a:pt x="124482" y="30692"/>
                    <a:pt x="-4634" y="0"/>
                    <a:pt x="1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6" name="フリーフォーム 635">
              <a:extLst>
                <a:ext uri="{FF2B5EF4-FFF2-40B4-BE49-F238E27FC236}">
                  <a16:creationId xmlns:a16="http://schemas.microsoft.com/office/drawing/2014/main" id="{4E198DD0-FCB9-5C9F-781D-FC278ED8A02B}"/>
                </a:ext>
              </a:extLst>
            </p:cNvPr>
            <p:cNvSpPr/>
            <p:nvPr/>
          </p:nvSpPr>
          <p:spPr>
            <a:xfrm>
              <a:off x="7044913" y="8168850"/>
              <a:ext cx="57653" cy="156003"/>
            </a:xfrm>
            <a:custGeom>
              <a:avLst/>
              <a:gdLst>
                <a:gd name="connsiteX0" fmla="*/ 412 w 57653"/>
                <a:gd name="connsiteY0" fmla="*/ 425 h 156003"/>
                <a:gd name="connsiteX1" fmla="*/ 32162 w 57653"/>
                <a:gd name="connsiteY1" fmla="*/ 44875 h 156003"/>
                <a:gd name="connsiteX2" fmla="*/ 38512 w 57653"/>
                <a:gd name="connsiteY2" fmla="*/ 76625 h 156003"/>
                <a:gd name="connsiteX3" fmla="*/ 412 w 57653"/>
                <a:gd name="connsiteY3" fmla="*/ 156000 h 156003"/>
                <a:gd name="connsiteX4" fmla="*/ 57562 w 57653"/>
                <a:gd name="connsiteY4" fmla="*/ 73450 h 156003"/>
                <a:gd name="connsiteX5" fmla="*/ 412 w 57653"/>
                <a:gd name="connsiteY5" fmla="*/ 425 h 156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653" h="156003">
                  <a:moveTo>
                    <a:pt x="412" y="425"/>
                  </a:moveTo>
                  <a:cubicBezTo>
                    <a:pt x="-3821" y="-4337"/>
                    <a:pt x="25812" y="32175"/>
                    <a:pt x="32162" y="44875"/>
                  </a:cubicBezTo>
                  <a:cubicBezTo>
                    <a:pt x="38512" y="57575"/>
                    <a:pt x="43804" y="58104"/>
                    <a:pt x="38512" y="76625"/>
                  </a:cubicBezTo>
                  <a:cubicBezTo>
                    <a:pt x="33220" y="95146"/>
                    <a:pt x="-2763" y="156529"/>
                    <a:pt x="412" y="156000"/>
                  </a:cubicBezTo>
                  <a:cubicBezTo>
                    <a:pt x="3587" y="155471"/>
                    <a:pt x="54916" y="97262"/>
                    <a:pt x="57562" y="73450"/>
                  </a:cubicBezTo>
                  <a:cubicBezTo>
                    <a:pt x="60208" y="49638"/>
                    <a:pt x="4645" y="5187"/>
                    <a:pt x="412" y="4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7" name="フリーフォーム 636">
              <a:extLst>
                <a:ext uri="{FF2B5EF4-FFF2-40B4-BE49-F238E27FC236}">
                  <a16:creationId xmlns:a16="http://schemas.microsoft.com/office/drawing/2014/main" id="{5056BB3E-D168-CA7B-9D61-7AADE6FBBEFA}"/>
                </a:ext>
              </a:extLst>
            </p:cNvPr>
            <p:cNvSpPr/>
            <p:nvPr/>
          </p:nvSpPr>
          <p:spPr>
            <a:xfrm>
              <a:off x="7096120" y="8121519"/>
              <a:ext cx="248864" cy="474666"/>
            </a:xfrm>
            <a:custGeom>
              <a:avLst/>
              <a:gdLst>
                <a:gd name="connsiteX0" fmla="*/ 5 w 248864"/>
                <a:gd name="connsiteY0" fmla="*/ 131 h 474666"/>
                <a:gd name="connsiteX1" fmla="*/ 76205 w 248864"/>
                <a:gd name="connsiteY1" fmla="*/ 181106 h 474666"/>
                <a:gd name="connsiteX2" fmla="*/ 247655 w 248864"/>
                <a:gd name="connsiteY2" fmla="*/ 470031 h 474666"/>
                <a:gd name="connsiteX3" fmla="*/ 155580 w 248864"/>
                <a:gd name="connsiteY3" fmla="*/ 362081 h 474666"/>
                <a:gd name="connsiteX4" fmla="*/ 212730 w 248864"/>
                <a:gd name="connsiteY4" fmla="*/ 400181 h 474666"/>
                <a:gd name="connsiteX5" fmla="*/ 79380 w 248864"/>
                <a:gd name="connsiteY5" fmla="*/ 155706 h 474666"/>
                <a:gd name="connsiteX6" fmla="*/ 5 w 248864"/>
                <a:gd name="connsiteY6" fmla="*/ 131 h 47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864" h="474666">
                  <a:moveTo>
                    <a:pt x="5" y="131"/>
                  </a:moveTo>
                  <a:cubicBezTo>
                    <a:pt x="-524" y="4364"/>
                    <a:pt x="34930" y="102789"/>
                    <a:pt x="76205" y="181106"/>
                  </a:cubicBezTo>
                  <a:cubicBezTo>
                    <a:pt x="117480" y="259423"/>
                    <a:pt x="234426" y="439869"/>
                    <a:pt x="247655" y="470031"/>
                  </a:cubicBezTo>
                  <a:cubicBezTo>
                    <a:pt x="260884" y="500193"/>
                    <a:pt x="161401" y="373723"/>
                    <a:pt x="155580" y="362081"/>
                  </a:cubicBezTo>
                  <a:cubicBezTo>
                    <a:pt x="149759" y="350439"/>
                    <a:pt x="225430" y="434577"/>
                    <a:pt x="212730" y="400181"/>
                  </a:cubicBezTo>
                  <a:cubicBezTo>
                    <a:pt x="200030" y="365785"/>
                    <a:pt x="113776" y="216560"/>
                    <a:pt x="79380" y="155706"/>
                  </a:cubicBezTo>
                  <a:cubicBezTo>
                    <a:pt x="44984" y="94852"/>
                    <a:pt x="534" y="-4102"/>
                    <a:pt x="5" y="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8" name="フリーフォーム 637">
              <a:extLst>
                <a:ext uri="{FF2B5EF4-FFF2-40B4-BE49-F238E27FC236}">
                  <a16:creationId xmlns:a16="http://schemas.microsoft.com/office/drawing/2014/main" id="{5A61D29A-3431-829C-D892-C3054650E0A8}"/>
                </a:ext>
              </a:extLst>
            </p:cNvPr>
            <p:cNvSpPr/>
            <p:nvPr/>
          </p:nvSpPr>
          <p:spPr>
            <a:xfrm>
              <a:off x="7083412" y="8181873"/>
              <a:ext cx="190489" cy="347367"/>
            </a:xfrm>
            <a:custGeom>
              <a:avLst/>
              <a:gdLst>
                <a:gd name="connsiteX0" fmla="*/ 13 w 190489"/>
                <a:gd name="connsiteY0" fmla="*/ 102 h 347367"/>
                <a:gd name="connsiteX1" fmla="*/ 174638 w 190489"/>
                <a:gd name="connsiteY1" fmla="*/ 323952 h 347367"/>
                <a:gd name="connsiteX2" fmla="*/ 165113 w 190489"/>
                <a:gd name="connsiteY2" fmla="*/ 289027 h 347367"/>
                <a:gd name="connsiteX3" fmla="*/ 13 w 190489"/>
                <a:gd name="connsiteY3" fmla="*/ 102 h 347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89" h="347367">
                  <a:moveTo>
                    <a:pt x="13" y="102"/>
                  </a:moveTo>
                  <a:cubicBezTo>
                    <a:pt x="1601" y="5923"/>
                    <a:pt x="147121" y="275798"/>
                    <a:pt x="174638" y="323952"/>
                  </a:cubicBezTo>
                  <a:cubicBezTo>
                    <a:pt x="202155" y="372106"/>
                    <a:pt x="190513" y="338769"/>
                    <a:pt x="165113" y="289027"/>
                  </a:cubicBezTo>
                  <a:cubicBezTo>
                    <a:pt x="139713" y="239285"/>
                    <a:pt x="-1575" y="-5719"/>
                    <a:pt x="13" y="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9" name="フリーフォーム 638">
              <a:extLst>
                <a:ext uri="{FF2B5EF4-FFF2-40B4-BE49-F238E27FC236}">
                  <a16:creationId xmlns:a16="http://schemas.microsoft.com/office/drawing/2014/main" id="{0539DA39-D336-174E-1D05-8DCED5C09EA9}"/>
                </a:ext>
              </a:extLst>
            </p:cNvPr>
            <p:cNvSpPr/>
            <p:nvPr/>
          </p:nvSpPr>
          <p:spPr>
            <a:xfrm>
              <a:off x="7322864" y="8529077"/>
              <a:ext cx="341450" cy="499038"/>
            </a:xfrm>
            <a:custGeom>
              <a:avLst/>
              <a:gdLst>
                <a:gd name="connsiteX0" fmla="*/ 1861 w 341450"/>
                <a:gd name="connsiteY0" fmla="*/ 2148 h 499038"/>
                <a:gd name="connsiteX1" fmla="*/ 335236 w 341450"/>
                <a:gd name="connsiteY1" fmla="*/ 487923 h 499038"/>
                <a:gd name="connsiteX2" fmla="*/ 205061 w 341450"/>
                <a:gd name="connsiteY2" fmla="*/ 316473 h 499038"/>
                <a:gd name="connsiteX3" fmla="*/ 1861 w 341450"/>
                <a:gd name="connsiteY3" fmla="*/ 2148 h 49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450" h="499038">
                  <a:moveTo>
                    <a:pt x="1861" y="2148"/>
                  </a:moveTo>
                  <a:cubicBezTo>
                    <a:pt x="23557" y="30723"/>
                    <a:pt x="301369" y="435536"/>
                    <a:pt x="335236" y="487923"/>
                  </a:cubicBezTo>
                  <a:cubicBezTo>
                    <a:pt x="369103" y="540310"/>
                    <a:pt x="255861" y="394790"/>
                    <a:pt x="205061" y="316473"/>
                  </a:cubicBezTo>
                  <a:cubicBezTo>
                    <a:pt x="154261" y="238156"/>
                    <a:pt x="-19835" y="-26427"/>
                    <a:pt x="1861" y="21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0" name="フリーフォーム 639">
              <a:extLst>
                <a:ext uri="{FF2B5EF4-FFF2-40B4-BE49-F238E27FC236}">
                  <a16:creationId xmlns:a16="http://schemas.microsoft.com/office/drawing/2014/main" id="{69398AFC-943A-E882-FB71-F1864A6E859D}"/>
                </a:ext>
              </a:extLst>
            </p:cNvPr>
            <p:cNvSpPr/>
            <p:nvPr/>
          </p:nvSpPr>
          <p:spPr>
            <a:xfrm>
              <a:off x="7337307" y="8578797"/>
              <a:ext cx="357013" cy="536094"/>
            </a:xfrm>
            <a:custGeom>
              <a:avLst/>
              <a:gdLst>
                <a:gd name="connsiteX0" fmla="*/ 118 w 357013"/>
                <a:gd name="connsiteY0" fmla="*/ 53 h 536094"/>
                <a:gd name="connsiteX1" fmla="*/ 333493 w 357013"/>
                <a:gd name="connsiteY1" fmla="*/ 492178 h 536094"/>
                <a:gd name="connsiteX2" fmla="*/ 295393 w 357013"/>
                <a:gd name="connsiteY2" fmla="*/ 460428 h 536094"/>
                <a:gd name="connsiteX3" fmla="*/ 118 w 357013"/>
                <a:gd name="connsiteY3" fmla="*/ 53 h 536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013" h="536094">
                  <a:moveTo>
                    <a:pt x="118" y="53"/>
                  </a:moveTo>
                  <a:cubicBezTo>
                    <a:pt x="6468" y="5345"/>
                    <a:pt x="284281" y="415449"/>
                    <a:pt x="333493" y="492178"/>
                  </a:cubicBezTo>
                  <a:cubicBezTo>
                    <a:pt x="382706" y="568907"/>
                    <a:pt x="347251" y="536628"/>
                    <a:pt x="295393" y="460428"/>
                  </a:cubicBezTo>
                  <a:cubicBezTo>
                    <a:pt x="243535" y="384228"/>
                    <a:pt x="-6232" y="-5239"/>
                    <a:pt x="118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1" name="フリーフォーム 640">
              <a:extLst>
                <a:ext uri="{FF2B5EF4-FFF2-40B4-BE49-F238E27FC236}">
                  <a16:creationId xmlns:a16="http://schemas.microsoft.com/office/drawing/2014/main" id="{823DC357-83EE-D0A7-8554-3762781B7365}"/>
                </a:ext>
              </a:extLst>
            </p:cNvPr>
            <p:cNvSpPr/>
            <p:nvPr/>
          </p:nvSpPr>
          <p:spPr>
            <a:xfrm>
              <a:off x="7130561" y="8324397"/>
              <a:ext cx="220385" cy="342114"/>
            </a:xfrm>
            <a:custGeom>
              <a:avLst/>
              <a:gdLst>
                <a:gd name="connsiteX0" fmla="*/ 489 w 220385"/>
                <a:gd name="connsiteY0" fmla="*/ 453 h 342114"/>
                <a:gd name="connsiteX1" fmla="*/ 213214 w 220385"/>
                <a:gd name="connsiteY1" fmla="*/ 327478 h 342114"/>
                <a:gd name="connsiteX2" fmla="*/ 156064 w 220385"/>
                <a:gd name="connsiteY2" fmla="*/ 257628 h 342114"/>
                <a:gd name="connsiteX3" fmla="*/ 489 w 220385"/>
                <a:gd name="connsiteY3" fmla="*/ 453 h 342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385" h="342114">
                  <a:moveTo>
                    <a:pt x="489" y="453"/>
                  </a:moveTo>
                  <a:cubicBezTo>
                    <a:pt x="10014" y="12095"/>
                    <a:pt x="187285" y="284616"/>
                    <a:pt x="213214" y="327478"/>
                  </a:cubicBezTo>
                  <a:cubicBezTo>
                    <a:pt x="239143" y="370341"/>
                    <a:pt x="188872" y="310545"/>
                    <a:pt x="156064" y="257628"/>
                  </a:cubicBezTo>
                  <a:cubicBezTo>
                    <a:pt x="123256" y="204711"/>
                    <a:pt x="-9036" y="-11189"/>
                    <a:pt x="489" y="4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2" name="フリーフォーム 641">
              <a:extLst>
                <a:ext uri="{FF2B5EF4-FFF2-40B4-BE49-F238E27FC236}">
                  <a16:creationId xmlns:a16="http://schemas.microsoft.com/office/drawing/2014/main" id="{CF4E063B-9828-3576-5293-E8028A8E1A28}"/>
                </a:ext>
              </a:extLst>
            </p:cNvPr>
            <p:cNvSpPr/>
            <p:nvPr/>
          </p:nvSpPr>
          <p:spPr>
            <a:xfrm>
              <a:off x="7353179" y="8667380"/>
              <a:ext cx="383377" cy="764006"/>
            </a:xfrm>
            <a:custGeom>
              <a:avLst/>
              <a:gdLst>
                <a:gd name="connsiteX0" fmla="*/ 121 w 383377"/>
                <a:gd name="connsiteY0" fmla="*/ 370 h 764006"/>
                <a:gd name="connsiteX1" fmla="*/ 187446 w 383377"/>
                <a:gd name="connsiteY1" fmla="*/ 413120 h 764006"/>
                <a:gd name="connsiteX2" fmla="*/ 381121 w 383377"/>
                <a:gd name="connsiteY2" fmla="*/ 759195 h 764006"/>
                <a:gd name="connsiteX3" fmla="*/ 285871 w 383377"/>
                <a:gd name="connsiteY3" fmla="*/ 600445 h 764006"/>
                <a:gd name="connsiteX4" fmla="*/ 174746 w 383377"/>
                <a:gd name="connsiteY4" fmla="*/ 390895 h 764006"/>
                <a:gd name="connsiteX5" fmla="*/ 158871 w 383377"/>
                <a:gd name="connsiteY5" fmla="*/ 340095 h 764006"/>
                <a:gd name="connsiteX6" fmla="*/ 121 w 383377"/>
                <a:gd name="connsiteY6" fmla="*/ 370 h 76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3377" h="764006">
                  <a:moveTo>
                    <a:pt x="121" y="370"/>
                  </a:moveTo>
                  <a:cubicBezTo>
                    <a:pt x="4883" y="12541"/>
                    <a:pt x="123946" y="286649"/>
                    <a:pt x="187446" y="413120"/>
                  </a:cubicBezTo>
                  <a:cubicBezTo>
                    <a:pt x="250946" y="539591"/>
                    <a:pt x="364717" y="727974"/>
                    <a:pt x="381121" y="759195"/>
                  </a:cubicBezTo>
                  <a:cubicBezTo>
                    <a:pt x="397525" y="790416"/>
                    <a:pt x="320267" y="661828"/>
                    <a:pt x="285871" y="600445"/>
                  </a:cubicBezTo>
                  <a:cubicBezTo>
                    <a:pt x="251475" y="539062"/>
                    <a:pt x="195913" y="434287"/>
                    <a:pt x="174746" y="390895"/>
                  </a:cubicBezTo>
                  <a:cubicBezTo>
                    <a:pt x="153579" y="347503"/>
                    <a:pt x="185329" y="400949"/>
                    <a:pt x="158871" y="340095"/>
                  </a:cubicBezTo>
                  <a:cubicBezTo>
                    <a:pt x="132413" y="279241"/>
                    <a:pt x="-4641" y="-11801"/>
                    <a:pt x="121" y="3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3" name="フリーフォーム 642">
              <a:extLst>
                <a:ext uri="{FF2B5EF4-FFF2-40B4-BE49-F238E27FC236}">
                  <a16:creationId xmlns:a16="http://schemas.microsoft.com/office/drawing/2014/main" id="{9E5B8CF9-F2BA-48A4-DB85-7F859DE3793D}"/>
                </a:ext>
              </a:extLst>
            </p:cNvPr>
            <p:cNvSpPr/>
            <p:nvPr/>
          </p:nvSpPr>
          <p:spPr>
            <a:xfrm>
              <a:off x="7353237" y="8632782"/>
              <a:ext cx="387419" cy="774877"/>
            </a:xfrm>
            <a:custGeom>
              <a:avLst/>
              <a:gdLst>
                <a:gd name="connsiteX0" fmla="*/ 63 w 387419"/>
                <a:gd name="connsiteY0" fmla="*/ 43 h 774877"/>
                <a:gd name="connsiteX1" fmla="*/ 181038 w 387419"/>
                <a:gd name="connsiteY1" fmla="*/ 358818 h 774877"/>
                <a:gd name="connsiteX2" fmla="*/ 314388 w 387419"/>
                <a:gd name="connsiteY2" fmla="*/ 609643 h 774877"/>
                <a:gd name="connsiteX3" fmla="*/ 387413 w 387419"/>
                <a:gd name="connsiteY3" fmla="*/ 774743 h 774877"/>
                <a:gd name="connsiteX4" fmla="*/ 317563 w 387419"/>
                <a:gd name="connsiteY4" fmla="*/ 631868 h 774877"/>
                <a:gd name="connsiteX5" fmla="*/ 161988 w 387419"/>
                <a:gd name="connsiteY5" fmla="*/ 336593 h 774877"/>
                <a:gd name="connsiteX6" fmla="*/ 63 w 387419"/>
                <a:gd name="connsiteY6" fmla="*/ 43 h 774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7419" h="774877">
                  <a:moveTo>
                    <a:pt x="63" y="43"/>
                  </a:moveTo>
                  <a:cubicBezTo>
                    <a:pt x="3238" y="3747"/>
                    <a:pt x="128651" y="257218"/>
                    <a:pt x="181038" y="358818"/>
                  </a:cubicBezTo>
                  <a:cubicBezTo>
                    <a:pt x="233426" y="460418"/>
                    <a:pt x="279992" y="540322"/>
                    <a:pt x="314388" y="609643"/>
                  </a:cubicBezTo>
                  <a:cubicBezTo>
                    <a:pt x="348784" y="678964"/>
                    <a:pt x="386884" y="771039"/>
                    <a:pt x="387413" y="774743"/>
                  </a:cubicBezTo>
                  <a:cubicBezTo>
                    <a:pt x="387942" y="778447"/>
                    <a:pt x="355134" y="704893"/>
                    <a:pt x="317563" y="631868"/>
                  </a:cubicBezTo>
                  <a:cubicBezTo>
                    <a:pt x="279992" y="558843"/>
                    <a:pt x="211201" y="440310"/>
                    <a:pt x="161988" y="336593"/>
                  </a:cubicBezTo>
                  <a:cubicBezTo>
                    <a:pt x="112776" y="232876"/>
                    <a:pt x="-3112" y="-3661"/>
                    <a:pt x="63" y="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4" name="フリーフォーム 643">
              <a:extLst>
                <a:ext uri="{FF2B5EF4-FFF2-40B4-BE49-F238E27FC236}">
                  <a16:creationId xmlns:a16="http://schemas.microsoft.com/office/drawing/2014/main" id="{94A5EFA4-CC9B-8166-F488-F326B690CCEE}"/>
                </a:ext>
              </a:extLst>
            </p:cNvPr>
            <p:cNvSpPr/>
            <p:nvPr/>
          </p:nvSpPr>
          <p:spPr>
            <a:xfrm>
              <a:off x="7683402" y="9109002"/>
              <a:ext cx="307442" cy="479272"/>
            </a:xfrm>
            <a:custGeom>
              <a:avLst/>
              <a:gdLst>
                <a:gd name="connsiteX0" fmla="*/ 98 w 307442"/>
                <a:gd name="connsiteY0" fmla="*/ 73 h 479272"/>
                <a:gd name="connsiteX1" fmla="*/ 285848 w 307442"/>
                <a:gd name="connsiteY1" fmla="*/ 441398 h 479272"/>
                <a:gd name="connsiteX2" fmla="*/ 254098 w 307442"/>
                <a:gd name="connsiteY2" fmla="*/ 406473 h 479272"/>
                <a:gd name="connsiteX3" fmla="*/ 98 w 307442"/>
                <a:gd name="connsiteY3" fmla="*/ 73 h 47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7442" h="479272">
                  <a:moveTo>
                    <a:pt x="98" y="73"/>
                  </a:moveTo>
                  <a:cubicBezTo>
                    <a:pt x="5390" y="5894"/>
                    <a:pt x="243515" y="373665"/>
                    <a:pt x="285848" y="441398"/>
                  </a:cubicBezTo>
                  <a:cubicBezTo>
                    <a:pt x="328181" y="509131"/>
                    <a:pt x="303311" y="478969"/>
                    <a:pt x="254098" y="406473"/>
                  </a:cubicBezTo>
                  <a:cubicBezTo>
                    <a:pt x="204886" y="333977"/>
                    <a:pt x="-5194" y="-5748"/>
                    <a:pt x="98" y="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5" name="フリーフォーム 644">
              <a:extLst>
                <a:ext uri="{FF2B5EF4-FFF2-40B4-BE49-F238E27FC236}">
                  <a16:creationId xmlns:a16="http://schemas.microsoft.com/office/drawing/2014/main" id="{B709B6CA-53AC-76B5-AC69-5674DAA5AEBD}"/>
                </a:ext>
              </a:extLst>
            </p:cNvPr>
            <p:cNvSpPr/>
            <p:nvPr/>
          </p:nvSpPr>
          <p:spPr>
            <a:xfrm>
              <a:off x="7677017" y="9045517"/>
              <a:ext cx="384467" cy="600641"/>
            </a:xfrm>
            <a:custGeom>
              <a:avLst/>
              <a:gdLst>
                <a:gd name="connsiteX0" fmla="*/ 133 w 384467"/>
                <a:gd name="connsiteY0" fmla="*/ 58 h 600641"/>
                <a:gd name="connsiteX1" fmla="*/ 266833 w 384467"/>
                <a:gd name="connsiteY1" fmla="*/ 393758 h 600641"/>
                <a:gd name="connsiteX2" fmla="*/ 381133 w 384467"/>
                <a:gd name="connsiteY2" fmla="*/ 593783 h 600641"/>
                <a:gd name="connsiteX3" fmla="*/ 343033 w 384467"/>
                <a:gd name="connsiteY3" fmla="*/ 536633 h 600641"/>
                <a:gd name="connsiteX4" fmla="*/ 231908 w 384467"/>
                <a:gd name="connsiteY4" fmla="*/ 365183 h 600641"/>
                <a:gd name="connsiteX5" fmla="*/ 133 w 384467"/>
                <a:gd name="connsiteY5" fmla="*/ 58 h 600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4467" h="600641">
                  <a:moveTo>
                    <a:pt x="133" y="58"/>
                  </a:moveTo>
                  <a:cubicBezTo>
                    <a:pt x="5954" y="4820"/>
                    <a:pt x="203333" y="294804"/>
                    <a:pt x="266833" y="393758"/>
                  </a:cubicBezTo>
                  <a:cubicBezTo>
                    <a:pt x="330333" y="492712"/>
                    <a:pt x="368433" y="569971"/>
                    <a:pt x="381133" y="593783"/>
                  </a:cubicBezTo>
                  <a:cubicBezTo>
                    <a:pt x="393833" y="617596"/>
                    <a:pt x="367904" y="574733"/>
                    <a:pt x="343033" y="536633"/>
                  </a:cubicBezTo>
                  <a:cubicBezTo>
                    <a:pt x="318162" y="498533"/>
                    <a:pt x="283237" y="449320"/>
                    <a:pt x="231908" y="365183"/>
                  </a:cubicBezTo>
                  <a:cubicBezTo>
                    <a:pt x="180579" y="281046"/>
                    <a:pt x="-5688" y="-4704"/>
                    <a:pt x="133" y="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6" name="フリーフォーム 645">
              <a:extLst>
                <a:ext uri="{FF2B5EF4-FFF2-40B4-BE49-F238E27FC236}">
                  <a16:creationId xmlns:a16="http://schemas.microsoft.com/office/drawing/2014/main" id="{ED9F796F-F008-7B94-F402-769439BE6319}"/>
                </a:ext>
              </a:extLst>
            </p:cNvPr>
            <p:cNvSpPr/>
            <p:nvPr/>
          </p:nvSpPr>
          <p:spPr>
            <a:xfrm>
              <a:off x="7739627" y="9256369"/>
              <a:ext cx="308834" cy="542839"/>
            </a:xfrm>
            <a:custGeom>
              <a:avLst/>
              <a:gdLst>
                <a:gd name="connsiteX0" fmla="*/ 10548 w 308834"/>
                <a:gd name="connsiteY0" fmla="*/ 17806 h 542839"/>
                <a:gd name="connsiteX1" fmla="*/ 293123 w 308834"/>
                <a:gd name="connsiteY1" fmla="*/ 513106 h 542839"/>
                <a:gd name="connsiteX2" fmla="*/ 251848 w 308834"/>
                <a:gd name="connsiteY2" fmla="*/ 449606 h 542839"/>
                <a:gd name="connsiteX3" fmla="*/ 77223 w 308834"/>
                <a:gd name="connsiteY3" fmla="*/ 141631 h 542839"/>
                <a:gd name="connsiteX4" fmla="*/ 10548 w 308834"/>
                <a:gd name="connsiteY4" fmla="*/ 17806 h 542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834" h="542839">
                  <a:moveTo>
                    <a:pt x="10548" y="17806"/>
                  </a:moveTo>
                  <a:cubicBezTo>
                    <a:pt x="46531" y="79719"/>
                    <a:pt x="252906" y="441139"/>
                    <a:pt x="293123" y="513106"/>
                  </a:cubicBezTo>
                  <a:cubicBezTo>
                    <a:pt x="333340" y="585073"/>
                    <a:pt x="287831" y="511519"/>
                    <a:pt x="251848" y="449606"/>
                  </a:cubicBezTo>
                  <a:cubicBezTo>
                    <a:pt x="215865" y="387694"/>
                    <a:pt x="115323" y="213598"/>
                    <a:pt x="77223" y="141631"/>
                  </a:cubicBezTo>
                  <a:cubicBezTo>
                    <a:pt x="39123" y="69664"/>
                    <a:pt x="-25435" y="-44107"/>
                    <a:pt x="10548" y="178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7" name="フリーフォーム 646">
              <a:extLst>
                <a:ext uri="{FF2B5EF4-FFF2-40B4-BE49-F238E27FC236}">
                  <a16:creationId xmlns:a16="http://schemas.microsoft.com/office/drawing/2014/main" id="{B6108453-CE39-11B5-4145-8EE976F657E5}"/>
                </a:ext>
              </a:extLst>
            </p:cNvPr>
            <p:cNvSpPr/>
            <p:nvPr/>
          </p:nvSpPr>
          <p:spPr>
            <a:xfrm>
              <a:off x="8023183" y="9575606"/>
              <a:ext cx="331542" cy="550409"/>
            </a:xfrm>
            <a:custGeom>
              <a:avLst/>
              <a:gdLst>
                <a:gd name="connsiteX0" fmla="*/ 42 w 331542"/>
                <a:gd name="connsiteY0" fmla="*/ 194 h 550409"/>
                <a:gd name="connsiteX1" fmla="*/ 304842 w 331542"/>
                <a:gd name="connsiteY1" fmla="*/ 514544 h 550409"/>
                <a:gd name="connsiteX2" fmla="*/ 282617 w 331542"/>
                <a:gd name="connsiteY2" fmla="*/ 454219 h 550409"/>
                <a:gd name="connsiteX3" fmla="*/ 42 w 331542"/>
                <a:gd name="connsiteY3" fmla="*/ 194 h 55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1542" h="550409">
                  <a:moveTo>
                    <a:pt x="42" y="194"/>
                  </a:moveTo>
                  <a:cubicBezTo>
                    <a:pt x="3746" y="10248"/>
                    <a:pt x="257746" y="438873"/>
                    <a:pt x="304842" y="514544"/>
                  </a:cubicBezTo>
                  <a:cubicBezTo>
                    <a:pt x="351938" y="590215"/>
                    <a:pt x="331829" y="534652"/>
                    <a:pt x="282617" y="454219"/>
                  </a:cubicBezTo>
                  <a:cubicBezTo>
                    <a:pt x="233405" y="373786"/>
                    <a:pt x="-3662" y="-9860"/>
                    <a:pt x="42" y="1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8" name="フリーフォーム 647">
              <a:extLst>
                <a:ext uri="{FF2B5EF4-FFF2-40B4-BE49-F238E27FC236}">
                  <a16:creationId xmlns:a16="http://schemas.microsoft.com/office/drawing/2014/main" id="{61EA5600-91F9-1290-2D6C-2727050D4AAE}"/>
                </a:ext>
              </a:extLst>
            </p:cNvPr>
            <p:cNvSpPr/>
            <p:nvPr/>
          </p:nvSpPr>
          <p:spPr>
            <a:xfrm>
              <a:off x="7972377" y="9585307"/>
              <a:ext cx="355657" cy="542945"/>
            </a:xfrm>
            <a:custGeom>
              <a:avLst/>
              <a:gdLst>
                <a:gd name="connsiteX0" fmla="*/ 48 w 355657"/>
                <a:gd name="connsiteY0" fmla="*/ 18 h 542945"/>
                <a:gd name="connsiteX1" fmla="*/ 95298 w 355657"/>
                <a:gd name="connsiteY1" fmla="*/ 139718 h 542945"/>
                <a:gd name="connsiteX2" fmla="*/ 355648 w 355657"/>
                <a:gd name="connsiteY2" fmla="*/ 542943 h 542945"/>
                <a:gd name="connsiteX3" fmla="*/ 104823 w 355657"/>
                <a:gd name="connsiteY3" fmla="*/ 133368 h 542945"/>
                <a:gd name="connsiteX4" fmla="*/ 48 w 355657"/>
                <a:gd name="connsiteY4" fmla="*/ 18 h 542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657" h="542945">
                  <a:moveTo>
                    <a:pt x="48" y="18"/>
                  </a:moveTo>
                  <a:cubicBezTo>
                    <a:pt x="-1540" y="1076"/>
                    <a:pt x="36031" y="49230"/>
                    <a:pt x="95298" y="139718"/>
                  </a:cubicBezTo>
                  <a:cubicBezTo>
                    <a:pt x="154565" y="230206"/>
                    <a:pt x="354060" y="544001"/>
                    <a:pt x="355648" y="542943"/>
                  </a:cubicBezTo>
                  <a:cubicBezTo>
                    <a:pt x="357236" y="541885"/>
                    <a:pt x="160915" y="222268"/>
                    <a:pt x="104823" y="133368"/>
                  </a:cubicBezTo>
                  <a:cubicBezTo>
                    <a:pt x="48731" y="44468"/>
                    <a:pt x="1636" y="-1040"/>
                    <a:pt x="48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9" name="フリーフォーム 648">
              <a:extLst>
                <a:ext uri="{FF2B5EF4-FFF2-40B4-BE49-F238E27FC236}">
                  <a16:creationId xmlns:a16="http://schemas.microsoft.com/office/drawing/2014/main" id="{6D7FC631-01C4-CE0C-9131-6F5714574C82}"/>
                </a:ext>
              </a:extLst>
            </p:cNvPr>
            <p:cNvSpPr/>
            <p:nvPr/>
          </p:nvSpPr>
          <p:spPr>
            <a:xfrm>
              <a:off x="8044558" y="9735497"/>
              <a:ext cx="337862" cy="609914"/>
            </a:xfrm>
            <a:custGeom>
              <a:avLst/>
              <a:gdLst>
                <a:gd name="connsiteX0" fmla="*/ 7242 w 337862"/>
                <a:gd name="connsiteY0" fmla="*/ 11753 h 609914"/>
                <a:gd name="connsiteX1" fmla="*/ 337442 w 337862"/>
                <a:gd name="connsiteY1" fmla="*/ 608653 h 609914"/>
                <a:gd name="connsiteX2" fmla="*/ 77092 w 337862"/>
                <a:gd name="connsiteY2" fmla="*/ 170503 h 609914"/>
                <a:gd name="connsiteX3" fmla="*/ 105667 w 337862"/>
                <a:gd name="connsiteY3" fmla="*/ 208603 h 609914"/>
                <a:gd name="connsiteX4" fmla="*/ 7242 w 337862"/>
                <a:gd name="connsiteY4" fmla="*/ 11753 h 60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862" h="609914">
                  <a:moveTo>
                    <a:pt x="7242" y="11753"/>
                  </a:moveTo>
                  <a:cubicBezTo>
                    <a:pt x="45871" y="78428"/>
                    <a:pt x="325800" y="582195"/>
                    <a:pt x="337442" y="608653"/>
                  </a:cubicBezTo>
                  <a:cubicBezTo>
                    <a:pt x="349084" y="635111"/>
                    <a:pt x="115721" y="237178"/>
                    <a:pt x="77092" y="170503"/>
                  </a:cubicBezTo>
                  <a:cubicBezTo>
                    <a:pt x="38463" y="103828"/>
                    <a:pt x="114663" y="234532"/>
                    <a:pt x="105667" y="208603"/>
                  </a:cubicBezTo>
                  <a:cubicBezTo>
                    <a:pt x="96671" y="182674"/>
                    <a:pt x="-31387" y="-54922"/>
                    <a:pt x="7242" y="117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0" name="フリーフォーム 649">
              <a:extLst>
                <a:ext uri="{FF2B5EF4-FFF2-40B4-BE49-F238E27FC236}">
                  <a16:creationId xmlns:a16="http://schemas.microsoft.com/office/drawing/2014/main" id="{BDB11EC9-EB25-730D-6BFA-2685F02171F8}"/>
                </a:ext>
              </a:extLst>
            </p:cNvPr>
            <p:cNvSpPr/>
            <p:nvPr/>
          </p:nvSpPr>
          <p:spPr>
            <a:xfrm>
              <a:off x="8345432" y="10129249"/>
              <a:ext cx="210980" cy="386915"/>
            </a:xfrm>
            <a:custGeom>
              <a:avLst/>
              <a:gdLst>
                <a:gd name="connsiteX0" fmla="*/ 1643 w 210980"/>
                <a:gd name="connsiteY0" fmla="*/ 2176 h 386915"/>
                <a:gd name="connsiteX1" fmla="*/ 208018 w 210980"/>
                <a:gd name="connsiteY1" fmla="*/ 380001 h 386915"/>
                <a:gd name="connsiteX2" fmla="*/ 115943 w 210980"/>
                <a:gd name="connsiteY2" fmla="*/ 230776 h 386915"/>
                <a:gd name="connsiteX3" fmla="*/ 1643 w 210980"/>
                <a:gd name="connsiteY3" fmla="*/ 2176 h 386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980" h="386915">
                  <a:moveTo>
                    <a:pt x="1643" y="2176"/>
                  </a:moveTo>
                  <a:cubicBezTo>
                    <a:pt x="16989" y="27047"/>
                    <a:pt x="188968" y="341901"/>
                    <a:pt x="208018" y="380001"/>
                  </a:cubicBezTo>
                  <a:cubicBezTo>
                    <a:pt x="227068" y="418101"/>
                    <a:pt x="149281" y="288984"/>
                    <a:pt x="115943" y="230776"/>
                  </a:cubicBezTo>
                  <a:cubicBezTo>
                    <a:pt x="82606" y="172568"/>
                    <a:pt x="-13703" y="-22695"/>
                    <a:pt x="1643" y="21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1" name="フリーフォーム 650">
              <a:extLst>
                <a:ext uri="{FF2B5EF4-FFF2-40B4-BE49-F238E27FC236}">
                  <a16:creationId xmlns:a16="http://schemas.microsoft.com/office/drawing/2014/main" id="{B8C4597F-BDD9-3A80-FCA3-AB001FD4B5EE}"/>
                </a:ext>
              </a:extLst>
            </p:cNvPr>
            <p:cNvSpPr/>
            <p:nvPr/>
          </p:nvSpPr>
          <p:spPr>
            <a:xfrm>
              <a:off x="8356430" y="10095964"/>
              <a:ext cx="271208" cy="499653"/>
            </a:xfrm>
            <a:custGeom>
              <a:avLst/>
              <a:gdLst>
                <a:gd name="connsiteX0" fmla="*/ 170 w 271208"/>
                <a:gd name="connsiteY0" fmla="*/ 536 h 499653"/>
                <a:gd name="connsiteX1" fmla="*/ 184320 w 271208"/>
                <a:gd name="connsiteY1" fmla="*/ 343436 h 499653"/>
                <a:gd name="connsiteX2" fmla="*/ 270045 w 271208"/>
                <a:gd name="connsiteY2" fmla="*/ 492661 h 499653"/>
                <a:gd name="connsiteX3" fmla="*/ 219245 w 271208"/>
                <a:gd name="connsiteY3" fmla="*/ 429161 h 499653"/>
                <a:gd name="connsiteX4" fmla="*/ 170 w 271208"/>
                <a:gd name="connsiteY4" fmla="*/ 536 h 499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208" h="499653">
                  <a:moveTo>
                    <a:pt x="170" y="536"/>
                  </a:moveTo>
                  <a:cubicBezTo>
                    <a:pt x="-5651" y="-13751"/>
                    <a:pt x="139341" y="261415"/>
                    <a:pt x="184320" y="343436"/>
                  </a:cubicBezTo>
                  <a:cubicBezTo>
                    <a:pt x="229299" y="425457"/>
                    <a:pt x="264224" y="478374"/>
                    <a:pt x="270045" y="492661"/>
                  </a:cubicBezTo>
                  <a:cubicBezTo>
                    <a:pt x="275866" y="506948"/>
                    <a:pt x="259991" y="505361"/>
                    <a:pt x="219245" y="429161"/>
                  </a:cubicBezTo>
                  <a:cubicBezTo>
                    <a:pt x="178499" y="352961"/>
                    <a:pt x="5991" y="14823"/>
                    <a:pt x="170" y="5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2" name="フリーフォーム 651">
              <a:extLst>
                <a:ext uri="{FF2B5EF4-FFF2-40B4-BE49-F238E27FC236}">
                  <a16:creationId xmlns:a16="http://schemas.microsoft.com/office/drawing/2014/main" id="{E136EE7E-D151-0C6A-89CE-BA61C536A289}"/>
                </a:ext>
              </a:extLst>
            </p:cNvPr>
            <p:cNvSpPr/>
            <p:nvPr/>
          </p:nvSpPr>
          <p:spPr>
            <a:xfrm>
              <a:off x="8556591" y="10515567"/>
              <a:ext cx="140794" cy="307377"/>
            </a:xfrm>
            <a:custGeom>
              <a:avLst/>
              <a:gdLst>
                <a:gd name="connsiteX0" fmla="*/ 34 w 140794"/>
                <a:gd name="connsiteY0" fmla="*/ 33 h 307377"/>
                <a:gd name="connsiteX1" fmla="*/ 130209 w 140794"/>
                <a:gd name="connsiteY1" fmla="*/ 282608 h 307377"/>
                <a:gd name="connsiteX2" fmla="*/ 117509 w 140794"/>
                <a:gd name="connsiteY2" fmla="*/ 263558 h 307377"/>
                <a:gd name="connsiteX3" fmla="*/ 34 w 140794"/>
                <a:gd name="connsiteY3" fmla="*/ 33 h 307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94" h="307377">
                  <a:moveTo>
                    <a:pt x="34" y="33"/>
                  </a:moveTo>
                  <a:cubicBezTo>
                    <a:pt x="2151" y="3208"/>
                    <a:pt x="110630" y="238687"/>
                    <a:pt x="130209" y="282608"/>
                  </a:cubicBezTo>
                  <a:cubicBezTo>
                    <a:pt x="149788" y="326529"/>
                    <a:pt x="140263" y="306950"/>
                    <a:pt x="117509" y="263558"/>
                  </a:cubicBezTo>
                  <a:cubicBezTo>
                    <a:pt x="94755" y="220166"/>
                    <a:pt x="-2083" y="-3142"/>
                    <a:pt x="34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3" name="フリーフォーム 652">
              <a:extLst>
                <a:ext uri="{FF2B5EF4-FFF2-40B4-BE49-F238E27FC236}">
                  <a16:creationId xmlns:a16="http://schemas.microsoft.com/office/drawing/2014/main" id="{037722BF-8445-8278-DF9B-C266F4DF88CF}"/>
                </a:ext>
              </a:extLst>
            </p:cNvPr>
            <p:cNvSpPr/>
            <p:nvPr/>
          </p:nvSpPr>
          <p:spPr>
            <a:xfrm>
              <a:off x="8613737" y="10588486"/>
              <a:ext cx="149540" cy="303643"/>
            </a:xfrm>
            <a:custGeom>
              <a:avLst/>
              <a:gdLst>
                <a:gd name="connsiteX0" fmla="*/ 38 w 149540"/>
                <a:gd name="connsiteY0" fmla="*/ 139 h 303643"/>
                <a:gd name="connsiteX1" fmla="*/ 107988 w 149540"/>
                <a:gd name="connsiteY1" fmla="*/ 222389 h 303643"/>
                <a:gd name="connsiteX2" fmla="*/ 149263 w 149540"/>
                <a:gd name="connsiteY2" fmla="*/ 301764 h 303643"/>
                <a:gd name="connsiteX3" fmla="*/ 120688 w 149540"/>
                <a:gd name="connsiteY3" fmla="*/ 257314 h 303643"/>
                <a:gd name="connsiteX4" fmla="*/ 38 w 149540"/>
                <a:gd name="connsiteY4" fmla="*/ 139 h 30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40" h="303643">
                  <a:moveTo>
                    <a:pt x="38" y="139"/>
                  </a:moveTo>
                  <a:cubicBezTo>
                    <a:pt x="-2079" y="-5682"/>
                    <a:pt x="83117" y="172118"/>
                    <a:pt x="107988" y="222389"/>
                  </a:cubicBezTo>
                  <a:cubicBezTo>
                    <a:pt x="132859" y="272660"/>
                    <a:pt x="147146" y="295943"/>
                    <a:pt x="149263" y="301764"/>
                  </a:cubicBezTo>
                  <a:cubicBezTo>
                    <a:pt x="151380" y="307585"/>
                    <a:pt x="141326" y="301764"/>
                    <a:pt x="120688" y="257314"/>
                  </a:cubicBezTo>
                  <a:cubicBezTo>
                    <a:pt x="100051" y="212864"/>
                    <a:pt x="2155" y="5960"/>
                    <a:pt x="38" y="1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4" name="フリーフォーム 653">
              <a:extLst>
                <a:ext uri="{FF2B5EF4-FFF2-40B4-BE49-F238E27FC236}">
                  <a16:creationId xmlns:a16="http://schemas.microsoft.com/office/drawing/2014/main" id="{299D7BE2-03AF-F513-E022-E9C8AA2518BB}"/>
                </a:ext>
              </a:extLst>
            </p:cNvPr>
            <p:cNvSpPr/>
            <p:nvPr/>
          </p:nvSpPr>
          <p:spPr>
            <a:xfrm>
              <a:off x="8689706" y="10812356"/>
              <a:ext cx="156126" cy="521325"/>
            </a:xfrm>
            <a:custGeom>
              <a:avLst/>
              <a:gdLst>
                <a:gd name="connsiteX0" fmla="*/ 269 w 156126"/>
                <a:gd name="connsiteY0" fmla="*/ 1694 h 521325"/>
                <a:gd name="connsiteX1" fmla="*/ 101869 w 156126"/>
                <a:gd name="connsiteY1" fmla="*/ 236644 h 521325"/>
                <a:gd name="connsiteX2" fmla="*/ 155844 w 156126"/>
                <a:gd name="connsiteY2" fmla="*/ 519219 h 521325"/>
                <a:gd name="connsiteX3" fmla="*/ 120919 w 156126"/>
                <a:gd name="connsiteY3" fmla="*/ 354119 h 521325"/>
                <a:gd name="connsiteX4" fmla="*/ 73294 w 156126"/>
                <a:gd name="connsiteY4" fmla="*/ 141394 h 521325"/>
                <a:gd name="connsiteX5" fmla="*/ 269 w 156126"/>
                <a:gd name="connsiteY5" fmla="*/ 1694 h 52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126" h="521325">
                  <a:moveTo>
                    <a:pt x="269" y="1694"/>
                  </a:moveTo>
                  <a:cubicBezTo>
                    <a:pt x="5031" y="17569"/>
                    <a:pt x="75940" y="150390"/>
                    <a:pt x="101869" y="236644"/>
                  </a:cubicBezTo>
                  <a:cubicBezTo>
                    <a:pt x="127798" y="322898"/>
                    <a:pt x="152669" y="499640"/>
                    <a:pt x="155844" y="519219"/>
                  </a:cubicBezTo>
                  <a:cubicBezTo>
                    <a:pt x="159019" y="538798"/>
                    <a:pt x="134677" y="417090"/>
                    <a:pt x="120919" y="354119"/>
                  </a:cubicBezTo>
                  <a:cubicBezTo>
                    <a:pt x="107161" y="291148"/>
                    <a:pt x="91286" y="197486"/>
                    <a:pt x="73294" y="141394"/>
                  </a:cubicBezTo>
                  <a:cubicBezTo>
                    <a:pt x="55302" y="85302"/>
                    <a:pt x="-4493" y="-14181"/>
                    <a:pt x="269" y="16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5" name="フリーフォーム 654">
              <a:extLst>
                <a:ext uri="{FF2B5EF4-FFF2-40B4-BE49-F238E27FC236}">
                  <a16:creationId xmlns:a16="http://schemas.microsoft.com/office/drawing/2014/main" id="{07F0A32D-006C-267C-5B4C-FF591B42A040}"/>
                </a:ext>
              </a:extLst>
            </p:cNvPr>
            <p:cNvSpPr/>
            <p:nvPr/>
          </p:nvSpPr>
          <p:spPr>
            <a:xfrm>
              <a:off x="8769350" y="10874369"/>
              <a:ext cx="123825" cy="457373"/>
            </a:xfrm>
            <a:custGeom>
              <a:avLst/>
              <a:gdLst>
                <a:gd name="connsiteX0" fmla="*/ 0 w 123825"/>
                <a:gd name="connsiteY0" fmla="*/ 6 h 457373"/>
                <a:gd name="connsiteX1" fmla="*/ 95250 w 123825"/>
                <a:gd name="connsiteY1" fmla="*/ 368306 h 457373"/>
                <a:gd name="connsiteX2" fmla="*/ 123825 w 123825"/>
                <a:gd name="connsiteY2" fmla="*/ 457206 h 457373"/>
                <a:gd name="connsiteX3" fmla="*/ 95250 w 123825"/>
                <a:gd name="connsiteY3" fmla="*/ 377831 h 457373"/>
                <a:gd name="connsiteX4" fmla="*/ 0 w 123825"/>
                <a:gd name="connsiteY4" fmla="*/ 6 h 457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" h="457373">
                  <a:moveTo>
                    <a:pt x="0" y="6"/>
                  </a:moveTo>
                  <a:cubicBezTo>
                    <a:pt x="0" y="-1581"/>
                    <a:pt x="74613" y="292106"/>
                    <a:pt x="95250" y="368306"/>
                  </a:cubicBezTo>
                  <a:cubicBezTo>
                    <a:pt x="115888" y="444506"/>
                    <a:pt x="123825" y="455619"/>
                    <a:pt x="123825" y="457206"/>
                  </a:cubicBezTo>
                  <a:cubicBezTo>
                    <a:pt x="123825" y="458793"/>
                    <a:pt x="114300" y="450327"/>
                    <a:pt x="95250" y="377831"/>
                  </a:cubicBezTo>
                  <a:cubicBezTo>
                    <a:pt x="76200" y="305335"/>
                    <a:pt x="0" y="1593"/>
                    <a:pt x="0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6" name="フリーフォーム 655">
              <a:extLst>
                <a:ext uri="{FF2B5EF4-FFF2-40B4-BE49-F238E27FC236}">
                  <a16:creationId xmlns:a16="http://schemas.microsoft.com/office/drawing/2014/main" id="{EC9302C2-5609-E409-A2B5-2C589A0D9E06}"/>
                </a:ext>
              </a:extLst>
            </p:cNvPr>
            <p:cNvSpPr/>
            <p:nvPr/>
          </p:nvSpPr>
          <p:spPr>
            <a:xfrm>
              <a:off x="8391297" y="10334143"/>
              <a:ext cx="359918" cy="720573"/>
            </a:xfrm>
            <a:custGeom>
              <a:avLst/>
              <a:gdLst>
                <a:gd name="connsiteX0" fmla="*/ 3403 w 359918"/>
                <a:gd name="connsiteY0" fmla="*/ 6832 h 720573"/>
                <a:gd name="connsiteX1" fmla="*/ 162153 w 359918"/>
                <a:gd name="connsiteY1" fmla="*/ 311632 h 720573"/>
                <a:gd name="connsiteX2" fmla="*/ 305028 w 359918"/>
                <a:gd name="connsiteY2" fmla="*/ 603732 h 720573"/>
                <a:gd name="connsiteX3" fmla="*/ 355828 w 359918"/>
                <a:gd name="connsiteY3" fmla="*/ 718032 h 720573"/>
                <a:gd name="connsiteX4" fmla="*/ 320903 w 359918"/>
                <a:gd name="connsiteY4" fmla="*/ 622782 h 720573"/>
                <a:gd name="connsiteX5" fmla="*/ 3403 w 359918"/>
                <a:gd name="connsiteY5" fmla="*/ 6832 h 720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9918" h="720573">
                  <a:moveTo>
                    <a:pt x="3403" y="6832"/>
                  </a:moveTo>
                  <a:cubicBezTo>
                    <a:pt x="-23055" y="-45026"/>
                    <a:pt x="111882" y="212149"/>
                    <a:pt x="162153" y="311632"/>
                  </a:cubicBezTo>
                  <a:cubicBezTo>
                    <a:pt x="212424" y="411115"/>
                    <a:pt x="272749" y="535999"/>
                    <a:pt x="305028" y="603732"/>
                  </a:cubicBezTo>
                  <a:cubicBezTo>
                    <a:pt x="337307" y="671465"/>
                    <a:pt x="353182" y="714857"/>
                    <a:pt x="355828" y="718032"/>
                  </a:cubicBezTo>
                  <a:cubicBezTo>
                    <a:pt x="358474" y="721207"/>
                    <a:pt x="373820" y="737082"/>
                    <a:pt x="320903" y="622782"/>
                  </a:cubicBezTo>
                  <a:cubicBezTo>
                    <a:pt x="267986" y="508482"/>
                    <a:pt x="29861" y="58690"/>
                    <a:pt x="3403" y="68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7" name="フリーフォーム 656">
              <a:extLst>
                <a:ext uri="{FF2B5EF4-FFF2-40B4-BE49-F238E27FC236}">
                  <a16:creationId xmlns:a16="http://schemas.microsoft.com/office/drawing/2014/main" id="{AAC7C80E-3548-D781-327F-9DDA38AE6954}"/>
                </a:ext>
              </a:extLst>
            </p:cNvPr>
            <p:cNvSpPr/>
            <p:nvPr/>
          </p:nvSpPr>
          <p:spPr>
            <a:xfrm>
              <a:off x="8746751" y="11007174"/>
              <a:ext cx="94550" cy="360453"/>
            </a:xfrm>
            <a:custGeom>
              <a:avLst/>
              <a:gdLst>
                <a:gd name="connsiteX0" fmla="*/ 374 w 94550"/>
                <a:gd name="connsiteY0" fmla="*/ 551 h 360453"/>
                <a:gd name="connsiteX1" fmla="*/ 92449 w 94550"/>
                <a:gd name="connsiteY1" fmla="*/ 346626 h 360453"/>
                <a:gd name="connsiteX2" fmla="*/ 60699 w 94550"/>
                <a:gd name="connsiteY2" fmla="*/ 267251 h 360453"/>
                <a:gd name="connsiteX3" fmla="*/ 374 w 94550"/>
                <a:gd name="connsiteY3" fmla="*/ 551 h 360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550" h="360453">
                  <a:moveTo>
                    <a:pt x="374" y="551"/>
                  </a:moveTo>
                  <a:cubicBezTo>
                    <a:pt x="5666" y="13780"/>
                    <a:pt x="82395" y="302176"/>
                    <a:pt x="92449" y="346626"/>
                  </a:cubicBezTo>
                  <a:cubicBezTo>
                    <a:pt x="102503" y="391076"/>
                    <a:pt x="73928" y="318580"/>
                    <a:pt x="60699" y="267251"/>
                  </a:cubicBezTo>
                  <a:cubicBezTo>
                    <a:pt x="47470" y="215922"/>
                    <a:pt x="-4918" y="-12678"/>
                    <a:pt x="374" y="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8" name="フリーフォーム 657">
              <a:extLst>
                <a:ext uri="{FF2B5EF4-FFF2-40B4-BE49-F238E27FC236}">
                  <a16:creationId xmlns:a16="http://schemas.microsoft.com/office/drawing/2014/main" id="{3DA9D9CE-93B3-E240-5375-2E9E593EFC55}"/>
                </a:ext>
              </a:extLst>
            </p:cNvPr>
            <p:cNvSpPr/>
            <p:nvPr/>
          </p:nvSpPr>
          <p:spPr>
            <a:xfrm>
              <a:off x="7702503" y="9429688"/>
              <a:ext cx="190612" cy="377948"/>
            </a:xfrm>
            <a:custGeom>
              <a:avLst/>
              <a:gdLst>
                <a:gd name="connsiteX0" fmla="*/ 47 w 190612"/>
                <a:gd name="connsiteY0" fmla="*/ 62 h 377948"/>
                <a:gd name="connsiteX1" fmla="*/ 111172 w 190612"/>
                <a:gd name="connsiteY1" fmla="*/ 196912 h 377948"/>
                <a:gd name="connsiteX2" fmla="*/ 190547 w 190612"/>
                <a:gd name="connsiteY2" fmla="*/ 377887 h 377948"/>
                <a:gd name="connsiteX3" fmla="*/ 98472 w 190612"/>
                <a:gd name="connsiteY3" fmla="*/ 177862 h 377948"/>
                <a:gd name="connsiteX4" fmla="*/ 47 w 190612"/>
                <a:gd name="connsiteY4" fmla="*/ 62 h 377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612" h="377948">
                  <a:moveTo>
                    <a:pt x="47" y="62"/>
                  </a:moveTo>
                  <a:cubicBezTo>
                    <a:pt x="2164" y="3237"/>
                    <a:pt x="79422" y="133941"/>
                    <a:pt x="111172" y="196912"/>
                  </a:cubicBezTo>
                  <a:cubicBezTo>
                    <a:pt x="142922" y="259883"/>
                    <a:pt x="192664" y="381062"/>
                    <a:pt x="190547" y="377887"/>
                  </a:cubicBezTo>
                  <a:cubicBezTo>
                    <a:pt x="188430" y="374712"/>
                    <a:pt x="129164" y="239775"/>
                    <a:pt x="98472" y="177862"/>
                  </a:cubicBezTo>
                  <a:cubicBezTo>
                    <a:pt x="67780" y="115950"/>
                    <a:pt x="-2070" y="-3113"/>
                    <a:pt x="47" y="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9" name="フリーフォーム 658">
              <a:extLst>
                <a:ext uri="{FF2B5EF4-FFF2-40B4-BE49-F238E27FC236}">
                  <a16:creationId xmlns:a16="http://schemas.microsoft.com/office/drawing/2014/main" id="{B010D893-E5D5-537E-74AA-ACB547A2C306}"/>
                </a:ext>
              </a:extLst>
            </p:cNvPr>
            <p:cNvSpPr/>
            <p:nvPr/>
          </p:nvSpPr>
          <p:spPr>
            <a:xfrm>
              <a:off x="7708134" y="9371314"/>
              <a:ext cx="296011" cy="689977"/>
            </a:xfrm>
            <a:custGeom>
              <a:avLst/>
              <a:gdLst>
                <a:gd name="connsiteX0" fmla="*/ 766 w 296011"/>
                <a:gd name="connsiteY0" fmla="*/ 1286 h 689977"/>
                <a:gd name="connsiteX1" fmla="*/ 130941 w 296011"/>
                <a:gd name="connsiteY1" fmla="*/ 274336 h 689977"/>
                <a:gd name="connsiteX2" fmla="*/ 292866 w 296011"/>
                <a:gd name="connsiteY2" fmla="*/ 680736 h 689977"/>
                <a:gd name="connsiteX3" fmla="*/ 226191 w 296011"/>
                <a:gd name="connsiteY3" fmla="*/ 528336 h 689977"/>
                <a:gd name="connsiteX4" fmla="*/ 83316 w 296011"/>
                <a:gd name="connsiteY4" fmla="*/ 185436 h 689977"/>
                <a:gd name="connsiteX5" fmla="*/ 766 w 296011"/>
                <a:gd name="connsiteY5" fmla="*/ 1286 h 68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011" h="689977">
                  <a:moveTo>
                    <a:pt x="766" y="1286"/>
                  </a:moveTo>
                  <a:cubicBezTo>
                    <a:pt x="8704" y="16103"/>
                    <a:pt x="82258" y="161094"/>
                    <a:pt x="130941" y="274336"/>
                  </a:cubicBezTo>
                  <a:cubicBezTo>
                    <a:pt x="179624" y="387578"/>
                    <a:pt x="276991" y="638403"/>
                    <a:pt x="292866" y="680736"/>
                  </a:cubicBezTo>
                  <a:cubicBezTo>
                    <a:pt x="308741" y="723069"/>
                    <a:pt x="261116" y="610886"/>
                    <a:pt x="226191" y="528336"/>
                  </a:cubicBezTo>
                  <a:cubicBezTo>
                    <a:pt x="191266" y="445786"/>
                    <a:pt x="118241" y="267986"/>
                    <a:pt x="83316" y="185436"/>
                  </a:cubicBezTo>
                  <a:cubicBezTo>
                    <a:pt x="48391" y="102886"/>
                    <a:pt x="-7172" y="-13531"/>
                    <a:pt x="766" y="12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0" name="フリーフォーム 659">
              <a:extLst>
                <a:ext uri="{FF2B5EF4-FFF2-40B4-BE49-F238E27FC236}">
                  <a16:creationId xmlns:a16="http://schemas.microsoft.com/office/drawing/2014/main" id="{CAFA7A3B-8652-AA8C-0B64-3FCF448D72B3}"/>
                </a:ext>
              </a:extLst>
            </p:cNvPr>
            <p:cNvSpPr/>
            <p:nvPr/>
          </p:nvSpPr>
          <p:spPr>
            <a:xfrm>
              <a:off x="8000999" y="10058285"/>
              <a:ext cx="215906" cy="721064"/>
            </a:xfrm>
            <a:custGeom>
              <a:avLst/>
              <a:gdLst>
                <a:gd name="connsiteX0" fmla="*/ 1 w 215906"/>
                <a:gd name="connsiteY0" fmla="*/ 115 h 721064"/>
                <a:gd name="connsiteX1" fmla="*/ 142876 w 215906"/>
                <a:gd name="connsiteY1" fmla="*/ 416040 h 721064"/>
                <a:gd name="connsiteX2" fmla="*/ 215901 w 215906"/>
                <a:gd name="connsiteY2" fmla="*/ 720840 h 721064"/>
                <a:gd name="connsiteX3" fmla="*/ 146051 w 215906"/>
                <a:gd name="connsiteY3" fmla="*/ 457315 h 721064"/>
                <a:gd name="connsiteX4" fmla="*/ 1 w 215906"/>
                <a:gd name="connsiteY4" fmla="*/ 115 h 721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906" h="721064">
                  <a:moveTo>
                    <a:pt x="1" y="115"/>
                  </a:moveTo>
                  <a:cubicBezTo>
                    <a:pt x="-528" y="-6764"/>
                    <a:pt x="106893" y="295919"/>
                    <a:pt x="142876" y="416040"/>
                  </a:cubicBezTo>
                  <a:cubicBezTo>
                    <a:pt x="178859" y="536161"/>
                    <a:pt x="215372" y="713961"/>
                    <a:pt x="215901" y="720840"/>
                  </a:cubicBezTo>
                  <a:cubicBezTo>
                    <a:pt x="216430" y="727719"/>
                    <a:pt x="181505" y="575319"/>
                    <a:pt x="146051" y="457315"/>
                  </a:cubicBezTo>
                  <a:cubicBezTo>
                    <a:pt x="110597" y="339311"/>
                    <a:pt x="530" y="6994"/>
                    <a:pt x="1" y="1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1" name="フリーフォーム 660">
              <a:extLst>
                <a:ext uri="{FF2B5EF4-FFF2-40B4-BE49-F238E27FC236}">
                  <a16:creationId xmlns:a16="http://schemas.microsoft.com/office/drawing/2014/main" id="{2555CA63-47B7-940B-2C86-987955B0D113}"/>
                </a:ext>
              </a:extLst>
            </p:cNvPr>
            <p:cNvSpPr/>
            <p:nvPr/>
          </p:nvSpPr>
          <p:spPr>
            <a:xfrm>
              <a:off x="7924159" y="9863023"/>
              <a:ext cx="326897" cy="874928"/>
            </a:xfrm>
            <a:custGeom>
              <a:avLst/>
              <a:gdLst>
                <a:gd name="connsiteX0" fmla="*/ 641 w 326897"/>
                <a:gd name="connsiteY0" fmla="*/ 1702 h 874928"/>
                <a:gd name="connsiteX1" fmla="*/ 127641 w 326897"/>
                <a:gd name="connsiteY1" fmla="*/ 296977 h 874928"/>
                <a:gd name="connsiteX2" fmla="*/ 318141 w 326897"/>
                <a:gd name="connsiteY2" fmla="*/ 843077 h 874928"/>
                <a:gd name="connsiteX3" fmla="*/ 273691 w 326897"/>
                <a:gd name="connsiteY3" fmla="*/ 744652 h 874928"/>
                <a:gd name="connsiteX4" fmla="*/ 86366 w 326897"/>
                <a:gd name="connsiteY4" fmla="*/ 201727 h 874928"/>
                <a:gd name="connsiteX5" fmla="*/ 641 w 326897"/>
                <a:gd name="connsiteY5" fmla="*/ 1702 h 87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6897" h="874928">
                  <a:moveTo>
                    <a:pt x="641" y="1702"/>
                  </a:moveTo>
                  <a:cubicBezTo>
                    <a:pt x="7520" y="17577"/>
                    <a:pt x="74724" y="156748"/>
                    <a:pt x="127641" y="296977"/>
                  </a:cubicBezTo>
                  <a:cubicBezTo>
                    <a:pt x="180558" y="437206"/>
                    <a:pt x="293799" y="768464"/>
                    <a:pt x="318141" y="843077"/>
                  </a:cubicBezTo>
                  <a:cubicBezTo>
                    <a:pt x="342483" y="917690"/>
                    <a:pt x="312320" y="851544"/>
                    <a:pt x="273691" y="744652"/>
                  </a:cubicBezTo>
                  <a:cubicBezTo>
                    <a:pt x="235062" y="637760"/>
                    <a:pt x="129228" y="320260"/>
                    <a:pt x="86366" y="201727"/>
                  </a:cubicBezTo>
                  <a:cubicBezTo>
                    <a:pt x="43504" y="83194"/>
                    <a:pt x="-6238" y="-14173"/>
                    <a:pt x="641" y="1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2" name="フリーフォーム 661">
              <a:extLst>
                <a:ext uri="{FF2B5EF4-FFF2-40B4-BE49-F238E27FC236}">
                  <a16:creationId xmlns:a16="http://schemas.microsoft.com/office/drawing/2014/main" id="{FD137758-F770-A03A-E834-178A35E293F2}"/>
                </a:ext>
              </a:extLst>
            </p:cNvPr>
            <p:cNvSpPr/>
            <p:nvPr/>
          </p:nvSpPr>
          <p:spPr>
            <a:xfrm>
              <a:off x="8213587" y="10688904"/>
              <a:ext cx="86285" cy="652831"/>
            </a:xfrm>
            <a:custGeom>
              <a:avLst/>
              <a:gdLst>
                <a:gd name="connsiteX0" fmla="*/ 138 w 86285"/>
                <a:gd name="connsiteY0" fmla="*/ 4496 h 652831"/>
                <a:gd name="connsiteX1" fmla="*/ 47763 w 86285"/>
                <a:gd name="connsiteY1" fmla="*/ 258496 h 652831"/>
                <a:gd name="connsiteX2" fmla="*/ 85863 w 86285"/>
                <a:gd name="connsiteY2" fmla="*/ 645846 h 652831"/>
                <a:gd name="connsiteX3" fmla="*/ 63638 w 86285"/>
                <a:gd name="connsiteY3" fmla="*/ 471221 h 652831"/>
                <a:gd name="connsiteX4" fmla="*/ 138 w 86285"/>
                <a:gd name="connsiteY4" fmla="*/ 4496 h 652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285" h="652831">
                  <a:moveTo>
                    <a:pt x="138" y="4496"/>
                  </a:moveTo>
                  <a:cubicBezTo>
                    <a:pt x="-2508" y="-30958"/>
                    <a:pt x="33476" y="151604"/>
                    <a:pt x="47763" y="258496"/>
                  </a:cubicBezTo>
                  <a:cubicBezTo>
                    <a:pt x="62050" y="365388"/>
                    <a:pt x="83217" y="610392"/>
                    <a:pt x="85863" y="645846"/>
                  </a:cubicBezTo>
                  <a:cubicBezTo>
                    <a:pt x="88509" y="681300"/>
                    <a:pt x="78455" y="575467"/>
                    <a:pt x="63638" y="471221"/>
                  </a:cubicBezTo>
                  <a:cubicBezTo>
                    <a:pt x="48821" y="366975"/>
                    <a:pt x="2784" y="39950"/>
                    <a:pt x="138" y="44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3" name="フリーフォーム 662">
              <a:extLst>
                <a:ext uri="{FF2B5EF4-FFF2-40B4-BE49-F238E27FC236}">
                  <a16:creationId xmlns:a16="http://schemas.microsoft.com/office/drawing/2014/main" id="{CACF39DD-5A37-1606-7C99-B89C024C787A}"/>
                </a:ext>
              </a:extLst>
            </p:cNvPr>
            <p:cNvSpPr/>
            <p:nvPr/>
          </p:nvSpPr>
          <p:spPr>
            <a:xfrm>
              <a:off x="8235685" y="10676221"/>
              <a:ext cx="93034" cy="667686"/>
            </a:xfrm>
            <a:custGeom>
              <a:avLst/>
              <a:gdLst>
                <a:gd name="connsiteX0" fmla="*/ 265 w 93034"/>
                <a:gd name="connsiteY0" fmla="*/ 4479 h 667686"/>
                <a:gd name="connsiteX1" fmla="*/ 47890 w 93034"/>
                <a:gd name="connsiteY1" fmla="*/ 283879 h 667686"/>
                <a:gd name="connsiteX2" fmla="*/ 92340 w 93034"/>
                <a:gd name="connsiteY2" fmla="*/ 658529 h 667686"/>
                <a:gd name="connsiteX3" fmla="*/ 70115 w 93034"/>
                <a:gd name="connsiteY3" fmla="*/ 509304 h 667686"/>
                <a:gd name="connsiteX4" fmla="*/ 265 w 93034"/>
                <a:gd name="connsiteY4" fmla="*/ 4479 h 66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034" h="667686">
                  <a:moveTo>
                    <a:pt x="265" y="4479"/>
                  </a:moveTo>
                  <a:cubicBezTo>
                    <a:pt x="-3439" y="-33092"/>
                    <a:pt x="32544" y="174871"/>
                    <a:pt x="47890" y="283879"/>
                  </a:cubicBezTo>
                  <a:cubicBezTo>
                    <a:pt x="63236" y="392887"/>
                    <a:pt x="88636" y="620958"/>
                    <a:pt x="92340" y="658529"/>
                  </a:cubicBezTo>
                  <a:cubicBezTo>
                    <a:pt x="96044" y="696100"/>
                    <a:pt x="84402" y="612491"/>
                    <a:pt x="70115" y="509304"/>
                  </a:cubicBezTo>
                  <a:cubicBezTo>
                    <a:pt x="55828" y="406117"/>
                    <a:pt x="3969" y="42050"/>
                    <a:pt x="265" y="44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4" name="フリーフォーム 663">
              <a:extLst>
                <a:ext uri="{FF2B5EF4-FFF2-40B4-BE49-F238E27FC236}">
                  <a16:creationId xmlns:a16="http://schemas.microsoft.com/office/drawing/2014/main" id="{98256C80-E1E1-8D41-1E1F-0E5C643D0460}"/>
                </a:ext>
              </a:extLst>
            </p:cNvPr>
            <p:cNvSpPr/>
            <p:nvPr/>
          </p:nvSpPr>
          <p:spPr>
            <a:xfrm>
              <a:off x="7433497" y="10405632"/>
              <a:ext cx="384010" cy="904121"/>
            </a:xfrm>
            <a:custGeom>
              <a:avLst/>
              <a:gdLst>
                <a:gd name="connsiteX0" fmla="*/ 5528 w 384010"/>
                <a:gd name="connsiteY0" fmla="*/ 14718 h 904121"/>
                <a:gd name="connsiteX1" fmla="*/ 132528 w 384010"/>
                <a:gd name="connsiteY1" fmla="*/ 290943 h 904121"/>
                <a:gd name="connsiteX2" fmla="*/ 300803 w 384010"/>
                <a:gd name="connsiteY2" fmla="*/ 675118 h 904121"/>
                <a:gd name="connsiteX3" fmla="*/ 383353 w 384010"/>
                <a:gd name="connsiteY3" fmla="*/ 900543 h 904121"/>
                <a:gd name="connsiteX4" fmla="*/ 319853 w 384010"/>
                <a:gd name="connsiteY4" fmla="*/ 751318 h 904121"/>
                <a:gd name="connsiteX5" fmla="*/ 5528 w 384010"/>
                <a:gd name="connsiteY5" fmla="*/ 14718 h 904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4010" h="904121">
                  <a:moveTo>
                    <a:pt x="5528" y="14718"/>
                  </a:moveTo>
                  <a:cubicBezTo>
                    <a:pt x="-25693" y="-62011"/>
                    <a:pt x="83316" y="180876"/>
                    <a:pt x="132528" y="290943"/>
                  </a:cubicBezTo>
                  <a:cubicBezTo>
                    <a:pt x="181740" y="401010"/>
                    <a:pt x="258999" y="573518"/>
                    <a:pt x="300803" y="675118"/>
                  </a:cubicBezTo>
                  <a:cubicBezTo>
                    <a:pt x="342607" y="776718"/>
                    <a:pt x="380178" y="887843"/>
                    <a:pt x="383353" y="900543"/>
                  </a:cubicBezTo>
                  <a:cubicBezTo>
                    <a:pt x="386528" y="913243"/>
                    <a:pt x="380178" y="898426"/>
                    <a:pt x="319853" y="751318"/>
                  </a:cubicBezTo>
                  <a:cubicBezTo>
                    <a:pt x="259528" y="604210"/>
                    <a:pt x="36749" y="91447"/>
                    <a:pt x="5528" y="147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5" name="フリーフォーム 664">
              <a:extLst>
                <a:ext uri="{FF2B5EF4-FFF2-40B4-BE49-F238E27FC236}">
                  <a16:creationId xmlns:a16="http://schemas.microsoft.com/office/drawing/2014/main" id="{93E7BEF0-AFBF-D3AA-D02D-FF5EFF5BA229}"/>
                </a:ext>
              </a:extLst>
            </p:cNvPr>
            <p:cNvSpPr/>
            <p:nvPr/>
          </p:nvSpPr>
          <p:spPr>
            <a:xfrm>
              <a:off x="8058114" y="10448819"/>
              <a:ext cx="47669" cy="644852"/>
            </a:xfrm>
            <a:custGeom>
              <a:avLst/>
              <a:gdLst>
                <a:gd name="connsiteX0" fmla="*/ 36 w 47669"/>
                <a:gd name="connsiteY0" fmla="*/ 106 h 644852"/>
                <a:gd name="connsiteX1" fmla="*/ 15911 w 47669"/>
                <a:gd name="connsiteY1" fmla="*/ 381106 h 644852"/>
                <a:gd name="connsiteX2" fmla="*/ 47661 w 47669"/>
                <a:gd name="connsiteY2" fmla="*/ 644631 h 644852"/>
                <a:gd name="connsiteX3" fmla="*/ 12736 w 47669"/>
                <a:gd name="connsiteY3" fmla="*/ 419206 h 644852"/>
                <a:gd name="connsiteX4" fmla="*/ 36 w 47669"/>
                <a:gd name="connsiteY4" fmla="*/ 106 h 644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69" h="644852">
                  <a:moveTo>
                    <a:pt x="36" y="106"/>
                  </a:moveTo>
                  <a:cubicBezTo>
                    <a:pt x="565" y="-6244"/>
                    <a:pt x="7973" y="273685"/>
                    <a:pt x="15911" y="381106"/>
                  </a:cubicBezTo>
                  <a:cubicBezTo>
                    <a:pt x="23849" y="488527"/>
                    <a:pt x="48190" y="638281"/>
                    <a:pt x="47661" y="644631"/>
                  </a:cubicBezTo>
                  <a:cubicBezTo>
                    <a:pt x="47132" y="650981"/>
                    <a:pt x="20674" y="519748"/>
                    <a:pt x="12736" y="419206"/>
                  </a:cubicBezTo>
                  <a:cubicBezTo>
                    <a:pt x="4799" y="318664"/>
                    <a:pt x="-493" y="6456"/>
                    <a:pt x="36" y="1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6" name="フリーフォーム 665">
              <a:extLst>
                <a:ext uri="{FF2B5EF4-FFF2-40B4-BE49-F238E27FC236}">
                  <a16:creationId xmlns:a16="http://schemas.microsoft.com/office/drawing/2014/main" id="{9C701C75-539B-E22C-8581-5BE0AF33D664}"/>
                </a:ext>
              </a:extLst>
            </p:cNvPr>
            <p:cNvSpPr/>
            <p:nvPr/>
          </p:nvSpPr>
          <p:spPr>
            <a:xfrm>
              <a:off x="8184972" y="10839407"/>
              <a:ext cx="19245" cy="368448"/>
            </a:xfrm>
            <a:custGeom>
              <a:avLst/>
              <a:gdLst>
                <a:gd name="connsiteX0" fmla="*/ 178 w 19245"/>
                <a:gd name="connsiteY0" fmla="*/ 43 h 368448"/>
                <a:gd name="connsiteX1" fmla="*/ 3353 w 19245"/>
                <a:gd name="connsiteY1" fmla="*/ 241343 h 368448"/>
                <a:gd name="connsiteX2" fmla="*/ 19228 w 19245"/>
                <a:gd name="connsiteY2" fmla="*/ 368343 h 368448"/>
                <a:gd name="connsiteX3" fmla="*/ 6528 w 19245"/>
                <a:gd name="connsiteY3" fmla="*/ 222293 h 368448"/>
                <a:gd name="connsiteX4" fmla="*/ 178 w 19245"/>
                <a:gd name="connsiteY4" fmla="*/ 43 h 368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45" h="368448">
                  <a:moveTo>
                    <a:pt x="178" y="43"/>
                  </a:moveTo>
                  <a:cubicBezTo>
                    <a:pt x="-351" y="3218"/>
                    <a:pt x="178" y="179960"/>
                    <a:pt x="3353" y="241343"/>
                  </a:cubicBezTo>
                  <a:cubicBezTo>
                    <a:pt x="6528" y="302726"/>
                    <a:pt x="18699" y="371518"/>
                    <a:pt x="19228" y="368343"/>
                  </a:cubicBezTo>
                  <a:cubicBezTo>
                    <a:pt x="19757" y="365168"/>
                    <a:pt x="8115" y="277855"/>
                    <a:pt x="6528" y="222293"/>
                  </a:cubicBezTo>
                  <a:cubicBezTo>
                    <a:pt x="4941" y="166731"/>
                    <a:pt x="707" y="-3132"/>
                    <a:pt x="178" y="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7" name="フリーフォーム 666">
              <a:extLst>
                <a:ext uri="{FF2B5EF4-FFF2-40B4-BE49-F238E27FC236}">
                  <a16:creationId xmlns:a16="http://schemas.microsoft.com/office/drawing/2014/main" id="{84C61606-800A-0FAA-CCCD-89AB55C6B149}"/>
                </a:ext>
              </a:extLst>
            </p:cNvPr>
            <p:cNvSpPr/>
            <p:nvPr/>
          </p:nvSpPr>
          <p:spPr>
            <a:xfrm>
              <a:off x="7438520" y="9889371"/>
              <a:ext cx="257913" cy="525511"/>
            </a:xfrm>
            <a:custGeom>
              <a:avLst/>
              <a:gdLst>
                <a:gd name="connsiteX0" fmla="*/ 505 w 257913"/>
                <a:gd name="connsiteY0" fmla="*/ 754 h 525511"/>
                <a:gd name="connsiteX1" fmla="*/ 83055 w 257913"/>
                <a:gd name="connsiteY1" fmla="*/ 238879 h 525511"/>
                <a:gd name="connsiteX2" fmla="*/ 257680 w 257913"/>
                <a:gd name="connsiteY2" fmla="*/ 524629 h 525511"/>
                <a:gd name="connsiteX3" fmla="*/ 117980 w 257913"/>
                <a:gd name="connsiteY3" fmla="*/ 318254 h 525511"/>
                <a:gd name="connsiteX4" fmla="*/ 505 w 257913"/>
                <a:gd name="connsiteY4" fmla="*/ 754 h 52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913" h="525511">
                  <a:moveTo>
                    <a:pt x="505" y="754"/>
                  </a:moveTo>
                  <a:cubicBezTo>
                    <a:pt x="-5316" y="-12475"/>
                    <a:pt x="40193" y="151567"/>
                    <a:pt x="83055" y="238879"/>
                  </a:cubicBezTo>
                  <a:cubicBezTo>
                    <a:pt x="125917" y="326191"/>
                    <a:pt x="251859" y="511400"/>
                    <a:pt x="257680" y="524629"/>
                  </a:cubicBezTo>
                  <a:cubicBezTo>
                    <a:pt x="263501" y="537858"/>
                    <a:pt x="158726" y="399216"/>
                    <a:pt x="117980" y="318254"/>
                  </a:cubicBezTo>
                  <a:cubicBezTo>
                    <a:pt x="77234" y="237292"/>
                    <a:pt x="6326" y="13983"/>
                    <a:pt x="505" y="7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8" name="フリーフォーム 667">
              <a:extLst>
                <a:ext uri="{FF2B5EF4-FFF2-40B4-BE49-F238E27FC236}">
                  <a16:creationId xmlns:a16="http://schemas.microsoft.com/office/drawing/2014/main" id="{4E9D3A25-1F28-F265-96EA-F4457A27D30A}"/>
                </a:ext>
              </a:extLst>
            </p:cNvPr>
            <p:cNvSpPr/>
            <p:nvPr/>
          </p:nvSpPr>
          <p:spPr>
            <a:xfrm>
              <a:off x="7321540" y="8985054"/>
              <a:ext cx="63519" cy="597593"/>
            </a:xfrm>
            <a:custGeom>
              <a:avLst/>
              <a:gdLst>
                <a:gd name="connsiteX0" fmla="*/ 10 w 63519"/>
                <a:gd name="connsiteY0" fmla="*/ 196 h 597593"/>
                <a:gd name="connsiteX1" fmla="*/ 31760 w 63519"/>
                <a:gd name="connsiteY1" fmla="*/ 358971 h 597593"/>
                <a:gd name="connsiteX2" fmla="*/ 63510 w 63519"/>
                <a:gd name="connsiteY2" fmla="*/ 597096 h 597593"/>
                <a:gd name="connsiteX3" fmla="*/ 28585 w 63519"/>
                <a:gd name="connsiteY3" fmla="*/ 409771 h 597593"/>
                <a:gd name="connsiteX4" fmla="*/ 10 w 63519"/>
                <a:gd name="connsiteY4" fmla="*/ 196 h 59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19" h="597593">
                  <a:moveTo>
                    <a:pt x="10" y="196"/>
                  </a:moveTo>
                  <a:cubicBezTo>
                    <a:pt x="539" y="-8271"/>
                    <a:pt x="21177" y="259488"/>
                    <a:pt x="31760" y="358971"/>
                  </a:cubicBezTo>
                  <a:cubicBezTo>
                    <a:pt x="42343" y="458454"/>
                    <a:pt x="64039" y="588629"/>
                    <a:pt x="63510" y="597096"/>
                  </a:cubicBezTo>
                  <a:cubicBezTo>
                    <a:pt x="62981" y="605563"/>
                    <a:pt x="38110" y="504492"/>
                    <a:pt x="28585" y="409771"/>
                  </a:cubicBezTo>
                  <a:cubicBezTo>
                    <a:pt x="19060" y="315050"/>
                    <a:pt x="-519" y="8663"/>
                    <a:pt x="10" y="1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9" name="フリーフォーム 668">
              <a:extLst>
                <a:ext uri="{FF2B5EF4-FFF2-40B4-BE49-F238E27FC236}">
                  <a16:creationId xmlns:a16="http://schemas.microsoft.com/office/drawing/2014/main" id="{590A9CD4-D097-F962-F37C-3AF3BAB5667C}"/>
                </a:ext>
              </a:extLst>
            </p:cNvPr>
            <p:cNvSpPr/>
            <p:nvPr/>
          </p:nvSpPr>
          <p:spPr>
            <a:xfrm>
              <a:off x="7511859" y="9187623"/>
              <a:ext cx="73269" cy="678784"/>
            </a:xfrm>
            <a:custGeom>
              <a:avLst/>
              <a:gdLst>
                <a:gd name="connsiteX0" fmla="*/ 191 w 73269"/>
                <a:gd name="connsiteY0" fmla="*/ 827 h 678784"/>
                <a:gd name="connsiteX1" fmla="*/ 19241 w 73269"/>
                <a:gd name="connsiteY1" fmla="*/ 359602 h 678784"/>
                <a:gd name="connsiteX2" fmla="*/ 73216 w 73269"/>
                <a:gd name="connsiteY2" fmla="*/ 677102 h 678784"/>
                <a:gd name="connsiteX3" fmla="*/ 28766 w 73269"/>
                <a:gd name="connsiteY3" fmla="*/ 464377 h 678784"/>
                <a:gd name="connsiteX4" fmla="*/ 191 w 73269"/>
                <a:gd name="connsiteY4" fmla="*/ 827 h 67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69" h="678784">
                  <a:moveTo>
                    <a:pt x="191" y="827"/>
                  </a:moveTo>
                  <a:cubicBezTo>
                    <a:pt x="-1396" y="-16635"/>
                    <a:pt x="7070" y="246889"/>
                    <a:pt x="19241" y="359602"/>
                  </a:cubicBezTo>
                  <a:cubicBezTo>
                    <a:pt x="31412" y="472315"/>
                    <a:pt x="71629" y="659640"/>
                    <a:pt x="73216" y="677102"/>
                  </a:cubicBezTo>
                  <a:cubicBezTo>
                    <a:pt x="74803" y="694564"/>
                    <a:pt x="40408" y="572856"/>
                    <a:pt x="28766" y="464377"/>
                  </a:cubicBezTo>
                  <a:cubicBezTo>
                    <a:pt x="17124" y="355898"/>
                    <a:pt x="1778" y="18289"/>
                    <a:pt x="191" y="8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0" name="フリーフォーム 669">
              <a:extLst>
                <a:ext uri="{FF2B5EF4-FFF2-40B4-BE49-F238E27FC236}">
                  <a16:creationId xmlns:a16="http://schemas.microsoft.com/office/drawing/2014/main" id="{2C6E74C8-ECD8-3E56-EE46-0E8B264E6D80}"/>
                </a:ext>
              </a:extLst>
            </p:cNvPr>
            <p:cNvSpPr/>
            <p:nvPr/>
          </p:nvSpPr>
          <p:spPr>
            <a:xfrm>
              <a:off x="6943560" y="8642149"/>
              <a:ext cx="126615" cy="473369"/>
            </a:xfrm>
            <a:custGeom>
              <a:avLst/>
              <a:gdLst>
                <a:gd name="connsiteX0" fmla="*/ 165 w 126615"/>
                <a:gd name="connsiteY0" fmla="*/ 201 h 473369"/>
                <a:gd name="connsiteX1" fmla="*/ 92240 w 126615"/>
                <a:gd name="connsiteY1" fmla="*/ 241501 h 473369"/>
                <a:gd name="connsiteX2" fmla="*/ 108115 w 126615"/>
                <a:gd name="connsiteY2" fmla="*/ 298651 h 473369"/>
                <a:gd name="connsiteX3" fmla="*/ 101765 w 126615"/>
                <a:gd name="connsiteY3" fmla="*/ 473276 h 473369"/>
                <a:gd name="connsiteX4" fmla="*/ 120815 w 126615"/>
                <a:gd name="connsiteY4" fmla="*/ 273251 h 473369"/>
                <a:gd name="connsiteX5" fmla="*/ 117640 w 126615"/>
                <a:gd name="connsiteY5" fmla="*/ 285951 h 473369"/>
                <a:gd name="connsiteX6" fmla="*/ 165 w 126615"/>
                <a:gd name="connsiteY6" fmla="*/ 201 h 47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615" h="473369">
                  <a:moveTo>
                    <a:pt x="165" y="201"/>
                  </a:moveTo>
                  <a:cubicBezTo>
                    <a:pt x="-4068" y="-7207"/>
                    <a:pt x="74248" y="191759"/>
                    <a:pt x="92240" y="241501"/>
                  </a:cubicBezTo>
                  <a:cubicBezTo>
                    <a:pt x="110232" y="291243"/>
                    <a:pt x="106528" y="260022"/>
                    <a:pt x="108115" y="298651"/>
                  </a:cubicBezTo>
                  <a:cubicBezTo>
                    <a:pt x="109702" y="337280"/>
                    <a:pt x="99648" y="477509"/>
                    <a:pt x="101765" y="473276"/>
                  </a:cubicBezTo>
                  <a:cubicBezTo>
                    <a:pt x="103882" y="469043"/>
                    <a:pt x="120815" y="273251"/>
                    <a:pt x="120815" y="273251"/>
                  </a:cubicBezTo>
                  <a:cubicBezTo>
                    <a:pt x="123461" y="242030"/>
                    <a:pt x="134044" y="327226"/>
                    <a:pt x="117640" y="285951"/>
                  </a:cubicBezTo>
                  <a:cubicBezTo>
                    <a:pt x="101236" y="244676"/>
                    <a:pt x="4398" y="7609"/>
                    <a:pt x="165" y="2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1" name="フリーフォーム 670">
              <a:extLst>
                <a:ext uri="{FF2B5EF4-FFF2-40B4-BE49-F238E27FC236}">
                  <a16:creationId xmlns:a16="http://schemas.microsoft.com/office/drawing/2014/main" id="{5971FED2-6E94-4D91-942D-C6916FBCA016}"/>
                </a:ext>
              </a:extLst>
            </p:cNvPr>
            <p:cNvSpPr/>
            <p:nvPr/>
          </p:nvSpPr>
          <p:spPr>
            <a:xfrm>
              <a:off x="6905447" y="8654745"/>
              <a:ext cx="165303" cy="702141"/>
            </a:xfrm>
            <a:custGeom>
              <a:avLst/>
              <a:gdLst>
                <a:gd name="connsiteX0" fmla="*/ 178 w 165303"/>
                <a:gd name="connsiteY0" fmla="*/ 305 h 702141"/>
                <a:gd name="connsiteX1" fmla="*/ 85903 w 165303"/>
                <a:gd name="connsiteY1" fmla="*/ 197155 h 702141"/>
                <a:gd name="connsiteX2" fmla="*/ 104953 w 165303"/>
                <a:gd name="connsiteY2" fmla="*/ 336855 h 702141"/>
                <a:gd name="connsiteX3" fmla="*/ 117653 w 165303"/>
                <a:gd name="connsiteY3" fmla="*/ 279705 h 702141"/>
                <a:gd name="connsiteX4" fmla="*/ 120828 w 165303"/>
                <a:gd name="connsiteY4" fmla="*/ 406705 h 702141"/>
                <a:gd name="connsiteX5" fmla="*/ 130353 w 165303"/>
                <a:gd name="connsiteY5" fmla="*/ 482905 h 702141"/>
                <a:gd name="connsiteX6" fmla="*/ 120828 w 165303"/>
                <a:gd name="connsiteY6" fmla="*/ 457505 h 702141"/>
                <a:gd name="connsiteX7" fmla="*/ 165278 w 165303"/>
                <a:gd name="connsiteY7" fmla="*/ 701980 h 702141"/>
                <a:gd name="connsiteX8" fmla="*/ 127178 w 165303"/>
                <a:gd name="connsiteY8" fmla="*/ 416230 h 702141"/>
                <a:gd name="connsiteX9" fmla="*/ 120828 w 165303"/>
                <a:gd name="connsiteY9" fmla="*/ 257480 h 702141"/>
                <a:gd name="connsiteX10" fmla="*/ 111303 w 165303"/>
                <a:gd name="connsiteY10" fmla="*/ 282880 h 702141"/>
                <a:gd name="connsiteX11" fmla="*/ 111303 w 165303"/>
                <a:gd name="connsiteY11" fmla="*/ 244780 h 702141"/>
                <a:gd name="connsiteX12" fmla="*/ 178 w 165303"/>
                <a:gd name="connsiteY12" fmla="*/ 305 h 70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5303" h="702141">
                  <a:moveTo>
                    <a:pt x="178" y="305"/>
                  </a:moveTo>
                  <a:cubicBezTo>
                    <a:pt x="-4055" y="-7632"/>
                    <a:pt x="68441" y="141064"/>
                    <a:pt x="85903" y="197155"/>
                  </a:cubicBezTo>
                  <a:cubicBezTo>
                    <a:pt x="103365" y="253246"/>
                    <a:pt x="99661" y="323097"/>
                    <a:pt x="104953" y="336855"/>
                  </a:cubicBezTo>
                  <a:cubicBezTo>
                    <a:pt x="110245" y="350613"/>
                    <a:pt x="115007" y="268063"/>
                    <a:pt x="117653" y="279705"/>
                  </a:cubicBezTo>
                  <a:cubicBezTo>
                    <a:pt x="120299" y="291347"/>
                    <a:pt x="118711" y="372838"/>
                    <a:pt x="120828" y="406705"/>
                  </a:cubicBezTo>
                  <a:cubicBezTo>
                    <a:pt x="122945" y="440572"/>
                    <a:pt x="130353" y="474438"/>
                    <a:pt x="130353" y="482905"/>
                  </a:cubicBezTo>
                  <a:cubicBezTo>
                    <a:pt x="130353" y="491372"/>
                    <a:pt x="115007" y="420993"/>
                    <a:pt x="120828" y="457505"/>
                  </a:cubicBezTo>
                  <a:cubicBezTo>
                    <a:pt x="126649" y="494017"/>
                    <a:pt x="164220" y="708859"/>
                    <a:pt x="165278" y="701980"/>
                  </a:cubicBezTo>
                  <a:cubicBezTo>
                    <a:pt x="166336" y="695101"/>
                    <a:pt x="134586" y="490313"/>
                    <a:pt x="127178" y="416230"/>
                  </a:cubicBezTo>
                  <a:cubicBezTo>
                    <a:pt x="119770" y="342147"/>
                    <a:pt x="123474" y="279705"/>
                    <a:pt x="120828" y="257480"/>
                  </a:cubicBezTo>
                  <a:cubicBezTo>
                    <a:pt x="118182" y="235255"/>
                    <a:pt x="112891" y="284997"/>
                    <a:pt x="111303" y="282880"/>
                  </a:cubicBezTo>
                  <a:cubicBezTo>
                    <a:pt x="109715" y="280763"/>
                    <a:pt x="125061" y="289759"/>
                    <a:pt x="111303" y="244780"/>
                  </a:cubicBezTo>
                  <a:cubicBezTo>
                    <a:pt x="97545" y="199801"/>
                    <a:pt x="4411" y="8242"/>
                    <a:pt x="178" y="3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2" name="フリーフォーム 671">
              <a:extLst>
                <a:ext uri="{FF2B5EF4-FFF2-40B4-BE49-F238E27FC236}">
                  <a16:creationId xmlns:a16="http://schemas.microsoft.com/office/drawing/2014/main" id="{6F2AE030-F63E-BE1C-26AA-001F7ECCD175}"/>
                </a:ext>
              </a:extLst>
            </p:cNvPr>
            <p:cNvSpPr/>
            <p:nvPr/>
          </p:nvSpPr>
          <p:spPr>
            <a:xfrm>
              <a:off x="7060822" y="8978304"/>
              <a:ext cx="212515" cy="866355"/>
            </a:xfrm>
            <a:custGeom>
              <a:avLst/>
              <a:gdLst>
                <a:gd name="connsiteX0" fmla="*/ 3553 w 212515"/>
                <a:gd name="connsiteY0" fmla="*/ 13296 h 866355"/>
                <a:gd name="connsiteX1" fmla="*/ 73403 w 212515"/>
                <a:gd name="connsiteY1" fmla="*/ 295871 h 866355"/>
                <a:gd name="connsiteX2" fmla="*/ 203578 w 212515"/>
                <a:gd name="connsiteY2" fmla="*/ 838796 h 866355"/>
                <a:gd name="connsiteX3" fmla="*/ 181353 w 212515"/>
                <a:gd name="connsiteY3" fmla="*/ 708621 h 866355"/>
                <a:gd name="connsiteX4" fmla="*/ 3553 w 212515"/>
                <a:gd name="connsiteY4" fmla="*/ 13296 h 86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515" h="866355">
                  <a:moveTo>
                    <a:pt x="3553" y="13296"/>
                  </a:moveTo>
                  <a:cubicBezTo>
                    <a:pt x="-14439" y="-55496"/>
                    <a:pt x="40066" y="158288"/>
                    <a:pt x="73403" y="295871"/>
                  </a:cubicBezTo>
                  <a:cubicBezTo>
                    <a:pt x="106740" y="433454"/>
                    <a:pt x="185586" y="770004"/>
                    <a:pt x="203578" y="838796"/>
                  </a:cubicBezTo>
                  <a:cubicBezTo>
                    <a:pt x="221570" y="907588"/>
                    <a:pt x="211515" y="841442"/>
                    <a:pt x="181353" y="708621"/>
                  </a:cubicBezTo>
                  <a:cubicBezTo>
                    <a:pt x="151191" y="575800"/>
                    <a:pt x="21545" y="82088"/>
                    <a:pt x="3553" y="132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3" name="フリーフォーム 672">
              <a:extLst>
                <a:ext uri="{FF2B5EF4-FFF2-40B4-BE49-F238E27FC236}">
                  <a16:creationId xmlns:a16="http://schemas.microsoft.com/office/drawing/2014/main" id="{22D2100E-FEAF-2EC2-F714-A331E21B11CA}"/>
                </a:ext>
              </a:extLst>
            </p:cNvPr>
            <p:cNvSpPr/>
            <p:nvPr/>
          </p:nvSpPr>
          <p:spPr>
            <a:xfrm>
              <a:off x="7070644" y="9105651"/>
              <a:ext cx="183407" cy="800387"/>
            </a:xfrm>
            <a:custGeom>
              <a:avLst/>
              <a:gdLst>
                <a:gd name="connsiteX0" fmla="*/ 81 w 183407"/>
                <a:gd name="connsiteY0" fmla="*/ 249 h 800387"/>
                <a:gd name="connsiteX1" fmla="*/ 171531 w 183407"/>
                <a:gd name="connsiteY1" fmla="*/ 746374 h 800387"/>
                <a:gd name="connsiteX2" fmla="*/ 149306 w 183407"/>
                <a:gd name="connsiteY2" fmla="*/ 663824 h 800387"/>
                <a:gd name="connsiteX3" fmla="*/ 81 w 183407"/>
                <a:gd name="connsiteY3" fmla="*/ 249 h 80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407" h="800387">
                  <a:moveTo>
                    <a:pt x="81" y="249"/>
                  </a:moveTo>
                  <a:cubicBezTo>
                    <a:pt x="3785" y="14007"/>
                    <a:pt x="146660" y="635778"/>
                    <a:pt x="171531" y="746374"/>
                  </a:cubicBezTo>
                  <a:cubicBezTo>
                    <a:pt x="196402" y="856970"/>
                    <a:pt x="178939" y="781828"/>
                    <a:pt x="149306" y="663824"/>
                  </a:cubicBezTo>
                  <a:cubicBezTo>
                    <a:pt x="119673" y="545820"/>
                    <a:pt x="-3623" y="-13509"/>
                    <a:pt x="81" y="2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4" name="フリーフォーム 673">
              <a:extLst>
                <a:ext uri="{FF2B5EF4-FFF2-40B4-BE49-F238E27FC236}">
                  <a16:creationId xmlns:a16="http://schemas.microsoft.com/office/drawing/2014/main" id="{67FE01F1-CFB0-06C5-94C3-28E82D280B33}"/>
                </a:ext>
              </a:extLst>
            </p:cNvPr>
            <p:cNvSpPr/>
            <p:nvPr/>
          </p:nvSpPr>
          <p:spPr>
            <a:xfrm>
              <a:off x="7054641" y="9133917"/>
              <a:ext cx="125638" cy="684134"/>
            </a:xfrm>
            <a:custGeom>
              <a:avLst/>
              <a:gdLst>
                <a:gd name="connsiteX0" fmla="*/ 209 w 125638"/>
                <a:gd name="connsiteY0" fmla="*/ 558 h 684134"/>
                <a:gd name="connsiteX1" fmla="*/ 120859 w 125638"/>
                <a:gd name="connsiteY1" fmla="*/ 648258 h 684134"/>
                <a:gd name="connsiteX2" fmla="*/ 92284 w 125638"/>
                <a:gd name="connsiteY2" fmla="*/ 537133 h 684134"/>
                <a:gd name="connsiteX3" fmla="*/ 209 w 125638"/>
                <a:gd name="connsiteY3" fmla="*/ 558 h 68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638" h="684134">
                  <a:moveTo>
                    <a:pt x="209" y="558"/>
                  </a:moveTo>
                  <a:cubicBezTo>
                    <a:pt x="4972" y="19079"/>
                    <a:pt x="105513" y="558829"/>
                    <a:pt x="120859" y="648258"/>
                  </a:cubicBezTo>
                  <a:cubicBezTo>
                    <a:pt x="136205" y="737687"/>
                    <a:pt x="111334" y="644554"/>
                    <a:pt x="92284" y="537133"/>
                  </a:cubicBezTo>
                  <a:cubicBezTo>
                    <a:pt x="73234" y="429712"/>
                    <a:pt x="-4554" y="-17963"/>
                    <a:pt x="209" y="5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5" name="フリーフォーム 674">
              <a:extLst>
                <a:ext uri="{FF2B5EF4-FFF2-40B4-BE49-F238E27FC236}">
                  <a16:creationId xmlns:a16="http://schemas.microsoft.com/office/drawing/2014/main" id="{4DD9E846-8C85-E6A2-D19D-EE61FB7A4274}"/>
                </a:ext>
              </a:extLst>
            </p:cNvPr>
            <p:cNvSpPr/>
            <p:nvPr/>
          </p:nvSpPr>
          <p:spPr>
            <a:xfrm>
              <a:off x="7253909" y="9862167"/>
              <a:ext cx="163089" cy="677442"/>
            </a:xfrm>
            <a:custGeom>
              <a:avLst/>
              <a:gdLst>
                <a:gd name="connsiteX0" fmla="*/ 966 w 163089"/>
                <a:gd name="connsiteY0" fmla="*/ 2558 h 677442"/>
                <a:gd name="connsiteX1" fmla="*/ 73991 w 163089"/>
                <a:gd name="connsiteY1" fmla="*/ 389908 h 677442"/>
                <a:gd name="connsiteX2" fmla="*/ 162891 w 163089"/>
                <a:gd name="connsiteY2" fmla="*/ 675658 h 677442"/>
                <a:gd name="connsiteX3" fmla="*/ 96216 w 163089"/>
                <a:gd name="connsiteY3" fmla="*/ 497858 h 677442"/>
                <a:gd name="connsiteX4" fmla="*/ 35891 w 163089"/>
                <a:gd name="connsiteY4" fmla="*/ 234333 h 677442"/>
                <a:gd name="connsiteX5" fmla="*/ 966 w 163089"/>
                <a:gd name="connsiteY5" fmla="*/ 2558 h 677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89" h="677442">
                  <a:moveTo>
                    <a:pt x="966" y="2558"/>
                  </a:moveTo>
                  <a:cubicBezTo>
                    <a:pt x="7316" y="28487"/>
                    <a:pt x="47004" y="277725"/>
                    <a:pt x="73991" y="389908"/>
                  </a:cubicBezTo>
                  <a:cubicBezTo>
                    <a:pt x="100978" y="502091"/>
                    <a:pt x="159187" y="657666"/>
                    <a:pt x="162891" y="675658"/>
                  </a:cubicBezTo>
                  <a:cubicBezTo>
                    <a:pt x="166595" y="693650"/>
                    <a:pt x="117383" y="571412"/>
                    <a:pt x="96216" y="497858"/>
                  </a:cubicBezTo>
                  <a:cubicBezTo>
                    <a:pt x="75049" y="424304"/>
                    <a:pt x="50708" y="314237"/>
                    <a:pt x="35891" y="234333"/>
                  </a:cubicBezTo>
                  <a:cubicBezTo>
                    <a:pt x="21074" y="154429"/>
                    <a:pt x="-5384" y="-23371"/>
                    <a:pt x="966" y="25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6" name="フリーフォーム 675">
              <a:extLst>
                <a:ext uri="{FF2B5EF4-FFF2-40B4-BE49-F238E27FC236}">
                  <a16:creationId xmlns:a16="http://schemas.microsoft.com/office/drawing/2014/main" id="{E9B142F1-9FE9-0301-DA21-6153701E51F7}"/>
                </a:ext>
              </a:extLst>
            </p:cNvPr>
            <p:cNvSpPr/>
            <p:nvPr/>
          </p:nvSpPr>
          <p:spPr>
            <a:xfrm>
              <a:off x="7254854" y="9731140"/>
              <a:ext cx="166532" cy="838743"/>
            </a:xfrm>
            <a:custGeom>
              <a:avLst/>
              <a:gdLst>
                <a:gd name="connsiteX0" fmla="*/ 21 w 166532"/>
                <a:gd name="connsiteY0" fmla="*/ 235 h 838743"/>
                <a:gd name="connsiteX1" fmla="*/ 57171 w 166532"/>
                <a:gd name="connsiteY1" fmla="*/ 330435 h 838743"/>
                <a:gd name="connsiteX2" fmla="*/ 114321 w 166532"/>
                <a:gd name="connsiteY2" fmla="*/ 530460 h 838743"/>
                <a:gd name="connsiteX3" fmla="*/ 146071 w 166532"/>
                <a:gd name="connsiteY3" fmla="*/ 651110 h 838743"/>
                <a:gd name="connsiteX4" fmla="*/ 165121 w 166532"/>
                <a:gd name="connsiteY4" fmla="*/ 838435 h 838743"/>
                <a:gd name="connsiteX5" fmla="*/ 165121 w 166532"/>
                <a:gd name="connsiteY5" fmla="*/ 698735 h 838743"/>
                <a:gd name="connsiteX6" fmla="*/ 155596 w 166532"/>
                <a:gd name="connsiteY6" fmla="*/ 705085 h 838743"/>
                <a:gd name="connsiteX7" fmla="*/ 63521 w 166532"/>
                <a:gd name="connsiteY7" fmla="*/ 384410 h 838743"/>
                <a:gd name="connsiteX8" fmla="*/ 21 w 166532"/>
                <a:gd name="connsiteY8" fmla="*/ 235 h 838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532" h="838743">
                  <a:moveTo>
                    <a:pt x="21" y="235"/>
                  </a:moveTo>
                  <a:cubicBezTo>
                    <a:pt x="-1037" y="-8761"/>
                    <a:pt x="38121" y="242064"/>
                    <a:pt x="57171" y="330435"/>
                  </a:cubicBezTo>
                  <a:cubicBezTo>
                    <a:pt x="76221" y="418806"/>
                    <a:pt x="99504" y="477014"/>
                    <a:pt x="114321" y="530460"/>
                  </a:cubicBezTo>
                  <a:cubicBezTo>
                    <a:pt x="129138" y="583906"/>
                    <a:pt x="137604" y="599781"/>
                    <a:pt x="146071" y="651110"/>
                  </a:cubicBezTo>
                  <a:cubicBezTo>
                    <a:pt x="154538" y="702439"/>
                    <a:pt x="161946" y="830497"/>
                    <a:pt x="165121" y="838435"/>
                  </a:cubicBezTo>
                  <a:cubicBezTo>
                    <a:pt x="168296" y="846373"/>
                    <a:pt x="165121" y="698735"/>
                    <a:pt x="165121" y="698735"/>
                  </a:cubicBezTo>
                  <a:cubicBezTo>
                    <a:pt x="163534" y="676510"/>
                    <a:pt x="172529" y="757472"/>
                    <a:pt x="155596" y="705085"/>
                  </a:cubicBezTo>
                  <a:cubicBezTo>
                    <a:pt x="138663" y="652698"/>
                    <a:pt x="89450" y="497652"/>
                    <a:pt x="63521" y="384410"/>
                  </a:cubicBezTo>
                  <a:cubicBezTo>
                    <a:pt x="37592" y="271168"/>
                    <a:pt x="1079" y="9231"/>
                    <a:pt x="21" y="2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7" name="フリーフォーム 676">
              <a:extLst>
                <a:ext uri="{FF2B5EF4-FFF2-40B4-BE49-F238E27FC236}">
                  <a16:creationId xmlns:a16="http://schemas.microsoft.com/office/drawing/2014/main" id="{4675E08E-E1CD-E1A8-3502-42A59988A8C2}"/>
                </a:ext>
              </a:extLst>
            </p:cNvPr>
            <p:cNvSpPr/>
            <p:nvPr/>
          </p:nvSpPr>
          <p:spPr>
            <a:xfrm>
              <a:off x="7393686" y="10427006"/>
              <a:ext cx="7849" cy="582065"/>
            </a:xfrm>
            <a:custGeom>
              <a:avLst/>
              <a:gdLst>
                <a:gd name="connsiteX0" fmla="*/ 7239 w 7849"/>
                <a:gd name="connsiteY0" fmla="*/ 2869 h 582065"/>
                <a:gd name="connsiteX1" fmla="*/ 7239 w 7849"/>
                <a:gd name="connsiteY1" fmla="*/ 275919 h 582065"/>
                <a:gd name="connsiteX2" fmla="*/ 4064 w 7849"/>
                <a:gd name="connsiteY2" fmla="*/ 574369 h 582065"/>
                <a:gd name="connsiteX3" fmla="*/ 889 w 7849"/>
                <a:gd name="connsiteY3" fmla="*/ 453719 h 582065"/>
                <a:gd name="connsiteX4" fmla="*/ 7239 w 7849"/>
                <a:gd name="connsiteY4" fmla="*/ 2869 h 582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49" h="582065">
                  <a:moveTo>
                    <a:pt x="7239" y="2869"/>
                  </a:moveTo>
                  <a:cubicBezTo>
                    <a:pt x="8297" y="-26764"/>
                    <a:pt x="7768" y="180669"/>
                    <a:pt x="7239" y="275919"/>
                  </a:cubicBezTo>
                  <a:cubicBezTo>
                    <a:pt x="6710" y="371169"/>
                    <a:pt x="5122" y="544736"/>
                    <a:pt x="4064" y="574369"/>
                  </a:cubicBezTo>
                  <a:cubicBezTo>
                    <a:pt x="3006" y="604002"/>
                    <a:pt x="4593" y="544736"/>
                    <a:pt x="889" y="453719"/>
                  </a:cubicBezTo>
                  <a:cubicBezTo>
                    <a:pt x="-2815" y="362702"/>
                    <a:pt x="6181" y="32502"/>
                    <a:pt x="7239" y="28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8" name="フリーフォーム 677">
              <a:extLst>
                <a:ext uri="{FF2B5EF4-FFF2-40B4-BE49-F238E27FC236}">
                  <a16:creationId xmlns:a16="http://schemas.microsoft.com/office/drawing/2014/main" id="{E8C8CBDE-E18B-C33D-6D90-A2C26B022782}"/>
                </a:ext>
              </a:extLst>
            </p:cNvPr>
            <p:cNvSpPr/>
            <p:nvPr/>
          </p:nvSpPr>
          <p:spPr>
            <a:xfrm>
              <a:off x="7207242" y="10495412"/>
              <a:ext cx="245347" cy="861599"/>
            </a:xfrm>
            <a:custGeom>
              <a:avLst/>
              <a:gdLst>
                <a:gd name="connsiteX0" fmla="*/ 225433 w 245347"/>
                <a:gd name="connsiteY0" fmla="*/ 1138 h 861599"/>
                <a:gd name="connsiteX1" fmla="*/ 219083 w 245347"/>
                <a:gd name="connsiteY1" fmla="*/ 277363 h 861599"/>
                <a:gd name="connsiteX2" fmla="*/ 219083 w 245347"/>
                <a:gd name="connsiteY2" fmla="*/ 420238 h 861599"/>
                <a:gd name="connsiteX3" fmla="*/ 190508 w 245347"/>
                <a:gd name="connsiteY3" fmla="*/ 553588 h 861599"/>
                <a:gd name="connsiteX4" fmla="*/ 133358 w 245347"/>
                <a:gd name="connsiteY4" fmla="*/ 674238 h 861599"/>
                <a:gd name="connsiteX5" fmla="*/ 8 w 245347"/>
                <a:gd name="connsiteY5" fmla="*/ 861563 h 861599"/>
                <a:gd name="connsiteX6" fmla="*/ 139708 w 245347"/>
                <a:gd name="connsiteY6" fmla="*/ 686938 h 861599"/>
                <a:gd name="connsiteX7" fmla="*/ 241308 w 245347"/>
                <a:gd name="connsiteY7" fmla="*/ 344038 h 861599"/>
                <a:gd name="connsiteX8" fmla="*/ 225433 w 245347"/>
                <a:gd name="connsiteY8" fmla="*/ 391663 h 861599"/>
                <a:gd name="connsiteX9" fmla="*/ 225433 w 245347"/>
                <a:gd name="connsiteY9" fmla="*/ 1138 h 86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5347" h="861599">
                  <a:moveTo>
                    <a:pt x="225433" y="1138"/>
                  </a:moveTo>
                  <a:cubicBezTo>
                    <a:pt x="224375" y="-17912"/>
                    <a:pt x="220141" y="207513"/>
                    <a:pt x="219083" y="277363"/>
                  </a:cubicBezTo>
                  <a:cubicBezTo>
                    <a:pt x="218025" y="347213"/>
                    <a:pt x="223845" y="374201"/>
                    <a:pt x="219083" y="420238"/>
                  </a:cubicBezTo>
                  <a:cubicBezTo>
                    <a:pt x="214320" y="466276"/>
                    <a:pt x="204795" y="511255"/>
                    <a:pt x="190508" y="553588"/>
                  </a:cubicBezTo>
                  <a:cubicBezTo>
                    <a:pt x="176221" y="595921"/>
                    <a:pt x="165108" y="622909"/>
                    <a:pt x="133358" y="674238"/>
                  </a:cubicBezTo>
                  <a:cubicBezTo>
                    <a:pt x="101608" y="725567"/>
                    <a:pt x="-1050" y="859446"/>
                    <a:pt x="8" y="861563"/>
                  </a:cubicBezTo>
                  <a:cubicBezTo>
                    <a:pt x="1066" y="863680"/>
                    <a:pt x="99491" y="773192"/>
                    <a:pt x="139708" y="686938"/>
                  </a:cubicBezTo>
                  <a:cubicBezTo>
                    <a:pt x="179925" y="600684"/>
                    <a:pt x="227021" y="393251"/>
                    <a:pt x="241308" y="344038"/>
                  </a:cubicBezTo>
                  <a:cubicBezTo>
                    <a:pt x="255596" y="294826"/>
                    <a:pt x="227550" y="440875"/>
                    <a:pt x="225433" y="391663"/>
                  </a:cubicBezTo>
                  <a:cubicBezTo>
                    <a:pt x="223316" y="342451"/>
                    <a:pt x="226491" y="20188"/>
                    <a:pt x="225433" y="11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9" name="フリーフォーム 678">
              <a:extLst>
                <a:ext uri="{FF2B5EF4-FFF2-40B4-BE49-F238E27FC236}">
                  <a16:creationId xmlns:a16="http://schemas.microsoft.com/office/drawing/2014/main" id="{9C1CEC80-3826-B20D-19FE-BDC9CF079AF6}"/>
                </a:ext>
              </a:extLst>
            </p:cNvPr>
            <p:cNvSpPr/>
            <p:nvPr/>
          </p:nvSpPr>
          <p:spPr>
            <a:xfrm>
              <a:off x="6534143" y="9836067"/>
              <a:ext cx="66688" cy="1544872"/>
            </a:xfrm>
            <a:custGeom>
              <a:avLst/>
              <a:gdLst>
                <a:gd name="connsiteX0" fmla="*/ 66682 w 66688"/>
                <a:gd name="connsiteY0" fmla="*/ 83 h 1544872"/>
                <a:gd name="connsiteX1" fmla="*/ 25407 w 66688"/>
                <a:gd name="connsiteY1" fmla="*/ 142958 h 1544872"/>
                <a:gd name="connsiteX2" fmla="*/ 9532 w 66688"/>
                <a:gd name="connsiteY2" fmla="*/ 235033 h 1544872"/>
                <a:gd name="connsiteX3" fmla="*/ 15882 w 66688"/>
                <a:gd name="connsiteY3" fmla="*/ 660483 h 1544872"/>
                <a:gd name="connsiteX4" fmla="*/ 44457 w 66688"/>
                <a:gd name="connsiteY4" fmla="*/ 1336758 h 1544872"/>
                <a:gd name="connsiteX5" fmla="*/ 41282 w 66688"/>
                <a:gd name="connsiteY5" fmla="*/ 1514558 h 1544872"/>
                <a:gd name="connsiteX6" fmla="*/ 34932 w 66688"/>
                <a:gd name="connsiteY6" fmla="*/ 797008 h 1544872"/>
                <a:gd name="connsiteX7" fmla="*/ 7 w 66688"/>
                <a:gd name="connsiteY7" fmla="*/ 241383 h 1544872"/>
                <a:gd name="connsiteX8" fmla="*/ 31757 w 66688"/>
                <a:gd name="connsiteY8" fmla="*/ 50883 h 1544872"/>
                <a:gd name="connsiteX9" fmla="*/ 22232 w 66688"/>
                <a:gd name="connsiteY9" fmla="*/ 120733 h 1544872"/>
                <a:gd name="connsiteX10" fmla="*/ 66682 w 66688"/>
                <a:gd name="connsiteY10" fmla="*/ 83 h 154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88" h="1544872">
                  <a:moveTo>
                    <a:pt x="66682" y="83"/>
                  </a:moveTo>
                  <a:cubicBezTo>
                    <a:pt x="67211" y="3787"/>
                    <a:pt x="34932" y="103800"/>
                    <a:pt x="25407" y="142958"/>
                  </a:cubicBezTo>
                  <a:cubicBezTo>
                    <a:pt x="15882" y="182116"/>
                    <a:pt x="11119" y="148779"/>
                    <a:pt x="9532" y="235033"/>
                  </a:cubicBezTo>
                  <a:cubicBezTo>
                    <a:pt x="7945" y="321287"/>
                    <a:pt x="10061" y="476862"/>
                    <a:pt x="15882" y="660483"/>
                  </a:cubicBezTo>
                  <a:cubicBezTo>
                    <a:pt x="21703" y="844104"/>
                    <a:pt x="40224" y="1194412"/>
                    <a:pt x="44457" y="1336758"/>
                  </a:cubicBezTo>
                  <a:cubicBezTo>
                    <a:pt x="48690" y="1479104"/>
                    <a:pt x="42869" y="1604516"/>
                    <a:pt x="41282" y="1514558"/>
                  </a:cubicBezTo>
                  <a:cubicBezTo>
                    <a:pt x="39694" y="1424600"/>
                    <a:pt x="41811" y="1009204"/>
                    <a:pt x="34932" y="797008"/>
                  </a:cubicBezTo>
                  <a:cubicBezTo>
                    <a:pt x="28053" y="584812"/>
                    <a:pt x="536" y="365737"/>
                    <a:pt x="7" y="241383"/>
                  </a:cubicBezTo>
                  <a:cubicBezTo>
                    <a:pt x="-522" y="117029"/>
                    <a:pt x="28053" y="70991"/>
                    <a:pt x="31757" y="50883"/>
                  </a:cubicBezTo>
                  <a:cubicBezTo>
                    <a:pt x="35461" y="30775"/>
                    <a:pt x="15882" y="124966"/>
                    <a:pt x="22232" y="120733"/>
                  </a:cubicBezTo>
                  <a:cubicBezTo>
                    <a:pt x="28582" y="116500"/>
                    <a:pt x="66153" y="-3621"/>
                    <a:pt x="66682" y="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0" name="フリーフォーム 679">
              <a:extLst>
                <a:ext uri="{FF2B5EF4-FFF2-40B4-BE49-F238E27FC236}">
                  <a16:creationId xmlns:a16="http://schemas.microsoft.com/office/drawing/2014/main" id="{26BAD32C-DF55-356F-5B27-1200B1F30F59}"/>
                </a:ext>
              </a:extLst>
            </p:cNvPr>
            <p:cNvSpPr/>
            <p:nvPr/>
          </p:nvSpPr>
          <p:spPr>
            <a:xfrm>
              <a:off x="6189232" y="10221431"/>
              <a:ext cx="136646" cy="1118983"/>
            </a:xfrm>
            <a:custGeom>
              <a:avLst/>
              <a:gdLst>
                <a:gd name="connsiteX0" fmla="*/ 71868 w 136646"/>
                <a:gd name="connsiteY0" fmla="*/ 2069 h 1118983"/>
                <a:gd name="connsiteX1" fmla="*/ 24243 w 136646"/>
                <a:gd name="connsiteY1" fmla="*/ 525944 h 1118983"/>
                <a:gd name="connsiteX2" fmla="*/ 21068 w 136646"/>
                <a:gd name="connsiteY2" fmla="*/ 652944 h 1118983"/>
                <a:gd name="connsiteX3" fmla="*/ 43293 w 136646"/>
                <a:gd name="connsiteY3" fmla="*/ 840269 h 1118983"/>
                <a:gd name="connsiteX4" fmla="*/ 109968 w 136646"/>
                <a:gd name="connsiteY4" fmla="*/ 1040294 h 1118983"/>
                <a:gd name="connsiteX5" fmla="*/ 132193 w 136646"/>
                <a:gd name="connsiteY5" fmla="*/ 1110144 h 1118983"/>
                <a:gd name="connsiteX6" fmla="*/ 27418 w 136646"/>
                <a:gd name="connsiteY6" fmla="*/ 856144 h 1118983"/>
                <a:gd name="connsiteX7" fmla="*/ 2018 w 136646"/>
                <a:gd name="connsiteY7" fmla="*/ 554519 h 1118983"/>
                <a:gd name="connsiteX8" fmla="*/ 5193 w 136646"/>
                <a:gd name="connsiteY8" fmla="*/ 579919 h 1118983"/>
                <a:gd name="connsiteX9" fmla="*/ 33768 w 136646"/>
                <a:gd name="connsiteY9" fmla="*/ 227494 h 1118983"/>
                <a:gd name="connsiteX10" fmla="*/ 14718 w 136646"/>
                <a:gd name="connsiteY10" fmla="*/ 338619 h 1118983"/>
                <a:gd name="connsiteX11" fmla="*/ 71868 w 136646"/>
                <a:gd name="connsiteY11" fmla="*/ 2069 h 1118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646" h="1118983">
                  <a:moveTo>
                    <a:pt x="71868" y="2069"/>
                  </a:moveTo>
                  <a:cubicBezTo>
                    <a:pt x="73455" y="33290"/>
                    <a:pt x="32710" y="417465"/>
                    <a:pt x="24243" y="525944"/>
                  </a:cubicBezTo>
                  <a:cubicBezTo>
                    <a:pt x="15776" y="634423"/>
                    <a:pt x="17893" y="600557"/>
                    <a:pt x="21068" y="652944"/>
                  </a:cubicBezTo>
                  <a:cubicBezTo>
                    <a:pt x="24243" y="705331"/>
                    <a:pt x="28476" y="775711"/>
                    <a:pt x="43293" y="840269"/>
                  </a:cubicBezTo>
                  <a:cubicBezTo>
                    <a:pt x="58110" y="904827"/>
                    <a:pt x="95151" y="995315"/>
                    <a:pt x="109968" y="1040294"/>
                  </a:cubicBezTo>
                  <a:cubicBezTo>
                    <a:pt x="124785" y="1085273"/>
                    <a:pt x="145951" y="1140836"/>
                    <a:pt x="132193" y="1110144"/>
                  </a:cubicBezTo>
                  <a:cubicBezTo>
                    <a:pt x="118435" y="1079452"/>
                    <a:pt x="49114" y="948748"/>
                    <a:pt x="27418" y="856144"/>
                  </a:cubicBezTo>
                  <a:cubicBezTo>
                    <a:pt x="5722" y="763540"/>
                    <a:pt x="5722" y="600556"/>
                    <a:pt x="2018" y="554519"/>
                  </a:cubicBezTo>
                  <a:cubicBezTo>
                    <a:pt x="-1686" y="508482"/>
                    <a:pt x="-99" y="634423"/>
                    <a:pt x="5193" y="579919"/>
                  </a:cubicBezTo>
                  <a:cubicBezTo>
                    <a:pt x="10485" y="525415"/>
                    <a:pt x="32180" y="267711"/>
                    <a:pt x="33768" y="227494"/>
                  </a:cubicBezTo>
                  <a:cubicBezTo>
                    <a:pt x="35356" y="187277"/>
                    <a:pt x="7839" y="374602"/>
                    <a:pt x="14718" y="338619"/>
                  </a:cubicBezTo>
                  <a:cubicBezTo>
                    <a:pt x="21597" y="302636"/>
                    <a:pt x="70281" y="-29152"/>
                    <a:pt x="71868" y="20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1" name="フリーフォーム 680">
              <a:extLst>
                <a:ext uri="{FF2B5EF4-FFF2-40B4-BE49-F238E27FC236}">
                  <a16:creationId xmlns:a16="http://schemas.microsoft.com/office/drawing/2014/main" id="{0139DB67-2625-EDB1-A07B-C1B30F926BAA}"/>
                </a:ext>
              </a:extLst>
            </p:cNvPr>
            <p:cNvSpPr/>
            <p:nvPr/>
          </p:nvSpPr>
          <p:spPr>
            <a:xfrm>
              <a:off x="6518088" y="10199815"/>
              <a:ext cx="33105" cy="869525"/>
            </a:xfrm>
            <a:custGeom>
              <a:avLst/>
              <a:gdLst>
                <a:gd name="connsiteX0" fmla="*/ 187 w 33105"/>
                <a:gd name="connsiteY0" fmla="*/ 1460 h 869525"/>
                <a:gd name="connsiteX1" fmla="*/ 31937 w 33105"/>
                <a:gd name="connsiteY1" fmla="*/ 719010 h 869525"/>
                <a:gd name="connsiteX2" fmla="*/ 25587 w 33105"/>
                <a:gd name="connsiteY2" fmla="*/ 858710 h 869525"/>
                <a:gd name="connsiteX3" fmla="*/ 19237 w 33105"/>
                <a:gd name="connsiteY3" fmla="*/ 541210 h 869525"/>
                <a:gd name="connsiteX4" fmla="*/ 187 w 33105"/>
                <a:gd name="connsiteY4" fmla="*/ 1460 h 86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5" h="869525">
                  <a:moveTo>
                    <a:pt x="187" y="1460"/>
                  </a:moveTo>
                  <a:cubicBezTo>
                    <a:pt x="2304" y="31093"/>
                    <a:pt x="27704" y="576135"/>
                    <a:pt x="31937" y="719010"/>
                  </a:cubicBezTo>
                  <a:cubicBezTo>
                    <a:pt x="36170" y="861885"/>
                    <a:pt x="27704" y="888343"/>
                    <a:pt x="25587" y="858710"/>
                  </a:cubicBezTo>
                  <a:cubicBezTo>
                    <a:pt x="23470" y="829077"/>
                    <a:pt x="23999" y="680910"/>
                    <a:pt x="19237" y="541210"/>
                  </a:cubicBezTo>
                  <a:cubicBezTo>
                    <a:pt x="14475" y="401510"/>
                    <a:pt x="-1930" y="-28173"/>
                    <a:pt x="187" y="14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2" name="フリーフォーム 681">
              <a:extLst>
                <a:ext uri="{FF2B5EF4-FFF2-40B4-BE49-F238E27FC236}">
                  <a16:creationId xmlns:a16="http://schemas.microsoft.com/office/drawing/2014/main" id="{1E215A08-32F8-D3F8-D641-CAB897662580}"/>
                </a:ext>
              </a:extLst>
            </p:cNvPr>
            <p:cNvSpPr/>
            <p:nvPr/>
          </p:nvSpPr>
          <p:spPr>
            <a:xfrm>
              <a:off x="6337252" y="10286999"/>
              <a:ext cx="51179" cy="1031879"/>
            </a:xfrm>
            <a:custGeom>
              <a:avLst/>
              <a:gdLst>
                <a:gd name="connsiteX0" fmla="*/ 48 w 51179"/>
                <a:gd name="connsiteY0" fmla="*/ 1 h 1031879"/>
                <a:gd name="connsiteX1" fmla="*/ 41323 w 51179"/>
                <a:gd name="connsiteY1" fmla="*/ 593726 h 1031879"/>
                <a:gd name="connsiteX2" fmla="*/ 31798 w 51179"/>
                <a:gd name="connsiteY2" fmla="*/ 1031876 h 1031879"/>
                <a:gd name="connsiteX3" fmla="*/ 50848 w 51179"/>
                <a:gd name="connsiteY3" fmla="*/ 600076 h 1031879"/>
                <a:gd name="connsiteX4" fmla="*/ 48 w 51179"/>
                <a:gd name="connsiteY4" fmla="*/ 1 h 103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79" h="1031879">
                  <a:moveTo>
                    <a:pt x="48" y="1"/>
                  </a:moveTo>
                  <a:cubicBezTo>
                    <a:pt x="-1540" y="-1057"/>
                    <a:pt x="36031" y="421747"/>
                    <a:pt x="41323" y="593726"/>
                  </a:cubicBezTo>
                  <a:cubicBezTo>
                    <a:pt x="46615" y="765705"/>
                    <a:pt x="30210" y="1030818"/>
                    <a:pt x="31798" y="1031876"/>
                  </a:cubicBezTo>
                  <a:cubicBezTo>
                    <a:pt x="33386" y="1032934"/>
                    <a:pt x="54023" y="773643"/>
                    <a:pt x="50848" y="600076"/>
                  </a:cubicBezTo>
                  <a:cubicBezTo>
                    <a:pt x="47673" y="426509"/>
                    <a:pt x="1636" y="1059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3" name="フリーフォーム 682">
              <a:extLst>
                <a:ext uri="{FF2B5EF4-FFF2-40B4-BE49-F238E27FC236}">
                  <a16:creationId xmlns:a16="http://schemas.microsoft.com/office/drawing/2014/main" id="{3D992D97-563C-438B-0AB9-2D7B8D137373}"/>
                </a:ext>
              </a:extLst>
            </p:cNvPr>
            <p:cNvSpPr/>
            <p:nvPr/>
          </p:nvSpPr>
          <p:spPr>
            <a:xfrm>
              <a:off x="6279666" y="10431762"/>
              <a:ext cx="13209" cy="508912"/>
            </a:xfrm>
            <a:custGeom>
              <a:avLst/>
              <a:gdLst>
                <a:gd name="connsiteX0" fmla="*/ 484 w 13209"/>
                <a:gd name="connsiteY0" fmla="*/ 1288 h 508912"/>
                <a:gd name="connsiteX1" fmla="*/ 13184 w 13209"/>
                <a:gd name="connsiteY1" fmla="*/ 493413 h 508912"/>
                <a:gd name="connsiteX2" fmla="*/ 3659 w 13209"/>
                <a:gd name="connsiteY2" fmla="*/ 353713 h 508912"/>
                <a:gd name="connsiteX3" fmla="*/ 484 w 13209"/>
                <a:gd name="connsiteY3" fmla="*/ 1288 h 50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09" h="508912">
                  <a:moveTo>
                    <a:pt x="484" y="1288"/>
                  </a:moveTo>
                  <a:cubicBezTo>
                    <a:pt x="2072" y="24571"/>
                    <a:pt x="12655" y="434676"/>
                    <a:pt x="13184" y="493413"/>
                  </a:cubicBezTo>
                  <a:cubicBezTo>
                    <a:pt x="13713" y="552150"/>
                    <a:pt x="5776" y="430442"/>
                    <a:pt x="3659" y="353713"/>
                  </a:cubicBezTo>
                  <a:cubicBezTo>
                    <a:pt x="1542" y="276984"/>
                    <a:pt x="-1104" y="-21995"/>
                    <a:pt x="484" y="12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4" name="フリーフォーム 683">
              <a:extLst>
                <a:ext uri="{FF2B5EF4-FFF2-40B4-BE49-F238E27FC236}">
                  <a16:creationId xmlns:a16="http://schemas.microsoft.com/office/drawing/2014/main" id="{A3074EC5-4800-339B-4525-2F09E8B7AE11}"/>
                </a:ext>
              </a:extLst>
            </p:cNvPr>
            <p:cNvSpPr/>
            <p:nvPr/>
          </p:nvSpPr>
          <p:spPr>
            <a:xfrm>
              <a:off x="6248077" y="10653530"/>
              <a:ext cx="232942" cy="24009"/>
            </a:xfrm>
            <a:custGeom>
              <a:avLst/>
              <a:gdLst>
                <a:gd name="connsiteX0" fmla="*/ 323 w 232942"/>
                <a:gd name="connsiteY0" fmla="*/ 1770 h 24009"/>
                <a:gd name="connsiteX1" fmla="*/ 152723 w 232942"/>
                <a:gd name="connsiteY1" fmla="*/ 1770 h 24009"/>
                <a:gd name="connsiteX2" fmla="*/ 228923 w 232942"/>
                <a:gd name="connsiteY2" fmla="*/ 23995 h 24009"/>
                <a:gd name="connsiteX3" fmla="*/ 197173 w 232942"/>
                <a:gd name="connsiteY3" fmla="*/ 4945 h 24009"/>
                <a:gd name="connsiteX4" fmla="*/ 323 w 232942"/>
                <a:gd name="connsiteY4" fmla="*/ 1770 h 2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942" h="24009">
                  <a:moveTo>
                    <a:pt x="323" y="1770"/>
                  </a:moveTo>
                  <a:cubicBezTo>
                    <a:pt x="-7085" y="1241"/>
                    <a:pt x="114623" y="-1934"/>
                    <a:pt x="152723" y="1770"/>
                  </a:cubicBezTo>
                  <a:cubicBezTo>
                    <a:pt x="190823" y="5474"/>
                    <a:pt x="221515" y="23466"/>
                    <a:pt x="228923" y="23995"/>
                  </a:cubicBezTo>
                  <a:cubicBezTo>
                    <a:pt x="236331" y="24524"/>
                    <a:pt x="237390" y="10237"/>
                    <a:pt x="197173" y="4945"/>
                  </a:cubicBezTo>
                  <a:cubicBezTo>
                    <a:pt x="156956" y="-347"/>
                    <a:pt x="7731" y="2299"/>
                    <a:pt x="323" y="17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5" name="フリーフォーム 684">
              <a:extLst>
                <a:ext uri="{FF2B5EF4-FFF2-40B4-BE49-F238E27FC236}">
                  <a16:creationId xmlns:a16="http://schemas.microsoft.com/office/drawing/2014/main" id="{3F82AB85-081F-0789-49B1-8BFD594F0979}"/>
                </a:ext>
              </a:extLst>
            </p:cNvPr>
            <p:cNvSpPr/>
            <p:nvPr/>
          </p:nvSpPr>
          <p:spPr>
            <a:xfrm>
              <a:off x="7113860" y="9906538"/>
              <a:ext cx="24855" cy="1064283"/>
            </a:xfrm>
            <a:custGeom>
              <a:avLst/>
              <a:gdLst>
                <a:gd name="connsiteX0" fmla="*/ 20365 w 24855"/>
                <a:gd name="connsiteY0" fmla="*/ 5812 h 1064283"/>
                <a:gd name="connsiteX1" fmla="*/ 23540 w 24855"/>
                <a:gd name="connsiteY1" fmla="*/ 501112 h 1064283"/>
                <a:gd name="connsiteX2" fmla="*/ 1315 w 24855"/>
                <a:gd name="connsiteY2" fmla="*/ 1047212 h 1064283"/>
                <a:gd name="connsiteX3" fmla="*/ 4490 w 24855"/>
                <a:gd name="connsiteY3" fmla="*/ 844012 h 1064283"/>
                <a:gd name="connsiteX4" fmla="*/ 20365 w 24855"/>
                <a:gd name="connsiteY4" fmla="*/ 5812 h 1064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55" h="1064283">
                  <a:moveTo>
                    <a:pt x="20365" y="5812"/>
                  </a:moveTo>
                  <a:cubicBezTo>
                    <a:pt x="23540" y="-51338"/>
                    <a:pt x="26715" y="327545"/>
                    <a:pt x="23540" y="501112"/>
                  </a:cubicBezTo>
                  <a:cubicBezTo>
                    <a:pt x="20365" y="674679"/>
                    <a:pt x="4490" y="990062"/>
                    <a:pt x="1315" y="1047212"/>
                  </a:cubicBezTo>
                  <a:cubicBezTo>
                    <a:pt x="-1860" y="1104362"/>
                    <a:pt x="1315" y="1013345"/>
                    <a:pt x="4490" y="844012"/>
                  </a:cubicBezTo>
                  <a:cubicBezTo>
                    <a:pt x="7665" y="674679"/>
                    <a:pt x="17190" y="62962"/>
                    <a:pt x="20365" y="58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6" name="フリーフォーム 685">
              <a:extLst>
                <a:ext uri="{FF2B5EF4-FFF2-40B4-BE49-F238E27FC236}">
                  <a16:creationId xmlns:a16="http://schemas.microsoft.com/office/drawing/2014/main" id="{FE470FE1-396B-DF9B-91FC-434B2A476E97}"/>
                </a:ext>
              </a:extLst>
            </p:cNvPr>
            <p:cNvSpPr/>
            <p:nvPr/>
          </p:nvSpPr>
          <p:spPr>
            <a:xfrm>
              <a:off x="7277092" y="10283753"/>
              <a:ext cx="31765" cy="553808"/>
            </a:xfrm>
            <a:custGeom>
              <a:avLst/>
              <a:gdLst>
                <a:gd name="connsiteX0" fmla="*/ 3183 w 31765"/>
                <a:gd name="connsiteY0" fmla="*/ 72 h 553808"/>
                <a:gd name="connsiteX1" fmla="*/ 31758 w 31765"/>
                <a:gd name="connsiteY1" fmla="*/ 269947 h 553808"/>
                <a:gd name="connsiteX2" fmla="*/ 8 w 31765"/>
                <a:gd name="connsiteY2" fmla="*/ 552522 h 553808"/>
                <a:gd name="connsiteX3" fmla="*/ 28583 w 31765"/>
                <a:gd name="connsiteY3" fmla="*/ 371547 h 553808"/>
                <a:gd name="connsiteX4" fmla="*/ 28583 w 31765"/>
                <a:gd name="connsiteY4" fmla="*/ 295347 h 553808"/>
                <a:gd name="connsiteX5" fmla="*/ 3183 w 31765"/>
                <a:gd name="connsiteY5" fmla="*/ 72 h 553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65" h="553808">
                  <a:moveTo>
                    <a:pt x="3183" y="72"/>
                  </a:moveTo>
                  <a:cubicBezTo>
                    <a:pt x="3712" y="-4161"/>
                    <a:pt x="32287" y="177872"/>
                    <a:pt x="31758" y="269947"/>
                  </a:cubicBezTo>
                  <a:cubicBezTo>
                    <a:pt x="31229" y="362022"/>
                    <a:pt x="537" y="535589"/>
                    <a:pt x="8" y="552522"/>
                  </a:cubicBezTo>
                  <a:cubicBezTo>
                    <a:pt x="-521" y="569455"/>
                    <a:pt x="23821" y="414410"/>
                    <a:pt x="28583" y="371547"/>
                  </a:cubicBezTo>
                  <a:cubicBezTo>
                    <a:pt x="33346" y="328685"/>
                    <a:pt x="30700" y="355143"/>
                    <a:pt x="28583" y="295347"/>
                  </a:cubicBezTo>
                  <a:cubicBezTo>
                    <a:pt x="26466" y="235551"/>
                    <a:pt x="2654" y="4305"/>
                    <a:pt x="3183" y="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7" name="フリーフォーム 686">
              <a:extLst>
                <a:ext uri="{FF2B5EF4-FFF2-40B4-BE49-F238E27FC236}">
                  <a16:creationId xmlns:a16="http://schemas.microsoft.com/office/drawing/2014/main" id="{3D8BD9EA-ED15-1481-57BF-094FA3F0F3FB}"/>
                </a:ext>
              </a:extLst>
            </p:cNvPr>
            <p:cNvSpPr/>
            <p:nvPr/>
          </p:nvSpPr>
          <p:spPr>
            <a:xfrm>
              <a:off x="6961999" y="9920580"/>
              <a:ext cx="93520" cy="550576"/>
            </a:xfrm>
            <a:custGeom>
              <a:avLst/>
              <a:gdLst>
                <a:gd name="connsiteX0" fmla="*/ 776 w 93520"/>
                <a:gd name="connsiteY0" fmla="*/ 4470 h 550576"/>
                <a:gd name="connsiteX1" fmla="*/ 48401 w 93520"/>
                <a:gd name="connsiteY1" fmla="*/ 153695 h 550576"/>
                <a:gd name="connsiteX2" fmla="*/ 83326 w 93520"/>
                <a:gd name="connsiteY2" fmla="*/ 325145 h 550576"/>
                <a:gd name="connsiteX3" fmla="*/ 83326 w 93520"/>
                <a:gd name="connsiteY3" fmla="*/ 550570 h 550576"/>
                <a:gd name="connsiteX4" fmla="*/ 89676 w 93520"/>
                <a:gd name="connsiteY4" fmla="*/ 331495 h 550576"/>
                <a:gd name="connsiteX5" fmla="*/ 776 w 93520"/>
                <a:gd name="connsiteY5" fmla="*/ 4470 h 55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520" h="550576">
                  <a:moveTo>
                    <a:pt x="776" y="4470"/>
                  </a:moveTo>
                  <a:cubicBezTo>
                    <a:pt x="-6103" y="-25163"/>
                    <a:pt x="34643" y="100249"/>
                    <a:pt x="48401" y="153695"/>
                  </a:cubicBezTo>
                  <a:cubicBezTo>
                    <a:pt x="62159" y="207141"/>
                    <a:pt x="77505" y="258999"/>
                    <a:pt x="83326" y="325145"/>
                  </a:cubicBezTo>
                  <a:cubicBezTo>
                    <a:pt x="89147" y="391291"/>
                    <a:pt x="82268" y="549512"/>
                    <a:pt x="83326" y="550570"/>
                  </a:cubicBezTo>
                  <a:cubicBezTo>
                    <a:pt x="84384" y="551628"/>
                    <a:pt x="100788" y="417220"/>
                    <a:pt x="89676" y="331495"/>
                  </a:cubicBezTo>
                  <a:cubicBezTo>
                    <a:pt x="78564" y="245770"/>
                    <a:pt x="7655" y="34103"/>
                    <a:pt x="776" y="44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8" name="フリーフォーム 687">
              <a:extLst>
                <a:ext uri="{FF2B5EF4-FFF2-40B4-BE49-F238E27FC236}">
                  <a16:creationId xmlns:a16="http://schemas.microsoft.com/office/drawing/2014/main" id="{5783898E-9185-FD91-92B8-8F388166E146}"/>
                </a:ext>
              </a:extLst>
            </p:cNvPr>
            <p:cNvSpPr/>
            <p:nvPr/>
          </p:nvSpPr>
          <p:spPr>
            <a:xfrm>
              <a:off x="6680018" y="10295636"/>
              <a:ext cx="32529" cy="964479"/>
            </a:xfrm>
            <a:custGeom>
              <a:avLst/>
              <a:gdLst>
                <a:gd name="connsiteX0" fmla="*/ 182 w 32529"/>
                <a:gd name="connsiteY0" fmla="*/ 10414 h 964479"/>
                <a:gd name="connsiteX1" fmla="*/ 19232 w 32529"/>
                <a:gd name="connsiteY1" fmla="*/ 372364 h 964479"/>
                <a:gd name="connsiteX2" fmla="*/ 25582 w 32529"/>
                <a:gd name="connsiteY2" fmla="*/ 940689 h 964479"/>
                <a:gd name="connsiteX3" fmla="*/ 31932 w 32529"/>
                <a:gd name="connsiteY3" fmla="*/ 775589 h 964479"/>
                <a:gd name="connsiteX4" fmla="*/ 182 w 32529"/>
                <a:gd name="connsiteY4" fmla="*/ 10414 h 96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29" h="964479">
                  <a:moveTo>
                    <a:pt x="182" y="10414"/>
                  </a:moveTo>
                  <a:cubicBezTo>
                    <a:pt x="-1935" y="-56790"/>
                    <a:pt x="14999" y="217318"/>
                    <a:pt x="19232" y="372364"/>
                  </a:cubicBezTo>
                  <a:cubicBezTo>
                    <a:pt x="23465" y="527410"/>
                    <a:pt x="23465" y="873485"/>
                    <a:pt x="25582" y="940689"/>
                  </a:cubicBezTo>
                  <a:cubicBezTo>
                    <a:pt x="27699" y="1007893"/>
                    <a:pt x="34578" y="926401"/>
                    <a:pt x="31932" y="775589"/>
                  </a:cubicBezTo>
                  <a:cubicBezTo>
                    <a:pt x="29286" y="624777"/>
                    <a:pt x="2299" y="77618"/>
                    <a:pt x="182" y="104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9" name="フリーフォーム 688">
              <a:extLst>
                <a:ext uri="{FF2B5EF4-FFF2-40B4-BE49-F238E27FC236}">
                  <a16:creationId xmlns:a16="http://schemas.microsoft.com/office/drawing/2014/main" id="{EC57D74C-BE40-2241-8EB3-D8BD62C2B93A}"/>
                </a:ext>
              </a:extLst>
            </p:cNvPr>
            <p:cNvSpPr/>
            <p:nvPr/>
          </p:nvSpPr>
          <p:spPr>
            <a:xfrm>
              <a:off x="6623365" y="9458880"/>
              <a:ext cx="267887" cy="569149"/>
            </a:xfrm>
            <a:custGeom>
              <a:avLst/>
              <a:gdLst>
                <a:gd name="connsiteX0" fmla="*/ 266385 w 267887"/>
                <a:gd name="connsiteY0" fmla="*/ 2620 h 569149"/>
                <a:gd name="connsiteX1" fmla="*/ 152085 w 267887"/>
                <a:gd name="connsiteY1" fmla="*/ 250270 h 569149"/>
                <a:gd name="connsiteX2" fmla="*/ 2860 w 267887"/>
                <a:gd name="connsiteY2" fmla="*/ 564595 h 569149"/>
                <a:gd name="connsiteX3" fmla="*/ 69535 w 267887"/>
                <a:gd name="connsiteY3" fmla="*/ 409020 h 569149"/>
                <a:gd name="connsiteX4" fmla="*/ 266385 w 267887"/>
                <a:gd name="connsiteY4" fmla="*/ 2620 h 56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87" h="569149">
                  <a:moveTo>
                    <a:pt x="266385" y="2620"/>
                  </a:moveTo>
                  <a:cubicBezTo>
                    <a:pt x="280143" y="-23838"/>
                    <a:pt x="196006" y="156608"/>
                    <a:pt x="152085" y="250270"/>
                  </a:cubicBezTo>
                  <a:cubicBezTo>
                    <a:pt x="108164" y="343932"/>
                    <a:pt x="16618" y="538137"/>
                    <a:pt x="2860" y="564595"/>
                  </a:cubicBezTo>
                  <a:cubicBezTo>
                    <a:pt x="-10898" y="591053"/>
                    <a:pt x="27202" y="497391"/>
                    <a:pt x="69535" y="409020"/>
                  </a:cubicBezTo>
                  <a:cubicBezTo>
                    <a:pt x="111868" y="320649"/>
                    <a:pt x="252627" y="29078"/>
                    <a:pt x="266385" y="26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0" name="フリーフォーム 689">
              <a:extLst>
                <a:ext uri="{FF2B5EF4-FFF2-40B4-BE49-F238E27FC236}">
                  <a16:creationId xmlns:a16="http://schemas.microsoft.com/office/drawing/2014/main" id="{D19BF4B5-7AAE-311E-6BF4-0AE1A52AFC9B}"/>
                </a:ext>
              </a:extLst>
            </p:cNvPr>
            <p:cNvSpPr/>
            <p:nvPr/>
          </p:nvSpPr>
          <p:spPr>
            <a:xfrm>
              <a:off x="6983626" y="9048611"/>
              <a:ext cx="119450" cy="712883"/>
            </a:xfrm>
            <a:custGeom>
              <a:avLst/>
              <a:gdLst>
                <a:gd name="connsiteX0" fmla="*/ 20424 w 119450"/>
                <a:gd name="connsiteY0" fmla="*/ 139 h 712883"/>
                <a:gd name="connsiteX1" fmla="*/ 10899 w 119450"/>
                <a:gd name="connsiteY1" fmla="*/ 209689 h 712883"/>
                <a:gd name="connsiteX2" fmla="*/ 118849 w 119450"/>
                <a:gd name="connsiteY2" fmla="*/ 708164 h 712883"/>
                <a:gd name="connsiteX3" fmla="*/ 52174 w 119450"/>
                <a:gd name="connsiteY3" fmla="*/ 444639 h 712883"/>
                <a:gd name="connsiteX4" fmla="*/ 1374 w 119450"/>
                <a:gd name="connsiteY4" fmla="*/ 181114 h 712883"/>
                <a:gd name="connsiteX5" fmla="*/ 20424 w 119450"/>
                <a:gd name="connsiteY5" fmla="*/ 139 h 712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450" h="712883">
                  <a:moveTo>
                    <a:pt x="20424" y="139"/>
                  </a:moveTo>
                  <a:cubicBezTo>
                    <a:pt x="22011" y="4901"/>
                    <a:pt x="-5505" y="91685"/>
                    <a:pt x="10899" y="209689"/>
                  </a:cubicBezTo>
                  <a:cubicBezTo>
                    <a:pt x="27303" y="327693"/>
                    <a:pt x="111970" y="669006"/>
                    <a:pt x="118849" y="708164"/>
                  </a:cubicBezTo>
                  <a:cubicBezTo>
                    <a:pt x="125728" y="747322"/>
                    <a:pt x="71753" y="532481"/>
                    <a:pt x="52174" y="444639"/>
                  </a:cubicBezTo>
                  <a:cubicBezTo>
                    <a:pt x="32595" y="356797"/>
                    <a:pt x="8782" y="248847"/>
                    <a:pt x="1374" y="181114"/>
                  </a:cubicBezTo>
                  <a:cubicBezTo>
                    <a:pt x="-6034" y="113381"/>
                    <a:pt x="18837" y="-4623"/>
                    <a:pt x="20424" y="1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1" name="フリーフォーム 690">
              <a:extLst>
                <a:ext uri="{FF2B5EF4-FFF2-40B4-BE49-F238E27FC236}">
                  <a16:creationId xmlns:a16="http://schemas.microsoft.com/office/drawing/2014/main" id="{D35B26BE-4DC2-AC13-862F-19E4A7F8212F}"/>
                </a:ext>
              </a:extLst>
            </p:cNvPr>
            <p:cNvSpPr/>
            <p:nvPr/>
          </p:nvSpPr>
          <p:spPr>
            <a:xfrm>
              <a:off x="6746322" y="8626442"/>
              <a:ext cx="187880" cy="403266"/>
            </a:xfrm>
            <a:custGeom>
              <a:avLst/>
              <a:gdLst>
                <a:gd name="connsiteX0" fmla="*/ 187878 w 187880"/>
                <a:gd name="connsiteY0" fmla="*/ 33 h 403266"/>
                <a:gd name="connsiteX1" fmla="*/ 67228 w 187880"/>
                <a:gd name="connsiteY1" fmla="*/ 165133 h 403266"/>
                <a:gd name="connsiteX2" fmla="*/ 553 w 187880"/>
                <a:gd name="connsiteY2" fmla="*/ 403258 h 403266"/>
                <a:gd name="connsiteX3" fmla="*/ 102153 w 187880"/>
                <a:gd name="connsiteY3" fmla="*/ 174658 h 403266"/>
                <a:gd name="connsiteX4" fmla="*/ 16428 w 187880"/>
                <a:gd name="connsiteY4" fmla="*/ 346108 h 403266"/>
                <a:gd name="connsiteX5" fmla="*/ 70403 w 187880"/>
                <a:gd name="connsiteY5" fmla="*/ 177833 h 403266"/>
                <a:gd name="connsiteX6" fmla="*/ 187878 w 187880"/>
                <a:gd name="connsiteY6" fmla="*/ 33 h 403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880" h="403266">
                  <a:moveTo>
                    <a:pt x="187878" y="33"/>
                  </a:moveTo>
                  <a:cubicBezTo>
                    <a:pt x="187349" y="-2084"/>
                    <a:pt x="98449" y="97929"/>
                    <a:pt x="67228" y="165133"/>
                  </a:cubicBezTo>
                  <a:cubicBezTo>
                    <a:pt x="36007" y="232337"/>
                    <a:pt x="-5268" y="401671"/>
                    <a:pt x="553" y="403258"/>
                  </a:cubicBezTo>
                  <a:cubicBezTo>
                    <a:pt x="6374" y="404846"/>
                    <a:pt x="99507" y="184183"/>
                    <a:pt x="102153" y="174658"/>
                  </a:cubicBezTo>
                  <a:cubicBezTo>
                    <a:pt x="104799" y="165133"/>
                    <a:pt x="21720" y="345579"/>
                    <a:pt x="16428" y="346108"/>
                  </a:cubicBezTo>
                  <a:cubicBezTo>
                    <a:pt x="11136" y="346637"/>
                    <a:pt x="45532" y="230750"/>
                    <a:pt x="70403" y="177833"/>
                  </a:cubicBezTo>
                  <a:cubicBezTo>
                    <a:pt x="95274" y="124916"/>
                    <a:pt x="188407" y="2150"/>
                    <a:pt x="187878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2" name="フリーフォーム 691">
              <a:extLst>
                <a:ext uri="{FF2B5EF4-FFF2-40B4-BE49-F238E27FC236}">
                  <a16:creationId xmlns:a16="http://schemas.microsoft.com/office/drawing/2014/main" id="{DC8C2480-D843-21C1-C80B-D5CBF8BA19CF}"/>
                </a:ext>
              </a:extLst>
            </p:cNvPr>
            <p:cNvSpPr/>
            <p:nvPr/>
          </p:nvSpPr>
          <p:spPr>
            <a:xfrm>
              <a:off x="6905553" y="8775681"/>
              <a:ext cx="69922" cy="308001"/>
            </a:xfrm>
            <a:custGeom>
              <a:avLst/>
              <a:gdLst>
                <a:gd name="connsiteX0" fmla="*/ 72 w 69922"/>
                <a:gd name="connsiteY0" fmla="*/ 19 h 308001"/>
                <a:gd name="connsiteX1" fmla="*/ 38172 w 69922"/>
                <a:gd name="connsiteY1" fmla="*/ 142894 h 308001"/>
                <a:gd name="connsiteX2" fmla="*/ 38172 w 69922"/>
                <a:gd name="connsiteY2" fmla="*/ 301644 h 308001"/>
                <a:gd name="connsiteX3" fmla="*/ 41347 w 69922"/>
                <a:gd name="connsiteY3" fmla="*/ 266719 h 308001"/>
                <a:gd name="connsiteX4" fmla="*/ 69922 w 69922"/>
                <a:gd name="connsiteY4" fmla="*/ 174644 h 308001"/>
                <a:gd name="connsiteX5" fmla="*/ 41347 w 69922"/>
                <a:gd name="connsiteY5" fmla="*/ 231794 h 308001"/>
                <a:gd name="connsiteX6" fmla="*/ 28647 w 69922"/>
                <a:gd name="connsiteY6" fmla="*/ 133369 h 308001"/>
                <a:gd name="connsiteX7" fmla="*/ 72 w 69922"/>
                <a:gd name="connsiteY7" fmla="*/ 19 h 30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922" h="308001">
                  <a:moveTo>
                    <a:pt x="72" y="19"/>
                  </a:moveTo>
                  <a:cubicBezTo>
                    <a:pt x="1659" y="1606"/>
                    <a:pt x="31822" y="92623"/>
                    <a:pt x="38172" y="142894"/>
                  </a:cubicBezTo>
                  <a:cubicBezTo>
                    <a:pt x="44522" y="193165"/>
                    <a:pt x="37643" y="281007"/>
                    <a:pt x="38172" y="301644"/>
                  </a:cubicBezTo>
                  <a:cubicBezTo>
                    <a:pt x="38701" y="322281"/>
                    <a:pt x="36055" y="287885"/>
                    <a:pt x="41347" y="266719"/>
                  </a:cubicBezTo>
                  <a:cubicBezTo>
                    <a:pt x="46639" y="245553"/>
                    <a:pt x="69922" y="180465"/>
                    <a:pt x="69922" y="174644"/>
                  </a:cubicBezTo>
                  <a:cubicBezTo>
                    <a:pt x="69922" y="168823"/>
                    <a:pt x="48226" y="238673"/>
                    <a:pt x="41347" y="231794"/>
                  </a:cubicBezTo>
                  <a:cubicBezTo>
                    <a:pt x="34468" y="224915"/>
                    <a:pt x="33939" y="172527"/>
                    <a:pt x="28647" y="133369"/>
                  </a:cubicBezTo>
                  <a:cubicBezTo>
                    <a:pt x="23355" y="94211"/>
                    <a:pt x="-1515" y="-1568"/>
                    <a:pt x="72" y="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3" name="フリーフォーム 692">
              <a:extLst>
                <a:ext uri="{FF2B5EF4-FFF2-40B4-BE49-F238E27FC236}">
                  <a16:creationId xmlns:a16="http://schemas.microsoft.com/office/drawing/2014/main" id="{89AF175F-FE50-180B-BFC5-46EFC3C2668B}"/>
                </a:ext>
              </a:extLst>
            </p:cNvPr>
            <p:cNvSpPr/>
            <p:nvPr/>
          </p:nvSpPr>
          <p:spPr>
            <a:xfrm>
              <a:off x="6816721" y="8966196"/>
              <a:ext cx="57378" cy="447686"/>
            </a:xfrm>
            <a:custGeom>
              <a:avLst/>
              <a:gdLst>
                <a:gd name="connsiteX0" fmla="*/ 50804 w 57378"/>
                <a:gd name="connsiteY0" fmla="*/ 4 h 447686"/>
                <a:gd name="connsiteX1" fmla="*/ 50804 w 57378"/>
                <a:gd name="connsiteY1" fmla="*/ 257179 h 447686"/>
                <a:gd name="connsiteX2" fmla="*/ 4 w 57378"/>
                <a:gd name="connsiteY2" fmla="*/ 447679 h 447686"/>
                <a:gd name="connsiteX3" fmla="*/ 53979 w 57378"/>
                <a:gd name="connsiteY3" fmla="*/ 263529 h 447686"/>
                <a:gd name="connsiteX4" fmla="*/ 50804 w 57378"/>
                <a:gd name="connsiteY4" fmla="*/ 4 h 44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378" h="447686">
                  <a:moveTo>
                    <a:pt x="50804" y="4"/>
                  </a:moveTo>
                  <a:cubicBezTo>
                    <a:pt x="50275" y="-1054"/>
                    <a:pt x="59271" y="182566"/>
                    <a:pt x="50804" y="257179"/>
                  </a:cubicBezTo>
                  <a:cubicBezTo>
                    <a:pt x="42337" y="331792"/>
                    <a:pt x="-525" y="446621"/>
                    <a:pt x="4" y="447679"/>
                  </a:cubicBezTo>
                  <a:cubicBezTo>
                    <a:pt x="533" y="448737"/>
                    <a:pt x="44983" y="331792"/>
                    <a:pt x="53979" y="263529"/>
                  </a:cubicBezTo>
                  <a:cubicBezTo>
                    <a:pt x="62975" y="195267"/>
                    <a:pt x="51333" y="1062"/>
                    <a:pt x="50804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4" name="フリーフォーム 693">
              <a:extLst>
                <a:ext uri="{FF2B5EF4-FFF2-40B4-BE49-F238E27FC236}">
                  <a16:creationId xmlns:a16="http://schemas.microsoft.com/office/drawing/2014/main" id="{0A366E8C-22CF-1B89-F1A9-4F896A21E268}"/>
                </a:ext>
              </a:extLst>
            </p:cNvPr>
            <p:cNvSpPr/>
            <p:nvPr/>
          </p:nvSpPr>
          <p:spPr>
            <a:xfrm>
              <a:off x="4538597" y="6914357"/>
              <a:ext cx="601275" cy="469884"/>
            </a:xfrm>
            <a:custGeom>
              <a:avLst/>
              <a:gdLst>
                <a:gd name="connsiteX0" fmla="*/ 0 w 601275"/>
                <a:gd name="connsiteY0" fmla="*/ 10 h 469884"/>
                <a:gd name="connsiteX1" fmla="*/ 488515 w 601275"/>
                <a:gd name="connsiteY1" fmla="*/ 396668 h 469884"/>
                <a:gd name="connsiteX2" fmla="*/ 601250 w 601275"/>
                <a:gd name="connsiteY2" fmla="*/ 467648 h 469884"/>
                <a:gd name="connsiteX3" fmla="*/ 484340 w 601275"/>
                <a:gd name="connsiteY3" fmla="*/ 409194 h 469884"/>
                <a:gd name="connsiteX4" fmla="*/ 0 w 601275"/>
                <a:gd name="connsiteY4" fmla="*/ 10 h 469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1275" h="469884">
                  <a:moveTo>
                    <a:pt x="0" y="10"/>
                  </a:moveTo>
                  <a:cubicBezTo>
                    <a:pt x="696" y="-2078"/>
                    <a:pt x="388307" y="318728"/>
                    <a:pt x="488515" y="396668"/>
                  </a:cubicBezTo>
                  <a:cubicBezTo>
                    <a:pt x="588723" y="474608"/>
                    <a:pt x="601946" y="465560"/>
                    <a:pt x="601250" y="467648"/>
                  </a:cubicBezTo>
                  <a:cubicBezTo>
                    <a:pt x="600554" y="469736"/>
                    <a:pt x="585244" y="482958"/>
                    <a:pt x="484340" y="409194"/>
                  </a:cubicBezTo>
                  <a:cubicBezTo>
                    <a:pt x="383436" y="335430"/>
                    <a:pt x="-696" y="2098"/>
                    <a:pt x="0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5" name="フリーフォーム 694">
              <a:extLst>
                <a:ext uri="{FF2B5EF4-FFF2-40B4-BE49-F238E27FC236}">
                  <a16:creationId xmlns:a16="http://schemas.microsoft.com/office/drawing/2014/main" id="{F296BDC9-C6AC-9555-CE1F-DCA7781B319C}"/>
                </a:ext>
              </a:extLst>
            </p:cNvPr>
            <p:cNvSpPr/>
            <p:nvPr/>
          </p:nvSpPr>
          <p:spPr>
            <a:xfrm>
              <a:off x="4363168" y="6809890"/>
              <a:ext cx="242403" cy="1023295"/>
            </a:xfrm>
            <a:custGeom>
              <a:avLst/>
              <a:gdLst>
                <a:gd name="connsiteX0" fmla="*/ 65 w 242403"/>
                <a:gd name="connsiteY0" fmla="*/ 94 h 1023295"/>
                <a:gd name="connsiteX1" fmla="*/ 162903 w 242403"/>
                <a:gd name="connsiteY1" fmla="*/ 405102 h 1023295"/>
                <a:gd name="connsiteX2" fmla="*/ 179605 w 242403"/>
                <a:gd name="connsiteY2" fmla="*/ 626395 h 1023295"/>
                <a:gd name="connsiteX3" fmla="*/ 158728 w 242403"/>
                <a:gd name="connsiteY3" fmla="*/ 901968 h 1023295"/>
                <a:gd name="connsiteX4" fmla="*/ 162903 w 242403"/>
                <a:gd name="connsiteY4" fmla="*/ 864389 h 1023295"/>
                <a:gd name="connsiteX5" fmla="*/ 242235 w 242403"/>
                <a:gd name="connsiteY5" fmla="*/ 1023052 h 1023295"/>
                <a:gd name="connsiteX6" fmla="*/ 183780 w 242403"/>
                <a:gd name="connsiteY6" fmla="*/ 897792 h 1023295"/>
                <a:gd name="connsiteX7" fmla="*/ 179605 w 242403"/>
                <a:gd name="connsiteY7" fmla="*/ 785058 h 1023295"/>
                <a:gd name="connsiteX8" fmla="*/ 196306 w 242403"/>
                <a:gd name="connsiteY8" fmla="*/ 313244 h 1023295"/>
                <a:gd name="connsiteX9" fmla="*/ 183780 w 242403"/>
                <a:gd name="connsiteY9" fmla="*/ 442680 h 1023295"/>
                <a:gd name="connsiteX10" fmla="*/ 65 w 242403"/>
                <a:gd name="connsiteY10" fmla="*/ 94 h 1023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2403" h="1023295">
                  <a:moveTo>
                    <a:pt x="65" y="94"/>
                  </a:moveTo>
                  <a:cubicBezTo>
                    <a:pt x="-3414" y="-6169"/>
                    <a:pt x="132980" y="300719"/>
                    <a:pt x="162903" y="405102"/>
                  </a:cubicBezTo>
                  <a:cubicBezTo>
                    <a:pt x="192826" y="509486"/>
                    <a:pt x="180301" y="543584"/>
                    <a:pt x="179605" y="626395"/>
                  </a:cubicBezTo>
                  <a:cubicBezTo>
                    <a:pt x="178909" y="709206"/>
                    <a:pt x="161512" y="862302"/>
                    <a:pt x="158728" y="901968"/>
                  </a:cubicBezTo>
                  <a:cubicBezTo>
                    <a:pt x="155944" y="941634"/>
                    <a:pt x="148985" y="844208"/>
                    <a:pt x="162903" y="864389"/>
                  </a:cubicBezTo>
                  <a:cubicBezTo>
                    <a:pt x="176821" y="884570"/>
                    <a:pt x="238756" y="1017485"/>
                    <a:pt x="242235" y="1023052"/>
                  </a:cubicBezTo>
                  <a:cubicBezTo>
                    <a:pt x="245715" y="1028619"/>
                    <a:pt x="194218" y="937458"/>
                    <a:pt x="183780" y="897792"/>
                  </a:cubicBezTo>
                  <a:cubicBezTo>
                    <a:pt x="173342" y="858126"/>
                    <a:pt x="177517" y="882483"/>
                    <a:pt x="179605" y="785058"/>
                  </a:cubicBezTo>
                  <a:cubicBezTo>
                    <a:pt x="181693" y="687633"/>
                    <a:pt x="195610" y="370307"/>
                    <a:pt x="196306" y="313244"/>
                  </a:cubicBezTo>
                  <a:cubicBezTo>
                    <a:pt x="197002" y="256181"/>
                    <a:pt x="210920" y="492088"/>
                    <a:pt x="183780" y="442680"/>
                  </a:cubicBezTo>
                  <a:cubicBezTo>
                    <a:pt x="156640" y="393272"/>
                    <a:pt x="3544" y="6357"/>
                    <a:pt x="65" y="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6" name="フリーフォーム 695">
              <a:extLst>
                <a:ext uri="{FF2B5EF4-FFF2-40B4-BE49-F238E27FC236}">
                  <a16:creationId xmlns:a16="http://schemas.microsoft.com/office/drawing/2014/main" id="{FDF11446-81BE-D817-33BC-4F7FA968D14B}"/>
                </a:ext>
              </a:extLst>
            </p:cNvPr>
            <p:cNvSpPr/>
            <p:nvPr/>
          </p:nvSpPr>
          <p:spPr>
            <a:xfrm>
              <a:off x="4580351" y="7841207"/>
              <a:ext cx="363580" cy="376363"/>
            </a:xfrm>
            <a:custGeom>
              <a:avLst/>
              <a:gdLst>
                <a:gd name="connsiteX0" fmla="*/ 0 w 363580"/>
                <a:gd name="connsiteY0" fmla="*/ 86 h 376363"/>
                <a:gd name="connsiteX1" fmla="*/ 121085 w 363580"/>
                <a:gd name="connsiteY1" fmla="*/ 196327 h 376363"/>
                <a:gd name="connsiteX2" fmla="*/ 225468 w 363580"/>
                <a:gd name="connsiteY2" fmla="*/ 313237 h 376363"/>
                <a:gd name="connsiteX3" fmla="*/ 363254 w 363580"/>
                <a:gd name="connsiteY3" fmla="*/ 375867 h 376363"/>
                <a:gd name="connsiteX4" fmla="*/ 258871 w 363580"/>
                <a:gd name="connsiteY4" fmla="*/ 338289 h 376363"/>
                <a:gd name="connsiteX5" fmla="*/ 104383 w 363580"/>
                <a:gd name="connsiteY5" fmla="*/ 263133 h 376363"/>
                <a:gd name="connsiteX6" fmla="*/ 121085 w 363580"/>
                <a:gd name="connsiteY6" fmla="*/ 279834 h 376363"/>
                <a:gd name="connsiteX7" fmla="*/ 121085 w 363580"/>
                <a:gd name="connsiteY7" fmla="*/ 221379 h 376363"/>
                <a:gd name="connsiteX8" fmla="*/ 0 w 363580"/>
                <a:gd name="connsiteY8" fmla="*/ 86 h 37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3580" h="376363">
                  <a:moveTo>
                    <a:pt x="0" y="86"/>
                  </a:moveTo>
                  <a:cubicBezTo>
                    <a:pt x="0" y="-4089"/>
                    <a:pt x="83507" y="144135"/>
                    <a:pt x="121085" y="196327"/>
                  </a:cubicBezTo>
                  <a:cubicBezTo>
                    <a:pt x="158663" y="248519"/>
                    <a:pt x="185107" y="283314"/>
                    <a:pt x="225468" y="313237"/>
                  </a:cubicBezTo>
                  <a:cubicBezTo>
                    <a:pt x="265829" y="343160"/>
                    <a:pt x="357687" y="371692"/>
                    <a:pt x="363254" y="375867"/>
                  </a:cubicBezTo>
                  <a:cubicBezTo>
                    <a:pt x="368821" y="380042"/>
                    <a:pt x="302016" y="357078"/>
                    <a:pt x="258871" y="338289"/>
                  </a:cubicBezTo>
                  <a:cubicBezTo>
                    <a:pt x="215726" y="319500"/>
                    <a:pt x="104383" y="263133"/>
                    <a:pt x="104383" y="263133"/>
                  </a:cubicBezTo>
                  <a:cubicBezTo>
                    <a:pt x="81419" y="253391"/>
                    <a:pt x="118301" y="286793"/>
                    <a:pt x="121085" y="279834"/>
                  </a:cubicBezTo>
                  <a:cubicBezTo>
                    <a:pt x="123869" y="272875"/>
                    <a:pt x="137786" y="263132"/>
                    <a:pt x="121085" y="221379"/>
                  </a:cubicBezTo>
                  <a:cubicBezTo>
                    <a:pt x="104384" y="179626"/>
                    <a:pt x="0" y="4261"/>
                    <a:pt x="0" y="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7" name="フリーフォーム 696">
              <a:extLst>
                <a:ext uri="{FF2B5EF4-FFF2-40B4-BE49-F238E27FC236}">
                  <a16:creationId xmlns:a16="http://schemas.microsoft.com/office/drawing/2014/main" id="{77A7D6F3-EE58-F904-FE0A-7750BB294254}"/>
                </a:ext>
              </a:extLst>
            </p:cNvPr>
            <p:cNvSpPr/>
            <p:nvPr/>
          </p:nvSpPr>
          <p:spPr>
            <a:xfrm>
              <a:off x="4792448" y="7276611"/>
              <a:ext cx="502071" cy="514578"/>
            </a:xfrm>
            <a:custGeom>
              <a:avLst/>
              <a:gdLst>
                <a:gd name="connsiteX0" fmla="*/ 845 w 502071"/>
                <a:gd name="connsiteY0" fmla="*/ 1011 h 514578"/>
                <a:gd name="connsiteX1" fmla="*/ 305645 w 502071"/>
                <a:gd name="connsiteY1" fmla="*/ 234830 h 514578"/>
                <a:gd name="connsiteX2" fmla="*/ 397503 w 502071"/>
                <a:gd name="connsiteY2" fmla="*/ 335038 h 514578"/>
                <a:gd name="connsiteX3" fmla="*/ 501886 w 502071"/>
                <a:gd name="connsiteY3" fmla="*/ 514578 h 514578"/>
                <a:gd name="connsiteX4" fmla="*/ 410029 w 502071"/>
                <a:gd name="connsiteY4" fmla="*/ 335038 h 514578"/>
                <a:gd name="connsiteX5" fmla="*/ 845 w 502071"/>
                <a:gd name="connsiteY5" fmla="*/ 1011 h 51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2071" h="514578">
                  <a:moveTo>
                    <a:pt x="845" y="1011"/>
                  </a:moveTo>
                  <a:cubicBezTo>
                    <a:pt x="-16552" y="-15690"/>
                    <a:pt x="239535" y="179159"/>
                    <a:pt x="305645" y="234830"/>
                  </a:cubicBezTo>
                  <a:cubicBezTo>
                    <a:pt x="371755" y="290501"/>
                    <a:pt x="364796" y="288413"/>
                    <a:pt x="397503" y="335038"/>
                  </a:cubicBezTo>
                  <a:cubicBezTo>
                    <a:pt x="430210" y="381663"/>
                    <a:pt x="499798" y="514578"/>
                    <a:pt x="501886" y="514578"/>
                  </a:cubicBezTo>
                  <a:cubicBezTo>
                    <a:pt x="503974" y="514578"/>
                    <a:pt x="489360" y="417153"/>
                    <a:pt x="410029" y="335038"/>
                  </a:cubicBezTo>
                  <a:cubicBezTo>
                    <a:pt x="330698" y="252923"/>
                    <a:pt x="18242" y="17712"/>
                    <a:pt x="845" y="10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8" name="フリーフォーム 697">
              <a:extLst>
                <a:ext uri="{FF2B5EF4-FFF2-40B4-BE49-F238E27FC236}">
                  <a16:creationId xmlns:a16="http://schemas.microsoft.com/office/drawing/2014/main" id="{110233E9-CD5D-C715-5C17-642612DD0FD9}"/>
                </a:ext>
              </a:extLst>
            </p:cNvPr>
            <p:cNvSpPr/>
            <p:nvPr/>
          </p:nvSpPr>
          <p:spPr>
            <a:xfrm>
              <a:off x="4764025" y="7360345"/>
              <a:ext cx="46726" cy="527426"/>
            </a:xfrm>
            <a:custGeom>
              <a:avLst/>
              <a:gdLst>
                <a:gd name="connsiteX0" fmla="*/ 41 w 46726"/>
                <a:gd name="connsiteY0" fmla="*/ 784 h 527426"/>
                <a:gd name="connsiteX1" fmla="*/ 37619 w 46726"/>
                <a:gd name="connsiteY1" fmla="*/ 201200 h 527426"/>
                <a:gd name="connsiteX2" fmla="*/ 29268 w 46726"/>
                <a:gd name="connsiteY2" fmla="*/ 526877 h 527426"/>
                <a:gd name="connsiteX3" fmla="*/ 45970 w 46726"/>
                <a:gd name="connsiteY3" fmla="*/ 272181 h 527426"/>
                <a:gd name="connsiteX4" fmla="*/ 41 w 46726"/>
                <a:gd name="connsiteY4" fmla="*/ 784 h 527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26" h="527426">
                  <a:moveTo>
                    <a:pt x="41" y="784"/>
                  </a:moveTo>
                  <a:cubicBezTo>
                    <a:pt x="-1351" y="-11046"/>
                    <a:pt x="32748" y="113518"/>
                    <a:pt x="37619" y="201200"/>
                  </a:cubicBezTo>
                  <a:cubicBezTo>
                    <a:pt x="42490" y="288882"/>
                    <a:pt x="27876" y="515047"/>
                    <a:pt x="29268" y="526877"/>
                  </a:cubicBezTo>
                  <a:cubicBezTo>
                    <a:pt x="30660" y="538707"/>
                    <a:pt x="50841" y="356384"/>
                    <a:pt x="45970" y="272181"/>
                  </a:cubicBezTo>
                  <a:cubicBezTo>
                    <a:pt x="41099" y="187978"/>
                    <a:pt x="1433" y="12614"/>
                    <a:pt x="41" y="7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9" name="フリーフォーム 698">
              <a:extLst>
                <a:ext uri="{FF2B5EF4-FFF2-40B4-BE49-F238E27FC236}">
                  <a16:creationId xmlns:a16="http://schemas.microsoft.com/office/drawing/2014/main" id="{990DD50F-4652-9E3E-B6AE-F4BC887F3470}"/>
                </a:ext>
              </a:extLst>
            </p:cNvPr>
            <p:cNvSpPr/>
            <p:nvPr/>
          </p:nvSpPr>
          <p:spPr>
            <a:xfrm>
              <a:off x="4976973" y="7544769"/>
              <a:ext cx="119419" cy="513684"/>
            </a:xfrm>
            <a:custGeom>
              <a:avLst/>
              <a:gdLst>
                <a:gd name="connsiteX0" fmla="*/ 35 w 119419"/>
                <a:gd name="connsiteY0" fmla="*/ 75 h 513684"/>
                <a:gd name="connsiteX1" fmla="*/ 104419 w 119419"/>
                <a:gd name="connsiteY1" fmla="*/ 200491 h 513684"/>
                <a:gd name="connsiteX2" fmla="*/ 96068 w 119419"/>
                <a:gd name="connsiteY2" fmla="*/ 513642 h 513684"/>
                <a:gd name="connsiteX3" fmla="*/ 116945 w 119419"/>
                <a:gd name="connsiteY3" fmla="*/ 221368 h 513684"/>
                <a:gd name="connsiteX4" fmla="*/ 35 w 119419"/>
                <a:gd name="connsiteY4" fmla="*/ 75 h 513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419" h="513684">
                  <a:moveTo>
                    <a:pt x="35" y="75"/>
                  </a:moveTo>
                  <a:cubicBezTo>
                    <a:pt x="-2053" y="-3405"/>
                    <a:pt x="88414" y="114897"/>
                    <a:pt x="104419" y="200491"/>
                  </a:cubicBezTo>
                  <a:cubicBezTo>
                    <a:pt x="120424" y="286085"/>
                    <a:pt x="93980" y="510162"/>
                    <a:pt x="96068" y="513642"/>
                  </a:cubicBezTo>
                  <a:cubicBezTo>
                    <a:pt x="98156" y="517122"/>
                    <a:pt x="128079" y="306962"/>
                    <a:pt x="116945" y="221368"/>
                  </a:cubicBezTo>
                  <a:cubicBezTo>
                    <a:pt x="105811" y="135774"/>
                    <a:pt x="2123" y="3555"/>
                    <a:pt x="35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0" name="フリーフォーム 699">
              <a:extLst>
                <a:ext uri="{FF2B5EF4-FFF2-40B4-BE49-F238E27FC236}">
                  <a16:creationId xmlns:a16="http://schemas.microsoft.com/office/drawing/2014/main" id="{2DAE16E0-4744-8A2E-C4D4-ABEBC9CB29D4}"/>
                </a:ext>
              </a:extLst>
            </p:cNvPr>
            <p:cNvSpPr/>
            <p:nvPr/>
          </p:nvSpPr>
          <p:spPr>
            <a:xfrm>
              <a:off x="2284135" y="7636000"/>
              <a:ext cx="637417" cy="309544"/>
            </a:xfrm>
            <a:custGeom>
              <a:avLst/>
              <a:gdLst>
                <a:gd name="connsiteX0" fmla="*/ 636347 w 637417"/>
                <a:gd name="connsiteY0" fmla="*/ 1106 h 309544"/>
                <a:gd name="connsiteX1" fmla="*/ 319106 w 637417"/>
                <a:gd name="connsiteY1" fmla="*/ 94412 h 309544"/>
                <a:gd name="connsiteX2" fmla="*/ 1865 w 637417"/>
                <a:gd name="connsiteY2" fmla="*/ 309016 h 309544"/>
                <a:gd name="connsiteX3" fmla="*/ 207138 w 637417"/>
                <a:gd name="connsiteY3" fmla="*/ 150396 h 309544"/>
                <a:gd name="connsiteX4" fmla="*/ 636347 w 637417"/>
                <a:gd name="connsiteY4" fmla="*/ 1106 h 309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7417" h="309544">
                  <a:moveTo>
                    <a:pt x="636347" y="1106"/>
                  </a:moveTo>
                  <a:cubicBezTo>
                    <a:pt x="655008" y="-8225"/>
                    <a:pt x="424853" y="43094"/>
                    <a:pt x="319106" y="94412"/>
                  </a:cubicBezTo>
                  <a:cubicBezTo>
                    <a:pt x="213359" y="145730"/>
                    <a:pt x="20526" y="299685"/>
                    <a:pt x="1865" y="309016"/>
                  </a:cubicBezTo>
                  <a:cubicBezTo>
                    <a:pt x="-16796" y="318347"/>
                    <a:pt x="108389" y="201714"/>
                    <a:pt x="207138" y="150396"/>
                  </a:cubicBezTo>
                  <a:cubicBezTo>
                    <a:pt x="305887" y="99078"/>
                    <a:pt x="617686" y="10437"/>
                    <a:pt x="636347" y="11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1" name="フリーフォーム 700">
              <a:extLst>
                <a:ext uri="{FF2B5EF4-FFF2-40B4-BE49-F238E27FC236}">
                  <a16:creationId xmlns:a16="http://schemas.microsoft.com/office/drawing/2014/main" id="{A0EB94EA-6891-106F-C46A-708F1680045F}"/>
                </a:ext>
              </a:extLst>
            </p:cNvPr>
            <p:cNvSpPr/>
            <p:nvPr/>
          </p:nvSpPr>
          <p:spPr>
            <a:xfrm>
              <a:off x="1474237" y="7867455"/>
              <a:ext cx="695916" cy="334153"/>
            </a:xfrm>
            <a:custGeom>
              <a:avLst/>
              <a:gdLst>
                <a:gd name="connsiteX0" fmla="*/ 0 w 695916"/>
                <a:gd name="connsiteY0" fmla="*/ 334153 h 334153"/>
                <a:gd name="connsiteX1" fmla="*/ 270587 w 695916"/>
                <a:gd name="connsiteY1" fmla="*/ 142876 h 334153"/>
                <a:gd name="connsiteX2" fmla="*/ 690465 w 695916"/>
                <a:gd name="connsiteY2" fmla="*/ 2916 h 334153"/>
                <a:gd name="connsiteX3" fmla="*/ 494522 w 695916"/>
                <a:gd name="connsiteY3" fmla="*/ 54235 h 334153"/>
                <a:gd name="connsiteX4" fmla="*/ 275253 w 695916"/>
                <a:gd name="connsiteY4" fmla="*/ 128880 h 334153"/>
                <a:gd name="connsiteX5" fmla="*/ 289249 w 695916"/>
                <a:gd name="connsiteY5" fmla="*/ 119549 h 334153"/>
                <a:gd name="connsiteX6" fmla="*/ 0 w 695916"/>
                <a:gd name="connsiteY6" fmla="*/ 334153 h 33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5916" h="334153">
                  <a:moveTo>
                    <a:pt x="0" y="334153"/>
                  </a:moveTo>
                  <a:cubicBezTo>
                    <a:pt x="77755" y="266117"/>
                    <a:pt x="155510" y="198082"/>
                    <a:pt x="270587" y="142876"/>
                  </a:cubicBezTo>
                  <a:cubicBezTo>
                    <a:pt x="385664" y="87670"/>
                    <a:pt x="653143" y="17689"/>
                    <a:pt x="690465" y="2916"/>
                  </a:cubicBezTo>
                  <a:cubicBezTo>
                    <a:pt x="727787" y="-11857"/>
                    <a:pt x="563724" y="33241"/>
                    <a:pt x="494522" y="54235"/>
                  </a:cubicBezTo>
                  <a:cubicBezTo>
                    <a:pt x="425320" y="75229"/>
                    <a:pt x="275253" y="128880"/>
                    <a:pt x="275253" y="128880"/>
                  </a:cubicBezTo>
                  <a:cubicBezTo>
                    <a:pt x="241041" y="139766"/>
                    <a:pt x="289249" y="119549"/>
                    <a:pt x="289249" y="119549"/>
                  </a:cubicBezTo>
                  <a:lnTo>
                    <a:pt x="0" y="3341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3" name="フリーフォーム 702">
              <a:extLst>
                <a:ext uri="{FF2B5EF4-FFF2-40B4-BE49-F238E27FC236}">
                  <a16:creationId xmlns:a16="http://schemas.microsoft.com/office/drawing/2014/main" id="{25EA99E6-AAF4-88EF-E3B9-074288503E12}"/>
                </a:ext>
              </a:extLst>
            </p:cNvPr>
            <p:cNvSpPr/>
            <p:nvPr/>
          </p:nvSpPr>
          <p:spPr>
            <a:xfrm>
              <a:off x="3012835" y="8355482"/>
              <a:ext cx="607911" cy="135385"/>
            </a:xfrm>
            <a:custGeom>
              <a:avLst/>
              <a:gdLst>
                <a:gd name="connsiteX0" fmla="*/ 953 w 607911"/>
                <a:gd name="connsiteY0" fmla="*/ 81 h 135385"/>
                <a:gd name="connsiteX1" fmla="*/ 182900 w 607911"/>
                <a:gd name="connsiteY1" fmla="*/ 98053 h 135385"/>
                <a:gd name="connsiteX2" fmla="*/ 495475 w 607911"/>
                <a:gd name="connsiteY2" fmla="*/ 88722 h 135385"/>
                <a:gd name="connsiteX3" fmla="*/ 607443 w 607911"/>
                <a:gd name="connsiteY3" fmla="*/ 135375 h 135385"/>
                <a:gd name="connsiteX4" fmla="*/ 523467 w 607911"/>
                <a:gd name="connsiteY4" fmla="*/ 84057 h 135385"/>
                <a:gd name="connsiteX5" fmla="*/ 257545 w 607911"/>
                <a:gd name="connsiteY5" fmla="*/ 116714 h 135385"/>
                <a:gd name="connsiteX6" fmla="*/ 953 w 607911"/>
                <a:gd name="connsiteY6" fmla="*/ 81 h 13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7911" h="135385">
                  <a:moveTo>
                    <a:pt x="953" y="81"/>
                  </a:moveTo>
                  <a:cubicBezTo>
                    <a:pt x="-11488" y="-3029"/>
                    <a:pt x="100480" y="83280"/>
                    <a:pt x="182900" y="98053"/>
                  </a:cubicBezTo>
                  <a:cubicBezTo>
                    <a:pt x="265320" y="112827"/>
                    <a:pt x="424718" y="82502"/>
                    <a:pt x="495475" y="88722"/>
                  </a:cubicBezTo>
                  <a:cubicBezTo>
                    <a:pt x="566232" y="94942"/>
                    <a:pt x="602778" y="136152"/>
                    <a:pt x="607443" y="135375"/>
                  </a:cubicBezTo>
                  <a:cubicBezTo>
                    <a:pt x="612108" y="134598"/>
                    <a:pt x="581783" y="87167"/>
                    <a:pt x="523467" y="84057"/>
                  </a:cubicBezTo>
                  <a:cubicBezTo>
                    <a:pt x="465151" y="80947"/>
                    <a:pt x="337633" y="129932"/>
                    <a:pt x="257545" y="116714"/>
                  </a:cubicBezTo>
                  <a:cubicBezTo>
                    <a:pt x="177457" y="103496"/>
                    <a:pt x="13394" y="3191"/>
                    <a:pt x="953" y="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4" name="フリーフォーム 703">
              <a:extLst>
                <a:ext uri="{FF2B5EF4-FFF2-40B4-BE49-F238E27FC236}">
                  <a16:creationId xmlns:a16="http://schemas.microsoft.com/office/drawing/2014/main" id="{2E6E39A3-E76F-2BAF-E926-A995558EAB0E}"/>
                </a:ext>
              </a:extLst>
            </p:cNvPr>
            <p:cNvSpPr/>
            <p:nvPr/>
          </p:nvSpPr>
          <p:spPr>
            <a:xfrm>
              <a:off x="2574959" y="7874853"/>
              <a:ext cx="285022" cy="364149"/>
            </a:xfrm>
            <a:custGeom>
              <a:avLst/>
              <a:gdLst>
                <a:gd name="connsiteX0" fmla="*/ 290 w 285022"/>
                <a:gd name="connsiteY0" fmla="*/ 184 h 364149"/>
                <a:gd name="connsiteX1" fmla="*/ 177572 w 285022"/>
                <a:gd name="connsiteY1" fmla="*/ 186796 h 364149"/>
                <a:gd name="connsiteX2" fmla="*/ 205563 w 285022"/>
                <a:gd name="connsiteY2" fmla="*/ 238114 h 364149"/>
                <a:gd name="connsiteX3" fmla="*/ 144914 w 285022"/>
                <a:gd name="connsiteY3" fmla="*/ 364078 h 364149"/>
                <a:gd name="connsiteX4" fmla="*/ 238221 w 285022"/>
                <a:gd name="connsiteY4" fmla="*/ 219453 h 364149"/>
                <a:gd name="connsiteX5" fmla="*/ 284874 w 285022"/>
                <a:gd name="connsiteY5" fmla="*/ 186796 h 364149"/>
                <a:gd name="connsiteX6" fmla="*/ 224225 w 285022"/>
                <a:gd name="connsiteY6" fmla="*/ 224118 h 364149"/>
                <a:gd name="connsiteX7" fmla="*/ 290 w 285022"/>
                <a:gd name="connsiteY7" fmla="*/ 184 h 36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5022" h="364149">
                  <a:moveTo>
                    <a:pt x="290" y="184"/>
                  </a:moveTo>
                  <a:cubicBezTo>
                    <a:pt x="-7486" y="-6036"/>
                    <a:pt x="143360" y="147141"/>
                    <a:pt x="177572" y="186796"/>
                  </a:cubicBezTo>
                  <a:cubicBezTo>
                    <a:pt x="211784" y="226451"/>
                    <a:pt x="211006" y="208567"/>
                    <a:pt x="205563" y="238114"/>
                  </a:cubicBezTo>
                  <a:cubicBezTo>
                    <a:pt x="200120" y="267661"/>
                    <a:pt x="139471" y="367188"/>
                    <a:pt x="144914" y="364078"/>
                  </a:cubicBezTo>
                  <a:cubicBezTo>
                    <a:pt x="150357" y="360968"/>
                    <a:pt x="214894" y="249000"/>
                    <a:pt x="238221" y="219453"/>
                  </a:cubicBezTo>
                  <a:cubicBezTo>
                    <a:pt x="261548" y="189906"/>
                    <a:pt x="287207" y="186019"/>
                    <a:pt x="284874" y="186796"/>
                  </a:cubicBezTo>
                  <a:cubicBezTo>
                    <a:pt x="282541" y="187573"/>
                    <a:pt x="270100" y="258330"/>
                    <a:pt x="224225" y="224118"/>
                  </a:cubicBezTo>
                  <a:cubicBezTo>
                    <a:pt x="178350" y="189906"/>
                    <a:pt x="8066" y="6404"/>
                    <a:pt x="290" y="1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5" name="フリーフォーム 704">
              <a:extLst>
                <a:ext uri="{FF2B5EF4-FFF2-40B4-BE49-F238E27FC236}">
                  <a16:creationId xmlns:a16="http://schemas.microsoft.com/office/drawing/2014/main" id="{0136C3E8-E5B7-5400-1A70-7D7F0E851653}"/>
                </a:ext>
              </a:extLst>
            </p:cNvPr>
            <p:cNvSpPr/>
            <p:nvPr/>
          </p:nvSpPr>
          <p:spPr>
            <a:xfrm>
              <a:off x="943554" y="8094043"/>
              <a:ext cx="516776" cy="193130"/>
            </a:xfrm>
            <a:custGeom>
              <a:avLst/>
              <a:gdLst>
                <a:gd name="connsiteX0" fmla="*/ 3503 w 516776"/>
                <a:gd name="connsiteY0" fmla="*/ 191541 h 193130"/>
                <a:gd name="connsiteX1" fmla="*/ 456038 w 516776"/>
                <a:gd name="connsiteY1" fmla="*/ 4928 h 193130"/>
                <a:gd name="connsiteX2" fmla="*/ 367397 w 516776"/>
                <a:gd name="connsiteY2" fmla="*/ 56247 h 193130"/>
                <a:gd name="connsiteX3" fmla="*/ 372062 w 516776"/>
                <a:gd name="connsiteY3" fmla="*/ 79573 h 193130"/>
                <a:gd name="connsiteX4" fmla="*/ 516687 w 516776"/>
                <a:gd name="connsiteY4" fmla="*/ 140222 h 193130"/>
                <a:gd name="connsiteX5" fmla="*/ 348736 w 516776"/>
                <a:gd name="connsiteY5" fmla="*/ 74908 h 193130"/>
                <a:gd name="connsiteX6" fmla="*/ 250764 w 516776"/>
                <a:gd name="connsiteY6" fmla="*/ 93569 h 193130"/>
                <a:gd name="connsiteX7" fmla="*/ 3503 w 516776"/>
                <a:gd name="connsiteY7" fmla="*/ 191541 h 193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6776" h="193130">
                  <a:moveTo>
                    <a:pt x="3503" y="191541"/>
                  </a:moveTo>
                  <a:cubicBezTo>
                    <a:pt x="37715" y="176767"/>
                    <a:pt x="395389" y="27477"/>
                    <a:pt x="456038" y="4928"/>
                  </a:cubicBezTo>
                  <a:cubicBezTo>
                    <a:pt x="516687" y="-17621"/>
                    <a:pt x="381393" y="43806"/>
                    <a:pt x="367397" y="56247"/>
                  </a:cubicBezTo>
                  <a:cubicBezTo>
                    <a:pt x="353401" y="68688"/>
                    <a:pt x="347180" y="65577"/>
                    <a:pt x="372062" y="79573"/>
                  </a:cubicBezTo>
                  <a:cubicBezTo>
                    <a:pt x="396944" y="93569"/>
                    <a:pt x="520575" y="140999"/>
                    <a:pt x="516687" y="140222"/>
                  </a:cubicBezTo>
                  <a:cubicBezTo>
                    <a:pt x="512799" y="139444"/>
                    <a:pt x="393057" y="82683"/>
                    <a:pt x="348736" y="74908"/>
                  </a:cubicBezTo>
                  <a:cubicBezTo>
                    <a:pt x="304416" y="67132"/>
                    <a:pt x="305970" y="73353"/>
                    <a:pt x="250764" y="93569"/>
                  </a:cubicBezTo>
                  <a:cubicBezTo>
                    <a:pt x="195558" y="113785"/>
                    <a:pt x="-30709" y="206315"/>
                    <a:pt x="3503" y="1915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6" name="フリーフォーム 705">
              <a:extLst>
                <a:ext uri="{FF2B5EF4-FFF2-40B4-BE49-F238E27FC236}">
                  <a16:creationId xmlns:a16="http://schemas.microsoft.com/office/drawing/2014/main" id="{14D57F8D-782D-D737-FB16-599666DEE231}"/>
                </a:ext>
              </a:extLst>
            </p:cNvPr>
            <p:cNvSpPr/>
            <p:nvPr/>
          </p:nvSpPr>
          <p:spPr>
            <a:xfrm>
              <a:off x="1375754" y="8201602"/>
              <a:ext cx="384073" cy="251937"/>
            </a:xfrm>
            <a:custGeom>
              <a:avLst/>
              <a:gdLst>
                <a:gd name="connsiteX0" fmla="*/ 511 w 384073"/>
                <a:gd name="connsiteY0" fmla="*/ 6 h 251937"/>
                <a:gd name="connsiteX1" fmla="*/ 196454 w 384073"/>
                <a:gd name="connsiteY1" fmla="*/ 111974 h 251937"/>
                <a:gd name="connsiteX2" fmla="*/ 383066 w 384073"/>
                <a:gd name="connsiteY2" fmla="*/ 251933 h 251937"/>
                <a:gd name="connsiteX3" fmla="*/ 257103 w 384073"/>
                <a:gd name="connsiteY3" fmla="*/ 116639 h 251937"/>
                <a:gd name="connsiteX4" fmla="*/ 511 w 384073"/>
                <a:gd name="connsiteY4" fmla="*/ 6 h 251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4073" h="251937">
                  <a:moveTo>
                    <a:pt x="511" y="6"/>
                  </a:moveTo>
                  <a:cubicBezTo>
                    <a:pt x="-9597" y="-772"/>
                    <a:pt x="132695" y="69986"/>
                    <a:pt x="196454" y="111974"/>
                  </a:cubicBezTo>
                  <a:cubicBezTo>
                    <a:pt x="260213" y="153962"/>
                    <a:pt x="372958" y="251156"/>
                    <a:pt x="383066" y="251933"/>
                  </a:cubicBezTo>
                  <a:cubicBezTo>
                    <a:pt x="393174" y="252711"/>
                    <a:pt x="325528" y="160182"/>
                    <a:pt x="257103" y="116639"/>
                  </a:cubicBezTo>
                  <a:cubicBezTo>
                    <a:pt x="188679" y="73096"/>
                    <a:pt x="10619" y="784"/>
                    <a:pt x="511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7" name="フリーフォーム 706">
              <a:extLst>
                <a:ext uri="{FF2B5EF4-FFF2-40B4-BE49-F238E27FC236}">
                  <a16:creationId xmlns:a16="http://schemas.microsoft.com/office/drawing/2014/main" id="{A7238912-7961-9690-2560-E7F0265688D7}"/>
                </a:ext>
              </a:extLst>
            </p:cNvPr>
            <p:cNvSpPr/>
            <p:nvPr/>
          </p:nvSpPr>
          <p:spPr>
            <a:xfrm>
              <a:off x="1753720" y="8411249"/>
              <a:ext cx="423593" cy="793986"/>
            </a:xfrm>
            <a:custGeom>
              <a:avLst/>
              <a:gdLst>
                <a:gd name="connsiteX0" fmla="*/ 435 w 423593"/>
                <a:gd name="connsiteY0" fmla="*/ 298 h 793986"/>
                <a:gd name="connsiteX1" fmla="*/ 159056 w 423593"/>
                <a:gd name="connsiteY1" fmla="*/ 266220 h 793986"/>
                <a:gd name="connsiteX2" fmla="*/ 410982 w 423593"/>
                <a:gd name="connsiteY2" fmla="*/ 770073 h 793986"/>
                <a:gd name="connsiteX3" fmla="*/ 378325 w 423593"/>
                <a:gd name="connsiteY3" fmla="*/ 676767 h 793986"/>
                <a:gd name="connsiteX4" fmla="*/ 313011 w 423593"/>
                <a:gd name="connsiteY4" fmla="*/ 359527 h 793986"/>
                <a:gd name="connsiteX5" fmla="*/ 331672 w 423593"/>
                <a:gd name="connsiteY5" fmla="*/ 569465 h 793986"/>
                <a:gd name="connsiteX6" fmla="*/ 205709 w 423593"/>
                <a:gd name="connsiteY6" fmla="*/ 312873 h 793986"/>
                <a:gd name="connsiteX7" fmla="*/ 435 w 423593"/>
                <a:gd name="connsiteY7" fmla="*/ 298 h 79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3593" h="793986">
                  <a:moveTo>
                    <a:pt x="435" y="298"/>
                  </a:moveTo>
                  <a:cubicBezTo>
                    <a:pt x="-7340" y="-7477"/>
                    <a:pt x="90632" y="137924"/>
                    <a:pt x="159056" y="266220"/>
                  </a:cubicBezTo>
                  <a:cubicBezTo>
                    <a:pt x="227480" y="394516"/>
                    <a:pt x="374437" y="701648"/>
                    <a:pt x="410982" y="770073"/>
                  </a:cubicBezTo>
                  <a:cubicBezTo>
                    <a:pt x="447527" y="838498"/>
                    <a:pt x="394653" y="745191"/>
                    <a:pt x="378325" y="676767"/>
                  </a:cubicBezTo>
                  <a:cubicBezTo>
                    <a:pt x="361997" y="608343"/>
                    <a:pt x="320787" y="377411"/>
                    <a:pt x="313011" y="359527"/>
                  </a:cubicBezTo>
                  <a:cubicBezTo>
                    <a:pt x="305236" y="341643"/>
                    <a:pt x="349556" y="577241"/>
                    <a:pt x="331672" y="569465"/>
                  </a:cubicBezTo>
                  <a:cubicBezTo>
                    <a:pt x="313788" y="561689"/>
                    <a:pt x="256250" y="409289"/>
                    <a:pt x="205709" y="312873"/>
                  </a:cubicBezTo>
                  <a:cubicBezTo>
                    <a:pt x="155168" y="216457"/>
                    <a:pt x="8210" y="8073"/>
                    <a:pt x="435" y="2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8" name="フリーフォーム 707">
              <a:extLst>
                <a:ext uri="{FF2B5EF4-FFF2-40B4-BE49-F238E27FC236}">
                  <a16:creationId xmlns:a16="http://schemas.microsoft.com/office/drawing/2014/main" id="{22308882-94AE-CAA3-5ECD-380A5CD03F3D}"/>
                </a:ext>
              </a:extLst>
            </p:cNvPr>
            <p:cNvSpPr/>
            <p:nvPr/>
          </p:nvSpPr>
          <p:spPr>
            <a:xfrm>
              <a:off x="2201965" y="9199901"/>
              <a:ext cx="354015" cy="915172"/>
            </a:xfrm>
            <a:custGeom>
              <a:avLst/>
              <a:gdLst>
                <a:gd name="connsiteX0" fmla="*/ 59 w 354015"/>
                <a:gd name="connsiteY0" fmla="*/ 83 h 915172"/>
                <a:gd name="connsiteX1" fmla="*/ 102696 w 354015"/>
                <a:gd name="connsiteY1" fmla="*/ 331319 h 915172"/>
                <a:gd name="connsiteX2" fmla="*/ 228659 w 354015"/>
                <a:gd name="connsiteY2" fmla="*/ 606572 h 915172"/>
                <a:gd name="connsiteX3" fmla="*/ 349957 w 354015"/>
                <a:gd name="connsiteY3" fmla="*/ 905152 h 915172"/>
                <a:gd name="connsiteX4" fmla="*/ 303304 w 354015"/>
                <a:gd name="connsiteY4" fmla="*/ 802515 h 915172"/>
                <a:gd name="connsiteX5" fmla="*/ 93366 w 354015"/>
                <a:gd name="connsiteY5" fmla="*/ 396634 h 915172"/>
                <a:gd name="connsiteX6" fmla="*/ 168011 w 354015"/>
                <a:gd name="connsiteY6" fmla="*/ 527262 h 915172"/>
                <a:gd name="connsiteX7" fmla="*/ 121357 w 354015"/>
                <a:gd name="connsiteY7" fmla="*/ 242679 h 915172"/>
                <a:gd name="connsiteX8" fmla="*/ 116692 w 354015"/>
                <a:gd name="connsiteY8" fmla="*/ 298662 h 915172"/>
                <a:gd name="connsiteX9" fmla="*/ 59 w 354015"/>
                <a:gd name="connsiteY9" fmla="*/ 83 h 91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015" h="915172">
                  <a:moveTo>
                    <a:pt x="59" y="83"/>
                  </a:moveTo>
                  <a:cubicBezTo>
                    <a:pt x="-2274" y="5526"/>
                    <a:pt x="64596" y="230238"/>
                    <a:pt x="102696" y="331319"/>
                  </a:cubicBezTo>
                  <a:cubicBezTo>
                    <a:pt x="140796" y="432400"/>
                    <a:pt x="187449" y="510933"/>
                    <a:pt x="228659" y="606572"/>
                  </a:cubicBezTo>
                  <a:cubicBezTo>
                    <a:pt x="269869" y="702211"/>
                    <a:pt x="337516" y="872495"/>
                    <a:pt x="349957" y="905152"/>
                  </a:cubicBezTo>
                  <a:cubicBezTo>
                    <a:pt x="362398" y="937809"/>
                    <a:pt x="346069" y="887268"/>
                    <a:pt x="303304" y="802515"/>
                  </a:cubicBezTo>
                  <a:cubicBezTo>
                    <a:pt x="260539" y="717762"/>
                    <a:pt x="115915" y="442509"/>
                    <a:pt x="93366" y="396634"/>
                  </a:cubicBezTo>
                  <a:cubicBezTo>
                    <a:pt x="70817" y="350759"/>
                    <a:pt x="163346" y="552921"/>
                    <a:pt x="168011" y="527262"/>
                  </a:cubicBezTo>
                  <a:cubicBezTo>
                    <a:pt x="172676" y="501603"/>
                    <a:pt x="129910" y="280779"/>
                    <a:pt x="121357" y="242679"/>
                  </a:cubicBezTo>
                  <a:cubicBezTo>
                    <a:pt x="112804" y="204579"/>
                    <a:pt x="140019" y="339095"/>
                    <a:pt x="116692" y="298662"/>
                  </a:cubicBezTo>
                  <a:cubicBezTo>
                    <a:pt x="93366" y="258229"/>
                    <a:pt x="2392" y="-5360"/>
                    <a:pt x="59" y="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9" name="フリーフォーム 708">
              <a:extLst>
                <a:ext uri="{FF2B5EF4-FFF2-40B4-BE49-F238E27FC236}">
                  <a16:creationId xmlns:a16="http://schemas.microsoft.com/office/drawing/2014/main" id="{07E52C51-9648-47F0-614F-19F695F171C5}"/>
                </a:ext>
              </a:extLst>
            </p:cNvPr>
            <p:cNvSpPr/>
            <p:nvPr/>
          </p:nvSpPr>
          <p:spPr>
            <a:xfrm>
              <a:off x="2271900" y="9656782"/>
              <a:ext cx="373520" cy="985829"/>
            </a:xfrm>
            <a:custGeom>
              <a:avLst/>
              <a:gdLst>
                <a:gd name="connsiteX0" fmla="*/ 104 w 373520"/>
                <a:gd name="connsiteY0" fmla="*/ 402 h 985829"/>
                <a:gd name="connsiteX1" fmla="*/ 210043 w 373520"/>
                <a:gd name="connsiteY1" fmla="*/ 588230 h 985829"/>
                <a:gd name="connsiteX2" fmla="*/ 373329 w 373520"/>
                <a:gd name="connsiteY2" fmla="*/ 984781 h 985829"/>
                <a:gd name="connsiteX3" fmla="*/ 238035 w 373520"/>
                <a:gd name="connsiteY3" fmla="*/ 681536 h 985829"/>
                <a:gd name="connsiteX4" fmla="*/ 104 w 373520"/>
                <a:gd name="connsiteY4" fmla="*/ 402 h 98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520" h="985829">
                  <a:moveTo>
                    <a:pt x="104" y="402"/>
                  </a:moveTo>
                  <a:cubicBezTo>
                    <a:pt x="-4561" y="-15149"/>
                    <a:pt x="147839" y="424167"/>
                    <a:pt x="210043" y="588230"/>
                  </a:cubicBezTo>
                  <a:cubicBezTo>
                    <a:pt x="272247" y="752293"/>
                    <a:pt x="368664" y="969230"/>
                    <a:pt x="373329" y="984781"/>
                  </a:cubicBezTo>
                  <a:cubicBezTo>
                    <a:pt x="377994" y="1000332"/>
                    <a:pt x="296351" y="840156"/>
                    <a:pt x="238035" y="681536"/>
                  </a:cubicBezTo>
                  <a:cubicBezTo>
                    <a:pt x="179719" y="522916"/>
                    <a:pt x="4769" y="15953"/>
                    <a:pt x="104" y="4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0" name="フリーフォーム 709">
              <a:extLst>
                <a:ext uri="{FF2B5EF4-FFF2-40B4-BE49-F238E27FC236}">
                  <a16:creationId xmlns:a16="http://schemas.microsoft.com/office/drawing/2014/main" id="{8E0ED93F-EE43-C073-B1EC-F772768904D8}"/>
                </a:ext>
              </a:extLst>
            </p:cNvPr>
            <p:cNvSpPr/>
            <p:nvPr/>
          </p:nvSpPr>
          <p:spPr>
            <a:xfrm>
              <a:off x="2537883" y="10072341"/>
              <a:ext cx="392210" cy="630086"/>
            </a:xfrm>
            <a:custGeom>
              <a:avLst/>
              <a:gdLst>
                <a:gd name="connsiteX0" fmla="*/ 44 w 392210"/>
                <a:gd name="connsiteY0" fmla="*/ 55 h 630086"/>
                <a:gd name="connsiteX1" fmla="*/ 289293 w 392210"/>
                <a:gd name="connsiteY1" fmla="*/ 429263 h 630086"/>
                <a:gd name="connsiteX2" fmla="*/ 391929 w 392210"/>
                <a:gd name="connsiteY2" fmla="*/ 629871 h 630086"/>
                <a:gd name="connsiteX3" fmla="*/ 321950 w 392210"/>
                <a:gd name="connsiteY3" fmla="*/ 471251 h 630086"/>
                <a:gd name="connsiteX4" fmla="*/ 144668 w 392210"/>
                <a:gd name="connsiteY4" fmla="*/ 74700 h 630086"/>
                <a:gd name="connsiteX5" fmla="*/ 265966 w 392210"/>
                <a:gd name="connsiteY5" fmla="*/ 396606 h 630086"/>
                <a:gd name="connsiteX6" fmla="*/ 44 w 392210"/>
                <a:gd name="connsiteY6" fmla="*/ 55 h 630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2210" h="630086">
                  <a:moveTo>
                    <a:pt x="44" y="55"/>
                  </a:moveTo>
                  <a:cubicBezTo>
                    <a:pt x="3932" y="5498"/>
                    <a:pt x="223979" y="324294"/>
                    <a:pt x="289293" y="429263"/>
                  </a:cubicBezTo>
                  <a:cubicBezTo>
                    <a:pt x="354607" y="534232"/>
                    <a:pt x="386486" y="622873"/>
                    <a:pt x="391929" y="629871"/>
                  </a:cubicBezTo>
                  <a:cubicBezTo>
                    <a:pt x="397372" y="636869"/>
                    <a:pt x="321950" y="471251"/>
                    <a:pt x="321950" y="471251"/>
                  </a:cubicBezTo>
                  <a:cubicBezTo>
                    <a:pt x="280740" y="378723"/>
                    <a:pt x="153999" y="87141"/>
                    <a:pt x="144668" y="74700"/>
                  </a:cubicBezTo>
                  <a:cubicBezTo>
                    <a:pt x="135337" y="62259"/>
                    <a:pt x="286182" y="402827"/>
                    <a:pt x="265966" y="396606"/>
                  </a:cubicBezTo>
                  <a:cubicBezTo>
                    <a:pt x="245750" y="390386"/>
                    <a:pt x="-3844" y="-5388"/>
                    <a:pt x="44" y="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1" name="フリーフォーム 710">
              <a:extLst>
                <a:ext uri="{FF2B5EF4-FFF2-40B4-BE49-F238E27FC236}">
                  <a16:creationId xmlns:a16="http://schemas.microsoft.com/office/drawing/2014/main" id="{38FD8991-D531-F398-12F2-88A0FF1A0CF4}"/>
                </a:ext>
              </a:extLst>
            </p:cNvPr>
            <p:cNvSpPr/>
            <p:nvPr/>
          </p:nvSpPr>
          <p:spPr>
            <a:xfrm>
              <a:off x="2868760" y="10388488"/>
              <a:ext cx="183543" cy="966402"/>
            </a:xfrm>
            <a:custGeom>
              <a:avLst/>
              <a:gdLst>
                <a:gd name="connsiteX0" fmla="*/ 14399 w 183543"/>
                <a:gd name="connsiteY0" fmla="*/ 19810 h 966402"/>
                <a:gd name="connsiteX1" fmla="*/ 112371 w 183543"/>
                <a:gd name="connsiteY1" fmla="*/ 383704 h 966402"/>
                <a:gd name="connsiteX2" fmla="*/ 182350 w 183543"/>
                <a:gd name="connsiteY2" fmla="*/ 943541 h 966402"/>
                <a:gd name="connsiteX3" fmla="*/ 154358 w 183543"/>
                <a:gd name="connsiteY3" fmla="*/ 822243 h 966402"/>
                <a:gd name="connsiteX4" fmla="*/ 126367 w 183543"/>
                <a:gd name="connsiteY4" fmla="*/ 491006 h 966402"/>
                <a:gd name="connsiteX5" fmla="*/ 403 w 183543"/>
                <a:gd name="connsiteY5" fmla="*/ 211088 h 966402"/>
                <a:gd name="connsiteX6" fmla="*/ 84379 w 183543"/>
                <a:gd name="connsiteY6" fmla="*/ 341716 h 966402"/>
                <a:gd name="connsiteX7" fmla="*/ 28395 w 183543"/>
                <a:gd name="connsiteY7" fmla="*/ 75794 h 966402"/>
                <a:gd name="connsiteX8" fmla="*/ 14399 w 183543"/>
                <a:gd name="connsiteY8" fmla="*/ 19810 h 9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3543" h="966402">
                  <a:moveTo>
                    <a:pt x="14399" y="19810"/>
                  </a:moveTo>
                  <a:cubicBezTo>
                    <a:pt x="28395" y="71128"/>
                    <a:pt x="84379" y="229749"/>
                    <a:pt x="112371" y="383704"/>
                  </a:cubicBezTo>
                  <a:cubicBezTo>
                    <a:pt x="140363" y="537659"/>
                    <a:pt x="175352" y="870451"/>
                    <a:pt x="182350" y="943541"/>
                  </a:cubicBezTo>
                  <a:cubicBezTo>
                    <a:pt x="189348" y="1016631"/>
                    <a:pt x="163688" y="897665"/>
                    <a:pt x="154358" y="822243"/>
                  </a:cubicBezTo>
                  <a:cubicBezTo>
                    <a:pt x="145028" y="746821"/>
                    <a:pt x="152026" y="592865"/>
                    <a:pt x="126367" y="491006"/>
                  </a:cubicBezTo>
                  <a:cubicBezTo>
                    <a:pt x="100708" y="389147"/>
                    <a:pt x="7401" y="235970"/>
                    <a:pt x="403" y="211088"/>
                  </a:cubicBezTo>
                  <a:cubicBezTo>
                    <a:pt x="-6595" y="186206"/>
                    <a:pt x="79714" y="364265"/>
                    <a:pt x="84379" y="341716"/>
                  </a:cubicBezTo>
                  <a:cubicBezTo>
                    <a:pt x="89044" y="319167"/>
                    <a:pt x="37726" y="124002"/>
                    <a:pt x="28395" y="75794"/>
                  </a:cubicBezTo>
                  <a:cubicBezTo>
                    <a:pt x="19064" y="27586"/>
                    <a:pt x="403" y="-31508"/>
                    <a:pt x="14399" y="19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2" name="フリーフォーム 711">
              <a:extLst>
                <a:ext uri="{FF2B5EF4-FFF2-40B4-BE49-F238E27FC236}">
                  <a16:creationId xmlns:a16="http://schemas.microsoft.com/office/drawing/2014/main" id="{86D549D0-37E4-ABA2-A853-F75D823C7406}"/>
                </a:ext>
              </a:extLst>
            </p:cNvPr>
            <p:cNvSpPr/>
            <p:nvPr/>
          </p:nvSpPr>
          <p:spPr>
            <a:xfrm>
              <a:off x="4251139" y="7210340"/>
              <a:ext cx="528103" cy="1025070"/>
            </a:xfrm>
            <a:custGeom>
              <a:avLst/>
              <a:gdLst>
                <a:gd name="connsiteX0" fmla="*/ 186 w 528103"/>
                <a:gd name="connsiteY0" fmla="*/ 85 h 1025070"/>
                <a:gd name="connsiteX1" fmla="*/ 171636 w 528103"/>
                <a:gd name="connsiteY1" fmla="*/ 355685 h 1025070"/>
                <a:gd name="connsiteX2" fmla="*/ 333561 w 528103"/>
                <a:gd name="connsiteY2" fmla="*/ 708110 h 1025070"/>
                <a:gd name="connsiteX3" fmla="*/ 527236 w 528103"/>
                <a:gd name="connsiteY3" fmla="*/ 1022435 h 1025070"/>
                <a:gd name="connsiteX4" fmla="*/ 393886 w 528103"/>
                <a:gd name="connsiteY4" fmla="*/ 828760 h 1025070"/>
                <a:gd name="connsiteX5" fmla="*/ 143061 w 528103"/>
                <a:gd name="connsiteY5" fmla="*/ 327110 h 1025070"/>
                <a:gd name="connsiteX6" fmla="*/ 186 w 528103"/>
                <a:gd name="connsiteY6" fmla="*/ 85 h 1025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103" h="1025070">
                  <a:moveTo>
                    <a:pt x="186" y="85"/>
                  </a:moveTo>
                  <a:cubicBezTo>
                    <a:pt x="4948" y="4847"/>
                    <a:pt x="116074" y="237681"/>
                    <a:pt x="171636" y="355685"/>
                  </a:cubicBezTo>
                  <a:cubicBezTo>
                    <a:pt x="227198" y="473689"/>
                    <a:pt x="274294" y="596985"/>
                    <a:pt x="333561" y="708110"/>
                  </a:cubicBezTo>
                  <a:cubicBezTo>
                    <a:pt x="392828" y="819235"/>
                    <a:pt x="517182" y="1002327"/>
                    <a:pt x="527236" y="1022435"/>
                  </a:cubicBezTo>
                  <a:cubicBezTo>
                    <a:pt x="537290" y="1042543"/>
                    <a:pt x="457915" y="944648"/>
                    <a:pt x="393886" y="828760"/>
                  </a:cubicBezTo>
                  <a:cubicBezTo>
                    <a:pt x="329857" y="712873"/>
                    <a:pt x="203386" y="464693"/>
                    <a:pt x="143061" y="327110"/>
                  </a:cubicBezTo>
                  <a:cubicBezTo>
                    <a:pt x="82736" y="189527"/>
                    <a:pt x="-4576" y="-4677"/>
                    <a:pt x="186" y="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3" name="フリーフォーム 712">
              <a:extLst>
                <a:ext uri="{FF2B5EF4-FFF2-40B4-BE49-F238E27FC236}">
                  <a16:creationId xmlns:a16="http://schemas.microsoft.com/office/drawing/2014/main" id="{0639B7B6-9447-9991-1770-06741DD804DF}"/>
                </a:ext>
              </a:extLst>
            </p:cNvPr>
            <p:cNvSpPr/>
            <p:nvPr/>
          </p:nvSpPr>
          <p:spPr>
            <a:xfrm>
              <a:off x="3368559" y="7198960"/>
              <a:ext cx="942553" cy="589317"/>
            </a:xfrm>
            <a:custGeom>
              <a:avLst/>
              <a:gdLst>
                <a:gd name="connsiteX0" fmla="*/ 739891 w 942553"/>
                <a:gd name="connsiteY0" fmla="*/ 1940 h 589317"/>
                <a:gd name="connsiteX1" fmla="*/ 898641 w 942553"/>
                <a:gd name="connsiteY1" fmla="*/ 351190 h 589317"/>
                <a:gd name="connsiteX2" fmla="*/ 603366 w 942553"/>
                <a:gd name="connsiteY2" fmla="*/ 494065 h 589317"/>
                <a:gd name="connsiteX3" fmla="*/ 806566 w 942553"/>
                <a:gd name="connsiteY3" fmla="*/ 471840 h 589317"/>
                <a:gd name="connsiteX4" fmla="*/ 116 w 942553"/>
                <a:gd name="connsiteY4" fmla="*/ 589315 h 589317"/>
                <a:gd name="connsiteX5" fmla="*/ 746241 w 942553"/>
                <a:gd name="connsiteY5" fmla="*/ 475015 h 589317"/>
                <a:gd name="connsiteX6" fmla="*/ 666866 w 942553"/>
                <a:gd name="connsiteY6" fmla="*/ 487715 h 589317"/>
                <a:gd name="connsiteX7" fmla="*/ 927216 w 942553"/>
                <a:gd name="connsiteY7" fmla="*/ 351190 h 589317"/>
                <a:gd name="connsiteX8" fmla="*/ 911341 w 942553"/>
                <a:gd name="connsiteY8" fmla="*/ 338490 h 589317"/>
                <a:gd name="connsiteX9" fmla="*/ 904991 w 942553"/>
                <a:gd name="connsiteY9" fmla="*/ 249590 h 589317"/>
                <a:gd name="connsiteX10" fmla="*/ 904991 w 942553"/>
                <a:gd name="connsiteY10" fmla="*/ 287690 h 589317"/>
                <a:gd name="connsiteX11" fmla="*/ 835141 w 942553"/>
                <a:gd name="connsiteY11" fmla="*/ 179740 h 589317"/>
                <a:gd name="connsiteX12" fmla="*/ 866891 w 942553"/>
                <a:gd name="connsiteY12" fmla="*/ 208315 h 589317"/>
                <a:gd name="connsiteX13" fmla="*/ 739891 w 942553"/>
                <a:gd name="connsiteY13" fmla="*/ 1940 h 58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2553" h="589317">
                  <a:moveTo>
                    <a:pt x="739891" y="1940"/>
                  </a:moveTo>
                  <a:cubicBezTo>
                    <a:pt x="745183" y="25753"/>
                    <a:pt x="921395" y="269169"/>
                    <a:pt x="898641" y="351190"/>
                  </a:cubicBezTo>
                  <a:cubicBezTo>
                    <a:pt x="875887" y="433211"/>
                    <a:pt x="618712" y="473957"/>
                    <a:pt x="603366" y="494065"/>
                  </a:cubicBezTo>
                  <a:cubicBezTo>
                    <a:pt x="588020" y="514173"/>
                    <a:pt x="907108" y="455965"/>
                    <a:pt x="806566" y="471840"/>
                  </a:cubicBezTo>
                  <a:cubicBezTo>
                    <a:pt x="706024" y="487715"/>
                    <a:pt x="10170" y="588786"/>
                    <a:pt x="116" y="589315"/>
                  </a:cubicBezTo>
                  <a:cubicBezTo>
                    <a:pt x="-9938" y="589844"/>
                    <a:pt x="635116" y="491948"/>
                    <a:pt x="746241" y="475015"/>
                  </a:cubicBezTo>
                  <a:cubicBezTo>
                    <a:pt x="857366" y="458082"/>
                    <a:pt x="636704" y="508352"/>
                    <a:pt x="666866" y="487715"/>
                  </a:cubicBezTo>
                  <a:cubicBezTo>
                    <a:pt x="697028" y="467078"/>
                    <a:pt x="927216" y="351190"/>
                    <a:pt x="927216" y="351190"/>
                  </a:cubicBezTo>
                  <a:cubicBezTo>
                    <a:pt x="967962" y="326319"/>
                    <a:pt x="915045" y="355423"/>
                    <a:pt x="911341" y="338490"/>
                  </a:cubicBezTo>
                  <a:cubicBezTo>
                    <a:pt x="907637" y="321557"/>
                    <a:pt x="906049" y="258057"/>
                    <a:pt x="904991" y="249590"/>
                  </a:cubicBezTo>
                  <a:cubicBezTo>
                    <a:pt x="903933" y="241123"/>
                    <a:pt x="916633" y="299332"/>
                    <a:pt x="904991" y="287690"/>
                  </a:cubicBezTo>
                  <a:cubicBezTo>
                    <a:pt x="893349" y="276048"/>
                    <a:pt x="841491" y="192969"/>
                    <a:pt x="835141" y="179740"/>
                  </a:cubicBezTo>
                  <a:cubicBezTo>
                    <a:pt x="828791" y="166511"/>
                    <a:pt x="879062" y="235832"/>
                    <a:pt x="866891" y="208315"/>
                  </a:cubicBezTo>
                  <a:cubicBezTo>
                    <a:pt x="854720" y="180798"/>
                    <a:pt x="734599" y="-21873"/>
                    <a:pt x="739891" y="19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4" name="フリーフォーム 713">
              <a:extLst>
                <a:ext uri="{FF2B5EF4-FFF2-40B4-BE49-F238E27FC236}">
                  <a16:creationId xmlns:a16="http://schemas.microsoft.com/office/drawing/2014/main" id="{562022E4-96F5-F506-DDFB-EA20733FBD76}"/>
                </a:ext>
              </a:extLst>
            </p:cNvPr>
            <p:cNvSpPr/>
            <p:nvPr/>
          </p:nvSpPr>
          <p:spPr>
            <a:xfrm>
              <a:off x="3625850" y="7502497"/>
              <a:ext cx="721997" cy="374679"/>
            </a:xfrm>
            <a:custGeom>
              <a:avLst/>
              <a:gdLst>
                <a:gd name="connsiteX0" fmla="*/ 711200 w 721997"/>
                <a:gd name="connsiteY0" fmla="*/ 28 h 374679"/>
                <a:gd name="connsiteX1" fmla="*/ 695325 w 721997"/>
                <a:gd name="connsiteY1" fmla="*/ 139728 h 374679"/>
                <a:gd name="connsiteX2" fmla="*/ 546100 w 721997"/>
                <a:gd name="connsiteY2" fmla="*/ 250853 h 374679"/>
                <a:gd name="connsiteX3" fmla="*/ 593725 w 721997"/>
                <a:gd name="connsiteY3" fmla="*/ 241328 h 374679"/>
                <a:gd name="connsiteX4" fmla="*/ 0 w 721997"/>
                <a:gd name="connsiteY4" fmla="*/ 374678 h 374679"/>
                <a:gd name="connsiteX5" fmla="*/ 600075 w 721997"/>
                <a:gd name="connsiteY5" fmla="*/ 244503 h 374679"/>
                <a:gd name="connsiteX6" fmla="*/ 581025 w 721997"/>
                <a:gd name="connsiteY6" fmla="*/ 238153 h 374679"/>
                <a:gd name="connsiteX7" fmla="*/ 663575 w 721997"/>
                <a:gd name="connsiteY7" fmla="*/ 177828 h 374679"/>
                <a:gd name="connsiteX8" fmla="*/ 720725 w 721997"/>
                <a:gd name="connsiteY8" fmla="*/ 92103 h 374679"/>
                <a:gd name="connsiteX9" fmla="*/ 704850 w 721997"/>
                <a:gd name="connsiteY9" fmla="*/ 127028 h 374679"/>
                <a:gd name="connsiteX10" fmla="*/ 711200 w 721997"/>
                <a:gd name="connsiteY10" fmla="*/ 28 h 374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1997" h="374679">
                  <a:moveTo>
                    <a:pt x="711200" y="28"/>
                  </a:moveTo>
                  <a:cubicBezTo>
                    <a:pt x="709612" y="2145"/>
                    <a:pt x="722842" y="97924"/>
                    <a:pt x="695325" y="139728"/>
                  </a:cubicBezTo>
                  <a:cubicBezTo>
                    <a:pt x="667808" y="181532"/>
                    <a:pt x="563033" y="233920"/>
                    <a:pt x="546100" y="250853"/>
                  </a:cubicBezTo>
                  <a:cubicBezTo>
                    <a:pt x="529167" y="267786"/>
                    <a:pt x="593725" y="241328"/>
                    <a:pt x="593725" y="241328"/>
                  </a:cubicBezTo>
                  <a:lnTo>
                    <a:pt x="0" y="374678"/>
                  </a:lnTo>
                  <a:cubicBezTo>
                    <a:pt x="1058" y="375207"/>
                    <a:pt x="503237" y="267257"/>
                    <a:pt x="600075" y="244503"/>
                  </a:cubicBezTo>
                  <a:cubicBezTo>
                    <a:pt x="696912" y="221749"/>
                    <a:pt x="570442" y="249265"/>
                    <a:pt x="581025" y="238153"/>
                  </a:cubicBezTo>
                  <a:cubicBezTo>
                    <a:pt x="591608" y="227041"/>
                    <a:pt x="640292" y="202170"/>
                    <a:pt x="663575" y="177828"/>
                  </a:cubicBezTo>
                  <a:cubicBezTo>
                    <a:pt x="686858" y="153486"/>
                    <a:pt x="713846" y="100570"/>
                    <a:pt x="720725" y="92103"/>
                  </a:cubicBezTo>
                  <a:cubicBezTo>
                    <a:pt x="727604" y="83636"/>
                    <a:pt x="704321" y="139199"/>
                    <a:pt x="704850" y="127028"/>
                  </a:cubicBezTo>
                  <a:cubicBezTo>
                    <a:pt x="705379" y="114857"/>
                    <a:pt x="712788" y="-2089"/>
                    <a:pt x="711200" y="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5" name="フリーフォーム 714">
              <a:extLst>
                <a:ext uri="{FF2B5EF4-FFF2-40B4-BE49-F238E27FC236}">
                  <a16:creationId xmlns:a16="http://schemas.microsoft.com/office/drawing/2014/main" id="{6B05B26C-BAD0-5F1E-FAEB-2567A76C546A}"/>
                </a:ext>
              </a:extLst>
            </p:cNvPr>
            <p:cNvSpPr/>
            <p:nvPr/>
          </p:nvSpPr>
          <p:spPr>
            <a:xfrm>
              <a:off x="3017610" y="6739888"/>
              <a:ext cx="1200521" cy="924879"/>
            </a:xfrm>
            <a:custGeom>
              <a:avLst/>
              <a:gdLst>
                <a:gd name="connsiteX0" fmla="*/ 843190 w 1200521"/>
                <a:gd name="connsiteY0" fmla="*/ 637 h 924879"/>
                <a:gd name="connsiteX1" fmla="*/ 1011465 w 1200521"/>
                <a:gd name="connsiteY1" fmla="*/ 480062 h 924879"/>
                <a:gd name="connsiteX2" fmla="*/ 798740 w 1200521"/>
                <a:gd name="connsiteY2" fmla="*/ 721362 h 924879"/>
                <a:gd name="connsiteX3" fmla="*/ 893990 w 1200521"/>
                <a:gd name="connsiteY3" fmla="*/ 715012 h 924879"/>
                <a:gd name="connsiteX4" fmla="*/ 1815 w 1200521"/>
                <a:gd name="connsiteY4" fmla="*/ 924562 h 924879"/>
                <a:gd name="connsiteX5" fmla="*/ 1163865 w 1200521"/>
                <a:gd name="connsiteY5" fmla="*/ 661037 h 924879"/>
                <a:gd name="connsiteX6" fmla="*/ 897165 w 1200521"/>
                <a:gd name="connsiteY6" fmla="*/ 711837 h 924879"/>
                <a:gd name="connsiteX7" fmla="*/ 770165 w 1200521"/>
                <a:gd name="connsiteY7" fmla="*/ 721362 h 924879"/>
                <a:gd name="connsiteX8" fmla="*/ 1036865 w 1200521"/>
                <a:gd name="connsiteY8" fmla="*/ 553087 h 924879"/>
                <a:gd name="connsiteX9" fmla="*/ 986065 w 1200521"/>
                <a:gd name="connsiteY9" fmla="*/ 565787 h 924879"/>
                <a:gd name="connsiteX10" fmla="*/ 1017815 w 1200521"/>
                <a:gd name="connsiteY10" fmla="*/ 492762 h 924879"/>
                <a:gd name="connsiteX11" fmla="*/ 970190 w 1200521"/>
                <a:gd name="connsiteY11" fmla="*/ 308612 h 924879"/>
                <a:gd name="connsiteX12" fmla="*/ 1001940 w 1200521"/>
                <a:gd name="connsiteY12" fmla="*/ 375287 h 924879"/>
                <a:gd name="connsiteX13" fmla="*/ 843190 w 1200521"/>
                <a:gd name="connsiteY13" fmla="*/ 637 h 924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0521" h="924879">
                  <a:moveTo>
                    <a:pt x="843190" y="637"/>
                  </a:moveTo>
                  <a:cubicBezTo>
                    <a:pt x="844777" y="18099"/>
                    <a:pt x="1018873" y="359941"/>
                    <a:pt x="1011465" y="480062"/>
                  </a:cubicBezTo>
                  <a:cubicBezTo>
                    <a:pt x="1004057" y="600183"/>
                    <a:pt x="818319" y="682204"/>
                    <a:pt x="798740" y="721362"/>
                  </a:cubicBezTo>
                  <a:cubicBezTo>
                    <a:pt x="779161" y="760520"/>
                    <a:pt x="1026811" y="681145"/>
                    <a:pt x="893990" y="715012"/>
                  </a:cubicBezTo>
                  <a:cubicBezTo>
                    <a:pt x="761169" y="748879"/>
                    <a:pt x="-43164" y="933558"/>
                    <a:pt x="1815" y="924562"/>
                  </a:cubicBezTo>
                  <a:cubicBezTo>
                    <a:pt x="46794" y="915566"/>
                    <a:pt x="1014640" y="696491"/>
                    <a:pt x="1163865" y="661037"/>
                  </a:cubicBezTo>
                  <a:cubicBezTo>
                    <a:pt x="1313090" y="625583"/>
                    <a:pt x="962782" y="701783"/>
                    <a:pt x="897165" y="711837"/>
                  </a:cubicBezTo>
                  <a:cubicBezTo>
                    <a:pt x="831548" y="721891"/>
                    <a:pt x="746882" y="747820"/>
                    <a:pt x="770165" y="721362"/>
                  </a:cubicBezTo>
                  <a:cubicBezTo>
                    <a:pt x="793448" y="694904"/>
                    <a:pt x="1000882" y="579016"/>
                    <a:pt x="1036865" y="553087"/>
                  </a:cubicBezTo>
                  <a:cubicBezTo>
                    <a:pt x="1072848" y="527158"/>
                    <a:pt x="989240" y="575841"/>
                    <a:pt x="986065" y="565787"/>
                  </a:cubicBezTo>
                  <a:cubicBezTo>
                    <a:pt x="982890" y="555733"/>
                    <a:pt x="1020461" y="535624"/>
                    <a:pt x="1017815" y="492762"/>
                  </a:cubicBezTo>
                  <a:cubicBezTo>
                    <a:pt x="1015169" y="449900"/>
                    <a:pt x="972836" y="328191"/>
                    <a:pt x="970190" y="308612"/>
                  </a:cubicBezTo>
                  <a:cubicBezTo>
                    <a:pt x="967544" y="289033"/>
                    <a:pt x="1022048" y="420795"/>
                    <a:pt x="1001940" y="375287"/>
                  </a:cubicBezTo>
                  <a:cubicBezTo>
                    <a:pt x="981832" y="329779"/>
                    <a:pt x="841603" y="-16825"/>
                    <a:pt x="843190" y="6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2" name="フリーフォーム 541">
              <a:extLst>
                <a:ext uri="{FF2B5EF4-FFF2-40B4-BE49-F238E27FC236}">
                  <a16:creationId xmlns:a16="http://schemas.microsoft.com/office/drawing/2014/main" id="{3112AF9E-0976-58BE-9163-18C41BD47307}"/>
                </a:ext>
              </a:extLst>
            </p:cNvPr>
            <p:cNvSpPr/>
            <p:nvPr/>
          </p:nvSpPr>
          <p:spPr>
            <a:xfrm>
              <a:off x="3042956" y="8357674"/>
              <a:ext cx="899895" cy="406330"/>
            </a:xfrm>
            <a:custGeom>
              <a:avLst/>
              <a:gdLst>
                <a:gd name="connsiteX0" fmla="*/ 16577 w 899895"/>
                <a:gd name="connsiteY0" fmla="*/ 436 h 406330"/>
                <a:gd name="connsiteX1" fmla="*/ 842008 w 899895"/>
                <a:gd name="connsiteY1" fmla="*/ 119061 h 406330"/>
                <a:gd name="connsiteX2" fmla="*/ 802467 w 899895"/>
                <a:gd name="connsiteY2" fmla="*/ 109176 h 406330"/>
                <a:gd name="connsiteX3" fmla="*/ 575102 w 899895"/>
                <a:gd name="connsiteY3" fmla="*/ 395852 h 406330"/>
                <a:gd name="connsiteX4" fmla="*/ 609701 w 899895"/>
                <a:gd name="connsiteY4" fmla="*/ 331597 h 406330"/>
                <a:gd name="connsiteX5" fmla="*/ 629472 w 899895"/>
                <a:gd name="connsiteY5" fmla="*/ 212972 h 406330"/>
                <a:gd name="connsiteX6" fmla="*/ 599816 w 899895"/>
                <a:gd name="connsiteY6" fmla="*/ 124004 h 406330"/>
                <a:gd name="connsiteX7" fmla="*/ 515790 w 899895"/>
                <a:gd name="connsiteY7" fmla="*/ 99290 h 406330"/>
                <a:gd name="connsiteX8" fmla="*/ 224170 w 899895"/>
                <a:gd name="connsiteY8" fmla="*/ 104233 h 406330"/>
                <a:gd name="connsiteX9" fmla="*/ 283483 w 899895"/>
                <a:gd name="connsiteY9" fmla="*/ 79520 h 406330"/>
                <a:gd name="connsiteX10" fmla="*/ 16577 w 899895"/>
                <a:gd name="connsiteY10" fmla="*/ 436 h 406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9895" h="406330">
                  <a:moveTo>
                    <a:pt x="16577" y="436"/>
                  </a:moveTo>
                  <a:cubicBezTo>
                    <a:pt x="109664" y="7026"/>
                    <a:pt x="711026" y="100938"/>
                    <a:pt x="842008" y="119061"/>
                  </a:cubicBezTo>
                  <a:cubicBezTo>
                    <a:pt x="972990" y="137184"/>
                    <a:pt x="846951" y="63044"/>
                    <a:pt x="802467" y="109176"/>
                  </a:cubicBezTo>
                  <a:cubicBezTo>
                    <a:pt x="757983" y="155308"/>
                    <a:pt x="607230" y="358782"/>
                    <a:pt x="575102" y="395852"/>
                  </a:cubicBezTo>
                  <a:cubicBezTo>
                    <a:pt x="542974" y="432922"/>
                    <a:pt x="600639" y="362077"/>
                    <a:pt x="609701" y="331597"/>
                  </a:cubicBezTo>
                  <a:cubicBezTo>
                    <a:pt x="618763" y="301117"/>
                    <a:pt x="631119" y="247571"/>
                    <a:pt x="629472" y="212972"/>
                  </a:cubicBezTo>
                  <a:cubicBezTo>
                    <a:pt x="627825" y="178373"/>
                    <a:pt x="618763" y="142951"/>
                    <a:pt x="599816" y="124004"/>
                  </a:cubicBezTo>
                  <a:cubicBezTo>
                    <a:pt x="580869" y="105057"/>
                    <a:pt x="578398" y="102585"/>
                    <a:pt x="515790" y="99290"/>
                  </a:cubicBezTo>
                  <a:cubicBezTo>
                    <a:pt x="453182" y="95995"/>
                    <a:pt x="262888" y="107528"/>
                    <a:pt x="224170" y="104233"/>
                  </a:cubicBezTo>
                  <a:cubicBezTo>
                    <a:pt x="185452" y="100938"/>
                    <a:pt x="315610" y="95172"/>
                    <a:pt x="283483" y="79520"/>
                  </a:cubicBezTo>
                  <a:cubicBezTo>
                    <a:pt x="251356" y="63868"/>
                    <a:pt x="-76510" y="-6154"/>
                    <a:pt x="16577" y="4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7" name="フリーフォーム 556">
              <a:extLst>
                <a:ext uri="{FF2B5EF4-FFF2-40B4-BE49-F238E27FC236}">
                  <a16:creationId xmlns:a16="http://schemas.microsoft.com/office/drawing/2014/main" id="{182717CA-525A-CE87-034F-FC00B301B7CB}"/>
                </a:ext>
              </a:extLst>
            </p:cNvPr>
            <p:cNvSpPr/>
            <p:nvPr/>
          </p:nvSpPr>
          <p:spPr>
            <a:xfrm>
              <a:off x="2535162" y="7927387"/>
              <a:ext cx="262462" cy="509807"/>
            </a:xfrm>
            <a:custGeom>
              <a:avLst/>
              <a:gdLst>
                <a:gd name="connsiteX0" fmla="*/ 444 w 262462"/>
                <a:gd name="connsiteY0" fmla="*/ 708 h 509807"/>
                <a:gd name="connsiteX1" fmla="*/ 35043 w 262462"/>
                <a:gd name="connsiteY1" fmla="*/ 237958 h 509807"/>
                <a:gd name="connsiteX2" fmla="*/ 79528 w 262462"/>
                <a:gd name="connsiteY2" fmla="*/ 321984 h 509807"/>
                <a:gd name="connsiteX3" fmla="*/ 262408 w 262462"/>
                <a:gd name="connsiteY3" fmla="*/ 509807 h 509807"/>
                <a:gd name="connsiteX4" fmla="*/ 59757 w 262462"/>
                <a:gd name="connsiteY4" fmla="*/ 321984 h 509807"/>
                <a:gd name="connsiteX5" fmla="*/ 444 w 262462"/>
                <a:gd name="connsiteY5" fmla="*/ 708 h 509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2462" h="509807">
                  <a:moveTo>
                    <a:pt x="444" y="708"/>
                  </a:moveTo>
                  <a:cubicBezTo>
                    <a:pt x="-3675" y="-13296"/>
                    <a:pt x="21862" y="184412"/>
                    <a:pt x="35043" y="237958"/>
                  </a:cubicBezTo>
                  <a:cubicBezTo>
                    <a:pt x="48224" y="291504"/>
                    <a:pt x="41634" y="276676"/>
                    <a:pt x="79528" y="321984"/>
                  </a:cubicBezTo>
                  <a:cubicBezTo>
                    <a:pt x="117422" y="367292"/>
                    <a:pt x="265703" y="509807"/>
                    <a:pt x="262408" y="509807"/>
                  </a:cubicBezTo>
                  <a:cubicBezTo>
                    <a:pt x="259113" y="509807"/>
                    <a:pt x="104241" y="401067"/>
                    <a:pt x="59757" y="321984"/>
                  </a:cubicBezTo>
                  <a:cubicBezTo>
                    <a:pt x="15273" y="242901"/>
                    <a:pt x="4563" y="14712"/>
                    <a:pt x="444" y="7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2" name="フリーフォーム 571">
              <a:extLst>
                <a:ext uri="{FF2B5EF4-FFF2-40B4-BE49-F238E27FC236}">
                  <a16:creationId xmlns:a16="http://schemas.microsoft.com/office/drawing/2014/main" id="{9507BC05-0EB4-690D-72C0-95C9CB13ED2F}"/>
                </a:ext>
              </a:extLst>
            </p:cNvPr>
            <p:cNvSpPr/>
            <p:nvPr/>
          </p:nvSpPr>
          <p:spPr>
            <a:xfrm>
              <a:off x="3019507" y="8629195"/>
              <a:ext cx="403676" cy="416263"/>
            </a:xfrm>
            <a:custGeom>
              <a:avLst/>
              <a:gdLst>
                <a:gd name="connsiteX0" fmla="*/ 484 w 403676"/>
                <a:gd name="connsiteY0" fmla="*/ 764 h 416263"/>
                <a:gd name="connsiteX1" fmla="*/ 386015 w 403676"/>
                <a:gd name="connsiteY1" fmla="*/ 401123 h 416263"/>
                <a:gd name="connsiteX2" fmla="*/ 306932 w 403676"/>
                <a:gd name="connsiteY2" fmla="*/ 302269 h 416263"/>
                <a:gd name="connsiteX3" fmla="*/ 484 w 403676"/>
                <a:gd name="connsiteY3" fmla="*/ 764 h 41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676" h="416263">
                  <a:moveTo>
                    <a:pt x="484" y="764"/>
                  </a:moveTo>
                  <a:cubicBezTo>
                    <a:pt x="13664" y="17240"/>
                    <a:pt x="334940" y="350872"/>
                    <a:pt x="386015" y="401123"/>
                  </a:cubicBezTo>
                  <a:cubicBezTo>
                    <a:pt x="437090" y="451374"/>
                    <a:pt x="367068" y="365700"/>
                    <a:pt x="306932" y="302269"/>
                  </a:cubicBezTo>
                  <a:cubicBezTo>
                    <a:pt x="246796" y="238838"/>
                    <a:pt x="-12696" y="-15712"/>
                    <a:pt x="484" y="7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2" name="フリーフォーム 701">
              <a:extLst>
                <a:ext uri="{FF2B5EF4-FFF2-40B4-BE49-F238E27FC236}">
                  <a16:creationId xmlns:a16="http://schemas.microsoft.com/office/drawing/2014/main" id="{4E787AE2-C594-3252-AC8D-9F58C281A43B}"/>
                </a:ext>
              </a:extLst>
            </p:cNvPr>
            <p:cNvSpPr/>
            <p:nvPr/>
          </p:nvSpPr>
          <p:spPr>
            <a:xfrm>
              <a:off x="3340986" y="9054945"/>
              <a:ext cx="633174" cy="761299"/>
            </a:xfrm>
            <a:custGeom>
              <a:avLst/>
              <a:gdLst>
                <a:gd name="connsiteX0" fmla="*/ 281 w 633174"/>
                <a:gd name="connsiteY0" fmla="*/ 86 h 761299"/>
                <a:gd name="connsiteX1" fmla="*/ 272130 w 633174"/>
                <a:gd name="connsiteY1" fmla="*/ 266992 h 761299"/>
                <a:gd name="connsiteX2" fmla="*/ 632947 w 633174"/>
                <a:gd name="connsiteY2" fmla="*/ 761263 h 761299"/>
                <a:gd name="connsiteX3" fmla="*/ 321557 w 633174"/>
                <a:gd name="connsiteY3" fmla="*/ 291706 h 761299"/>
                <a:gd name="connsiteX4" fmla="*/ 281 w 633174"/>
                <a:gd name="connsiteY4" fmla="*/ 86 h 761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3174" h="761299">
                  <a:moveTo>
                    <a:pt x="281" y="86"/>
                  </a:moveTo>
                  <a:cubicBezTo>
                    <a:pt x="-7957" y="-4033"/>
                    <a:pt x="166686" y="140129"/>
                    <a:pt x="272130" y="266992"/>
                  </a:cubicBezTo>
                  <a:cubicBezTo>
                    <a:pt x="377574" y="393855"/>
                    <a:pt x="624709" y="757144"/>
                    <a:pt x="632947" y="761263"/>
                  </a:cubicBezTo>
                  <a:cubicBezTo>
                    <a:pt x="641185" y="765382"/>
                    <a:pt x="423706" y="415274"/>
                    <a:pt x="321557" y="291706"/>
                  </a:cubicBezTo>
                  <a:cubicBezTo>
                    <a:pt x="219408" y="168138"/>
                    <a:pt x="8519" y="4205"/>
                    <a:pt x="281" y="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6" name="フリーフォーム 715">
              <a:extLst>
                <a:ext uri="{FF2B5EF4-FFF2-40B4-BE49-F238E27FC236}">
                  <a16:creationId xmlns:a16="http://schemas.microsoft.com/office/drawing/2014/main" id="{A23EA328-81C1-9DB7-A19A-DC7C42DDAA3E}"/>
                </a:ext>
              </a:extLst>
            </p:cNvPr>
            <p:cNvSpPr/>
            <p:nvPr/>
          </p:nvSpPr>
          <p:spPr>
            <a:xfrm>
              <a:off x="1581089" y="7924337"/>
              <a:ext cx="540196" cy="310234"/>
            </a:xfrm>
            <a:custGeom>
              <a:avLst/>
              <a:gdLst>
                <a:gd name="connsiteX0" fmla="*/ 576 w 540196"/>
                <a:gd name="connsiteY0" fmla="*/ 310206 h 310234"/>
                <a:gd name="connsiteX1" fmla="*/ 94487 w 540196"/>
                <a:gd name="connsiteY1" fmla="*/ 191581 h 310234"/>
                <a:gd name="connsiteX2" fmla="*/ 534388 w 540196"/>
                <a:gd name="connsiteY2" fmla="*/ 3758 h 310234"/>
                <a:gd name="connsiteX3" fmla="*/ 336680 w 540196"/>
                <a:gd name="connsiteY3" fmla="*/ 72956 h 310234"/>
                <a:gd name="connsiteX4" fmla="*/ 193341 w 540196"/>
                <a:gd name="connsiteY4" fmla="*/ 156982 h 310234"/>
                <a:gd name="connsiteX5" fmla="*/ 158742 w 540196"/>
                <a:gd name="connsiteY5" fmla="*/ 241008 h 310234"/>
                <a:gd name="connsiteX6" fmla="*/ 173570 w 540196"/>
                <a:gd name="connsiteY6" fmla="*/ 147097 h 310234"/>
                <a:gd name="connsiteX7" fmla="*/ 79659 w 540196"/>
                <a:gd name="connsiteY7" fmla="*/ 221237 h 310234"/>
                <a:gd name="connsiteX8" fmla="*/ 114258 w 540196"/>
                <a:gd name="connsiteY8" fmla="*/ 181695 h 310234"/>
                <a:gd name="connsiteX9" fmla="*/ 576 w 540196"/>
                <a:gd name="connsiteY9" fmla="*/ 310206 h 310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0196" h="310234">
                  <a:moveTo>
                    <a:pt x="576" y="310206"/>
                  </a:moveTo>
                  <a:cubicBezTo>
                    <a:pt x="-2719" y="311854"/>
                    <a:pt x="5518" y="242656"/>
                    <a:pt x="94487" y="191581"/>
                  </a:cubicBezTo>
                  <a:cubicBezTo>
                    <a:pt x="183456" y="140506"/>
                    <a:pt x="494023" y="23529"/>
                    <a:pt x="534388" y="3758"/>
                  </a:cubicBezTo>
                  <a:cubicBezTo>
                    <a:pt x="574753" y="-16013"/>
                    <a:pt x="393521" y="47419"/>
                    <a:pt x="336680" y="72956"/>
                  </a:cubicBezTo>
                  <a:cubicBezTo>
                    <a:pt x="279839" y="98493"/>
                    <a:pt x="222997" y="128973"/>
                    <a:pt x="193341" y="156982"/>
                  </a:cubicBezTo>
                  <a:cubicBezTo>
                    <a:pt x="163685" y="184991"/>
                    <a:pt x="162037" y="242655"/>
                    <a:pt x="158742" y="241008"/>
                  </a:cubicBezTo>
                  <a:cubicBezTo>
                    <a:pt x="155447" y="239361"/>
                    <a:pt x="186750" y="150392"/>
                    <a:pt x="173570" y="147097"/>
                  </a:cubicBezTo>
                  <a:cubicBezTo>
                    <a:pt x="160390" y="143802"/>
                    <a:pt x="89544" y="215471"/>
                    <a:pt x="79659" y="221237"/>
                  </a:cubicBezTo>
                  <a:cubicBezTo>
                    <a:pt x="69774" y="227003"/>
                    <a:pt x="130734" y="164395"/>
                    <a:pt x="114258" y="181695"/>
                  </a:cubicBezTo>
                  <a:cubicBezTo>
                    <a:pt x="97782" y="198994"/>
                    <a:pt x="3871" y="308558"/>
                    <a:pt x="576" y="3102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7" name="フリーフォーム 716">
              <a:extLst>
                <a:ext uri="{FF2B5EF4-FFF2-40B4-BE49-F238E27FC236}">
                  <a16:creationId xmlns:a16="http://schemas.microsoft.com/office/drawing/2014/main" id="{13AA04B4-1189-8DA0-467A-4D237032807E}"/>
                </a:ext>
              </a:extLst>
            </p:cNvPr>
            <p:cNvSpPr/>
            <p:nvPr/>
          </p:nvSpPr>
          <p:spPr>
            <a:xfrm>
              <a:off x="2229128" y="8194460"/>
              <a:ext cx="19802" cy="524977"/>
            </a:xfrm>
            <a:custGeom>
              <a:avLst/>
              <a:gdLst>
                <a:gd name="connsiteX0" fmla="*/ 14859 w 19802"/>
                <a:gd name="connsiteY0" fmla="*/ 541 h 524977"/>
                <a:gd name="connsiteX1" fmla="*/ 31 w 19802"/>
                <a:gd name="connsiteY1" fmla="*/ 287218 h 524977"/>
                <a:gd name="connsiteX2" fmla="*/ 19802 w 19802"/>
                <a:gd name="connsiteY2" fmla="*/ 524468 h 524977"/>
                <a:gd name="connsiteX3" fmla="*/ 31 w 19802"/>
                <a:gd name="connsiteY3" fmla="*/ 222963 h 524977"/>
                <a:gd name="connsiteX4" fmla="*/ 14859 w 19802"/>
                <a:gd name="connsiteY4" fmla="*/ 541 h 52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02" h="524977">
                  <a:moveTo>
                    <a:pt x="14859" y="541"/>
                  </a:moveTo>
                  <a:cubicBezTo>
                    <a:pt x="14859" y="11250"/>
                    <a:pt x="-793" y="199897"/>
                    <a:pt x="31" y="287218"/>
                  </a:cubicBezTo>
                  <a:cubicBezTo>
                    <a:pt x="855" y="374539"/>
                    <a:pt x="19802" y="535177"/>
                    <a:pt x="19802" y="524468"/>
                  </a:cubicBezTo>
                  <a:cubicBezTo>
                    <a:pt x="19802" y="513759"/>
                    <a:pt x="31" y="305341"/>
                    <a:pt x="31" y="222963"/>
                  </a:cubicBezTo>
                  <a:cubicBezTo>
                    <a:pt x="31" y="140585"/>
                    <a:pt x="14859" y="-10168"/>
                    <a:pt x="14859" y="5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8" name="フリーフォーム 717">
              <a:extLst>
                <a:ext uri="{FF2B5EF4-FFF2-40B4-BE49-F238E27FC236}">
                  <a16:creationId xmlns:a16="http://schemas.microsoft.com/office/drawing/2014/main" id="{93FB99C1-5F8D-C50F-BD3A-FE01ECB0D767}"/>
                </a:ext>
              </a:extLst>
            </p:cNvPr>
            <p:cNvSpPr/>
            <p:nvPr/>
          </p:nvSpPr>
          <p:spPr>
            <a:xfrm>
              <a:off x="2322730" y="8375825"/>
              <a:ext cx="95719" cy="894872"/>
            </a:xfrm>
            <a:custGeom>
              <a:avLst/>
              <a:gdLst>
                <a:gd name="connsiteX0" fmla="*/ 59653 w 95719"/>
                <a:gd name="connsiteY0" fmla="*/ 16884 h 894872"/>
                <a:gd name="connsiteX1" fmla="*/ 94252 w 95719"/>
                <a:gd name="connsiteY1" fmla="*/ 254134 h 894872"/>
                <a:gd name="connsiteX2" fmla="*/ 89309 w 95719"/>
                <a:gd name="connsiteY2" fmla="*/ 891743 h 894872"/>
                <a:gd name="connsiteX3" fmla="*/ 89309 w 95719"/>
                <a:gd name="connsiteY3" fmla="*/ 486441 h 894872"/>
                <a:gd name="connsiteX4" fmla="*/ 340 w 95719"/>
                <a:gd name="connsiteY4" fmla="*/ 214592 h 894872"/>
                <a:gd name="connsiteX5" fmla="*/ 59653 w 95719"/>
                <a:gd name="connsiteY5" fmla="*/ 352988 h 894872"/>
                <a:gd name="connsiteX6" fmla="*/ 84366 w 95719"/>
                <a:gd name="connsiteY6" fmla="*/ 422186 h 894872"/>
                <a:gd name="connsiteX7" fmla="*/ 79424 w 95719"/>
                <a:gd name="connsiteY7" fmla="*/ 66311 h 894872"/>
                <a:gd name="connsiteX8" fmla="*/ 59653 w 95719"/>
                <a:gd name="connsiteY8" fmla="*/ 16884 h 89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719" h="894872">
                  <a:moveTo>
                    <a:pt x="59653" y="16884"/>
                  </a:moveTo>
                  <a:cubicBezTo>
                    <a:pt x="62124" y="48188"/>
                    <a:pt x="89309" y="108324"/>
                    <a:pt x="94252" y="254134"/>
                  </a:cubicBezTo>
                  <a:cubicBezTo>
                    <a:pt x="99195" y="399944"/>
                    <a:pt x="90133" y="853025"/>
                    <a:pt x="89309" y="891743"/>
                  </a:cubicBezTo>
                  <a:cubicBezTo>
                    <a:pt x="88485" y="930461"/>
                    <a:pt x="104137" y="599300"/>
                    <a:pt x="89309" y="486441"/>
                  </a:cubicBezTo>
                  <a:cubicBezTo>
                    <a:pt x="74481" y="373583"/>
                    <a:pt x="5283" y="236834"/>
                    <a:pt x="340" y="214592"/>
                  </a:cubicBezTo>
                  <a:cubicBezTo>
                    <a:pt x="-4603" y="192350"/>
                    <a:pt x="45649" y="318389"/>
                    <a:pt x="59653" y="352988"/>
                  </a:cubicBezTo>
                  <a:cubicBezTo>
                    <a:pt x="73657" y="387587"/>
                    <a:pt x="81071" y="469966"/>
                    <a:pt x="84366" y="422186"/>
                  </a:cubicBezTo>
                  <a:cubicBezTo>
                    <a:pt x="87661" y="374406"/>
                    <a:pt x="84367" y="137157"/>
                    <a:pt x="79424" y="66311"/>
                  </a:cubicBezTo>
                  <a:cubicBezTo>
                    <a:pt x="74481" y="-4535"/>
                    <a:pt x="57182" y="-14420"/>
                    <a:pt x="59653" y="168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9" name="フリーフォーム 718">
              <a:extLst>
                <a:ext uri="{FF2B5EF4-FFF2-40B4-BE49-F238E27FC236}">
                  <a16:creationId xmlns:a16="http://schemas.microsoft.com/office/drawing/2014/main" id="{6221CC9A-10D0-787C-0E5B-237B28FFD7BA}"/>
                </a:ext>
              </a:extLst>
            </p:cNvPr>
            <p:cNvSpPr/>
            <p:nvPr/>
          </p:nvSpPr>
          <p:spPr>
            <a:xfrm>
              <a:off x="2438684" y="7956846"/>
              <a:ext cx="127280" cy="395276"/>
            </a:xfrm>
            <a:custGeom>
              <a:avLst/>
              <a:gdLst>
                <a:gd name="connsiteX0" fmla="*/ 37610 w 127280"/>
                <a:gd name="connsiteY0" fmla="*/ 905 h 395276"/>
                <a:gd name="connsiteX1" fmla="*/ 32667 w 127280"/>
                <a:gd name="connsiteY1" fmla="*/ 376551 h 395276"/>
                <a:gd name="connsiteX2" fmla="*/ 37610 w 127280"/>
                <a:gd name="connsiteY2" fmla="*/ 341952 h 395276"/>
                <a:gd name="connsiteX3" fmla="*/ 3011 w 127280"/>
                <a:gd name="connsiteY3" fmla="*/ 371608 h 395276"/>
                <a:gd name="connsiteX4" fmla="*/ 126579 w 127280"/>
                <a:gd name="connsiteY4" fmla="*/ 327124 h 395276"/>
                <a:gd name="connsiteX5" fmla="*/ 52438 w 127280"/>
                <a:gd name="connsiteY5" fmla="*/ 351837 h 395276"/>
                <a:gd name="connsiteX6" fmla="*/ 32667 w 127280"/>
                <a:gd name="connsiteY6" fmla="*/ 203556 h 395276"/>
                <a:gd name="connsiteX7" fmla="*/ 17839 w 127280"/>
                <a:gd name="connsiteY7" fmla="*/ 267811 h 395276"/>
                <a:gd name="connsiteX8" fmla="*/ 37610 w 127280"/>
                <a:gd name="connsiteY8" fmla="*/ 905 h 395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280" h="395276">
                  <a:moveTo>
                    <a:pt x="37610" y="905"/>
                  </a:moveTo>
                  <a:cubicBezTo>
                    <a:pt x="40081" y="19028"/>
                    <a:pt x="32667" y="319710"/>
                    <a:pt x="32667" y="376551"/>
                  </a:cubicBezTo>
                  <a:cubicBezTo>
                    <a:pt x="32667" y="433392"/>
                    <a:pt x="42553" y="342776"/>
                    <a:pt x="37610" y="341952"/>
                  </a:cubicBezTo>
                  <a:cubicBezTo>
                    <a:pt x="32667" y="341128"/>
                    <a:pt x="-11817" y="374079"/>
                    <a:pt x="3011" y="371608"/>
                  </a:cubicBezTo>
                  <a:cubicBezTo>
                    <a:pt x="17839" y="369137"/>
                    <a:pt x="118341" y="330419"/>
                    <a:pt x="126579" y="327124"/>
                  </a:cubicBezTo>
                  <a:cubicBezTo>
                    <a:pt x="134817" y="323829"/>
                    <a:pt x="68090" y="372432"/>
                    <a:pt x="52438" y="351837"/>
                  </a:cubicBezTo>
                  <a:cubicBezTo>
                    <a:pt x="36786" y="331242"/>
                    <a:pt x="38433" y="217560"/>
                    <a:pt x="32667" y="203556"/>
                  </a:cubicBezTo>
                  <a:cubicBezTo>
                    <a:pt x="26901" y="189552"/>
                    <a:pt x="17839" y="293348"/>
                    <a:pt x="17839" y="267811"/>
                  </a:cubicBezTo>
                  <a:cubicBezTo>
                    <a:pt x="17839" y="242274"/>
                    <a:pt x="35139" y="-17218"/>
                    <a:pt x="37610" y="9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0" name="フリーフォーム 719">
              <a:extLst>
                <a:ext uri="{FF2B5EF4-FFF2-40B4-BE49-F238E27FC236}">
                  <a16:creationId xmlns:a16="http://schemas.microsoft.com/office/drawing/2014/main" id="{313F4281-5F2A-3303-24F0-F9D9497F7178}"/>
                </a:ext>
              </a:extLst>
            </p:cNvPr>
            <p:cNvSpPr/>
            <p:nvPr/>
          </p:nvSpPr>
          <p:spPr>
            <a:xfrm>
              <a:off x="2871710" y="8674443"/>
              <a:ext cx="430216" cy="435463"/>
            </a:xfrm>
            <a:custGeom>
              <a:avLst/>
              <a:gdLst>
                <a:gd name="connsiteX0" fmla="*/ 0 w 430216"/>
                <a:gd name="connsiteY0" fmla="*/ 0 h 435463"/>
                <a:gd name="connsiteX1" fmla="*/ 415187 w 430216"/>
                <a:gd name="connsiteY1" fmla="*/ 420130 h 435463"/>
                <a:gd name="connsiteX2" fmla="*/ 345989 w 430216"/>
                <a:gd name="connsiteY2" fmla="*/ 350932 h 435463"/>
                <a:gd name="connsiteX3" fmla="*/ 0 w 430216"/>
                <a:gd name="connsiteY3" fmla="*/ 0 h 435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0216" h="435463">
                  <a:moveTo>
                    <a:pt x="0" y="0"/>
                  </a:moveTo>
                  <a:lnTo>
                    <a:pt x="415187" y="420130"/>
                  </a:lnTo>
                  <a:cubicBezTo>
                    <a:pt x="472852" y="478619"/>
                    <a:pt x="345989" y="350932"/>
                    <a:pt x="345989" y="35093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1" name="フリーフォーム 720">
              <a:extLst>
                <a:ext uri="{FF2B5EF4-FFF2-40B4-BE49-F238E27FC236}">
                  <a16:creationId xmlns:a16="http://schemas.microsoft.com/office/drawing/2014/main" id="{E31B5192-CAE0-FE5B-9E57-F7C63F620BD8}"/>
                </a:ext>
              </a:extLst>
            </p:cNvPr>
            <p:cNvSpPr/>
            <p:nvPr/>
          </p:nvSpPr>
          <p:spPr>
            <a:xfrm>
              <a:off x="2532201" y="8910633"/>
              <a:ext cx="28119" cy="670181"/>
            </a:xfrm>
            <a:custGeom>
              <a:avLst/>
              <a:gdLst>
                <a:gd name="connsiteX0" fmla="*/ 28119 w 28119"/>
                <a:gd name="connsiteY0" fmla="*/ 1060 h 670181"/>
                <a:gd name="connsiteX1" fmla="*/ 3405 w 28119"/>
                <a:gd name="connsiteY1" fmla="*/ 643611 h 670181"/>
                <a:gd name="connsiteX2" fmla="*/ 3405 w 28119"/>
                <a:gd name="connsiteY2" fmla="*/ 495330 h 670181"/>
                <a:gd name="connsiteX3" fmla="*/ 28119 w 28119"/>
                <a:gd name="connsiteY3" fmla="*/ 1060 h 670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119" h="670181">
                  <a:moveTo>
                    <a:pt x="28119" y="1060"/>
                  </a:moveTo>
                  <a:cubicBezTo>
                    <a:pt x="28119" y="25773"/>
                    <a:pt x="7524" y="561233"/>
                    <a:pt x="3405" y="643611"/>
                  </a:cubicBezTo>
                  <a:cubicBezTo>
                    <a:pt x="-714" y="725989"/>
                    <a:pt x="-1538" y="599951"/>
                    <a:pt x="3405" y="495330"/>
                  </a:cubicBezTo>
                  <a:cubicBezTo>
                    <a:pt x="8348" y="390709"/>
                    <a:pt x="28119" y="-23653"/>
                    <a:pt x="28119" y="10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2" name="フリーフォーム 721">
              <a:extLst>
                <a:ext uri="{FF2B5EF4-FFF2-40B4-BE49-F238E27FC236}">
                  <a16:creationId xmlns:a16="http://schemas.microsoft.com/office/drawing/2014/main" id="{48F8E919-0A15-E3AC-E081-105C5202B7D2}"/>
                </a:ext>
              </a:extLst>
            </p:cNvPr>
            <p:cNvSpPr/>
            <p:nvPr/>
          </p:nvSpPr>
          <p:spPr>
            <a:xfrm>
              <a:off x="2525552" y="9425324"/>
              <a:ext cx="425438" cy="964403"/>
            </a:xfrm>
            <a:custGeom>
              <a:avLst/>
              <a:gdLst>
                <a:gd name="connsiteX0" fmla="*/ 169 w 425438"/>
                <a:gd name="connsiteY0" fmla="*/ 410 h 964403"/>
                <a:gd name="connsiteX1" fmla="*/ 207763 w 425438"/>
                <a:gd name="connsiteY1" fmla="*/ 321686 h 964403"/>
                <a:gd name="connsiteX2" fmla="*/ 425242 w 425438"/>
                <a:gd name="connsiteY2" fmla="*/ 964237 h 964403"/>
                <a:gd name="connsiteX3" fmla="*/ 242362 w 425438"/>
                <a:gd name="connsiteY3" fmla="*/ 380998 h 964403"/>
                <a:gd name="connsiteX4" fmla="*/ 169 w 425438"/>
                <a:gd name="connsiteY4" fmla="*/ 410 h 964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5438" h="964403">
                  <a:moveTo>
                    <a:pt x="169" y="410"/>
                  </a:moveTo>
                  <a:cubicBezTo>
                    <a:pt x="-5597" y="-9475"/>
                    <a:pt x="136918" y="161048"/>
                    <a:pt x="207763" y="321686"/>
                  </a:cubicBezTo>
                  <a:cubicBezTo>
                    <a:pt x="278609" y="482324"/>
                    <a:pt x="419476" y="954352"/>
                    <a:pt x="425242" y="964237"/>
                  </a:cubicBezTo>
                  <a:cubicBezTo>
                    <a:pt x="431008" y="974122"/>
                    <a:pt x="308265" y="539988"/>
                    <a:pt x="242362" y="380998"/>
                  </a:cubicBezTo>
                  <a:cubicBezTo>
                    <a:pt x="176459" y="222008"/>
                    <a:pt x="5935" y="10295"/>
                    <a:pt x="169" y="4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3" name="フリーフォーム 722">
              <a:extLst>
                <a:ext uri="{FF2B5EF4-FFF2-40B4-BE49-F238E27FC236}">
                  <a16:creationId xmlns:a16="http://schemas.microsoft.com/office/drawing/2014/main" id="{9FE5C724-1F75-5E68-402C-BA4CA6F77099}"/>
                </a:ext>
              </a:extLst>
            </p:cNvPr>
            <p:cNvSpPr/>
            <p:nvPr/>
          </p:nvSpPr>
          <p:spPr>
            <a:xfrm>
              <a:off x="2762961" y="9559151"/>
              <a:ext cx="279002" cy="983767"/>
            </a:xfrm>
            <a:custGeom>
              <a:avLst/>
              <a:gdLst>
                <a:gd name="connsiteX0" fmla="*/ 10 w 279002"/>
                <a:gd name="connsiteY0" fmla="*/ 36 h 983767"/>
                <a:gd name="connsiteX1" fmla="*/ 232317 w 279002"/>
                <a:gd name="connsiteY1" fmla="*/ 692014 h 983767"/>
                <a:gd name="connsiteX2" fmla="*/ 276801 w 279002"/>
                <a:gd name="connsiteY2" fmla="*/ 983634 h 983767"/>
                <a:gd name="connsiteX3" fmla="*/ 242202 w 279002"/>
                <a:gd name="connsiteY3" fmla="*/ 662358 h 983767"/>
                <a:gd name="connsiteX4" fmla="*/ 10 w 279002"/>
                <a:gd name="connsiteY4" fmla="*/ 36 h 98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002" h="983767">
                  <a:moveTo>
                    <a:pt x="10" y="36"/>
                  </a:moveTo>
                  <a:cubicBezTo>
                    <a:pt x="-1638" y="4979"/>
                    <a:pt x="186185" y="528081"/>
                    <a:pt x="232317" y="692014"/>
                  </a:cubicBezTo>
                  <a:cubicBezTo>
                    <a:pt x="278449" y="855947"/>
                    <a:pt x="275153" y="988577"/>
                    <a:pt x="276801" y="983634"/>
                  </a:cubicBezTo>
                  <a:cubicBezTo>
                    <a:pt x="278449" y="978691"/>
                    <a:pt x="289158" y="827938"/>
                    <a:pt x="242202" y="662358"/>
                  </a:cubicBezTo>
                  <a:cubicBezTo>
                    <a:pt x="195246" y="496778"/>
                    <a:pt x="1658" y="-4907"/>
                    <a:pt x="10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4" name="フリーフォーム 723">
              <a:extLst>
                <a:ext uri="{FF2B5EF4-FFF2-40B4-BE49-F238E27FC236}">
                  <a16:creationId xmlns:a16="http://schemas.microsoft.com/office/drawing/2014/main" id="{8CEC35DE-10B1-2D5C-0170-ACC276238279}"/>
                </a:ext>
              </a:extLst>
            </p:cNvPr>
            <p:cNvSpPr/>
            <p:nvPr/>
          </p:nvSpPr>
          <p:spPr>
            <a:xfrm>
              <a:off x="3152600" y="10262862"/>
              <a:ext cx="268180" cy="1076443"/>
            </a:xfrm>
            <a:custGeom>
              <a:avLst/>
              <a:gdLst>
                <a:gd name="connsiteX0" fmla="*/ 844 w 268180"/>
                <a:gd name="connsiteY0" fmla="*/ 3132 h 1076443"/>
                <a:gd name="connsiteX1" fmla="*/ 79928 w 268180"/>
                <a:gd name="connsiteY1" fmla="*/ 566600 h 1076443"/>
                <a:gd name="connsiteX2" fmla="*/ 114526 w 268180"/>
                <a:gd name="connsiteY2" fmla="*/ 887875 h 1076443"/>
                <a:gd name="connsiteX3" fmla="*/ 114526 w 268180"/>
                <a:gd name="connsiteY3" fmla="*/ 744537 h 1076443"/>
                <a:gd name="connsiteX4" fmla="*/ 267750 w 268180"/>
                <a:gd name="connsiteY4" fmla="*/ 1075698 h 1076443"/>
                <a:gd name="connsiteX5" fmla="*/ 60157 w 268180"/>
                <a:gd name="connsiteY5" fmla="*/ 635797 h 1076443"/>
                <a:gd name="connsiteX6" fmla="*/ 70042 w 268180"/>
                <a:gd name="connsiteY6" fmla="*/ 719823 h 1076443"/>
                <a:gd name="connsiteX7" fmla="*/ 40386 w 268180"/>
                <a:gd name="connsiteY7" fmla="*/ 354063 h 1076443"/>
                <a:gd name="connsiteX8" fmla="*/ 844 w 268180"/>
                <a:gd name="connsiteY8" fmla="*/ 3132 h 1076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8180" h="1076443">
                  <a:moveTo>
                    <a:pt x="844" y="3132"/>
                  </a:moveTo>
                  <a:cubicBezTo>
                    <a:pt x="7434" y="38555"/>
                    <a:pt x="60981" y="419143"/>
                    <a:pt x="79928" y="566600"/>
                  </a:cubicBezTo>
                  <a:cubicBezTo>
                    <a:pt x="98875" y="714057"/>
                    <a:pt x="108760" y="858219"/>
                    <a:pt x="114526" y="887875"/>
                  </a:cubicBezTo>
                  <a:cubicBezTo>
                    <a:pt x="120292" y="917531"/>
                    <a:pt x="88989" y="713233"/>
                    <a:pt x="114526" y="744537"/>
                  </a:cubicBezTo>
                  <a:cubicBezTo>
                    <a:pt x="140063" y="775841"/>
                    <a:pt x="276812" y="1093821"/>
                    <a:pt x="267750" y="1075698"/>
                  </a:cubicBezTo>
                  <a:cubicBezTo>
                    <a:pt x="258688" y="1057575"/>
                    <a:pt x="93108" y="695110"/>
                    <a:pt x="60157" y="635797"/>
                  </a:cubicBezTo>
                  <a:cubicBezTo>
                    <a:pt x="27206" y="576485"/>
                    <a:pt x="73337" y="766779"/>
                    <a:pt x="70042" y="719823"/>
                  </a:cubicBezTo>
                  <a:cubicBezTo>
                    <a:pt x="66747" y="672867"/>
                    <a:pt x="52743" y="466098"/>
                    <a:pt x="40386" y="354063"/>
                  </a:cubicBezTo>
                  <a:cubicBezTo>
                    <a:pt x="28029" y="242028"/>
                    <a:pt x="-5746" y="-32291"/>
                    <a:pt x="844" y="31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5" name="フリーフォーム 724">
              <a:extLst>
                <a:ext uri="{FF2B5EF4-FFF2-40B4-BE49-F238E27FC236}">
                  <a16:creationId xmlns:a16="http://schemas.microsoft.com/office/drawing/2014/main" id="{DE3DA1C3-8F12-E302-7013-7B1A23E500CE}"/>
                </a:ext>
              </a:extLst>
            </p:cNvPr>
            <p:cNvSpPr/>
            <p:nvPr/>
          </p:nvSpPr>
          <p:spPr>
            <a:xfrm>
              <a:off x="310442" y="9298563"/>
              <a:ext cx="141223" cy="2024668"/>
            </a:xfrm>
            <a:custGeom>
              <a:avLst/>
              <a:gdLst>
                <a:gd name="connsiteX0" fmla="*/ 129459 w 141223"/>
                <a:gd name="connsiteY0" fmla="*/ 8546 h 2024668"/>
                <a:gd name="connsiteX1" fmla="*/ 94860 w 141223"/>
                <a:gd name="connsiteY1" fmla="*/ 576957 h 2024668"/>
                <a:gd name="connsiteX2" fmla="*/ 40490 w 141223"/>
                <a:gd name="connsiteY2" fmla="*/ 1357904 h 2024668"/>
                <a:gd name="connsiteX3" fmla="*/ 45433 w 141223"/>
                <a:gd name="connsiteY3" fmla="*/ 1046514 h 2024668"/>
                <a:gd name="connsiteX4" fmla="*/ 10834 w 141223"/>
                <a:gd name="connsiteY4" fmla="*/ 1506185 h 2024668"/>
                <a:gd name="connsiteX5" fmla="*/ 948 w 141223"/>
                <a:gd name="connsiteY5" fmla="*/ 2020226 h 2024668"/>
                <a:gd name="connsiteX6" fmla="*/ 30604 w 141223"/>
                <a:gd name="connsiteY6" fmla="*/ 1199738 h 2024668"/>
                <a:gd name="connsiteX7" fmla="*/ 89917 w 141223"/>
                <a:gd name="connsiteY7" fmla="*/ 492931 h 2024668"/>
                <a:gd name="connsiteX8" fmla="*/ 75089 w 141223"/>
                <a:gd name="connsiteY8" fmla="*/ 527530 h 2024668"/>
                <a:gd name="connsiteX9" fmla="*/ 139344 w 141223"/>
                <a:gd name="connsiteY9" fmla="*/ 132114 h 2024668"/>
                <a:gd name="connsiteX10" fmla="*/ 124516 w 141223"/>
                <a:gd name="connsiteY10" fmla="*/ 226025 h 2024668"/>
                <a:gd name="connsiteX11" fmla="*/ 129459 w 141223"/>
                <a:gd name="connsiteY11" fmla="*/ 8546 h 2024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1223" h="2024668">
                  <a:moveTo>
                    <a:pt x="129459" y="8546"/>
                  </a:moveTo>
                  <a:cubicBezTo>
                    <a:pt x="124516" y="67034"/>
                    <a:pt x="109688" y="352064"/>
                    <a:pt x="94860" y="576957"/>
                  </a:cubicBezTo>
                  <a:cubicBezTo>
                    <a:pt x="80032" y="801850"/>
                    <a:pt x="48728" y="1279645"/>
                    <a:pt x="40490" y="1357904"/>
                  </a:cubicBezTo>
                  <a:cubicBezTo>
                    <a:pt x="32252" y="1436163"/>
                    <a:pt x="50376" y="1021801"/>
                    <a:pt x="45433" y="1046514"/>
                  </a:cubicBezTo>
                  <a:cubicBezTo>
                    <a:pt x="40490" y="1071227"/>
                    <a:pt x="18248" y="1343900"/>
                    <a:pt x="10834" y="1506185"/>
                  </a:cubicBezTo>
                  <a:cubicBezTo>
                    <a:pt x="3420" y="1668470"/>
                    <a:pt x="-2347" y="2071300"/>
                    <a:pt x="948" y="2020226"/>
                  </a:cubicBezTo>
                  <a:cubicBezTo>
                    <a:pt x="4243" y="1969152"/>
                    <a:pt x="15776" y="1454287"/>
                    <a:pt x="30604" y="1199738"/>
                  </a:cubicBezTo>
                  <a:cubicBezTo>
                    <a:pt x="45432" y="945189"/>
                    <a:pt x="82503" y="604966"/>
                    <a:pt x="89917" y="492931"/>
                  </a:cubicBezTo>
                  <a:cubicBezTo>
                    <a:pt x="97331" y="380896"/>
                    <a:pt x="66851" y="587666"/>
                    <a:pt x="75089" y="527530"/>
                  </a:cubicBezTo>
                  <a:cubicBezTo>
                    <a:pt x="83327" y="467394"/>
                    <a:pt x="131106" y="182365"/>
                    <a:pt x="139344" y="132114"/>
                  </a:cubicBezTo>
                  <a:cubicBezTo>
                    <a:pt x="147582" y="81863"/>
                    <a:pt x="126163" y="241677"/>
                    <a:pt x="124516" y="226025"/>
                  </a:cubicBezTo>
                  <a:cubicBezTo>
                    <a:pt x="122869" y="210373"/>
                    <a:pt x="134402" y="-49942"/>
                    <a:pt x="129459" y="8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6" name="フリーフォーム 725">
              <a:extLst>
                <a:ext uri="{FF2B5EF4-FFF2-40B4-BE49-F238E27FC236}">
                  <a16:creationId xmlns:a16="http://schemas.microsoft.com/office/drawing/2014/main" id="{8289325B-788D-A15F-EE60-BC4771A6D81B}"/>
                </a:ext>
              </a:extLst>
            </p:cNvPr>
            <p:cNvSpPr/>
            <p:nvPr/>
          </p:nvSpPr>
          <p:spPr>
            <a:xfrm>
              <a:off x="419893" y="8669499"/>
              <a:ext cx="366027" cy="499441"/>
            </a:xfrm>
            <a:custGeom>
              <a:avLst/>
              <a:gdLst>
                <a:gd name="connsiteX0" fmla="*/ 365997 w 366027"/>
                <a:gd name="connsiteY0" fmla="*/ 2 h 499441"/>
                <a:gd name="connsiteX1" fmla="*/ 193002 w 366027"/>
                <a:gd name="connsiteY1" fmla="*/ 227366 h 499441"/>
                <a:gd name="connsiteX2" fmla="*/ 193002 w 366027"/>
                <a:gd name="connsiteY2" fmla="*/ 197710 h 499441"/>
                <a:gd name="connsiteX3" fmla="*/ 237 w 366027"/>
                <a:gd name="connsiteY3" fmla="*/ 499215 h 499441"/>
                <a:gd name="connsiteX4" fmla="*/ 237486 w 366027"/>
                <a:gd name="connsiteY4" fmla="*/ 143340 h 499441"/>
                <a:gd name="connsiteX5" fmla="*/ 178174 w 366027"/>
                <a:gd name="connsiteY5" fmla="*/ 222423 h 499441"/>
                <a:gd name="connsiteX6" fmla="*/ 365997 w 366027"/>
                <a:gd name="connsiteY6" fmla="*/ 2 h 49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6027" h="499441">
                  <a:moveTo>
                    <a:pt x="365997" y="2"/>
                  </a:moveTo>
                  <a:cubicBezTo>
                    <a:pt x="368468" y="826"/>
                    <a:pt x="221834" y="194415"/>
                    <a:pt x="193002" y="227366"/>
                  </a:cubicBezTo>
                  <a:cubicBezTo>
                    <a:pt x="164170" y="260317"/>
                    <a:pt x="225129" y="152402"/>
                    <a:pt x="193002" y="197710"/>
                  </a:cubicBezTo>
                  <a:cubicBezTo>
                    <a:pt x="160874" y="243018"/>
                    <a:pt x="-7177" y="508277"/>
                    <a:pt x="237" y="499215"/>
                  </a:cubicBezTo>
                  <a:cubicBezTo>
                    <a:pt x="7651" y="490153"/>
                    <a:pt x="207830" y="189472"/>
                    <a:pt x="237486" y="143340"/>
                  </a:cubicBezTo>
                  <a:cubicBezTo>
                    <a:pt x="267142" y="97208"/>
                    <a:pt x="158403" y="238899"/>
                    <a:pt x="178174" y="222423"/>
                  </a:cubicBezTo>
                  <a:cubicBezTo>
                    <a:pt x="197945" y="205947"/>
                    <a:pt x="363526" y="-822"/>
                    <a:pt x="365997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7" name="フリーフォーム 726">
              <a:extLst>
                <a:ext uri="{FF2B5EF4-FFF2-40B4-BE49-F238E27FC236}">
                  <a16:creationId xmlns:a16="http://schemas.microsoft.com/office/drawing/2014/main" id="{AD236B60-7F1C-FBAF-CEF9-896E53167E32}"/>
                </a:ext>
              </a:extLst>
            </p:cNvPr>
            <p:cNvSpPr/>
            <p:nvPr/>
          </p:nvSpPr>
          <p:spPr>
            <a:xfrm>
              <a:off x="721628" y="8285620"/>
              <a:ext cx="538792" cy="112087"/>
            </a:xfrm>
            <a:custGeom>
              <a:avLst/>
              <a:gdLst>
                <a:gd name="connsiteX0" fmla="*/ 7 w 538792"/>
                <a:gd name="connsiteY0" fmla="*/ 112032 h 112087"/>
                <a:gd name="connsiteX1" fmla="*/ 375652 w 538792"/>
                <a:gd name="connsiteY1" fmla="*/ 18121 h 112087"/>
                <a:gd name="connsiteX2" fmla="*/ 538761 w 538792"/>
                <a:gd name="connsiteY2" fmla="*/ 23063 h 112087"/>
                <a:gd name="connsiteX3" fmla="*/ 385537 w 538792"/>
                <a:gd name="connsiteY3" fmla="*/ 3292 h 112087"/>
                <a:gd name="connsiteX4" fmla="*/ 7 w 538792"/>
                <a:gd name="connsiteY4" fmla="*/ 112032 h 112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792" h="112087">
                  <a:moveTo>
                    <a:pt x="7" y="112032"/>
                  </a:moveTo>
                  <a:cubicBezTo>
                    <a:pt x="-1641" y="114504"/>
                    <a:pt x="285860" y="32949"/>
                    <a:pt x="375652" y="18121"/>
                  </a:cubicBezTo>
                  <a:cubicBezTo>
                    <a:pt x="465444" y="3293"/>
                    <a:pt x="537113" y="25535"/>
                    <a:pt x="538761" y="23063"/>
                  </a:cubicBezTo>
                  <a:cubicBezTo>
                    <a:pt x="540409" y="20591"/>
                    <a:pt x="476977" y="-9889"/>
                    <a:pt x="385537" y="3292"/>
                  </a:cubicBezTo>
                  <a:cubicBezTo>
                    <a:pt x="294097" y="16472"/>
                    <a:pt x="1655" y="109560"/>
                    <a:pt x="7" y="1120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8" name="フリーフォーム 727">
              <a:extLst>
                <a:ext uri="{FF2B5EF4-FFF2-40B4-BE49-F238E27FC236}">
                  <a16:creationId xmlns:a16="http://schemas.microsoft.com/office/drawing/2014/main" id="{1DA23E07-06DC-57F2-5A3D-368C65F38D3D}"/>
                </a:ext>
              </a:extLst>
            </p:cNvPr>
            <p:cNvSpPr/>
            <p:nvPr/>
          </p:nvSpPr>
          <p:spPr>
            <a:xfrm>
              <a:off x="1280158" y="8274080"/>
              <a:ext cx="499220" cy="360826"/>
            </a:xfrm>
            <a:custGeom>
              <a:avLst/>
              <a:gdLst>
                <a:gd name="connsiteX0" fmla="*/ 2 w 499220"/>
                <a:gd name="connsiteY0" fmla="*/ 4 h 360826"/>
                <a:gd name="connsiteX1" fmla="*/ 321278 w 499220"/>
                <a:gd name="connsiteY1" fmla="*/ 177942 h 360826"/>
                <a:gd name="connsiteX2" fmla="*/ 499215 w 499220"/>
                <a:gd name="connsiteY2" fmla="*/ 360822 h 360826"/>
                <a:gd name="connsiteX3" fmla="*/ 326220 w 499220"/>
                <a:gd name="connsiteY3" fmla="*/ 182884 h 360826"/>
                <a:gd name="connsiteX4" fmla="*/ 2 w 499220"/>
                <a:gd name="connsiteY4" fmla="*/ 4 h 36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220" h="360826">
                  <a:moveTo>
                    <a:pt x="2" y="4"/>
                  </a:moveTo>
                  <a:cubicBezTo>
                    <a:pt x="-822" y="-820"/>
                    <a:pt x="238076" y="117806"/>
                    <a:pt x="321278" y="177942"/>
                  </a:cubicBezTo>
                  <a:cubicBezTo>
                    <a:pt x="404480" y="238078"/>
                    <a:pt x="498391" y="359998"/>
                    <a:pt x="499215" y="360822"/>
                  </a:cubicBezTo>
                  <a:cubicBezTo>
                    <a:pt x="500039" y="361646"/>
                    <a:pt x="411070" y="240549"/>
                    <a:pt x="326220" y="182884"/>
                  </a:cubicBezTo>
                  <a:cubicBezTo>
                    <a:pt x="241370" y="125219"/>
                    <a:pt x="826" y="828"/>
                    <a:pt x="2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9" name="フリーフォーム 728">
              <a:extLst>
                <a:ext uri="{FF2B5EF4-FFF2-40B4-BE49-F238E27FC236}">
                  <a16:creationId xmlns:a16="http://schemas.microsoft.com/office/drawing/2014/main" id="{5D200380-6AF7-17B0-81EC-70C8AEB93914}"/>
                </a:ext>
              </a:extLst>
            </p:cNvPr>
            <p:cNvSpPr/>
            <p:nvPr/>
          </p:nvSpPr>
          <p:spPr>
            <a:xfrm>
              <a:off x="488549" y="8827320"/>
              <a:ext cx="381660" cy="574034"/>
            </a:xfrm>
            <a:custGeom>
              <a:avLst/>
              <a:gdLst>
                <a:gd name="connsiteX0" fmla="*/ 381367 w 381660"/>
                <a:gd name="connsiteY0" fmla="*/ 347 h 574034"/>
                <a:gd name="connsiteX1" fmla="*/ 158945 w 381660"/>
                <a:gd name="connsiteY1" fmla="*/ 257368 h 574034"/>
                <a:gd name="connsiteX2" fmla="*/ 779 w 381660"/>
                <a:gd name="connsiteY2" fmla="*/ 573701 h 574034"/>
                <a:gd name="connsiteX3" fmla="*/ 109518 w 381660"/>
                <a:gd name="connsiteY3" fmla="*/ 311737 h 574034"/>
                <a:gd name="connsiteX4" fmla="*/ 381367 w 381660"/>
                <a:gd name="connsiteY4" fmla="*/ 347 h 574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660" h="574034">
                  <a:moveTo>
                    <a:pt x="381367" y="347"/>
                  </a:moveTo>
                  <a:cubicBezTo>
                    <a:pt x="389605" y="-8715"/>
                    <a:pt x="222376" y="161809"/>
                    <a:pt x="158945" y="257368"/>
                  </a:cubicBezTo>
                  <a:cubicBezTo>
                    <a:pt x="95514" y="352927"/>
                    <a:pt x="9017" y="564640"/>
                    <a:pt x="779" y="573701"/>
                  </a:cubicBezTo>
                  <a:cubicBezTo>
                    <a:pt x="-7459" y="582763"/>
                    <a:pt x="51030" y="404825"/>
                    <a:pt x="109518" y="311737"/>
                  </a:cubicBezTo>
                  <a:cubicBezTo>
                    <a:pt x="168006" y="218649"/>
                    <a:pt x="373129" y="9409"/>
                    <a:pt x="381367" y="3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0" name="フリーフォーム 729">
              <a:extLst>
                <a:ext uri="{FF2B5EF4-FFF2-40B4-BE49-F238E27FC236}">
                  <a16:creationId xmlns:a16="http://schemas.microsoft.com/office/drawing/2014/main" id="{409D51B9-61DC-DEAF-3B8A-E8A68EDD8D21}"/>
                </a:ext>
              </a:extLst>
            </p:cNvPr>
            <p:cNvSpPr/>
            <p:nvPr/>
          </p:nvSpPr>
          <p:spPr>
            <a:xfrm>
              <a:off x="622711" y="9010411"/>
              <a:ext cx="455805" cy="415370"/>
            </a:xfrm>
            <a:custGeom>
              <a:avLst/>
              <a:gdLst>
                <a:gd name="connsiteX0" fmla="*/ 291689 w 455805"/>
                <a:gd name="connsiteY0" fmla="*/ 136 h 415370"/>
                <a:gd name="connsiteX1" fmla="*/ 74210 w 455805"/>
                <a:gd name="connsiteY1" fmla="*/ 306584 h 415370"/>
                <a:gd name="connsiteX2" fmla="*/ 70 w 455805"/>
                <a:gd name="connsiteY2" fmla="*/ 415323 h 415370"/>
                <a:gd name="connsiteX3" fmla="*/ 84095 w 455805"/>
                <a:gd name="connsiteY3" fmla="*/ 296698 h 415370"/>
                <a:gd name="connsiteX4" fmla="*/ 123637 w 455805"/>
                <a:gd name="connsiteY4" fmla="*/ 276927 h 415370"/>
                <a:gd name="connsiteX5" fmla="*/ 454798 w 455805"/>
                <a:gd name="connsiteY5" fmla="*/ 321412 h 415370"/>
                <a:gd name="connsiteX6" fmla="*/ 222491 w 455805"/>
                <a:gd name="connsiteY6" fmla="*/ 276927 h 415370"/>
                <a:gd name="connsiteX7" fmla="*/ 103866 w 455805"/>
                <a:gd name="connsiteY7" fmla="*/ 252214 h 415370"/>
                <a:gd name="connsiteX8" fmla="*/ 98924 w 455805"/>
                <a:gd name="connsiteY8" fmla="*/ 267042 h 415370"/>
                <a:gd name="connsiteX9" fmla="*/ 291689 w 455805"/>
                <a:gd name="connsiteY9" fmla="*/ 136 h 415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5805" h="415370">
                  <a:moveTo>
                    <a:pt x="291689" y="136"/>
                  </a:moveTo>
                  <a:cubicBezTo>
                    <a:pt x="287570" y="6726"/>
                    <a:pt x="122813" y="237386"/>
                    <a:pt x="74210" y="306584"/>
                  </a:cubicBezTo>
                  <a:cubicBezTo>
                    <a:pt x="25607" y="375782"/>
                    <a:pt x="-1577" y="416971"/>
                    <a:pt x="70" y="415323"/>
                  </a:cubicBezTo>
                  <a:cubicBezTo>
                    <a:pt x="1717" y="413675"/>
                    <a:pt x="63501" y="319764"/>
                    <a:pt x="84095" y="296698"/>
                  </a:cubicBezTo>
                  <a:cubicBezTo>
                    <a:pt x="104689" y="273632"/>
                    <a:pt x="61853" y="272808"/>
                    <a:pt x="123637" y="276927"/>
                  </a:cubicBezTo>
                  <a:cubicBezTo>
                    <a:pt x="185421" y="281046"/>
                    <a:pt x="438322" y="321412"/>
                    <a:pt x="454798" y="321412"/>
                  </a:cubicBezTo>
                  <a:cubicBezTo>
                    <a:pt x="471274" y="321412"/>
                    <a:pt x="280980" y="288460"/>
                    <a:pt x="222491" y="276927"/>
                  </a:cubicBezTo>
                  <a:cubicBezTo>
                    <a:pt x="164002" y="265394"/>
                    <a:pt x="103866" y="252214"/>
                    <a:pt x="103866" y="252214"/>
                  </a:cubicBezTo>
                  <a:cubicBezTo>
                    <a:pt x="83272" y="250567"/>
                    <a:pt x="70915" y="306584"/>
                    <a:pt x="98924" y="267042"/>
                  </a:cubicBezTo>
                  <a:cubicBezTo>
                    <a:pt x="126933" y="227500"/>
                    <a:pt x="295808" y="-6454"/>
                    <a:pt x="291689" y="1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1" name="フリーフォーム 730">
              <a:extLst>
                <a:ext uri="{FF2B5EF4-FFF2-40B4-BE49-F238E27FC236}">
                  <a16:creationId xmlns:a16="http://schemas.microsoft.com/office/drawing/2014/main" id="{EB409BF4-CDEC-808F-9E0A-ADC85B645621}"/>
                </a:ext>
              </a:extLst>
            </p:cNvPr>
            <p:cNvSpPr/>
            <p:nvPr/>
          </p:nvSpPr>
          <p:spPr>
            <a:xfrm>
              <a:off x="1364184" y="8511332"/>
              <a:ext cx="281966" cy="662631"/>
            </a:xfrm>
            <a:custGeom>
              <a:avLst/>
              <a:gdLst>
                <a:gd name="connsiteX0" fmla="*/ 2 w 281966"/>
                <a:gd name="connsiteY0" fmla="*/ 2 h 662631"/>
                <a:gd name="connsiteX1" fmla="*/ 227366 w 281966"/>
                <a:gd name="connsiteY1" fmla="*/ 207596 h 662631"/>
                <a:gd name="connsiteX2" fmla="*/ 266908 w 281966"/>
                <a:gd name="connsiteY2" fmla="*/ 281736 h 662631"/>
                <a:gd name="connsiteX3" fmla="*/ 281736 w 281966"/>
                <a:gd name="connsiteY3" fmla="*/ 662324 h 662631"/>
                <a:gd name="connsiteX4" fmla="*/ 257022 w 281966"/>
                <a:gd name="connsiteY4" fmla="*/ 212538 h 662631"/>
                <a:gd name="connsiteX5" fmla="*/ 158168 w 281966"/>
                <a:gd name="connsiteY5" fmla="*/ 133455 h 662631"/>
                <a:gd name="connsiteX6" fmla="*/ 232309 w 281966"/>
                <a:gd name="connsiteY6" fmla="*/ 202653 h 662631"/>
                <a:gd name="connsiteX7" fmla="*/ 2 w 281966"/>
                <a:gd name="connsiteY7" fmla="*/ 2 h 66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966" h="662631">
                  <a:moveTo>
                    <a:pt x="2" y="2"/>
                  </a:moveTo>
                  <a:cubicBezTo>
                    <a:pt x="-822" y="826"/>
                    <a:pt x="182882" y="160640"/>
                    <a:pt x="227366" y="207596"/>
                  </a:cubicBezTo>
                  <a:cubicBezTo>
                    <a:pt x="271850" y="254552"/>
                    <a:pt x="257846" y="205948"/>
                    <a:pt x="266908" y="281736"/>
                  </a:cubicBezTo>
                  <a:cubicBezTo>
                    <a:pt x="275970" y="357524"/>
                    <a:pt x="283384" y="673857"/>
                    <a:pt x="281736" y="662324"/>
                  </a:cubicBezTo>
                  <a:cubicBezTo>
                    <a:pt x="280088" y="650791"/>
                    <a:pt x="277617" y="300683"/>
                    <a:pt x="257022" y="212538"/>
                  </a:cubicBezTo>
                  <a:cubicBezTo>
                    <a:pt x="236427" y="124393"/>
                    <a:pt x="162287" y="135102"/>
                    <a:pt x="158168" y="133455"/>
                  </a:cubicBezTo>
                  <a:cubicBezTo>
                    <a:pt x="154049" y="131808"/>
                    <a:pt x="259494" y="224895"/>
                    <a:pt x="232309" y="202653"/>
                  </a:cubicBezTo>
                  <a:cubicBezTo>
                    <a:pt x="205124" y="180411"/>
                    <a:pt x="826" y="-822"/>
                    <a:pt x="2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2" name="フリーフォーム 731">
              <a:extLst>
                <a:ext uri="{FF2B5EF4-FFF2-40B4-BE49-F238E27FC236}">
                  <a16:creationId xmlns:a16="http://schemas.microsoft.com/office/drawing/2014/main" id="{ADCB1150-FCF8-C242-986A-B5D369E64153}"/>
                </a:ext>
              </a:extLst>
            </p:cNvPr>
            <p:cNvSpPr/>
            <p:nvPr/>
          </p:nvSpPr>
          <p:spPr>
            <a:xfrm>
              <a:off x="1715043" y="8654489"/>
              <a:ext cx="84785" cy="588403"/>
            </a:xfrm>
            <a:custGeom>
              <a:avLst/>
              <a:gdLst>
                <a:gd name="connsiteX0" fmla="*/ 75 w 84785"/>
                <a:gd name="connsiteY0" fmla="*/ 183 h 588403"/>
                <a:gd name="connsiteX1" fmla="*/ 64330 w 84785"/>
                <a:gd name="connsiteY1" fmla="*/ 361001 h 588403"/>
                <a:gd name="connsiteX2" fmla="*/ 44559 w 84785"/>
                <a:gd name="connsiteY2" fmla="*/ 588365 h 588403"/>
                <a:gd name="connsiteX3" fmla="*/ 79158 w 84785"/>
                <a:gd name="connsiteY3" fmla="*/ 380772 h 588403"/>
                <a:gd name="connsiteX4" fmla="*/ 79158 w 84785"/>
                <a:gd name="connsiteY4" fmla="*/ 410428 h 588403"/>
                <a:gd name="connsiteX5" fmla="*/ 75 w 84785"/>
                <a:gd name="connsiteY5" fmla="*/ 183 h 58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588403">
                  <a:moveTo>
                    <a:pt x="75" y="183"/>
                  </a:moveTo>
                  <a:cubicBezTo>
                    <a:pt x="-2396" y="-8055"/>
                    <a:pt x="56916" y="262971"/>
                    <a:pt x="64330" y="361001"/>
                  </a:cubicBezTo>
                  <a:cubicBezTo>
                    <a:pt x="71744" y="459031"/>
                    <a:pt x="42088" y="585070"/>
                    <a:pt x="44559" y="588365"/>
                  </a:cubicBezTo>
                  <a:cubicBezTo>
                    <a:pt x="47030" y="591660"/>
                    <a:pt x="79158" y="380772"/>
                    <a:pt x="79158" y="380772"/>
                  </a:cubicBezTo>
                  <a:cubicBezTo>
                    <a:pt x="84924" y="351116"/>
                    <a:pt x="88220" y="470564"/>
                    <a:pt x="79158" y="410428"/>
                  </a:cubicBezTo>
                  <a:cubicBezTo>
                    <a:pt x="70096" y="350292"/>
                    <a:pt x="2546" y="8421"/>
                    <a:pt x="75" y="1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3" name="フリーフォーム 732">
              <a:extLst>
                <a:ext uri="{FF2B5EF4-FFF2-40B4-BE49-F238E27FC236}">
                  <a16:creationId xmlns:a16="http://schemas.microsoft.com/office/drawing/2014/main" id="{50102AF0-42D3-86EB-4643-6E704CD19C24}"/>
                </a:ext>
              </a:extLst>
            </p:cNvPr>
            <p:cNvSpPr/>
            <p:nvPr/>
          </p:nvSpPr>
          <p:spPr>
            <a:xfrm>
              <a:off x="1520717" y="9192638"/>
              <a:ext cx="605049" cy="176877"/>
            </a:xfrm>
            <a:custGeom>
              <a:avLst/>
              <a:gdLst>
                <a:gd name="connsiteX0" fmla="*/ 11521 w 605049"/>
                <a:gd name="connsiteY0" fmla="*/ 5732 h 176877"/>
                <a:gd name="connsiteX1" fmla="*/ 288312 w 605049"/>
                <a:gd name="connsiteY1" fmla="*/ 129299 h 176877"/>
                <a:gd name="connsiteX2" fmla="*/ 362453 w 605049"/>
                <a:gd name="connsiteY2" fmla="*/ 154013 h 176877"/>
                <a:gd name="connsiteX3" fmla="*/ 308083 w 605049"/>
                <a:gd name="connsiteY3" fmla="*/ 173784 h 176877"/>
                <a:gd name="connsiteX4" fmla="*/ 604645 w 605049"/>
                <a:gd name="connsiteY4" fmla="*/ 84815 h 176877"/>
                <a:gd name="connsiteX5" fmla="*/ 367395 w 605049"/>
                <a:gd name="connsiteY5" fmla="*/ 173784 h 176877"/>
                <a:gd name="connsiteX6" fmla="*/ 164745 w 605049"/>
                <a:gd name="connsiteY6" fmla="*/ 74930 h 176877"/>
                <a:gd name="connsiteX7" fmla="*/ 60948 w 605049"/>
                <a:gd name="connsiteY7" fmla="*/ 25503 h 176877"/>
                <a:gd name="connsiteX8" fmla="*/ 11521 w 605049"/>
                <a:gd name="connsiteY8" fmla="*/ 5732 h 176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5049" h="176877">
                  <a:moveTo>
                    <a:pt x="11521" y="5732"/>
                  </a:moveTo>
                  <a:cubicBezTo>
                    <a:pt x="49415" y="23031"/>
                    <a:pt x="229823" y="104586"/>
                    <a:pt x="288312" y="129299"/>
                  </a:cubicBezTo>
                  <a:cubicBezTo>
                    <a:pt x="346801" y="154012"/>
                    <a:pt x="359158" y="146599"/>
                    <a:pt x="362453" y="154013"/>
                  </a:cubicBezTo>
                  <a:cubicBezTo>
                    <a:pt x="365748" y="161427"/>
                    <a:pt x="267718" y="185317"/>
                    <a:pt x="308083" y="173784"/>
                  </a:cubicBezTo>
                  <a:cubicBezTo>
                    <a:pt x="348448" y="162251"/>
                    <a:pt x="594760" y="84815"/>
                    <a:pt x="604645" y="84815"/>
                  </a:cubicBezTo>
                  <a:cubicBezTo>
                    <a:pt x="614530" y="84815"/>
                    <a:pt x="440712" y="175431"/>
                    <a:pt x="367395" y="173784"/>
                  </a:cubicBezTo>
                  <a:cubicBezTo>
                    <a:pt x="294078" y="172137"/>
                    <a:pt x="164745" y="74930"/>
                    <a:pt x="164745" y="74930"/>
                  </a:cubicBezTo>
                  <a:lnTo>
                    <a:pt x="60948" y="25503"/>
                  </a:lnTo>
                  <a:cubicBezTo>
                    <a:pt x="39530" y="14794"/>
                    <a:pt x="-26373" y="-11567"/>
                    <a:pt x="11521" y="57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4" name="フリーフォーム 733">
              <a:extLst>
                <a:ext uri="{FF2B5EF4-FFF2-40B4-BE49-F238E27FC236}">
                  <a16:creationId xmlns:a16="http://schemas.microsoft.com/office/drawing/2014/main" id="{BFAF1EA0-38D2-8578-3C83-DC94E63486C7}"/>
                </a:ext>
              </a:extLst>
            </p:cNvPr>
            <p:cNvSpPr/>
            <p:nvPr/>
          </p:nvSpPr>
          <p:spPr>
            <a:xfrm>
              <a:off x="1937383" y="10023340"/>
              <a:ext cx="535965" cy="646543"/>
            </a:xfrm>
            <a:custGeom>
              <a:avLst/>
              <a:gdLst>
                <a:gd name="connsiteX0" fmla="*/ 156 w 535965"/>
                <a:gd name="connsiteY0" fmla="*/ 461 h 646543"/>
                <a:gd name="connsiteX1" fmla="*/ 341203 w 535965"/>
                <a:gd name="connsiteY1" fmla="*/ 163570 h 646543"/>
                <a:gd name="connsiteX2" fmla="*/ 489484 w 535965"/>
                <a:gd name="connsiteY2" fmla="*/ 489789 h 646543"/>
                <a:gd name="connsiteX3" fmla="*/ 529026 w 535965"/>
                <a:gd name="connsiteY3" fmla="*/ 628184 h 646543"/>
                <a:gd name="connsiteX4" fmla="*/ 365916 w 535965"/>
                <a:gd name="connsiteY4" fmla="*/ 94372 h 646543"/>
                <a:gd name="connsiteX5" fmla="*/ 385687 w 535965"/>
                <a:gd name="connsiteY5" fmla="*/ 158628 h 646543"/>
                <a:gd name="connsiteX6" fmla="*/ 276948 w 535965"/>
                <a:gd name="connsiteY6" fmla="*/ 94372 h 646543"/>
                <a:gd name="connsiteX7" fmla="*/ 296719 w 535965"/>
                <a:gd name="connsiteY7" fmla="*/ 114143 h 646543"/>
                <a:gd name="connsiteX8" fmla="*/ 156 w 535965"/>
                <a:gd name="connsiteY8" fmla="*/ 461 h 64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5965" h="646543">
                  <a:moveTo>
                    <a:pt x="156" y="461"/>
                  </a:moveTo>
                  <a:cubicBezTo>
                    <a:pt x="7570" y="8699"/>
                    <a:pt x="259648" y="82015"/>
                    <a:pt x="341203" y="163570"/>
                  </a:cubicBezTo>
                  <a:cubicBezTo>
                    <a:pt x="422758" y="245125"/>
                    <a:pt x="458180" y="412353"/>
                    <a:pt x="489484" y="489789"/>
                  </a:cubicBezTo>
                  <a:cubicBezTo>
                    <a:pt x="520788" y="567225"/>
                    <a:pt x="549621" y="694087"/>
                    <a:pt x="529026" y="628184"/>
                  </a:cubicBezTo>
                  <a:cubicBezTo>
                    <a:pt x="508431" y="562281"/>
                    <a:pt x="389806" y="172631"/>
                    <a:pt x="365916" y="94372"/>
                  </a:cubicBezTo>
                  <a:cubicBezTo>
                    <a:pt x="342026" y="16113"/>
                    <a:pt x="400515" y="158628"/>
                    <a:pt x="385687" y="158628"/>
                  </a:cubicBezTo>
                  <a:cubicBezTo>
                    <a:pt x="370859" y="158628"/>
                    <a:pt x="276948" y="94372"/>
                    <a:pt x="276948" y="94372"/>
                  </a:cubicBezTo>
                  <a:cubicBezTo>
                    <a:pt x="262120" y="86958"/>
                    <a:pt x="342027" y="131442"/>
                    <a:pt x="296719" y="114143"/>
                  </a:cubicBezTo>
                  <a:cubicBezTo>
                    <a:pt x="251411" y="96844"/>
                    <a:pt x="-7258" y="-7777"/>
                    <a:pt x="156" y="4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5" name="フリーフォーム 734">
              <a:extLst>
                <a:ext uri="{FF2B5EF4-FFF2-40B4-BE49-F238E27FC236}">
                  <a16:creationId xmlns:a16="http://schemas.microsoft.com/office/drawing/2014/main" id="{26959AE9-2F06-C02F-72E8-3C7F30DEBA98}"/>
                </a:ext>
              </a:extLst>
            </p:cNvPr>
            <p:cNvSpPr/>
            <p:nvPr/>
          </p:nvSpPr>
          <p:spPr>
            <a:xfrm>
              <a:off x="1600883" y="10058306"/>
              <a:ext cx="727472" cy="317030"/>
            </a:xfrm>
            <a:custGeom>
              <a:avLst/>
              <a:gdLst>
                <a:gd name="connsiteX0" fmla="*/ 553 w 727472"/>
                <a:gd name="connsiteY0" fmla="*/ 94 h 317030"/>
                <a:gd name="connsiteX1" fmla="*/ 499766 w 727472"/>
                <a:gd name="connsiteY1" fmla="*/ 113776 h 317030"/>
                <a:gd name="connsiteX2" fmla="*/ 410797 w 727472"/>
                <a:gd name="connsiteY2" fmla="*/ 128604 h 317030"/>
                <a:gd name="connsiteX3" fmla="*/ 188375 w 727472"/>
                <a:gd name="connsiteY3" fmla="*/ 182974 h 317030"/>
                <a:gd name="connsiteX4" fmla="*/ 440453 w 727472"/>
                <a:gd name="connsiteY4" fmla="*/ 148375 h 317030"/>
                <a:gd name="connsiteX5" fmla="*/ 727130 w 727472"/>
                <a:gd name="connsiteY5" fmla="*/ 316427 h 317030"/>
                <a:gd name="connsiteX6" fmla="*/ 381141 w 727472"/>
                <a:gd name="connsiteY6" fmla="*/ 79177 h 317030"/>
                <a:gd name="connsiteX7" fmla="*/ 400912 w 727472"/>
                <a:gd name="connsiteY7" fmla="*/ 94005 h 317030"/>
                <a:gd name="connsiteX8" fmla="*/ 553 w 727472"/>
                <a:gd name="connsiteY8" fmla="*/ 94 h 317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7472" h="317030">
                  <a:moveTo>
                    <a:pt x="553" y="94"/>
                  </a:moveTo>
                  <a:cubicBezTo>
                    <a:pt x="17029" y="3389"/>
                    <a:pt x="431392" y="92358"/>
                    <a:pt x="499766" y="113776"/>
                  </a:cubicBezTo>
                  <a:cubicBezTo>
                    <a:pt x="568140" y="135194"/>
                    <a:pt x="462695" y="117071"/>
                    <a:pt x="410797" y="128604"/>
                  </a:cubicBezTo>
                  <a:cubicBezTo>
                    <a:pt x="358899" y="140137"/>
                    <a:pt x="183432" y="179679"/>
                    <a:pt x="188375" y="182974"/>
                  </a:cubicBezTo>
                  <a:cubicBezTo>
                    <a:pt x="193318" y="186269"/>
                    <a:pt x="350661" y="126133"/>
                    <a:pt x="440453" y="148375"/>
                  </a:cubicBezTo>
                  <a:cubicBezTo>
                    <a:pt x="530246" y="170617"/>
                    <a:pt x="737015" y="327960"/>
                    <a:pt x="727130" y="316427"/>
                  </a:cubicBezTo>
                  <a:cubicBezTo>
                    <a:pt x="717245" y="304894"/>
                    <a:pt x="381141" y="79177"/>
                    <a:pt x="381141" y="79177"/>
                  </a:cubicBezTo>
                  <a:cubicBezTo>
                    <a:pt x="326771" y="42107"/>
                    <a:pt x="461048" y="107185"/>
                    <a:pt x="400912" y="94005"/>
                  </a:cubicBezTo>
                  <a:cubicBezTo>
                    <a:pt x="340776" y="80825"/>
                    <a:pt x="-15923" y="-3201"/>
                    <a:pt x="553" y="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6" name="フリーフォーム 735">
              <a:extLst>
                <a:ext uri="{FF2B5EF4-FFF2-40B4-BE49-F238E27FC236}">
                  <a16:creationId xmlns:a16="http://schemas.microsoft.com/office/drawing/2014/main" id="{AC97B82B-3578-E451-E3FC-59740F85AE10}"/>
                </a:ext>
              </a:extLst>
            </p:cNvPr>
            <p:cNvSpPr/>
            <p:nvPr/>
          </p:nvSpPr>
          <p:spPr>
            <a:xfrm>
              <a:off x="3034819" y="8518366"/>
              <a:ext cx="573387" cy="171387"/>
            </a:xfrm>
            <a:custGeom>
              <a:avLst/>
              <a:gdLst>
                <a:gd name="connsiteX0" fmla="*/ 0 w 573387"/>
                <a:gd name="connsiteY0" fmla="*/ 2853 h 171387"/>
                <a:gd name="connsiteX1" fmla="*/ 187823 w 573387"/>
                <a:gd name="connsiteY1" fmla="*/ 2853 h 171387"/>
                <a:gd name="connsiteX2" fmla="*/ 321276 w 573387"/>
                <a:gd name="connsiteY2" fmla="*/ 32510 h 171387"/>
                <a:gd name="connsiteX3" fmla="*/ 237250 w 573387"/>
                <a:gd name="connsiteY3" fmla="*/ 86879 h 171387"/>
                <a:gd name="connsiteX4" fmla="*/ 533812 w 573387"/>
                <a:gd name="connsiteY4" fmla="*/ 7796 h 171387"/>
                <a:gd name="connsiteX5" fmla="*/ 509099 w 573387"/>
                <a:gd name="connsiteY5" fmla="*/ 52280 h 171387"/>
                <a:gd name="connsiteX6" fmla="*/ 573354 w 573387"/>
                <a:gd name="connsiteY6" fmla="*/ 170905 h 171387"/>
                <a:gd name="connsiteX7" fmla="*/ 499213 w 573387"/>
                <a:gd name="connsiteY7" fmla="*/ 2853 h 171387"/>
                <a:gd name="connsiteX8" fmla="*/ 257021 w 573387"/>
                <a:gd name="connsiteY8" fmla="*/ 106650 h 171387"/>
                <a:gd name="connsiteX9" fmla="*/ 331162 w 573387"/>
                <a:gd name="connsiteY9" fmla="*/ 17682 h 171387"/>
                <a:gd name="connsiteX10" fmla="*/ 257021 w 573387"/>
                <a:gd name="connsiteY10" fmla="*/ 17682 h 171387"/>
                <a:gd name="connsiteX11" fmla="*/ 0 w 573387"/>
                <a:gd name="connsiteY11" fmla="*/ 2853 h 171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3387" h="171387">
                  <a:moveTo>
                    <a:pt x="0" y="2853"/>
                  </a:moveTo>
                  <a:cubicBezTo>
                    <a:pt x="67138" y="381"/>
                    <a:pt x="134277" y="-2090"/>
                    <a:pt x="187823" y="2853"/>
                  </a:cubicBezTo>
                  <a:cubicBezTo>
                    <a:pt x="241369" y="7796"/>
                    <a:pt x="313038" y="18506"/>
                    <a:pt x="321276" y="32510"/>
                  </a:cubicBezTo>
                  <a:cubicBezTo>
                    <a:pt x="329514" y="46514"/>
                    <a:pt x="201827" y="90998"/>
                    <a:pt x="237250" y="86879"/>
                  </a:cubicBezTo>
                  <a:cubicBezTo>
                    <a:pt x="272673" y="82760"/>
                    <a:pt x="488504" y="13563"/>
                    <a:pt x="533812" y="7796"/>
                  </a:cubicBezTo>
                  <a:cubicBezTo>
                    <a:pt x="579120" y="2029"/>
                    <a:pt x="502509" y="25095"/>
                    <a:pt x="509099" y="52280"/>
                  </a:cubicBezTo>
                  <a:cubicBezTo>
                    <a:pt x="515689" y="79465"/>
                    <a:pt x="575002" y="179143"/>
                    <a:pt x="573354" y="170905"/>
                  </a:cubicBezTo>
                  <a:cubicBezTo>
                    <a:pt x="571706" y="162667"/>
                    <a:pt x="551935" y="13562"/>
                    <a:pt x="499213" y="2853"/>
                  </a:cubicBezTo>
                  <a:cubicBezTo>
                    <a:pt x="446491" y="-7856"/>
                    <a:pt x="285029" y="104179"/>
                    <a:pt x="257021" y="106650"/>
                  </a:cubicBezTo>
                  <a:cubicBezTo>
                    <a:pt x="229013" y="109121"/>
                    <a:pt x="331162" y="32510"/>
                    <a:pt x="331162" y="17682"/>
                  </a:cubicBezTo>
                  <a:cubicBezTo>
                    <a:pt x="331162" y="2854"/>
                    <a:pt x="257021" y="17682"/>
                    <a:pt x="257021" y="17682"/>
                  </a:cubicBezTo>
                  <a:lnTo>
                    <a:pt x="0" y="28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7" name="フリーフォーム 736">
              <a:extLst>
                <a:ext uri="{FF2B5EF4-FFF2-40B4-BE49-F238E27FC236}">
                  <a16:creationId xmlns:a16="http://schemas.microsoft.com/office/drawing/2014/main" id="{BE448ADC-96FC-83BD-AF9C-AABF54888E77}"/>
                </a:ext>
              </a:extLst>
            </p:cNvPr>
            <p:cNvSpPr/>
            <p:nvPr/>
          </p:nvSpPr>
          <p:spPr>
            <a:xfrm>
              <a:off x="2688290" y="8476189"/>
              <a:ext cx="604923" cy="667781"/>
            </a:xfrm>
            <a:custGeom>
              <a:avLst/>
              <a:gdLst>
                <a:gd name="connsiteX0" fmla="*/ 540 w 604923"/>
                <a:gd name="connsiteY0" fmla="*/ 546 h 667781"/>
                <a:gd name="connsiteX1" fmla="*/ 445384 w 604923"/>
                <a:gd name="connsiteY1" fmla="*/ 489874 h 667781"/>
                <a:gd name="connsiteX2" fmla="*/ 578836 w 604923"/>
                <a:gd name="connsiteY2" fmla="*/ 648040 h 667781"/>
                <a:gd name="connsiteX3" fmla="*/ 544238 w 604923"/>
                <a:gd name="connsiteY3" fmla="*/ 593670 h 667781"/>
                <a:gd name="connsiteX4" fmla="*/ 540 w 604923"/>
                <a:gd name="connsiteY4" fmla="*/ 546 h 667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4923" h="667781">
                  <a:moveTo>
                    <a:pt x="540" y="546"/>
                  </a:moveTo>
                  <a:cubicBezTo>
                    <a:pt x="-15936" y="-16753"/>
                    <a:pt x="349001" y="381958"/>
                    <a:pt x="445384" y="489874"/>
                  </a:cubicBezTo>
                  <a:cubicBezTo>
                    <a:pt x="541767" y="597790"/>
                    <a:pt x="562360" y="630741"/>
                    <a:pt x="578836" y="648040"/>
                  </a:cubicBezTo>
                  <a:cubicBezTo>
                    <a:pt x="595312" y="665339"/>
                    <a:pt x="643092" y="700762"/>
                    <a:pt x="544238" y="593670"/>
                  </a:cubicBezTo>
                  <a:lnTo>
                    <a:pt x="540" y="5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8" name="フリーフォーム 737">
              <a:extLst>
                <a:ext uri="{FF2B5EF4-FFF2-40B4-BE49-F238E27FC236}">
                  <a16:creationId xmlns:a16="http://schemas.microsoft.com/office/drawing/2014/main" id="{66F199E9-0C77-F3B7-D1E1-87A9886FF0BF}"/>
                </a:ext>
              </a:extLst>
            </p:cNvPr>
            <p:cNvSpPr/>
            <p:nvPr/>
          </p:nvSpPr>
          <p:spPr>
            <a:xfrm>
              <a:off x="2723410" y="9287334"/>
              <a:ext cx="357108" cy="1171432"/>
            </a:xfrm>
            <a:custGeom>
              <a:avLst/>
              <a:gdLst>
                <a:gd name="connsiteX0" fmla="*/ 19 w 357108"/>
                <a:gd name="connsiteY0" fmla="*/ 4 h 1171432"/>
                <a:gd name="connsiteX1" fmla="*/ 291639 w 357108"/>
                <a:gd name="connsiteY1" fmla="*/ 691983 h 1171432"/>
                <a:gd name="connsiteX2" fmla="*/ 355894 w 357108"/>
                <a:gd name="connsiteY2" fmla="*/ 1171425 h 1171432"/>
                <a:gd name="connsiteX3" fmla="*/ 306467 w 357108"/>
                <a:gd name="connsiteY3" fmla="*/ 701868 h 1171432"/>
                <a:gd name="connsiteX4" fmla="*/ 19 w 357108"/>
                <a:gd name="connsiteY4" fmla="*/ 4 h 117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108" h="1171432">
                  <a:moveTo>
                    <a:pt x="19" y="4"/>
                  </a:moveTo>
                  <a:cubicBezTo>
                    <a:pt x="-2452" y="-1644"/>
                    <a:pt x="232327" y="496746"/>
                    <a:pt x="291639" y="691983"/>
                  </a:cubicBezTo>
                  <a:cubicBezTo>
                    <a:pt x="350951" y="887220"/>
                    <a:pt x="353423" y="1169778"/>
                    <a:pt x="355894" y="1171425"/>
                  </a:cubicBezTo>
                  <a:cubicBezTo>
                    <a:pt x="358365" y="1173073"/>
                    <a:pt x="362484" y="894633"/>
                    <a:pt x="306467" y="701868"/>
                  </a:cubicBezTo>
                  <a:cubicBezTo>
                    <a:pt x="250450" y="509103"/>
                    <a:pt x="2490" y="1652"/>
                    <a:pt x="19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9" name="フリーフォーム 738">
              <a:extLst>
                <a:ext uri="{FF2B5EF4-FFF2-40B4-BE49-F238E27FC236}">
                  <a16:creationId xmlns:a16="http://schemas.microsoft.com/office/drawing/2014/main" id="{3EBCD148-820B-C822-2B5B-B2B19C6CD00F}"/>
                </a:ext>
              </a:extLst>
            </p:cNvPr>
            <p:cNvSpPr/>
            <p:nvPr/>
          </p:nvSpPr>
          <p:spPr>
            <a:xfrm>
              <a:off x="3573563" y="9405772"/>
              <a:ext cx="547905" cy="1408865"/>
            </a:xfrm>
            <a:custGeom>
              <a:avLst/>
              <a:gdLst>
                <a:gd name="connsiteX0" fmla="*/ 11 w 547905"/>
                <a:gd name="connsiteY0" fmla="*/ 191 h 1408865"/>
                <a:gd name="connsiteX1" fmla="*/ 499224 w 547905"/>
                <a:gd name="connsiteY1" fmla="*/ 781138 h 1408865"/>
                <a:gd name="connsiteX2" fmla="*/ 499224 w 547905"/>
                <a:gd name="connsiteY2" fmla="*/ 1408862 h 1408865"/>
                <a:gd name="connsiteX3" fmla="*/ 543708 w 547905"/>
                <a:gd name="connsiteY3" fmla="*/ 791024 h 1408865"/>
                <a:gd name="connsiteX4" fmla="*/ 538766 w 547905"/>
                <a:gd name="connsiteY4" fmla="*/ 840451 h 1408865"/>
                <a:gd name="connsiteX5" fmla="*/ 479453 w 547905"/>
                <a:gd name="connsiteY5" fmla="*/ 578487 h 1408865"/>
                <a:gd name="connsiteX6" fmla="*/ 494281 w 547905"/>
                <a:gd name="connsiteY6" fmla="*/ 776196 h 1408865"/>
                <a:gd name="connsiteX7" fmla="*/ 484396 w 547905"/>
                <a:gd name="connsiteY7" fmla="*/ 706998 h 1408865"/>
                <a:gd name="connsiteX8" fmla="*/ 11 w 547905"/>
                <a:gd name="connsiteY8" fmla="*/ 191 h 1408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7905" h="1408865">
                  <a:moveTo>
                    <a:pt x="11" y="191"/>
                  </a:moveTo>
                  <a:cubicBezTo>
                    <a:pt x="2482" y="12548"/>
                    <a:pt x="416022" y="546360"/>
                    <a:pt x="499224" y="781138"/>
                  </a:cubicBezTo>
                  <a:cubicBezTo>
                    <a:pt x="582426" y="1015916"/>
                    <a:pt x="491810" y="1407214"/>
                    <a:pt x="499224" y="1408862"/>
                  </a:cubicBezTo>
                  <a:cubicBezTo>
                    <a:pt x="506638" y="1410510"/>
                    <a:pt x="537118" y="885759"/>
                    <a:pt x="543708" y="791024"/>
                  </a:cubicBezTo>
                  <a:cubicBezTo>
                    <a:pt x="550298" y="696289"/>
                    <a:pt x="549475" y="875874"/>
                    <a:pt x="538766" y="840451"/>
                  </a:cubicBezTo>
                  <a:cubicBezTo>
                    <a:pt x="528057" y="805028"/>
                    <a:pt x="486867" y="589196"/>
                    <a:pt x="479453" y="578487"/>
                  </a:cubicBezTo>
                  <a:cubicBezTo>
                    <a:pt x="472039" y="567778"/>
                    <a:pt x="493457" y="754778"/>
                    <a:pt x="494281" y="776196"/>
                  </a:cubicBezTo>
                  <a:cubicBezTo>
                    <a:pt x="495105" y="797614"/>
                    <a:pt x="569246" y="835508"/>
                    <a:pt x="484396" y="706998"/>
                  </a:cubicBezTo>
                  <a:cubicBezTo>
                    <a:pt x="399546" y="578488"/>
                    <a:pt x="-2460" y="-12166"/>
                    <a:pt x="11" y="1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0" name="フリーフォーム 739">
              <a:extLst>
                <a:ext uri="{FF2B5EF4-FFF2-40B4-BE49-F238E27FC236}">
                  <a16:creationId xmlns:a16="http://schemas.microsoft.com/office/drawing/2014/main" id="{677BA48A-7231-D935-E47C-8577F1329B09}"/>
                </a:ext>
              </a:extLst>
            </p:cNvPr>
            <p:cNvSpPr/>
            <p:nvPr/>
          </p:nvSpPr>
          <p:spPr>
            <a:xfrm>
              <a:off x="3373758" y="9390292"/>
              <a:ext cx="250552" cy="1391520"/>
            </a:xfrm>
            <a:custGeom>
              <a:avLst/>
              <a:gdLst>
                <a:gd name="connsiteX0" fmla="*/ 2108 w 250552"/>
                <a:gd name="connsiteY0" fmla="*/ 35442 h 1391520"/>
                <a:gd name="connsiteX1" fmla="*/ 145446 w 250552"/>
                <a:gd name="connsiteY1" fmla="*/ 529712 h 1391520"/>
                <a:gd name="connsiteX2" fmla="*/ 249243 w 250552"/>
                <a:gd name="connsiteY2" fmla="*/ 1379857 h 1391520"/>
                <a:gd name="connsiteX3" fmla="*/ 194873 w 250552"/>
                <a:gd name="connsiteY3" fmla="*/ 964670 h 1391520"/>
                <a:gd name="connsiteX4" fmla="*/ 66363 w 250552"/>
                <a:gd name="connsiteY4" fmla="*/ 139239 h 1391520"/>
                <a:gd name="connsiteX5" fmla="*/ 2108 w 250552"/>
                <a:gd name="connsiteY5" fmla="*/ 35442 h 139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552" h="1391520">
                  <a:moveTo>
                    <a:pt x="2108" y="35442"/>
                  </a:moveTo>
                  <a:cubicBezTo>
                    <a:pt x="15288" y="100521"/>
                    <a:pt x="104257" y="305643"/>
                    <a:pt x="145446" y="529712"/>
                  </a:cubicBezTo>
                  <a:cubicBezTo>
                    <a:pt x="186635" y="753781"/>
                    <a:pt x="241005" y="1307364"/>
                    <a:pt x="249243" y="1379857"/>
                  </a:cubicBezTo>
                  <a:cubicBezTo>
                    <a:pt x="257481" y="1452350"/>
                    <a:pt x="225353" y="1171440"/>
                    <a:pt x="194873" y="964670"/>
                  </a:cubicBezTo>
                  <a:cubicBezTo>
                    <a:pt x="164393" y="757900"/>
                    <a:pt x="91900" y="289168"/>
                    <a:pt x="66363" y="139239"/>
                  </a:cubicBezTo>
                  <a:cubicBezTo>
                    <a:pt x="40826" y="-10690"/>
                    <a:pt x="-11072" y="-29637"/>
                    <a:pt x="2108" y="354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1" name="フリーフォーム 740">
              <a:extLst>
                <a:ext uri="{FF2B5EF4-FFF2-40B4-BE49-F238E27FC236}">
                  <a16:creationId xmlns:a16="http://schemas.microsoft.com/office/drawing/2014/main" id="{CDBC5D5D-925A-1975-05A7-B270877D8ED3}"/>
                </a:ext>
              </a:extLst>
            </p:cNvPr>
            <p:cNvSpPr/>
            <p:nvPr/>
          </p:nvSpPr>
          <p:spPr>
            <a:xfrm>
              <a:off x="3716896" y="9740924"/>
              <a:ext cx="212660" cy="1146058"/>
            </a:xfrm>
            <a:custGeom>
              <a:avLst/>
              <a:gdLst>
                <a:gd name="connsiteX0" fmla="*/ 16 w 212660"/>
                <a:gd name="connsiteY0" fmla="*/ 1143 h 1146058"/>
                <a:gd name="connsiteX1" fmla="*/ 153240 w 212660"/>
                <a:gd name="connsiteY1" fmla="*/ 747491 h 1146058"/>
                <a:gd name="connsiteX2" fmla="*/ 212553 w 212660"/>
                <a:gd name="connsiteY2" fmla="*/ 1137965 h 1146058"/>
                <a:gd name="connsiteX3" fmla="*/ 163126 w 212660"/>
                <a:gd name="connsiteY3" fmla="*/ 930371 h 1146058"/>
                <a:gd name="connsiteX4" fmla="*/ 16 w 212660"/>
                <a:gd name="connsiteY4" fmla="*/ 1143 h 1146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60" h="1146058">
                  <a:moveTo>
                    <a:pt x="16" y="1143"/>
                  </a:moveTo>
                  <a:cubicBezTo>
                    <a:pt x="-1632" y="-29337"/>
                    <a:pt x="117817" y="558021"/>
                    <a:pt x="153240" y="747491"/>
                  </a:cubicBezTo>
                  <a:cubicBezTo>
                    <a:pt x="188663" y="936961"/>
                    <a:pt x="210905" y="1107485"/>
                    <a:pt x="212553" y="1137965"/>
                  </a:cubicBezTo>
                  <a:cubicBezTo>
                    <a:pt x="214201" y="1168445"/>
                    <a:pt x="196901" y="1115722"/>
                    <a:pt x="163126" y="930371"/>
                  </a:cubicBezTo>
                  <a:cubicBezTo>
                    <a:pt x="129351" y="745020"/>
                    <a:pt x="1664" y="31623"/>
                    <a:pt x="16" y="11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2" name="フリーフォーム 741">
              <a:extLst>
                <a:ext uri="{FF2B5EF4-FFF2-40B4-BE49-F238E27FC236}">
                  <a16:creationId xmlns:a16="http://schemas.microsoft.com/office/drawing/2014/main" id="{121FE94C-07D3-DF37-C635-0BD43B66F8C6}"/>
                </a:ext>
              </a:extLst>
            </p:cNvPr>
            <p:cNvSpPr/>
            <p:nvPr/>
          </p:nvSpPr>
          <p:spPr>
            <a:xfrm>
              <a:off x="2234096" y="8980529"/>
              <a:ext cx="475973" cy="1116151"/>
            </a:xfrm>
            <a:custGeom>
              <a:avLst/>
              <a:gdLst>
                <a:gd name="connsiteX0" fmla="*/ 6 w 475973"/>
                <a:gd name="connsiteY0" fmla="*/ 362 h 1116151"/>
                <a:gd name="connsiteX1" fmla="*/ 158172 w 475973"/>
                <a:gd name="connsiteY1" fmla="*/ 479804 h 1116151"/>
                <a:gd name="connsiteX2" fmla="*/ 474505 w 475973"/>
                <a:gd name="connsiteY2" fmla="*/ 1112470 h 1116151"/>
                <a:gd name="connsiteX3" fmla="*/ 271854 w 475973"/>
                <a:gd name="connsiteY3" fmla="*/ 731882 h 1116151"/>
                <a:gd name="connsiteX4" fmla="*/ 163115 w 475973"/>
                <a:gd name="connsiteY4" fmla="*/ 553945 h 1116151"/>
                <a:gd name="connsiteX5" fmla="*/ 6 w 475973"/>
                <a:gd name="connsiteY5" fmla="*/ 362 h 1116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5973" h="1116151">
                  <a:moveTo>
                    <a:pt x="6" y="362"/>
                  </a:moveTo>
                  <a:cubicBezTo>
                    <a:pt x="-818" y="-11995"/>
                    <a:pt x="79089" y="294453"/>
                    <a:pt x="158172" y="479804"/>
                  </a:cubicBezTo>
                  <a:cubicBezTo>
                    <a:pt x="237255" y="665155"/>
                    <a:pt x="455558" y="1070457"/>
                    <a:pt x="474505" y="1112470"/>
                  </a:cubicBezTo>
                  <a:cubicBezTo>
                    <a:pt x="493452" y="1154483"/>
                    <a:pt x="323752" y="824969"/>
                    <a:pt x="271854" y="731882"/>
                  </a:cubicBezTo>
                  <a:cubicBezTo>
                    <a:pt x="219956" y="638795"/>
                    <a:pt x="205128" y="671746"/>
                    <a:pt x="163115" y="553945"/>
                  </a:cubicBezTo>
                  <a:cubicBezTo>
                    <a:pt x="121102" y="436144"/>
                    <a:pt x="830" y="12719"/>
                    <a:pt x="6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3" name="フリーフォーム 742">
              <a:extLst>
                <a:ext uri="{FF2B5EF4-FFF2-40B4-BE49-F238E27FC236}">
                  <a16:creationId xmlns:a16="http://schemas.microsoft.com/office/drawing/2014/main" id="{C9A52332-3539-1A22-84FC-607FAF31CD47}"/>
                </a:ext>
              </a:extLst>
            </p:cNvPr>
            <p:cNvSpPr/>
            <p:nvPr/>
          </p:nvSpPr>
          <p:spPr>
            <a:xfrm>
              <a:off x="3108544" y="10055840"/>
              <a:ext cx="15301" cy="1336840"/>
            </a:xfrm>
            <a:custGeom>
              <a:avLst/>
              <a:gdLst>
                <a:gd name="connsiteX0" fmla="*/ 5359 w 15301"/>
                <a:gd name="connsiteY0" fmla="*/ 2560 h 1336840"/>
                <a:gd name="connsiteX1" fmla="*/ 15244 w 15301"/>
                <a:gd name="connsiteY1" fmla="*/ 1287663 h 1336840"/>
                <a:gd name="connsiteX2" fmla="*/ 416 w 15301"/>
                <a:gd name="connsiteY2" fmla="*/ 966387 h 1336840"/>
                <a:gd name="connsiteX3" fmla="*/ 5359 w 15301"/>
                <a:gd name="connsiteY3" fmla="*/ 2560 h 1336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01" h="1336840">
                  <a:moveTo>
                    <a:pt x="5359" y="2560"/>
                  </a:moveTo>
                  <a:cubicBezTo>
                    <a:pt x="7830" y="56106"/>
                    <a:pt x="16068" y="1127025"/>
                    <a:pt x="15244" y="1287663"/>
                  </a:cubicBezTo>
                  <a:cubicBezTo>
                    <a:pt x="14420" y="1448301"/>
                    <a:pt x="-2879" y="1182218"/>
                    <a:pt x="416" y="966387"/>
                  </a:cubicBezTo>
                  <a:cubicBezTo>
                    <a:pt x="3711" y="750556"/>
                    <a:pt x="2888" y="-50986"/>
                    <a:pt x="5359" y="25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4" name="フリーフォーム 743">
              <a:extLst>
                <a:ext uri="{FF2B5EF4-FFF2-40B4-BE49-F238E27FC236}">
                  <a16:creationId xmlns:a16="http://schemas.microsoft.com/office/drawing/2014/main" id="{968A8A40-9489-ED46-38CC-5701AE260E6A}"/>
                </a:ext>
              </a:extLst>
            </p:cNvPr>
            <p:cNvSpPr/>
            <p:nvPr/>
          </p:nvSpPr>
          <p:spPr>
            <a:xfrm>
              <a:off x="4506140" y="6001348"/>
              <a:ext cx="362768" cy="1107466"/>
            </a:xfrm>
            <a:custGeom>
              <a:avLst/>
              <a:gdLst>
                <a:gd name="connsiteX0" fmla="*/ 185 w 362768"/>
                <a:gd name="connsiteY0" fmla="*/ 349 h 1107466"/>
                <a:gd name="connsiteX1" fmla="*/ 121431 w 362768"/>
                <a:gd name="connsiteY1" fmla="*/ 313569 h 1107466"/>
                <a:gd name="connsiteX2" fmla="*/ 343716 w 362768"/>
                <a:gd name="connsiteY2" fmla="*/ 1061255 h 1107466"/>
                <a:gd name="connsiteX3" fmla="*/ 328561 w 362768"/>
                <a:gd name="connsiteY3" fmla="*/ 955165 h 1107466"/>
                <a:gd name="connsiteX4" fmla="*/ 146691 w 362768"/>
                <a:gd name="connsiteY4" fmla="*/ 364088 h 1107466"/>
                <a:gd name="connsiteX5" fmla="*/ 185 w 362768"/>
                <a:gd name="connsiteY5" fmla="*/ 349 h 1107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2768" h="1107466">
                  <a:moveTo>
                    <a:pt x="185" y="349"/>
                  </a:moveTo>
                  <a:cubicBezTo>
                    <a:pt x="-4025" y="-8071"/>
                    <a:pt x="64176" y="136751"/>
                    <a:pt x="121431" y="313569"/>
                  </a:cubicBezTo>
                  <a:cubicBezTo>
                    <a:pt x="178686" y="490387"/>
                    <a:pt x="309194" y="954322"/>
                    <a:pt x="343716" y="1061255"/>
                  </a:cubicBezTo>
                  <a:cubicBezTo>
                    <a:pt x="378238" y="1168188"/>
                    <a:pt x="361399" y="1071360"/>
                    <a:pt x="328561" y="955165"/>
                  </a:cubicBezTo>
                  <a:cubicBezTo>
                    <a:pt x="295724" y="838971"/>
                    <a:pt x="196368" y="519856"/>
                    <a:pt x="146691" y="364088"/>
                  </a:cubicBezTo>
                  <a:cubicBezTo>
                    <a:pt x="97014" y="208320"/>
                    <a:pt x="4395" y="8769"/>
                    <a:pt x="185" y="3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5" name="フリーフォーム 744">
              <a:extLst>
                <a:ext uri="{FF2B5EF4-FFF2-40B4-BE49-F238E27FC236}">
                  <a16:creationId xmlns:a16="http://schemas.microsoft.com/office/drawing/2014/main" id="{0EE4D84C-5779-2CAB-ADC0-8D8435BCC3B7}"/>
                </a:ext>
              </a:extLst>
            </p:cNvPr>
            <p:cNvSpPr/>
            <p:nvPr/>
          </p:nvSpPr>
          <p:spPr>
            <a:xfrm>
              <a:off x="4708280" y="6284378"/>
              <a:ext cx="154057" cy="336689"/>
            </a:xfrm>
            <a:custGeom>
              <a:avLst/>
              <a:gdLst>
                <a:gd name="connsiteX0" fmla="*/ 122 w 154057"/>
                <a:gd name="connsiteY0" fmla="*/ 228 h 336689"/>
                <a:gd name="connsiteX1" fmla="*/ 146628 w 154057"/>
                <a:gd name="connsiteY1" fmla="*/ 318499 h 336689"/>
                <a:gd name="connsiteX2" fmla="*/ 121369 w 154057"/>
                <a:gd name="connsiteY2" fmla="*/ 267980 h 336689"/>
                <a:gd name="connsiteX3" fmla="*/ 122 w 154057"/>
                <a:gd name="connsiteY3" fmla="*/ 228 h 336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057" h="336689">
                  <a:moveTo>
                    <a:pt x="122" y="228"/>
                  </a:moveTo>
                  <a:cubicBezTo>
                    <a:pt x="4332" y="8648"/>
                    <a:pt x="126420" y="273874"/>
                    <a:pt x="146628" y="318499"/>
                  </a:cubicBezTo>
                  <a:cubicBezTo>
                    <a:pt x="166836" y="363124"/>
                    <a:pt x="141577" y="317657"/>
                    <a:pt x="121369" y="267980"/>
                  </a:cubicBezTo>
                  <a:cubicBezTo>
                    <a:pt x="101161" y="218303"/>
                    <a:pt x="-4088" y="-8192"/>
                    <a:pt x="122" y="2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7" name="フリーフォーム 746">
              <a:extLst>
                <a:ext uri="{FF2B5EF4-FFF2-40B4-BE49-F238E27FC236}">
                  <a16:creationId xmlns:a16="http://schemas.microsoft.com/office/drawing/2014/main" id="{6D9BDD72-CD46-3A2F-1A54-0BBADE49DC55}"/>
                </a:ext>
              </a:extLst>
            </p:cNvPr>
            <p:cNvSpPr/>
            <p:nvPr/>
          </p:nvSpPr>
          <p:spPr>
            <a:xfrm>
              <a:off x="4637455" y="6147880"/>
              <a:ext cx="228319" cy="464341"/>
            </a:xfrm>
            <a:custGeom>
              <a:avLst/>
              <a:gdLst>
                <a:gd name="connsiteX0" fmla="*/ 220 w 228319"/>
                <a:gd name="connsiteY0" fmla="*/ 323 h 464341"/>
                <a:gd name="connsiteX1" fmla="*/ 217453 w 228319"/>
                <a:gd name="connsiteY1" fmla="*/ 439842 h 464341"/>
                <a:gd name="connsiteX2" fmla="*/ 177038 w 228319"/>
                <a:gd name="connsiteY2" fmla="*/ 369114 h 464341"/>
                <a:gd name="connsiteX3" fmla="*/ 220 w 228319"/>
                <a:gd name="connsiteY3" fmla="*/ 323 h 46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319" h="464341">
                  <a:moveTo>
                    <a:pt x="220" y="323"/>
                  </a:moveTo>
                  <a:cubicBezTo>
                    <a:pt x="6956" y="12111"/>
                    <a:pt x="187983" y="378377"/>
                    <a:pt x="217453" y="439842"/>
                  </a:cubicBezTo>
                  <a:cubicBezTo>
                    <a:pt x="246923" y="501307"/>
                    <a:pt x="210718" y="435631"/>
                    <a:pt x="177038" y="369114"/>
                  </a:cubicBezTo>
                  <a:cubicBezTo>
                    <a:pt x="143359" y="302597"/>
                    <a:pt x="-6516" y="-11465"/>
                    <a:pt x="220" y="3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8" name="フリーフォーム 747">
              <a:extLst>
                <a:ext uri="{FF2B5EF4-FFF2-40B4-BE49-F238E27FC236}">
                  <a16:creationId xmlns:a16="http://schemas.microsoft.com/office/drawing/2014/main" id="{EC2B4490-3147-BB35-1E37-18F6C2CE7ADF}"/>
                </a:ext>
              </a:extLst>
            </p:cNvPr>
            <p:cNvSpPr/>
            <p:nvPr/>
          </p:nvSpPr>
          <p:spPr>
            <a:xfrm>
              <a:off x="5051934" y="6754435"/>
              <a:ext cx="244162" cy="233359"/>
            </a:xfrm>
            <a:custGeom>
              <a:avLst/>
              <a:gdLst>
                <a:gd name="connsiteX0" fmla="*/ 0 w 244162"/>
                <a:gd name="connsiteY0" fmla="*/ 0 h 233359"/>
                <a:gd name="connsiteX1" fmla="*/ 232389 w 244162"/>
                <a:gd name="connsiteY1" fmla="*/ 222285 h 233359"/>
                <a:gd name="connsiteX2" fmla="*/ 212181 w 244162"/>
                <a:gd name="connsiteY2" fmla="*/ 202078 h 233359"/>
                <a:gd name="connsiteX3" fmla="*/ 50519 w 244162"/>
                <a:gd name="connsiteY3" fmla="*/ 40416 h 233359"/>
                <a:gd name="connsiteX4" fmla="*/ 0 w 244162"/>
                <a:gd name="connsiteY4" fmla="*/ 0 h 233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162" h="233359">
                  <a:moveTo>
                    <a:pt x="0" y="0"/>
                  </a:moveTo>
                  <a:lnTo>
                    <a:pt x="232389" y="222285"/>
                  </a:lnTo>
                  <a:cubicBezTo>
                    <a:pt x="267752" y="255965"/>
                    <a:pt x="212181" y="202078"/>
                    <a:pt x="212181" y="202078"/>
                  </a:cubicBezTo>
                  <a:lnTo>
                    <a:pt x="50519" y="404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9" name="フリーフォーム 748">
              <a:extLst>
                <a:ext uri="{FF2B5EF4-FFF2-40B4-BE49-F238E27FC236}">
                  <a16:creationId xmlns:a16="http://schemas.microsoft.com/office/drawing/2014/main" id="{B5A7F35D-F353-E081-B308-BAE4A6891ADB}"/>
                </a:ext>
              </a:extLst>
            </p:cNvPr>
            <p:cNvSpPr/>
            <p:nvPr/>
          </p:nvSpPr>
          <p:spPr>
            <a:xfrm>
              <a:off x="3947171" y="3627863"/>
              <a:ext cx="111306" cy="589495"/>
            </a:xfrm>
            <a:custGeom>
              <a:avLst/>
              <a:gdLst>
                <a:gd name="connsiteX0" fmla="*/ 110724 w 111306"/>
                <a:gd name="connsiteY0" fmla="*/ 6190 h 589495"/>
                <a:gd name="connsiteX1" fmla="*/ 51857 w 111306"/>
                <a:gd name="connsiteY1" fmla="*/ 312298 h 589495"/>
                <a:gd name="connsiteX2" fmla="*/ 839 w 111306"/>
                <a:gd name="connsiteY2" fmla="*/ 587011 h 589495"/>
                <a:gd name="connsiteX3" fmla="*/ 24386 w 111306"/>
                <a:gd name="connsiteY3" fmla="*/ 430032 h 589495"/>
                <a:gd name="connsiteX4" fmla="*/ 79329 w 111306"/>
                <a:gd name="connsiteY4" fmla="*/ 131773 h 589495"/>
                <a:gd name="connsiteX5" fmla="*/ 110724 w 111306"/>
                <a:gd name="connsiteY5" fmla="*/ 6190 h 58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306" h="589495">
                  <a:moveTo>
                    <a:pt x="110724" y="6190"/>
                  </a:moveTo>
                  <a:cubicBezTo>
                    <a:pt x="106145" y="36277"/>
                    <a:pt x="70171" y="215494"/>
                    <a:pt x="51857" y="312298"/>
                  </a:cubicBezTo>
                  <a:cubicBezTo>
                    <a:pt x="33543" y="409102"/>
                    <a:pt x="5417" y="567389"/>
                    <a:pt x="839" y="587011"/>
                  </a:cubicBezTo>
                  <a:cubicBezTo>
                    <a:pt x="-3739" y="606633"/>
                    <a:pt x="11304" y="505905"/>
                    <a:pt x="24386" y="430032"/>
                  </a:cubicBezTo>
                  <a:cubicBezTo>
                    <a:pt x="37468" y="354159"/>
                    <a:pt x="66902" y="201759"/>
                    <a:pt x="79329" y="131773"/>
                  </a:cubicBezTo>
                  <a:cubicBezTo>
                    <a:pt x="91756" y="61787"/>
                    <a:pt x="115303" y="-23897"/>
                    <a:pt x="110724" y="61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0" name="フリーフォーム 749">
              <a:extLst>
                <a:ext uri="{FF2B5EF4-FFF2-40B4-BE49-F238E27FC236}">
                  <a16:creationId xmlns:a16="http://schemas.microsoft.com/office/drawing/2014/main" id="{3392AD3B-5747-B7AC-A154-12107620A437}"/>
                </a:ext>
              </a:extLst>
            </p:cNvPr>
            <p:cNvSpPr/>
            <p:nvPr/>
          </p:nvSpPr>
          <p:spPr>
            <a:xfrm>
              <a:off x="3960651" y="4112837"/>
              <a:ext cx="50159" cy="506260"/>
            </a:xfrm>
            <a:custGeom>
              <a:avLst/>
              <a:gdLst>
                <a:gd name="connsiteX0" fmla="*/ 50151 w 50159"/>
                <a:gd name="connsiteY0" fmla="*/ 1 h 506260"/>
                <a:gd name="connsiteX1" fmla="*/ 6982 w 50159"/>
                <a:gd name="connsiteY1" fmla="*/ 325731 h 506260"/>
                <a:gd name="connsiteX2" fmla="*/ 3057 w 50159"/>
                <a:gd name="connsiteY2" fmla="*/ 506257 h 506260"/>
                <a:gd name="connsiteX3" fmla="*/ 3057 w 50159"/>
                <a:gd name="connsiteY3" fmla="*/ 321807 h 506260"/>
                <a:gd name="connsiteX4" fmla="*/ 50151 w 50159"/>
                <a:gd name="connsiteY4" fmla="*/ 1 h 506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59" h="506260">
                  <a:moveTo>
                    <a:pt x="50151" y="1"/>
                  </a:moveTo>
                  <a:cubicBezTo>
                    <a:pt x="50805" y="655"/>
                    <a:pt x="14831" y="241355"/>
                    <a:pt x="6982" y="325731"/>
                  </a:cubicBezTo>
                  <a:cubicBezTo>
                    <a:pt x="-867" y="410107"/>
                    <a:pt x="3711" y="506911"/>
                    <a:pt x="3057" y="506257"/>
                  </a:cubicBezTo>
                  <a:cubicBezTo>
                    <a:pt x="2403" y="505603"/>
                    <a:pt x="-3484" y="400950"/>
                    <a:pt x="3057" y="321807"/>
                  </a:cubicBezTo>
                  <a:cubicBezTo>
                    <a:pt x="9598" y="242664"/>
                    <a:pt x="49497" y="-653"/>
                    <a:pt x="50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1" name="フリーフォーム 750">
              <a:extLst>
                <a:ext uri="{FF2B5EF4-FFF2-40B4-BE49-F238E27FC236}">
                  <a16:creationId xmlns:a16="http://schemas.microsoft.com/office/drawing/2014/main" id="{7B2589A3-EF68-AAB2-2A1D-DF53D39BE724}"/>
                </a:ext>
              </a:extLst>
            </p:cNvPr>
            <p:cNvSpPr/>
            <p:nvPr/>
          </p:nvSpPr>
          <p:spPr>
            <a:xfrm>
              <a:off x="3932180" y="4360028"/>
              <a:ext cx="74732" cy="400637"/>
            </a:xfrm>
            <a:custGeom>
              <a:avLst/>
              <a:gdLst>
                <a:gd name="connsiteX0" fmla="*/ 132 w 74732"/>
                <a:gd name="connsiteY0" fmla="*/ 51 h 400637"/>
                <a:gd name="connsiteX1" fmla="*/ 19755 w 74732"/>
                <a:gd name="connsiteY1" fmla="*/ 282612 h 400637"/>
                <a:gd name="connsiteX2" fmla="*/ 74697 w 74732"/>
                <a:gd name="connsiteY2" fmla="*/ 400346 h 400637"/>
                <a:gd name="connsiteX3" fmla="*/ 27604 w 74732"/>
                <a:gd name="connsiteY3" fmla="*/ 306159 h 400637"/>
                <a:gd name="connsiteX4" fmla="*/ 132 w 74732"/>
                <a:gd name="connsiteY4" fmla="*/ 51 h 400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732" h="400637">
                  <a:moveTo>
                    <a:pt x="132" y="51"/>
                  </a:moveTo>
                  <a:cubicBezTo>
                    <a:pt x="-1176" y="-3873"/>
                    <a:pt x="7328" y="215896"/>
                    <a:pt x="19755" y="282612"/>
                  </a:cubicBezTo>
                  <a:cubicBezTo>
                    <a:pt x="32182" y="349328"/>
                    <a:pt x="73389" y="396422"/>
                    <a:pt x="74697" y="400346"/>
                  </a:cubicBezTo>
                  <a:cubicBezTo>
                    <a:pt x="76005" y="404270"/>
                    <a:pt x="40686" y="368296"/>
                    <a:pt x="27604" y="306159"/>
                  </a:cubicBezTo>
                  <a:cubicBezTo>
                    <a:pt x="14523" y="244022"/>
                    <a:pt x="1440" y="3975"/>
                    <a:pt x="132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2" name="フリーフォーム 751">
              <a:extLst>
                <a:ext uri="{FF2B5EF4-FFF2-40B4-BE49-F238E27FC236}">
                  <a16:creationId xmlns:a16="http://schemas.microsoft.com/office/drawing/2014/main" id="{ED3F95E5-7375-5FD6-59D0-EA148F7DFF64}"/>
                </a:ext>
              </a:extLst>
            </p:cNvPr>
            <p:cNvSpPr/>
            <p:nvPr/>
          </p:nvSpPr>
          <p:spPr>
            <a:xfrm>
              <a:off x="4014688" y="4662243"/>
              <a:ext cx="149188" cy="388566"/>
            </a:xfrm>
            <a:custGeom>
              <a:avLst/>
              <a:gdLst>
                <a:gd name="connsiteX0" fmla="*/ 38 w 149188"/>
                <a:gd name="connsiteY0" fmla="*/ 20 h 388566"/>
                <a:gd name="connsiteX1" fmla="*/ 62830 w 149188"/>
                <a:gd name="connsiteY1" fmla="*/ 208016 h 388566"/>
                <a:gd name="connsiteX2" fmla="*/ 149168 w 149188"/>
                <a:gd name="connsiteY2" fmla="*/ 388542 h 388566"/>
                <a:gd name="connsiteX3" fmla="*/ 54981 w 149188"/>
                <a:gd name="connsiteY3" fmla="*/ 196243 h 388566"/>
                <a:gd name="connsiteX4" fmla="*/ 38 w 149188"/>
                <a:gd name="connsiteY4" fmla="*/ 20 h 388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188" h="388566">
                  <a:moveTo>
                    <a:pt x="38" y="20"/>
                  </a:moveTo>
                  <a:cubicBezTo>
                    <a:pt x="1346" y="1982"/>
                    <a:pt x="37975" y="143262"/>
                    <a:pt x="62830" y="208016"/>
                  </a:cubicBezTo>
                  <a:cubicBezTo>
                    <a:pt x="87685" y="272770"/>
                    <a:pt x="150476" y="390504"/>
                    <a:pt x="149168" y="388542"/>
                  </a:cubicBezTo>
                  <a:cubicBezTo>
                    <a:pt x="147860" y="386580"/>
                    <a:pt x="78528" y="256418"/>
                    <a:pt x="54981" y="196243"/>
                  </a:cubicBezTo>
                  <a:cubicBezTo>
                    <a:pt x="31434" y="136068"/>
                    <a:pt x="-1270" y="-1942"/>
                    <a:pt x="38" y="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3" name="フリーフォーム 752">
              <a:extLst>
                <a:ext uri="{FF2B5EF4-FFF2-40B4-BE49-F238E27FC236}">
                  <a16:creationId xmlns:a16="http://schemas.microsoft.com/office/drawing/2014/main" id="{E30F2EDC-F224-AD07-3806-3C2B79129D6E}"/>
                </a:ext>
              </a:extLst>
            </p:cNvPr>
            <p:cNvSpPr/>
            <p:nvPr/>
          </p:nvSpPr>
          <p:spPr>
            <a:xfrm>
              <a:off x="3881235" y="3535341"/>
              <a:ext cx="145875" cy="734786"/>
            </a:xfrm>
            <a:custGeom>
              <a:avLst/>
              <a:gdLst>
                <a:gd name="connsiteX0" fmla="*/ 145265 w 145875"/>
                <a:gd name="connsiteY0" fmla="*/ 601 h 734786"/>
                <a:gd name="connsiteX1" fmla="*/ 58926 w 145875"/>
                <a:gd name="connsiteY1" fmla="*/ 334180 h 734786"/>
                <a:gd name="connsiteX2" fmla="*/ 59 w 145875"/>
                <a:gd name="connsiteY2" fmla="*/ 734475 h 734786"/>
                <a:gd name="connsiteX3" fmla="*/ 47153 w 145875"/>
                <a:gd name="connsiteY3" fmla="*/ 267464 h 734786"/>
                <a:gd name="connsiteX4" fmla="*/ 11833 w 145875"/>
                <a:gd name="connsiteY4" fmla="*/ 416594 h 734786"/>
                <a:gd name="connsiteX5" fmla="*/ 145265 w 145875"/>
                <a:gd name="connsiteY5" fmla="*/ 601 h 73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875" h="734786">
                  <a:moveTo>
                    <a:pt x="145265" y="601"/>
                  </a:moveTo>
                  <a:cubicBezTo>
                    <a:pt x="153114" y="-13134"/>
                    <a:pt x="83127" y="211868"/>
                    <a:pt x="58926" y="334180"/>
                  </a:cubicBezTo>
                  <a:cubicBezTo>
                    <a:pt x="34725" y="456492"/>
                    <a:pt x="2021" y="745594"/>
                    <a:pt x="59" y="734475"/>
                  </a:cubicBezTo>
                  <a:cubicBezTo>
                    <a:pt x="-1903" y="723356"/>
                    <a:pt x="45191" y="320444"/>
                    <a:pt x="47153" y="267464"/>
                  </a:cubicBezTo>
                  <a:cubicBezTo>
                    <a:pt x="49115" y="214484"/>
                    <a:pt x="-5173" y="455839"/>
                    <a:pt x="11833" y="416594"/>
                  </a:cubicBezTo>
                  <a:cubicBezTo>
                    <a:pt x="28839" y="377349"/>
                    <a:pt x="137416" y="14336"/>
                    <a:pt x="145265" y="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4" name="フリーフォーム 753">
              <a:extLst>
                <a:ext uri="{FF2B5EF4-FFF2-40B4-BE49-F238E27FC236}">
                  <a16:creationId xmlns:a16="http://schemas.microsoft.com/office/drawing/2014/main" id="{F422E115-8D1F-0772-EACA-C63269CCCDB9}"/>
                </a:ext>
              </a:extLst>
            </p:cNvPr>
            <p:cNvSpPr/>
            <p:nvPr/>
          </p:nvSpPr>
          <p:spPr>
            <a:xfrm>
              <a:off x="3853534" y="4248261"/>
              <a:ext cx="204642" cy="788282"/>
            </a:xfrm>
            <a:custGeom>
              <a:avLst/>
              <a:gdLst>
                <a:gd name="connsiteX0" fmla="*/ 289 w 204642"/>
                <a:gd name="connsiteY0" fmla="*/ 1933 h 788282"/>
                <a:gd name="connsiteX1" fmla="*/ 67005 w 204642"/>
                <a:gd name="connsiteY1" fmla="*/ 264872 h 788282"/>
                <a:gd name="connsiteX2" fmla="*/ 204361 w 204642"/>
                <a:gd name="connsiteY2" fmla="*/ 786826 h 788282"/>
                <a:gd name="connsiteX3" fmla="*/ 102325 w 204642"/>
                <a:gd name="connsiteY3" fmla="*/ 425775 h 788282"/>
                <a:gd name="connsiteX4" fmla="*/ 86627 w 204642"/>
                <a:gd name="connsiteY4" fmla="*/ 570980 h 788282"/>
                <a:gd name="connsiteX5" fmla="*/ 90552 w 204642"/>
                <a:gd name="connsiteY5" fmla="*/ 390455 h 788282"/>
                <a:gd name="connsiteX6" fmla="*/ 289 w 204642"/>
                <a:gd name="connsiteY6" fmla="*/ 1933 h 788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4642" h="788282">
                  <a:moveTo>
                    <a:pt x="289" y="1933"/>
                  </a:moveTo>
                  <a:cubicBezTo>
                    <a:pt x="-3635" y="-18997"/>
                    <a:pt x="32993" y="134057"/>
                    <a:pt x="67005" y="264872"/>
                  </a:cubicBezTo>
                  <a:cubicBezTo>
                    <a:pt x="101017" y="395687"/>
                    <a:pt x="198474" y="760009"/>
                    <a:pt x="204361" y="786826"/>
                  </a:cubicBezTo>
                  <a:cubicBezTo>
                    <a:pt x="210248" y="813643"/>
                    <a:pt x="121947" y="461749"/>
                    <a:pt x="102325" y="425775"/>
                  </a:cubicBezTo>
                  <a:cubicBezTo>
                    <a:pt x="82703" y="389801"/>
                    <a:pt x="88589" y="576867"/>
                    <a:pt x="86627" y="570980"/>
                  </a:cubicBezTo>
                  <a:cubicBezTo>
                    <a:pt x="84665" y="565093"/>
                    <a:pt x="105596" y="482680"/>
                    <a:pt x="90552" y="390455"/>
                  </a:cubicBezTo>
                  <a:cubicBezTo>
                    <a:pt x="75508" y="298230"/>
                    <a:pt x="4213" y="22863"/>
                    <a:pt x="289" y="19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5" name="フリーフォーム 754">
              <a:extLst>
                <a:ext uri="{FF2B5EF4-FFF2-40B4-BE49-F238E27FC236}">
                  <a16:creationId xmlns:a16="http://schemas.microsoft.com/office/drawing/2014/main" id="{1D966119-1B32-32A3-B427-B598781FE3D1}"/>
                </a:ext>
              </a:extLst>
            </p:cNvPr>
            <p:cNvSpPr/>
            <p:nvPr/>
          </p:nvSpPr>
          <p:spPr>
            <a:xfrm>
              <a:off x="3877117" y="4147436"/>
              <a:ext cx="40277" cy="366513"/>
            </a:xfrm>
            <a:custGeom>
              <a:avLst/>
              <a:gdLst>
                <a:gd name="connsiteX0" fmla="*/ 253 w 40277"/>
                <a:gd name="connsiteY0" fmla="*/ 722 h 366513"/>
                <a:gd name="connsiteX1" fmla="*/ 39498 w 40277"/>
                <a:gd name="connsiteY1" fmla="*/ 353924 h 366513"/>
                <a:gd name="connsiteX2" fmla="*/ 23800 w 40277"/>
                <a:gd name="connsiteY2" fmla="*/ 263661 h 366513"/>
                <a:gd name="connsiteX3" fmla="*/ 253 w 40277"/>
                <a:gd name="connsiteY3" fmla="*/ 722 h 366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77" h="366513">
                  <a:moveTo>
                    <a:pt x="253" y="722"/>
                  </a:moveTo>
                  <a:cubicBezTo>
                    <a:pt x="2869" y="15766"/>
                    <a:pt x="35574" y="310101"/>
                    <a:pt x="39498" y="353924"/>
                  </a:cubicBezTo>
                  <a:cubicBezTo>
                    <a:pt x="43423" y="397747"/>
                    <a:pt x="31649" y="317295"/>
                    <a:pt x="23800" y="263661"/>
                  </a:cubicBezTo>
                  <a:cubicBezTo>
                    <a:pt x="15951" y="210027"/>
                    <a:pt x="-2363" y="-14322"/>
                    <a:pt x="253" y="7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6" name="フリーフォーム 755">
              <a:extLst>
                <a:ext uri="{FF2B5EF4-FFF2-40B4-BE49-F238E27FC236}">
                  <a16:creationId xmlns:a16="http://schemas.microsoft.com/office/drawing/2014/main" id="{AEE6E8E8-7A0D-59C8-3898-639A6F0C33BB}"/>
                </a:ext>
              </a:extLst>
            </p:cNvPr>
            <p:cNvSpPr/>
            <p:nvPr/>
          </p:nvSpPr>
          <p:spPr>
            <a:xfrm>
              <a:off x="7076241" y="4638653"/>
              <a:ext cx="54830" cy="475202"/>
            </a:xfrm>
            <a:custGeom>
              <a:avLst/>
              <a:gdLst>
                <a:gd name="connsiteX0" fmla="*/ 54809 w 54830"/>
                <a:gd name="connsiteY0" fmla="*/ 22 h 475202"/>
                <a:gd name="connsiteX1" fmla="*/ 10359 w 54830"/>
                <a:gd name="connsiteY1" fmla="*/ 206397 h 475202"/>
                <a:gd name="connsiteX2" fmla="*/ 10359 w 54830"/>
                <a:gd name="connsiteY2" fmla="*/ 473097 h 475202"/>
                <a:gd name="connsiteX3" fmla="*/ 4009 w 54830"/>
                <a:gd name="connsiteY3" fmla="*/ 323872 h 475202"/>
                <a:gd name="connsiteX4" fmla="*/ 4009 w 54830"/>
                <a:gd name="connsiteY4" fmla="*/ 193697 h 475202"/>
                <a:gd name="connsiteX5" fmla="*/ 54809 w 54830"/>
                <a:gd name="connsiteY5" fmla="*/ 22 h 475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830" h="475202">
                  <a:moveTo>
                    <a:pt x="54809" y="22"/>
                  </a:moveTo>
                  <a:cubicBezTo>
                    <a:pt x="55867" y="2139"/>
                    <a:pt x="17767" y="127551"/>
                    <a:pt x="10359" y="206397"/>
                  </a:cubicBezTo>
                  <a:cubicBezTo>
                    <a:pt x="2951" y="285243"/>
                    <a:pt x="11417" y="453518"/>
                    <a:pt x="10359" y="473097"/>
                  </a:cubicBezTo>
                  <a:cubicBezTo>
                    <a:pt x="9301" y="492676"/>
                    <a:pt x="5067" y="370439"/>
                    <a:pt x="4009" y="323872"/>
                  </a:cubicBezTo>
                  <a:cubicBezTo>
                    <a:pt x="2951" y="277305"/>
                    <a:pt x="-4458" y="241322"/>
                    <a:pt x="4009" y="193697"/>
                  </a:cubicBezTo>
                  <a:cubicBezTo>
                    <a:pt x="12476" y="146072"/>
                    <a:pt x="53751" y="-2095"/>
                    <a:pt x="54809" y="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7" name="フリーフォーム 756">
              <a:extLst>
                <a:ext uri="{FF2B5EF4-FFF2-40B4-BE49-F238E27FC236}">
                  <a16:creationId xmlns:a16="http://schemas.microsoft.com/office/drawing/2014/main" id="{342339FF-2D7F-7075-A391-3600F6AF0905}"/>
                </a:ext>
              </a:extLst>
            </p:cNvPr>
            <p:cNvSpPr/>
            <p:nvPr/>
          </p:nvSpPr>
          <p:spPr>
            <a:xfrm>
              <a:off x="7445206" y="8516892"/>
              <a:ext cx="661902" cy="55629"/>
            </a:xfrm>
            <a:custGeom>
              <a:avLst/>
              <a:gdLst>
                <a:gd name="connsiteX0" fmla="*/ 169 w 661902"/>
                <a:gd name="connsiteY0" fmla="*/ 55608 h 55629"/>
                <a:gd name="connsiteX1" fmla="*/ 311319 w 661902"/>
                <a:gd name="connsiteY1" fmla="*/ 11158 h 55629"/>
                <a:gd name="connsiteX2" fmla="*/ 657394 w 661902"/>
                <a:gd name="connsiteY2" fmla="*/ 17508 h 55629"/>
                <a:gd name="connsiteX3" fmla="*/ 492294 w 661902"/>
                <a:gd name="connsiteY3" fmla="*/ 4808 h 55629"/>
                <a:gd name="connsiteX4" fmla="*/ 257344 w 661902"/>
                <a:gd name="connsiteY4" fmla="*/ 1633 h 55629"/>
                <a:gd name="connsiteX5" fmla="*/ 266869 w 661902"/>
                <a:gd name="connsiteY5" fmla="*/ 4808 h 55629"/>
                <a:gd name="connsiteX6" fmla="*/ 169 w 661902"/>
                <a:gd name="connsiteY6" fmla="*/ 55608 h 55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902" h="55629">
                  <a:moveTo>
                    <a:pt x="169" y="55608"/>
                  </a:moveTo>
                  <a:cubicBezTo>
                    <a:pt x="7577" y="56666"/>
                    <a:pt x="201782" y="17508"/>
                    <a:pt x="311319" y="11158"/>
                  </a:cubicBezTo>
                  <a:cubicBezTo>
                    <a:pt x="420856" y="4808"/>
                    <a:pt x="627232" y="18566"/>
                    <a:pt x="657394" y="17508"/>
                  </a:cubicBezTo>
                  <a:cubicBezTo>
                    <a:pt x="687556" y="16450"/>
                    <a:pt x="558969" y="7454"/>
                    <a:pt x="492294" y="4808"/>
                  </a:cubicBezTo>
                  <a:cubicBezTo>
                    <a:pt x="425619" y="2162"/>
                    <a:pt x="257344" y="1633"/>
                    <a:pt x="257344" y="1633"/>
                  </a:cubicBezTo>
                  <a:cubicBezTo>
                    <a:pt x="219773" y="1633"/>
                    <a:pt x="303911" y="-3659"/>
                    <a:pt x="266869" y="4808"/>
                  </a:cubicBezTo>
                  <a:cubicBezTo>
                    <a:pt x="229827" y="13275"/>
                    <a:pt x="-7239" y="54550"/>
                    <a:pt x="169" y="556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8" name="フリーフォーム 757">
              <a:extLst>
                <a:ext uri="{FF2B5EF4-FFF2-40B4-BE49-F238E27FC236}">
                  <a16:creationId xmlns:a16="http://schemas.microsoft.com/office/drawing/2014/main" id="{FE74BA2A-8BF6-903F-094C-C796AA088EA5}"/>
                </a:ext>
              </a:extLst>
            </p:cNvPr>
            <p:cNvSpPr/>
            <p:nvPr/>
          </p:nvSpPr>
          <p:spPr>
            <a:xfrm>
              <a:off x="8112160" y="8532116"/>
              <a:ext cx="418862" cy="469128"/>
            </a:xfrm>
            <a:custGeom>
              <a:avLst/>
              <a:gdLst>
                <a:gd name="connsiteX0" fmla="*/ 3140 w 418862"/>
                <a:gd name="connsiteY0" fmla="*/ 5459 h 469128"/>
                <a:gd name="connsiteX1" fmla="*/ 228565 w 418862"/>
                <a:gd name="connsiteY1" fmla="*/ 218184 h 469128"/>
                <a:gd name="connsiteX2" fmla="*/ 403190 w 418862"/>
                <a:gd name="connsiteY2" fmla="*/ 453134 h 469128"/>
                <a:gd name="connsiteX3" fmla="*/ 377790 w 418862"/>
                <a:gd name="connsiteY3" fmla="*/ 408684 h 469128"/>
                <a:gd name="connsiteX4" fmla="*/ 114265 w 418862"/>
                <a:gd name="connsiteY4" fmla="*/ 91184 h 469128"/>
                <a:gd name="connsiteX5" fmla="*/ 3140 w 418862"/>
                <a:gd name="connsiteY5" fmla="*/ 5459 h 469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862" h="469128">
                  <a:moveTo>
                    <a:pt x="3140" y="5459"/>
                  </a:moveTo>
                  <a:cubicBezTo>
                    <a:pt x="22190" y="26625"/>
                    <a:pt x="161890" y="143572"/>
                    <a:pt x="228565" y="218184"/>
                  </a:cubicBezTo>
                  <a:cubicBezTo>
                    <a:pt x="295240" y="292797"/>
                    <a:pt x="378319" y="421384"/>
                    <a:pt x="403190" y="453134"/>
                  </a:cubicBezTo>
                  <a:cubicBezTo>
                    <a:pt x="428061" y="484884"/>
                    <a:pt x="425944" y="469009"/>
                    <a:pt x="377790" y="408684"/>
                  </a:cubicBezTo>
                  <a:cubicBezTo>
                    <a:pt x="329636" y="348359"/>
                    <a:pt x="173002" y="155213"/>
                    <a:pt x="114265" y="91184"/>
                  </a:cubicBezTo>
                  <a:cubicBezTo>
                    <a:pt x="55528" y="27155"/>
                    <a:pt x="-15910" y="-15707"/>
                    <a:pt x="3140" y="54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9" name="フリーフォーム 758">
              <a:extLst>
                <a:ext uri="{FF2B5EF4-FFF2-40B4-BE49-F238E27FC236}">
                  <a16:creationId xmlns:a16="http://schemas.microsoft.com/office/drawing/2014/main" id="{57A0672C-805B-7F04-2FCE-A44FD42970F7}"/>
                </a:ext>
              </a:extLst>
            </p:cNvPr>
            <p:cNvSpPr/>
            <p:nvPr/>
          </p:nvSpPr>
          <p:spPr>
            <a:xfrm>
              <a:off x="8387514" y="8697267"/>
              <a:ext cx="273021" cy="457642"/>
            </a:xfrm>
            <a:custGeom>
              <a:avLst/>
              <a:gdLst>
                <a:gd name="connsiteX0" fmla="*/ 836 w 273021"/>
                <a:gd name="connsiteY0" fmla="*/ 2233 h 457642"/>
                <a:gd name="connsiteX1" fmla="*/ 184986 w 273021"/>
                <a:gd name="connsiteY1" fmla="*/ 297508 h 457642"/>
                <a:gd name="connsiteX2" fmla="*/ 264361 w 273021"/>
                <a:gd name="connsiteY2" fmla="*/ 443558 h 457642"/>
                <a:gd name="connsiteX3" fmla="*/ 254836 w 273021"/>
                <a:gd name="connsiteY3" fmla="*/ 421333 h 457642"/>
                <a:gd name="connsiteX4" fmla="*/ 121486 w 273021"/>
                <a:gd name="connsiteY4" fmla="*/ 173683 h 457642"/>
                <a:gd name="connsiteX5" fmla="*/ 836 w 273021"/>
                <a:gd name="connsiteY5" fmla="*/ 2233 h 457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3021" h="457642">
                  <a:moveTo>
                    <a:pt x="836" y="2233"/>
                  </a:moveTo>
                  <a:cubicBezTo>
                    <a:pt x="11419" y="22871"/>
                    <a:pt x="141065" y="223954"/>
                    <a:pt x="184986" y="297508"/>
                  </a:cubicBezTo>
                  <a:cubicBezTo>
                    <a:pt x="228907" y="371062"/>
                    <a:pt x="252719" y="422921"/>
                    <a:pt x="264361" y="443558"/>
                  </a:cubicBezTo>
                  <a:cubicBezTo>
                    <a:pt x="276003" y="464195"/>
                    <a:pt x="278649" y="466312"/>
                    <a:pt x="254836" y="421333"/>
                  </a:cubicBezTo>
                  <a:cubicBezTo>
                    <a:pt x="231024" y="376354"/>
                    <a:pt x="160115" y="238241"/>
                    <a:pt x="121486" y="173683"/>
                  </a:cubicBezTo>
                  <a:cubicBezTo>
                    <a:pt x="82857" y="109125"/>
                    <a:pt x="-9747" y="-18405"/>
                    <a:pt x="836" y="22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0" name="フリーフォーム 759">
              <a:extLst>
                <a:ext uri="{FF2B5EF4-FFF2-40B4-BE49-F238E27FC236}">
                  <a16:creationId xmlns:a16="http://schemas.microsoft.com/office/drawing/2014/main" id="{A2736559-86A6-81A5-9E49-9E2C2E9C3B19}"/>
                </a:ext>
              </a:extLst>
            </p:cNvPr>
            <p:cNvSpPr/>
            <p:nvPr/>
          </p:nvSpPr>
          <p:spPr>
            <a:xfrm>
              <a:off x="7883421" y="8778418"/>
              <a:ext cx="257906" cy="671010"/>
            </a:xfrm>
            <a:custGeom>
              <a:avLst/>
              <a:gdLst>
                <a:gd name="connsiteX0" fmla="*/ 104 w 257906"/>
                <a:gd name="connsiteY0" fmla="*/ 457 h 671010"/>
                <a:gd name="connsiteX1" fmla="*/ 196954 w 257906"/>
                <a:gd name="connsiteY1" fmla="*/ 333832 h 671010"/>
                <a:gd name="connsiteX2" fmla="*/ 254104 w 257906"/>
                <a:gd name="connsiteY2" fmla="*/ 670382 h 671010"/>
                <a:gd name="connsiteX3" fmla="*/ 225529 w 257906"/>
                <a:gd name="connsiteY3" fmla="*/ 406857 h 671010"/>
                <a:gd name="connsiteX4" fmla="*/ 104 w 257906"/>
                <a:gd name="connsiteY4" fmla="*/ 457 h 671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906" h="671010">
                  <a:moveTo>
                    <a:pt x="104" y="457"/>
                  </a:moveTo>
                  <a:cubicBezTo>
                    <a:pt x="-4658" y="-11714"/>
                    <a:pt x="154621" y="222178"/>
                    <a:pt x="196954" y="333832"/>
                  </a:cubicBezTo>
                  <a:cubicBezTo>
                    <a:pt x="239287" y="445486"/>
                    <a:pt x="249342" y="658211"/>
                    <a:pt x="254104" y="670382"/>
                  </a:cubicBezTo>
                  <a:cubicBezTo>
                    <a:pt x="258866" y="682553"/>
                    <a:pt x="266275" y="515336"/>
                    <a:pt x="225529" y="406857"/>
                  </a:cubicBezTo>
                  <a:cubicBezTo>
                    <a:pt x="184783" y="298378"/>
                    <a:pt x="4866" y="12628"/>
                    <a:pt x="104" y="4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1" name="フリーフォーム 760">
              <a:extLst>
                <a:ext uri="{FF2B5EF4-FFF2-40B4-BE49-F238E27FC236}">
                  <a16:creationId xmlns:a16="http://schemas.microsoft.com/office/drawing/2014/main" id="{EA3AF53B-BB5D-31ED-DBDC-D4229D13951E}"/>
                </a:ext>
              </a:extLst>
            </p:cNvPr>
            <p:cNvSpPr/>
            <p:nvPr/>
          </p:nvSpPr>
          <p:spPr>
            <a:xfrm>
              <a:off x="8677275" y="9238901"/>
              <a:ext cx="131390" cy="1031532"/>
            </a:xfrm>
            <a:custGeom>
              <a:avLst/>
              <a:gdLst>
                <a:gd name="connsiteX0" fmla="*/ 0 w 131390"/>
                <a:gd name="connsiteY0" fmla="*/ 349 h 1031532"/>
                <a:gd name="connsiteX1" fmla="*/ 82550 w 131390"/>
                <a:gd name="connsiteY1" fmla="*/ 390874 h 1031532"/>
                <a:gd name="connsiteX2" fmla="*/ 130175 w 131390"/>
                <a:gd name="connsiteY2" fmla="*/ 1016349 h 1031532"/>
                <a:gd name="connsiteX3" fmla="*/ 114300 w 131390"/>
                <a:gd name="connsiteY3" fmla="*/ 806799 h 1031532"/>
                <a:gd name="connsiteX4" fmla="*/ 82550 w 131390"/>
                <a:gd name="connsiteY4" fmla="*/ 454374 h 1031532"/>
                <a:gd name="connsiteX5" fmla="*/ 0 w 131390"/>
                <a:gd name="connsiteY5" fmla="*/ 349 h 1031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1390" h="1031532">
                  <a:moveTo>
                    <a:pt x="0" y="349"/>
                  </a:moveTo>
                  <a:cubicBezTo>
                    <a:pt x="0" y="-10234"/>
                    <a:pt x="60854" y="221541"/>
                    <a:pt x="82550" y="390874"/>
                  </a:cubicBezTo>
                  <a:cubicBezTo>
                    <a:pt x="104246" y="560207"/>
                    <a:pt x="124883" y="947028"/>
                    <a:pt x="130175" y="1016349"/>
                  </a:cubicBezTo>
                  <a:cubicBezTo>
                    <a:pt x="135467" y="1085670"/>
                    <a:pt x="122238" y="900462"/>
                    <a:pt x="114300" y="806799"/>
                  </a:cubicBezTo>
                  <a:cubicBezTo>
                    <a:pt x="106363" y="713137"/>
                    <a:pt x="100013" y="582432"/>
                    <a:pt x="82550" y="454374"/>
                  </a:cubicBezTo>
                  <a:cubicBezTo>
                    <a:pt x="65087" y="326316"/>
                    <a:pt x="0" y="10932"/>
                    <a:pt x="0" y="3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2" name="フリーフォーム 761">
              <a:extLst>
                <a:ext uri="{FF2B5EF4-FFF2-40B4-BE49-F238E27FC236}">
                  <a16:creationId xmlns:a16="http://schemas.microsoft.com/office/drawing/2014/main" id="{571917DC-E083-7D7D-E3FB-7B8AC7893EA2}"/>
                </a:ext>
              </a:extLst>
            </p:cNvPr>
            <p:cNvSpPr/>
            <p:nvPr/>
          </p:nvSpPr>
          <p:spPr>
            <a:xfrm>
              <a:off x="8592944" y="9819772"/>
              <a:ext cx="20846" cy="520825"/>
            </a:xfrm>
            <a:custGeom>
              <a:avLst/>
              <a:gdLst>
                <a:gd name="connsiteX0" fmla="*/ 20831 w 20846"/>
                <a:gd name="connsiteY0" fmla="*/ 503 h 520825"/>
                <a:gd name="connsiteX1" fmla="*/ 4956 w 20846"/>
                <a:gd name="connsiteY1" fmla="*/ 495803 h 520825"/>
                <a:gd name="connsiteX2" fmla="*/ 1781 w 20846"/>
                <a:gd name="connsiteY2" fmla="*/ 403728 h 520825"/>
                <a:gd name="connsiteX3" fmla="*/ 20831 w 20846"/>
                <a:gd name="connsiteY3" fmla="*/ 503 h 52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46" h="520825">
                  <a:moveTo>
                    <a:pt x="20831" y="503"/>
                  </a:moveTo>
                  <a:cubicBezTo>
                    <a:pt x="21360" y="15849"/>
                    <a:pt x="8131" y="428599"/>
                    <a:pt x="4956" y="495803"/>
                  </a:cubicBezTo>
                  <a:cubicBezTo>
                    <a:pt x="1781" y="563007"/>
                    <a:pt x="-2452" y="482045"/>
                    <a:pt x="1781" y="403728"/>
                  </a:cubicBezTo>
                  <a:cubicBezTo>
                    <a:pt x="6014" y="325411"/>
                    <a:pt x="20302" y="-14843"/>
                    <a:pt x="20831" y="5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3" name="フリーフォーム 762">
              <a:extLst>
                <a:ext uri="{FF2B5EF4-FFF2-40B4-BE49-F238E27FC236}">
                  <a16:creationId xmlns:a16="http://schemas.microsoft.com/office/drawing/2014/main" id="{35104CED-D4B8-9849-150F-14E54BBED845}"/>
                </a:ext>
              </a:extLst>
            </p:cNvPr>
            <p:cNvSpPr/>
            <p:nvPr/>
          </p:nvSpPr>
          <p:spPr>
            <a:xfrm>
              <a:off x="8896350" y="9911356"/>
              <a:ext cx="63500" cy="785243"/>
            </a:xfrm>
            <a:custGeom>
              <a:avLst/>
              <a:gdLst>
                <a:gd name="connsiteX0" fmla="*/ 0 w 63500"/>
                <a:gd name="connsiteY0" fmla="*/ 994 h 785243"/>
                <a:gd name="connsiteX1" fmla="*/ 44450 w 63500"/>
                <a:gd name="connsiteY1" fmla="*/ 499469 h 785243"/>
                <a:gd name="connsiteX2" fmla="*/ 63500 w 63500"/>
                <a:gd name="connsiteY2" fmla="*/ 778869 h 785243"/>
                <a:gd name="connsiteX3" fmla="*/ 44450 w 63500"/>
                <a:gd name="connsiteY3" fmla="*/ 639169 h 785243"/>
                <a:gd name="connsiteX4" fmla="*/ 0 w 63500"/>
                <a:gd name="connsiteY4" fmla="*/ 994 h 78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0" h="785243">
                  <a:moveTo>
                    <a:pt x="0" y="994"/>
                  </a:moveTo>
                  <a:cubicBezTo>
                    <a:pt x="0" y="-22289"/>
                    <a:pt x="33867" y="369823"/>
                    <a:pt x="44450" y="499469"/>
                  </a:cubicBezTo>
                  <a:cubicBezTo>
                    <a:pt x="55033" y="629115"/>
                    <a:pt x="63500" y="755586"/>
                    <a:pt x="63500" y="778869"/>
                  </a:cubicBezTo>
                  <a:cubicBezTo>
                    <a:pt x="63500" y="802152"/>
                    <a:pt x="54504" y="762994"/>
                    <a:pt x="44450" y="639169"/>
                  </a:cubicBezTo>
                  <a:cubicBezTo>
                    <a:pt x="34396" y="515344"/>
                    <a:pt x="0" y="24277"/>
                    <a:pt x="0" y="9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4" name="フリーフォーム 763">
              <a:extLst>
                <a:ext uri="{FF2B5EF4-FFF2-40B4-BE49-F238E27FC236}">
                  <a16:creationId xmlns:a16="http://schemas.microsoft.com/office/drawing/2014/main" id="{0C5ED6EA-F9FF-641A-97D5-544D6BF22C1B}"/>
                </a:ext>
              </a:extLst>
            </p:cNvPr>
            <p:cNvSpPr/>
            <p:nvPr/>
          </p:nvSpPr>
          <p:spPr>
            <a:xfrm>
              <a:off x="8310481" y="8908719"/>
              <a:ext cx="100937" cy="262519"/>
            </a:xfrm>
            <a:custGeom>
              <a:avLst/>
              <a:gdLst>
                <a:gd name="connsiteX0" fmla="*/ 1669 w 100937"/>
                <a:gd name="connsiteY0" fmla="*/ 3506 h 262519"/>
                <a:gd name="connsiteX1" fmla="*/ 81044 w 100937"/>
                <a:gd name="connsiteY1" fmla="*/ 209881 h 262519"/>
                <a:gd name="connsiteX2" fmla="*/ 100094 w 100937"/>
                <a:gd name="connsiteY2" fmla="*/ 260681 h 262519"/>
                <a:gd name="connsiteX3" fmla="*/ 90569 w 100937"/>
                <a:gd name="connsiteY3" fmla="*/ 235281 h 262519"/>
                <a:gd name="connsiteX4" fmla="*/ 30244 w 100937"/>
                <a:gd name="connsiteY4" fmla="*/ 89231 h 262519"/>
                <a:gd name="connsiteX5" fmla="*/ 1669 w 100937"/>
                <a:gd name="connsiteY5" fmla="*/ 3506 h 262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937" h="262519">
                  <a:moveTo>
                    <a:pt x="1669" y="3506"/>
                  </a:moveTo>
                  <a:cubicBezTo>
                    <a:pt x="10136" y="23614"/>
                    <a:pt x="64640" y="167019"/>
                    <a:pt x="81044" y="209881"/>
                  </a:cubicBezTo>
                  <a:cubicBezTo>
                    <a:pt x="97448" y="252744"/>
                    <a:pt x="100094" y="260681"/>
                    <a:pt x="100094" y="260681"/>
                  </a:cubicBezTo>
                  <a:cubicBezTo>
                    <a:pt x="101681" y="264914"/>
                    <a:pt x="102211" y="263856"/>
                    <a:pt x="90569" y="235281"/>
                  </a:cubicBezTo>
                  <a:cubicBezTo>
                    <a:pt x="78927" y="206706"/>
                    <a:pt x="41357" y="123627"/>
                    <a:pt x="30244" y="89231"/>
                  </a:cubicBezTo>
                  <a:cubicBezTo>
                    <a:pt x="19131" y="54835"/>
                    <a:pt x="-6798" y="-16602"/>
                    <a:pt x="1669" y="35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5" name="フリーフォーム 764">
              <a:extLst>
                <a:ext uri="{FF2B5EF4-FFF2-40B4-BE49-F238E27FC236}">
                  <a16:creationId xmlns:a16="http://schemas.microsoft.com/office/drawing/2014/main" id="{0040B993-DFB3-4C25-5561-F9EB0A24E12E}"/>
                </a:ext>
              </a:extLst>
            </p:cNvPr>
            <p:cNvSpPr/>
            <p:nvPr/>
          </p:nvSpPr>
          <p:spPr>
            <a:xfrm>
              <a:off x="7565876" y="8584928"/>
              <a:ext cx="486985" cy="28885"/>
            </a:xfrm>
            <a:custGeom>
              <a:avLst/>
              <a:gdLst>
                <a:gd name="connsiteX0" fmla="*/ 149 w 486985"/>
                <a:gd name="connsiteY0" fmla="*/ 28847 h 28885"/>
                <a:gd name="connsiteX1" fmla="*/ 343049 w 486985"/>
                <a:gd name="connsiteY1" fmla="*/ 6622 h 28885"/>
                <a:gd name="connsiteX2" fmla="*/ 485924 w 486985"/>
                <a:gd name="connsiteY2" fmla="*/ 16147 h 28885"/>
                <a:gd name="connsiteX3" fmla="*/ 387499 w 486985"/>
                <a:gd name="connsiteY3" fmla="*/ 272 h 28885"/>
                <a:gd name="connsiteX4" fmla="*/ 149 w 486985"/>
                <a:gd name="connsiteY4" fmla="*/ 28847 h 28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985" h="28885">
                  <a:moveTo>
                    <a:pt x="149" y="28847"/>
                  </a:moveTo>
                  <a:cubicBezTo>
                    <a:pt x="-7259" y="29905"/>
                    <a:pt x="262087" y="8739"/>
                    <a:pt x="343049" y="6622"/>
                  </a:cubicBezTo>
                  <a:cubicBezTo>
                    <a:pt x="424011" y="4505"/>
                    <a:pt x="478516" y="17205"/>
                    <a:pt x="485924" y="16147"/>
                  </a:cubicBezTo>
                  <a:cubicBezTo>
                    <a:pt x="493332" y="15089"/>
                    <a:pt x="462111" y="-2374"/>
                    <a:pt x="387499" y="272"/>
                  </a:cubicBezTo>
                  <a:cubicBezTo>
                    <a:pt x="312887" y="2918"/>
                    <a:pt x="7557" y="27789"/>
                    <a:pt x="149" y="288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6" name="フリーフォーム 765">
              <a:extLst>
                <a:ext uri="{FF2B5EF4-FFF2-40B4-BE49-F238E27FC236}">
                  <a16:creationId xmlns:a16="http://schemas.microsoft.com/office/drawing/2014/main" id="{42A315AD-548B-4B44-17ED-8015F0C80AD6}"/>
                </a:ext>
              </a:extLst>
            </p:cNvPr>
            <p:cNvSpPr/>
            <p:nvPr/>
          </p:nvSpPr>
          <p:spPr>
            <a:xfrm>
              <a:off x="7581825" y="8709017"/>
              <a:ext cx="157649" cy="60348"/>
            </a:xfrm>
            <a:custGeom>
              <a:avLst/>
              <a:gdLst>
                <a:gd name="connsiteX0" fmla="*/ 75 w 157649"/>
                <a:gd name="connsiteY0" fmla="*/ 8 h 60348"/>
                <a:gd name="connsiteX1" fmla="*/ 120725 w 157649"/>
                <a:gd name="connsiteY1" fmla="*/ 34933 h 60348"/>
                <a:gd name="connsiteX2" fmla="*/ 155650 w 157649"/>
                <a:gd name="connsiteY2" fmla="*/ 60333 h 60348"/>
                <a:gd name="connsiteX3" fmla="*/ 139775 w 157649"/>
                <a:gd name="connsiteY3" fmla="*/ 38108 h 60348"/>
                <a:gd name="connsiteX4" fmla="*/ 75 w 157649"/>
                <a:gd name="connsiteY4" fmla="*/ 8 h 6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649" h="60348">
                  <a:moveTo>
                    <a:pt x="75" y="8"/>
                  </a:moveTo>
                  <a:cubicBezTo>
                    <a:pt x="-3100" y="-521"/>
                    <a:pt x="94796" y="24879"/>
                    <a:pt x="120725" y="34933"/>
                  </a:cubicBezTo>
                  <a:cubicBezTo>
                    <a:pt x="146654" y="44987"/>
                    <a:pt x="152475" y="59804"/>
                    <a:pt x="155650" y="60333"/>
                  </a:cubicBezTo>
                  <a:cubicBezTo>
                    <a:pt x="158825" y="60862"/>
                    <a:pt x="160942" y="47633"/>
                    <a:pt x="139775" y="38108"/>
                  </a:cubicBezTo>
                  <a:cubicBezTo>
                    <a:pt x="118608" y="28583"/>
                    <a:pt x="3250" y="537"/>
                    <a:pt x="75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7" name="フリーフォーム 766">
              <a:extLst>
                <a:ext uri="{FF2B5EF4-FFF2-40B4-BE49-F238E27FC236}">
                  <a16:creationId xmlns:a16="http://schemas.microsoft.com/office/drawing/2014/main" id="{7E2D2C8F-6A9E-B125-CB6C-981829D156E3}"/>
                </a:ext>
              </a:extLst>
            </p:cNvPr>
            <p:cNvSpPr/>
            <p:nvPr/>
          </p:nvSpPr>
          <p:spPr>
            <a:xfrm>
              <a:off x="5190568" y="10034548"/>
              <a:ext cx="148195" cy="728337"/>
            </a:xfrm>
            <a:custGeom>
              <a:avLst/>
              <a:gdLst>
                <a:gd name="connsiteX0" fmla="*/ 148195 w 148195"/>
                <a:gd name="connsiteY0" fmla="*/ 40 h 728337"/>
                <a:gd name="connsiteX1" fmla="*/ 119620 w 148195"/>
                <a:gd name="connsiteY1" fmla="*/ 276265 h 728337"/>
                <a:gd name="connsiteX2" fmla="*/ 557 w 148195"/>
                <a:gd name="connsiteY2" fmla="*/ 723940 h 728337"/>
                <a:gd name="connsiteX3" fmla="*/ 76757 w 148195"/>
                <a:gd name="connsiteY3" fmla="*/ 490577 h 728337"/>
                <a:gd name="connsiteX4" fmla="*/ 119620 w 148195"/>
                <a:gd name="connsiteY4" fmla="*/ 257215 h 728337"/>
                <a:gd name="connsiteX5" fmla="*/ 148195 w 148195"/>
                <a:gd name="connsiteY5" fmla="*/ 40 h 728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195" h="728337">
                  <a:moveTo>
                    <a:pt x="148195" y="40"/>
                  </a:moveTo>
                  <a:cubicBezTo>
                    <a:pt x="148195" y="3215"/>
                    <a:pt x="144226" y="155615"/>
                    <a:pt x="119620" y="276265"/>
                  </a:cubicBezTo>
                  <a:cubicBezTo>
                    <a:pt x="95014" y="396915"/>
                    <a:pt x="7701" y="688221"/>
                    <a:pt x="557" y="723940"/>
                  </a:cubicBezTo>
                  <a:cubicBezTo>
                    <a:pt x="-6587" y="759659"/>
                    <a:pt x="56913" y="568365"/>
                    <a:pt x="76757" y="490577"/>
                  </a:cubicBezTo>
                  <a:cubicBezTo>
                    <a:pt x="96601" y="412790"/>
                    <a:pt x="106126" y="333415"/>
                    <a:pt x="119620" y="257215"/>
                  </a:cubicBezTo>
                  <a:cubicBezTo>
                    <a:pt x="133114" y="181015"/>
                    <a:pt x="148195" y="-3135"/>
                    <a:pt x="148195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8" name="フリーフォーム 767">
              <a:extLst>
                <a:ext uri="{FF2B5EF4-FFF2-40B4-BE49-F238E27FC236}">
                  <a16:creationId xmlns:a16="http://schemas.microsoft.com/office/drawing/2014/main" id="{1278B9D4-E49B-C0DD-42AD-B37DC401D599}"/>
                </a:ext>
              </a:extLst>
            </p:cNvPr>
            <p:cNvSpPr/>
            <p:nvPr/>
          </p:nvSpPr>
          <p:spPr>
            <a:xfrm>
              <a:off x="5037671" y="10725125"/>
              <a:ext cx="259938" cy="100533"/>
            </a:xfrm>
            <a:custGeom>
              <a:avLst/>
              <a:gdLst>
                <a:gd name="connsiteX0" fmla="*/ 201079 w 259938"/>
                <a:gd name="connsiteY0" fmla="*/ 25 h 100533"/>
                <a:gd name="connsiteX1" fmla="*/ 220129 w 259938"/>
                <a:gd name="connsiteY1" fmla="*/ 95275 h 100533"/>
                <a:gd name="connsiteX2" fmla="*/ 158217 w 259938"/>
                <a:gd name="connsiteY2" fmla="*/ 85750 h 100533"/>
                <a:gd name="connsiteX3" fmla="*/ 1054 w 259938"/>
                <a:gd name="connsiteY3" fmla="*/ 76225 h 100533"/>
                <a:gd name="connsiteX4" fmla="*/ 243942 w 259938"/>
                <a:gd name="connsiteY4" fmla="*/ 100038 h 100533"/>
                <a:gd name="connsiteX5" fmla="*/ 234417 w 259938"/>
                <a:gd name="connsiteY5" fmla="*/ 85750 h 100533"/>
                <a:gd name="connsiteX6" fmla="*/ 201079 w 259938"/>
                <a:gd name="connsiteY6" fmla="*/ 25 h 100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938" h="100533">
                  <a:moveTo>
                    <a:pt x="201079" y="25"/>
                  </a:moveTo>
                  <a:cubicBezTo>
                    <a:pt x="198698" y="1612"/>
                    <a:pt x="227273" y="80988"/>
                    <a:pt x="220129" y="95275"/>
                  </a:cubicBezTo>
                  <a:cubicBezTo>
                    <a:pt x="212985" y="109562"/>
                    <a:pt x="194729" y="88925"/>
                    <a:pt x="158217" y="85750"/>
                  </a:cubicBezTo>
                  <a:cubicBezTo>
                    <a:pt x="121705" y="82575"/>
                    <a:pt x="-13233" y="73844"/>
                    <a:pt x="1054" y="76225"/>
                  </a:cubicBezTo>
                  <a:cubicBezTo>
                    <a:pt x="15341" y="78606"/>
                    <a:pt x="243942" y="100038"/>
                    <a:pt x="243942" y="100038"/>
                  </a:cubicBezTo>
                  <a:cubicBezTo>
                    <a:pt x="282836" y="101625"/>
                    <a:pt x="239180" y="100038"/>
                    <a:pt x="234417" y="85750"/>
                  </a:cubicBezTo>
                  <a:cubicBezTo>
                    <a:pt x="229654" y="71462"/>
                    <a:pt x="203460" y="-1562"/>
                    <a:pt x="201079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9" name="フリーフォーム 768">
              <a:extLst>
                <a:ext uri="{FF2B5EF4-FFF2-40B4-BE49-F238E27FC236}">
                  <a16:creationId xmlns:a16="http://schemas.microsoft.com/office/drawing/2014/main" id="{A42A2006-C733-B522-0573-DD74709DF348}"/>
                </a:ext>
              </a:extLst>
            </p:cNvPr>
            <p:cNvSpPr/>
            <p:nvPr/>
          </p:nvSpPr>
          <p:spPr>
            <a:xfrm>
              <a:off x="5124450" y="10271853"/>
              <a:ext cx="33451" cy="406849"/>
            </a:xfrm>
            <a:custGeom>
              <a:avLst/>
              <a:gdLst>
                <a:gd name="connsiteX0" fmla="*/ 0 w 33451"/>
                <a:gd name="connsiteY0" fmla="*/ 860 h 406849"/>
                <a:gd name="connsiteX1" fmla="*/ 33338 w 33451"/>
                <a:gd name="connsiteY1" fmla="*/ 186597 h 406849"/>
                <a:gd name="connsiteX2" fmla="*/ 4763 w 33451"/>
                <a:gd name="connsiteY2" fmla="*/ 405672 h 406849"/>
                <a:gd name="connsiteX3" fmla="*/ 33338 w 33451"/>
                <a:gd name="connsiteY3" fmla="*/ 262797 h 406849"/>
                <a:gd name="connsiteX4" fmla="*/ 0 w 33451"/>
                <a:gd name="connsiteY4" fmla="*/ 860 h 406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51" h="406849">
                  <a:moveTo>
                    <a:pt x="0" y="860"/>
                  </a:moveTo>
                  <a:cubicBezTo>
                    <a:pt x="0" y="-11840"/>
                    <a:pt x="32544" y="119128"/>
                    <a:pt x="33338" y="186597"/>
                  </a:cubicBezTo>
                  <a:cubicBezTo>
                    <a:pt x="34132" y="254066"/>
                    <a:pt x="4763" y="392972"/>
                    <a:pt x="4763" y="405672"/>
                  </a:cubicBezTo>
                  <a:cubicBezTo>
                    <a:pt x="4763" y="418372"/>
                    <a:pt x="30957" y="325503"/>
                    <a:pt x="33338" y="262797"/>
                  </a:cubicBezTo>
                  <a:cubicBezTo>
                    <a:pt x="35719" y="200091"/>
                    <a:pt x="0" y="13560"/>
                    <a:pt x="0" y="8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0" name="フリーフォーム 769">
              <a:extLst>
                <a:ext uri="{FF2B5EF4-FFF2-40B4-BE49-F238E27FC236}">
                  <a16:creationId xmlns:a16="http://schemas.microsoft.com/office/drawing/2014/main" id="{4EDB6BB9-3B97-0F8C-563E-7E7B99EAFB8F}"/>
                </a:ext>
              </a:extLst>
            </p:cNvPr>
            <p:cNvSpPr/>
            <p:nvPr/>
          </p:nvSpPr>
          <p:spPr>
            <a:xfrm>
              <a:off x="5043488" y="10219625"/>
              <a:ext cx="5357" cy="456915"/>
            </a:xfrm>
            <a:custGeom>
              <a:avLst/>
              <a:gdLst>
                <a:gd name="connsiteX0" fmla="*/ 4762 w 5357"/>
                <a:gd name="connsiteY0" fmla="*/ 700 h 456915"/>
                <a:gd name="connsiteX1" fmla="*/ 4762 w 5357"/>
                <a:gd name="connsiteY1" fmla="*/ 438850 h 456915"/>
                <a:gd name="connsiteX2" fmla="*/ 0 w 5357"/>
                <a:gd name="connsiteY2" fmla="*/ 338838 h 456915"/>
                <a:gd name="connsiteX3" fmla="*/ 4762 w 5357"/>
                <a:gd name="connsiteY3" fmla="*/ 700 h 456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57" h="456915">
                  <a:moveTo>
                    <a:pt x="4762" y="700"/>
                  </a:moveTo>
                  <a:cubicBezTo>
                    <a:pt x="5556" y="17369"/>
                    <a:pt x="5556" y="382494"/>
                    <a:pt x="4762" y="438850"/>
                  </a:cubicBezTo>
                  <a:cubicBezTo>
                    <a:pt x="3968" y="495206"/>
                    <a:pt x="0" y="407894"/>
                    <a:pt x="0" y="338838"/>
                  </a:cubicBezTo>
                  <a:cubicBezTo>
                    <a:pt x="0" y="269782"/>
                    <a:pt x="3968" y="-15969"/>
                    <a:pt x="4762" y="7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1" name="フリーフォーム 770">
              <a:extLst>
                <a:ext uri="{FF2B5EF4-FFF2-40B4-BE49-F238E27FC236}">
                  <a16:creationId xmlns:a16="http://schemas.microsoft.com/office/drawing/2014/main" id="{19C81A66-9844-FD5D-8AE3-EF4EE30F4A6C}"/>
                </a:ext>
              </a:extLst>
            </p:cNvPr>
            <p:cNvSpPr/>
            <p:nvPr/>
          </p:nvSpPr>
          <p:spPr>
            <a:xfrm>
              <a:off x="5506924" y="9780581"/>
              <a:ext cx="648226" cy="813797"/>
            </a:xfrm>
            <a:custGeom>
              <a:avLst/>
              <a:gdLst>
                <a:gd name="connsiteX0" fmla="*/ 640783 w 648226"/>
                <a:gd name="connsiteY0" fmla="*/ 134944 h 813797"/>
                <a:gd name="connsiteX1" fmla="*/ 412183 w 648226"/>
                <a:gd name="connsiteY1" fmla="*/ 228833 h 813797"/>
                <a:gd name="connsiteX2" fmla="*/ 142762 w 648226"/>
                <a:gd name="connsiteY2" fmla="*/ 506419 h 813797"/>
                <a:gd name="connsiteX3" fmla="*/ 3969 w 648226"/>
                <a:gd name="connsiteY3" fmla="*/ 808498 h 813797"/>
                <a:gd name="connsiteX4" fmla="*/ 44790 w 648226"/>
                <a:gd name="connsiteY4" fmla="*/ 677869 h 813797"/>
                <a:gd name="connsiteX5" fmla="*/ 118269 w 648226"/>
                <a:gd name="connsiteY5" fmla="*/ 412530 h 813797"/>
                <a:gd name="connsiteX6" fmla="*/ 163172 w 648226"/>
                <a:gd name="connsiteY6" fmla="*/ 245162 h 813797"/>
                <a:gd name="connsiteX7" fmla="*/ 163172 w 648226"/>
                <a:gd name="connsiteY7" fmla="*/ 277819 h 813797"/>
                <a:gd name="connsiteX8" fmla="*/ 159090 w 648226"/>
                <a:gd name="connsiteY8" fmla="*/ 330887 h 813797"/>
                <a:gd name="connsiteX9" fmla="*/ 122351 w 648226"/>
                <a:gd name="connsiteY9" fmla="*/ 241080 h 813797"/>
                <a:gd name="connsiteX10" fmla="*/ 122351 w 648226"/>
                <a:gd name="connsiteY10" fmla="*/ 265573 h 813797"/>
                <a:gd name="connsiteX11" fmla="*/ 248897 w 648226"/>
                <a:gd name="connsiteY11" fmla="*/ 134944 h 813797"/>
                <a:gd name="connsiteX12" fmla="*/ 224405 w 648226"/>
                <a:gd name="connsiteY12" fmla="*/ 143108 h 813797"/>
                <a:gd name="connsiteX13" fmla="*/ 444840 w 648226"/>
                <a:gd name="connsiteY13" fmla="*/ 77794 h 813797"/>
                <a:gd name="connsiteX14" fmla="*/ 522401 w 648226"/>
                <a:gd name="connsiteY14" fmla="*/ 65548 h 813797"/>
                <a:gd name="connsiteX15" fmla="*/ 624455 w 648226"/>
                <a:gd name="connsiteY15" fmla="*/ 233 h 813797"/>
                <a:gd name="connsiteX16" fmla="*/ 575469 w 648226"/>
                <a:gd name="connsiteY16" fmla="*/ 45137 h 813797"/>
                <a:gd name="connsiteX17" fmla="*/ 591797 w 648226"/>
                <a:gd name="connsiteY17" fmla="*/ 81876 h 813797"/>
                <a:gd name="connsiteX18" fmla="*/ 640783 w 648226"/>
                <a:gd name="connsiteY18" fmla="*/ 134944 h 813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8226" h="813797">
                  <a:moveTo>
                    <a:pt x="640783" y="134944"/>
                  </a:moveTo>
                  <a:cubicBezTo>
                    <a:pt x="610847" y="159437"/>
                    <a:pt x="495187" y="166920"/>
                    <a:pt x="412183" y="228833"/>
                  </a:cubicBezTo>
                  <a:cubicBezTo>
                    <a:pt x="329179" y="290746"/>
                    <a:pt x="210798" y="409808"/>
                    <a:pt x="142762" y="506419"/>
                  </a:cubicBezTo>
                  <a:cubicBezTo>
                    <a:pt x="74726" y="603030"/>
                    <a:pt x="20298" y="779923"/>
                    <a:pt x="3969" y="808498"/>
                  </a:cubicBezTo>
                  <a:cubicBezTo>
                    <a:pt x="-12360" y="837073"/>
                    <a:pt x="25740" y="743864"/>
                    <a:pt x="44790" y="677869"/>
                  </a:cubicBezTo>
                  <a:cubicBezTo>
                    <a:pt x="63840" y="611874"/>
                    <a:pt x="98539" y="484648"/>
                    <a:pt x="118269" y="412530"/>
                  </a:cubicBezTo>
                  <a:cubicBezTo>
                    <a:pt x="137999" y="340412"/>
                    <a:pt x="155688" y="267614"/>
                    <a:pt x="163172" y="245162"/>
                  </a:cubicBezTo>
                  <a:cubicBezTo>
                    <a:pt x="170656" y="222710"/>
                    <a:pt x="163852" y="263532"/>
                    <a:pt x="163172" y="277819"/>
                  </a:cubicBezTo>
                  <a:cubicBezTo>
                    <a:pt x="162492" y="292106"/>
                    <a:pt x="165893" y="337010"/>
                    <a:pt x="159090" y="330887"/>
                  </a:cubicBezTo>
                  <a:cubicBezTo>
                    <a:pt x="152287" y="324764"/>
                    <a:pt x="122351" y="241080"/>
                    <a:pt x="122351" y="241080"/>
                  </a:cubicBezTo>
                  <a:cubicBezTo>
                    <a:pt x="116228" y="230194"/>
                    <a:pt x="101260" y="283262"/>
                    <a:pt x="122351" y="265573"/>
                  </a:cubicBezTo>
                  <a:cubicBezTo>
                    <a:pt x="143442" y="247884"/>
                    <a:pt x="248897" y="134944"/>
                    <a:pt x="248897" y="134944"/>
                  </a:cubicBezTo>
                  <a:cubicBezTo>
                    <a:pt x="265906" y="114533"/>
                    <a:pt x="224405" y="143108"/>
                    <a:pt x="224405" y="143108"/>
                  </a:cubicBezTo>
                  <a:cubicBezTo>
                    <a:pt x="257062" y="133583"/>
                    <a:pt x="395174" y="90721"/>
                    <a:pt x="444840" y="77794"/>
                  </a:cubicBezTo>
                  <a:cubicBezTo>
                    <a:pt x="494506" y="64867"/>
                    <a:pt x="492465" y="78475"/>
                    <a:pt x="522401" y="65548"/>
                  </a:cubicBezTo>
                  <a:cubicBezTo>
                    <a:pt x="552337" y="52621"/>
                    <a:pt x="615610" y="3635"/>
                    <a:pt x="624455" y="233"/>
                  </a:cubicBezTo>
                  <a:cubicBezTo>
                    <a:pt x="633300" y="-3169"/>
                    <a:pt x="580912" y="31530"/>
                    <a:pt x="575469" y="45137"/>
                  </a:cubicBezTo>
                  <a:cubicBezTo>
                    <a:pt x="570026" y="58744"/>
                    <a:pt x="582272" y="69630"/>
                    <a:pt x="591797" y="81876"/>
                  </a:cubicBezTo>
                  <a:cubicBezTo>
                    <a:pt x="601322" y="94122"/>
                    <a:pt x="670719" y="110451"/>
                    <a:pt x="640783" y="1349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2" name="フリーフォーム 771">
              <a:extLst>
                <a:ext uri="{FF2B5EF4-FFF2-40B4-BE49-F238E27FC236}">
                  <a16:creationId xmlns:a16="http://schemas.microsoft.com/office/drawing/2014/main" id="{E1372773-9183-C4DE-CA9C-F634D6E27DC9}"/>
                </a:ext>
              </a:extLst>
            </p:cNvPr>
            <p:cNvSpPr/>
            <p:nvPr/>
          </p:nvSpPr>
          <p:spPr>
            <a:xfrm>
              <a:off x="5143714" y="10188371"/>
              <a:ext cx="508788" cy="1085937"/>
            </a:xfrm>
            <a:custGeom>
              <a:avLst/>
              <a:gdLst>
                <a:gd name="connsiteX0" fmla="*/ 448822 w 508788"/>
                <a:gd name="connsiteY0" fmla="*/ 217011 h 1085937"/>
                <a:gd name="connsiteX1" fmla="*/ 363097 w 508788"/>
                <a:gd name="connsiteY1" fmla="*/ 588486 h 1085937"/>
                <a:gd name="connsiteX2" fmla="*/ 318193 w 508788"/>
                <a:gd name="connsiteY2" fmla="*/ 800758 h 1085937"/>
                <a:gd name="connsiteX3" fmla="*/ 379425 w 508788"/>
                <a:gd name="connsiteY3" fmla="*/ 1057933 h 1085937"/>
                <a:gd name="connsiteX4" fmla="*/ 379425 w 508788"/>
                <a:gd name="connsiteY4" fmla="*/ 1053850 h 1085937"/>
                <a:gd name="connsiteX5" fmla="*/ 163072 w 508788"/>
                <a:gd name="connsiteY5" fmla="*/ 833415 h 1085937"/>
                <a:gd name="connsiteX6" fmla="*/ 7950 w 508788"/>
                <a:gd name="connsiteY6" fmla="*/ 694622 h 1085937"/>
                <a:gd name="connsiteX7" fmla="*/ 40607 w 508788"/>
                <a:gd name="connsiteY7" fmla="*/ 735443 h 1085937"/>
                <a:gd name="connsiteX8" fmla="*/ 195729 w 508788"/>
                <a:gd name="connsiteY8" fmla="*/ 747690 h 1085937"/>
                <a:gd name="connsiteX9" fmla="*/ 248797 w 508788"/>
                <a:gd name="connsiteY9" fmla="*/ 686458 h 1085937"/>
                <a:gd name="connsiteX10" fmla="*/ 269207 w 508788"/>
                <a:gd name="connsiteY10" fmla="*/ 474186 h 1085937"/>
                <a:gd name="connsiteX11" fmla="*/ 265125 w 508788"/>
                <a:gd name="connsiteY11" fmla="*/ 551747 h 1085937"/>
                <a:gd name="connsiteX12" fmla="*/ 281454 w 508788"/>
                <a:gd name="connsiteY12" fmla="*/ 645636 h 1085937"/>
                <a:gd name="connsiteX13" fmla="*/ 330440 w 508788"/>
                <a:gd name="connsiteY13" fmla="*/ 363968 h 1085937"/>
                <a:gd name="connsiteX14" fmla="*/ 310029 w 508788"/>
                <a:gd name="connsiteY14" fmla="*/ 445611 h 1085937"/>
                <a:gd name="connsiteX15" fmla="*/ 387590 w 508788"/>
                <a:gd name="connsiteY15" fmla="*/ 204765 h 1085937"/>
                <a:gd name="connsiteX16" fmla="*/ 505972 w 508788"/>
                <a:gd name="connsiteY16" fmla="*/ 4740 h 1085937"/>
                <a:gd name="connsiteX17" fmla="*/ 465150 w 508788"/>
                <a:gd name="connsiteY17" fmla="*/ 78218 h 1085937"/>
                <a:gd name="connsiteX18" fmla="*/ 391672 w 508788"/>
                <a:gd name="connsiteY18" fmla="*/ 249668 h 1085937"/>
                <a:gd name="connsiteX19" fmla="*/ 363097 w 508788"/>
                <a:gd name="connsiteY19" fmla="*/ 351722 h 1085937"/>
                <a:gd name="connsiteX20" fmla="*/ 448822 w 508788"/>
                <a:gd name="connsiteY20" fmla="*/ 217011 h 1085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08788" h="1085937">
                  <a:moveTo>
                    <a:pt x="448822" y="217011"/>
                  </a:moveTo>
                  <a:cubicBezTo>
                    <a:pt x="448822" y="256472"/>
                    <a:pt x="384869" y="491195"/>
                    <a:pt x="363097" y="588486"/>
                  </a:cubicBezTo>
                  <a:cubicBezTo>
                    <a:pt x="341325" y="685777"/>
                    <a:pt x="315472" y="722517"/>
                    <a:pt x="318193" y="800758"/>
                  </a:cubicBezTo>
                  <a:cubicBezTo>
                    <a:pt x="320914" y="878999"/>
                    <a:pt x="379425" y="1057933"/>
                    <a:pt x="379425" y="1057933"/>
                  </a:cubicBezTo>
                  <a:cubicBezTo>
                    <a:pt x="389630" y="1100115"/>
                    <a:pt x="415484" y="1091270"/>
                    <a:pt x="379425" y="1053850"/>
                  </a:cubicBezTo>
                  <a:cubicBezTo>
                    <a:pt x="343366" y="1016430"/>
                    <a:pt x="224984" y="893286"/>
                    <a:pt x="163072" y="833415"/>
                  </a:cubicBezTo>
                  <a:cubicBezTo>
                    <a:pt x="101159" y="773544"/>
                    <a:pt x="7950" y="694622"/>
                    <a:pt x="7950" y="694622"/>
                  </a:cubicBezTo>
                  <a:cubicBezTo>
                    <a:pt x="-12461" y="678293"/>
                    <a:pt x="9310" y="726598"/>
                    <a:pt x="40607" y="735443"/>
                  </a:cubicBezTo>
                  <a:cubicBezTo>
                    <a:pt x="71904" y="744288"/>
                    <a:pt x="161031" y="755854"/>
                    <a:pt x="195729" y="747690"/>
                  </a:cubicBezTo>
                  <a:cubicBezTo>
                    <a:pt x="230427" y="739526"/>
                    <a:pt x="236551" y="732042"/>
                    <a:pt x="248797" y="686458"/>
                  </a:cubicBezTo>
                  <a:cubicBezTo>
                    <a:pt x="261043" y="640874"/>
                    <a:pt x="266486" y="496638"/>
                    <a:pt x="269207" y="474186"/>
                  </a:cubicBezTo>
                  <a:cubicBezTo>
                    <a:pt x="271928" y="451734"/>
                    <a:pt x="263084" y="523172"/>
                    <a:pt x="265125" y="551747"/>
                  </a:cubicBezTo>
                  <a:cubicBezTo>
                    <a:pt x="267166" y="580322"/>
                    <a:pt x="270568" y="676932"/>
                    <a:pt x="281454" y="645636"/>
                  </a:cubicBezTo>
                  <a:cubicBezTo>
                    <a:pt x="292340" y="614340"/>
                    <a:pt x="325678" y="397305"/>
                    <a:pt x="330440" y="363968"/>
                  </a:cubicBezTo>
                  <a:cubicBezTo>
                    <a:pt x="335202" y="330631"/>
                    <a:pt x="300504" y="472145"/>
                    <a:pt x="310029" y="445611"/>
                  </a:cubicBezTo>
                  <a:cubicBezTo>
                    <a:pt x="319554" y="419077"/>
                    <a:pt x="354933" y="278243"/>
                    <a:pt x="387590" y="204765"/>
                  </a:cubicBezTo>
                  <a:cubicBezTo>
                    <a:pt x="420247" y="131287"/>
                    <a:pt x="493045" y="25831"/>
                    <a:pt x="505972" y="4740"/>
                  </a:cubicBezTo>
                  <a:cubicBezTo>
                    <a:pt x="518899" y="-16351"/>
                    <a:pt x="484200" y="37397"/>
                    <a:pt x="465150" y="78218"/>
                  </a:cubicBezTo>
                  <a:cubicBezTo>
                    <a:pt x="446100" y="119039"/>
                    <a:pt x="408681" y="204084"/>
                    <a:pt x="391672" y="249668"/>
                  </a:cubicBezTo>
                  <a:cubicBezTo>
                    <a:pt x="374663" y="295252"/>
                    <a:pt x="354933" y="353083"/>
                    <a:pt x="363097" y="351722"/>
                  </a:cubicBezTo>
                  <a:cubicBezTo>
                    <a:pt x="371261" y="350361"/>
                    <a:pt x="448822" y="177550"/>
                    <a:pt x="448822" y="2170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3" name="フリーフォーム 772">
              <a:extLst>
                <a:ext uri="{FF2B5EF4-FFF2-40B4-BE49-F238E27FC236}">
                  <a16:creationId xmlns:a16="http://schemas.microsoft.com/office/drawing/2014/main" id="{F40388ED-F95F-83A2-C26A-1BBF71E08015}"/>
                </a:ext>
              </a:extLst>
            </p:cNvPr>
            <p:cNvSpPr/>
            <p:nvPr/>
          </p:nvSpPr>
          <p:spPr>
            <a:xfrm>
              <a:off x="6096150" y="10032299"/>
              <a:ext cx="160378" cy="1123902"/>
            </a:xfrm>
            <a:custGeom>
              <a:avLst/>
              <a:gdLst>
                <a:gd name="connsiteX0" fmla="*/ 129118 w 160378"/>
                <a:gd name="connsiteY0" fmla="*/ 1608 h 1123902"/>
                <a:gd name="connsiteX1" fmla="*/ 51557 w 160378"/>
                <a:gd name="connsiteY1" fmla="*/ 499630 h 1123902"/>
                <a:gd name="connsiteX2" fmla="*/ 14818 w 160378"/>
                <a:gd name="connsiteY2" fmla="*/ 1001733 h 1123902"/>
                <a:gd name="connsiteX3" fmla="*/ 10736 w 160378"/>
                <a:gd name="connsiteY3" fmla="*/ 1087458 h 1123902"/>
                <a:gd name="connsiteX4" fmla="*/ 10736 w 160378"/>
                <a:gd name="connsiteY4" fmla="*/ 1046637 h 1123902"/>
                <a:gd name="connsiteX5" fmla="*/ 153611 w 160378"/>
                <a:gd name="connsiteY5" fmla="*/ 246537 h 1123902"/>
                <a:gd name="connsiteX6" fmla="*/ 137282 w 160378"/>
                <a:gd name="connsiteY6" fmla="*/ 336344 h 1123902"/>
                <a:gd name="connsiteX7" fmla="*/ 129118 w 160378"/>
                <a:gd name="connsiteY7" fmla="*/ 1608 h 1123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378" h="1123902">
                  <a:moveTo>
                    <a:pt x="129118" y="1608"/>
                  </a:moveTo>
                  <a:cubicBezTo>
                    <a:pt x="114831" y="28822"/>
                    <a:pt x="70607" y="332943"/>
                    <a:pt x="51557" y="499630"/>
                  </a:cubicBezTo>
                  <a:cubicBezTo>
                    <a:pt x="32507" y="666317"/>
                    <a:pt x="21621" y="903762"/>
                    <a:pt x="14818" y="1001733"/>
                  </a:cubicBezTo>
                  <a:cubicBezTo>
                    <a:pt x="8015" y="1099704"/>
                    <a:pt x="11416" y="1079974"/>
                    <a:pt x="10736" y="1087458"/>
                  </a:cubicBezTo>
                  <a:cubicBezTo>
                    <a:pt x="10056" y="1094942"/>
                    <a:pt x="-13077" y="1186791"/>
                    <a:pt x="10736" y="1046637"/>
                  </a:cubicBezTo>
                  <a:cubicBezTo>
                    <a:pt x="34549" y="906483"/>
                    <a:pt x="132520" y="364919"/>
                    <a:pt x="153611" y="246537"/>
                  </a:cubicBezTo>
                  <a:cubicBezTo>
                    <a:pt x="174702" y="128155"/>
                    <a:pt x="140004" y="371723"/>
                    <a:pt x="137282" y="336344"/>
                  </a:cubicBezTo>
                  <a:cubicBezTo>
                    <a:pt x="134561" y="300965"/>
                    <a:pt x="143405" y="-25606"/>
                    <a:pt x="129118" y="16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4" name="フリーフォーム 773">
              <a:extLst>
                <a:ext uri="{FF2B5EF4-FFF2-40B4-BE49-F238E27FC236}">
                  <a16:creationId xmlns:a16="http://schemas.microsoft.com/office/drawing/2014/main" id="{F0754046-101C-1E23-5AB0-CD06AD4DBEA0}"/>
                </a:ext>
              </a:extLst>
            </p:cNvPr>
            <p:cNvSpPr/>
            <p:nvPr/>
          </p:nvSpPr>
          <p:spPr>
            <a:xfrm>
              <a:off x="4037013" y="8591661"/>
              <a:ext cx="117527" cy="646898"/>
            </a:xfrm>
            <a:custGeom>
              <a:avLst/>
              <a:gdLst>
                <a:gd name="connsiteX0" fmla="*/ 149 w 117527"/>
                <a:gd name="connsiteY0" fmla="*/ 248 h 646898"/>
                <a:gd name="connsiteX1" fmla="*/ 86413 w 117527"/>
                <a:gd name="connsiteY1" fmla="*/ 144022 h 646898"/>
                <a:gd name="connsiteX2" fmla="*/ 115168 w 117527"/>
                <a:gd name="connsiteY2" fmla="*/ 644354 h 646898"/>
                <a:gd name="connsiteX3" fmla="*/ 115168 w 117527"/>
                <a:gd name="connsiteY3" fmla="*/ 328052 h 646898"/>
                <a:gd name="connsiteX4" fmla="*/ 109417 w 117527"/>
                <a:gd name="connsiteY4" fmla="*/ 92264 h 646898"/>
                <a:gd name="connsiteX5" fmla="*/ 109417 w 117527"/>
                <a:gd name="connsiteY5" fmla="*/ 167026 h 646898"/>
                <a:gd name="connsiteX6" fmla="*/ 149 w 117527"/>
                <a:gd name="connsiteY6" fmla="*/ 248 h 64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527" h="646898">
                  <a:moveTo>
                    <a:pt x="149" y="248"/>
                  </a:moveTo>
                  <a:cubicBezTo>
                    <a:pt x="-3685" y="-3586"/>
                    <a:pt x="67243" y="36671"/>
                    <a:pt x="86413" y="144022"/>
                  </a:cubicBezTo>
                  <a:cubicBezTo>
                    <a:pt x="105583" y="251373"/>
                    <a:pt x="110376" y="613682"/>
                    <a:pt x="115168" y="644354"/>
                  </a:cubicBezTo>
                  <a:cubicBezTo>
                    <a:pt x="119960" y="675026"/>
                    <a:pt x="116127" y="420067"/>
                    <a:pt x="115168" y="328052"/>
                  </a:cubicBezTo>
                  <a:cubicBezTo>
                    <a:pt x="114210" y="236037"/>
                    <a:pt x="110376" y="119102"/>
                    <a:pt x="109417" y="92264"/>
                  </a:cubicBezTo>
                  <a:cubicBezTo>
                    <a:pt x="108459" y="65426"/>
                    <a:pt x="120919" y="184279"/>
                    <a:pt x="109417" y="167026"/>
                  </a:cubicBezTo>
                  <a:cubicBezTo>
                    <a:pt x="97915" y="149773"/>
                    <a:pt x="3983" y="4082"/>
                    <a:pt x="149" y="2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5" name="フリーフォーム 774">
              <a:extLst>
                <a:ext uri="{FF2B5EF4-FFF2-40B4-BE49-F238E27FC236}">
                  <a16:creationId xmlns:a16="http://schemas.microsoft.com/office/drawing/2014/main" id="{30FEFE65-79F3-2499-2E46-CC50DF540AD6}"/>
                </a:ext>
              </a:extLst>
            </p:cNvPr>
            <p:cNvSpPr/>
            <p:nvPr/>
          </p:nvSpPr>
          <p:spPr>
            <a:xfrm>
              <a:off x="4352353" y="7950650"/>
              <a:ext cx="277232" cy="229435"/>
            </a:xfrm>
            <a:custGeom>
              <a:avLst/>
              <a:gdLst>
                <a:gd name="connsiteX0" fmla="*/ 1111 w 277232"/>
                <a:gd name="connsiteY0" fmla="*/ 227192 h 229435"/>
                <a:gd name="connsiteX1" fmla="*/ 185141 w 277232"/>
                <a:gd name="connsiteY1" fmla="*/ 8656 h 229435"/>
                <a:gd name="connsiteX2" fmla="*/ 185141 w 277232"/>
                <a:gd name="connsiteY2" fmla="*/ 60414 h 229435"/>
                <a:gd name="connsiteX3" fmla="*/ 277156 w 277232"/>
                <a:gd name="connsiteY3" fmla="*/ 215690 h 229435"/>
                <a:gd name="connsiteX4" fmla="*/ 167889 w 277232"/>
                <a:gd name="connsiteY4" fmla="*/ 31659 h 229435"/>
                <a:gd name="connsiteX5" fmla="*/ 110379 w 277232"/>
                <a:gd name="connsiteY5" fmla="*/ 117924 h 229435"/>
                <a:gd name="connsiteX6" fmla="*/ 1111 w 277232"/>
                <a:gd name="connsiteY6" fmla="*/ 227192 h 2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7232" h="229435">
                  <a:moveTo>
                    <a:pt x="1111" y="227192"/>
                  </a:moveTo>
                  <a:cubicBezTo>
                    <a:pt x="13571" y="208981"/>
                    <a:pt x="185141" y="8656"/>
                    <a:pt x="185141" y="8656"/>
                  </a:cubicBezTo>
                  <a:cubicBezTo>
                    <a:pt x="215813" y="-19140"/>
                    <a:pt x="169805" y="25908"/>
                    <a:pt x="185141" y="60414"/>
                  </a:cubicBezTo>
                  <a:cubicBezTo>
                    <a:pt x="200477" y="94920"/>
                    <a:pt x="280031" y="220482"/>
                    <a:pt x="277156" y="215690"/>
                  </a:cubicBezTo>
                  <a:cubicBezTo>
                    <a:pt x="274281" y="210898"/>
                    <a:pt x="195685" y="47953"/>
                    <a:pt x="167889" y="31659"/>
                  </a:cubicBezTo>
                  <a:cubicBezTo>
                    <a:pt x="140093" y="15365"/>
                    <a:pt x="136258" y="88211"/>
                    <a:pt x="110379" y="117924"/>
                  </a:cubicBezTo>
                  <a:cubicBezTo>
                    <a:pt x="84500" y="147637"/>
                    <a:pt x="-11349" y="245403"/>
                    <a:pt x="1111" y="227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6" name="フリーフォーム 775">
              <a:extLst>
                <a:ext uri="{FF2B5EF4-FFF2-40B4-BE49-F238E27FC236}">
                  <a16:creationId xmlns:a16="http://schemas.microsoft.com/office/drawing/2014/main" id="{6B815655-4169-62A3-6048-016386E0875E}"/>
                </a:ext>
              </a:extLst>
            </p:cNvPr>
            <p:cNvSpPr/>
            <p:nvPr/>
          </p:nvSpPr>
          <p:spPr>
            <a:xfrm>
              <a:off x="4301706" y="8827006"/>
              <a:ext cx="40256" cy="1181341"/>
            </a:xfrm>
            <a:custGeom>
              <a:avLst/>
              <a:gdLst>
                <a:gd name="connsiteX0" fmla="*/ 0 w 40256"/>
                <a:gd name="connsiteY0" fmla="*/ 692 h 1181341"/>
                <a:gd name="connsiteX1" fmla="*/ 28754 w 40256"/>
                <a:gd name="connsiteY1" fmla="*/ 685054 h 1181341"/>
                <a:gd name="connsiteX2" fmla="*/ 40256 w 40256"/>
                <a:gd name="connsiteY2" fmla="*/ 1179636 h 1181341"/>
                <a:gd name="connsiteX3" fmla="*/ 28754 w 40256"/>
                <a:gd name="connsiteY3" fmla="*/ 817326 h 1181341"/>
                <a:gd name="connsiteX4" fmla="*/ 0 w 40256"/>
                <a:gd name="connsiteY4" fmla="*/ 692 h 118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256" h="1181341">
                  <a:moveTo>
                    <a:pt x="0" y="692"/>
                  </a:moveTo>
                  <a:cubicBezTo>
                    <a:pt x="0" y="-21353"/>
                    <a:pt x="22045" y="488563"/>
                    <a:pt x="28754" y="685054"/>
                  </a:cubicBezTo>
                  <a:cubicBezTo>
                    <a:pt x="35463" y="881545"/>
                    <a:pt x="40256" y="1157591"/>
                    <a:pt x="40256" y="1179636"/>
                  </a:cubicBezTo>
                  <a:cubicBezTo>
                    <a:pt x="40256" y="1201681"/>
                    <a:pt x="36422" y="1006149"/>
                    <a:pt x="28754" y="817326"/>
                  </a:cubicBezTo>
                  <a:cubicBezTo>
                    <a:pt x="21086" y="628503"/>
                    <a:pt x="0" y="22737"/>
                    <a:pt x="0" y="6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7" name="フリーフォーム 776">
              <a:extLst>
                <a:ext uri="{FF2B5EF4-FFF2-40B4-BE49-F238E27FC236}">
                  <a16:creationId xmlns:a16="http://schemas.microsoft.com/office/drawing/2014/main" id="{2C64D879-AE5C-564C-FA3B-FEC647C45B28}"/>
                </a:ext>
              </a:extLst>
            </p:cNvPr>
            <p:cNvSpPr/>
            <p:nvPr/>
          </p:nvSpPr>
          <p:spPr>
            <a:xfrm>
              <a:off x="4467460" y="8120176"/>
              <a:ext cx="156345" cy="441916"/>
            </a:xfrm>
            <a:custGeom>
              <a:avLst/>
              <a:gdLst>
                <a:gd name="connsiteX0" fmla="*/ 41280 w 156345"/>
                <a:gd name="connsiteY0" fmla="*/ 156 h 441916"/>
                <a:gd name="connsiteX1" fmla="*/ 6774 w 156345"/>
                <a:gd name="connsiteY1" fmla="*/ 276201 h 441916"/>
                <a:gd name="connsiteX2" fmla="*/ 6774 w 156345"/>
                <a:gd name="connsiteY2" fmla="*/ 431477 h 441916"/>
                <a:gd name="connsiteX3" fmla="*/ 12525 w 156345"/>
                <a:gd name="connsiteY3" fmla="*/ 396971 h 441916"/>
                <a:gd name="connsiteX4" fmla="*/ 156298 w 156345"/>
                <a:gd name="connsiteY4" fmla="*/ 149681 h 441916"/>
                <a:gd name="connsiteX5" fmla="*/ 29778 w 156345"/>
                <a:gd name="connsiteY5" fmla="*/ 356715 h 441916"/>
                <a:gd name="connsiteX6" fmla="*/ 12525 w 156345"/>
                <a:gd name="connsiteY6" fmla="*/ 391220 h 441916"/>
                <a:gd name="connsiteX7" fmla="*/ 18276 w 156345"/>
                <a:gd name="connsiteY7" fmla="*/ 253198 h 441916"/>
                <a:gd name="connsiteX8" fmla="*/ 6774 w 156345"/>
                <a:gd name="connsiteY8" fmla="*/ 316458 h 441916"/>
                <a:gd name="connsiteX9" fmla="*/ 41280 w 156345"/>
                <a:gd name="connsiteY9" fmla="*/ 156 h 44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345" h="441916">
                  <a:moveTo>
                    <a:pt x="41280" y="156"/>
                  </a:moveTo>
                  <a:cubicBezTo>
                    <a:pt x="41280" y="-6553"/>
                    <a:pt x="12525" y="204314"/>
                    <a:pt x="6774" y="276201"/>
                  </a:cubicBezTo>
                  <a:cubicBezTo>
                    <a:pt x="1023" y="348088"/>
                    <a:pt x="6774" y="431477"/>
                    <a:pt x="6774" y="431477"/>
                  </a:cubicBezTo>
                  <a:cubicBezTo>
                    <a:pt x="7732" y="451605"/>
                    <a:pt x="-12396" y="443937"/>
                    <a:pt x="12525" y="396971"/>
                  </a:cubicBezTo>
                  <a:cubicBezTo>
                    <a:pt x="37446" y="350005"/>
                    <a:pt x="153423" y="156390"/>
                    <a:pt x="156298" y="149681"/>
                  </a:cubicBezTo>
                  <a:cubicBezTo>
                    <a:pt x="159173" y="142972"/>
                    <a:pt x="29778" y="356715"/>
                    <a:pt x="29778" y="356715"/>
                  </a:cubicBezTo>
                  <a:cubicBezTo>
                    <a:pt x="5816" y="396971"/>
                    <a:pt x="14442" y="408473"/>
                    <a:pt x="12525" y="391220"/>
                  </a:cubicBezTo>
                  <a:cubicBezTo>
                    <a:pt x="10608" y="373967"/>
                    <a:pt x="19234" y="265658"/>
                    <a:pt x="18276" y="253198"/>
                  </a:cubicBezTo>
                  <a:cubicBezTo>
                    <a:pt x="17318" y="240738"/>
                    <a:pt x="3899" y="352881"/>
                    <a:pt x="6774" y="316458"/>
                  </a:cubicBezTo>
                  <a:cubicBezTo>
                    <a:pt x="9649" y="280035"/>
                    <a:pt x="41280" y="6865"/>
                    <a:pt x="41280" y="1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8" name="フリーフォーム 777">
              <a:extLst>
                <a:ext uri="{FF2B5EF4-FFF2-40B4-BE49-F238E27FC236}">
                  <a16:creationId xmlns:a16="http://schemas.microsoft.com/office/drawing/2014/main" id="{43654D55-A40D-ECF6-A0CF-63AD58DA0E39}"/>
                </a:ext>
              </a:extLst>
            </p:cNvPr>
            <p:cNvSpPr/>
            <p:nvPr/>
          </p:nvSpPr>
          <p:spPr>
            <a:xfrm>
              <a:off x="3950888" y="8603361"/>
              <a:ext cx="83045" cy="565350"/>
            </a:xfrm>
            <a:custGeom>
              <a:avLst/>
              <a:gdLst>
                <a:gd name="connsiteX0" fmla="*/ 10 w 83045"/>
                <a:gd name="connsiteY0" fmla="*/ 50 h 565350"/>
                <a:gd name="connsiteX1" fmla="*/ 74772 w 83045"/>
                <a:gd name="connsiteY1" fmla="*/ 155326 h 565350"/>
                <a:gd name="connsiteX2" fmla="*/ 80523 w 83045"/>
                <a:gd name="connsiteY2" fmla="*/ 563643 h 565350"/>
                <a:gd name="connsiteX3" fmla="*/ 69021 w 83045"/>
                <a:gd name="connsiteY3" fmla="*/ 293348 h 565350"/>
                <a:gd name="connsiteX4" fmla="*/ 69021 w 83045"/>
                <a:gd name="connsiteY4" fmla="*/ 97816 h 565350"/>
                <a:gd name="connsiteX5" fmla="*/ 80523 w 83045"/>
                <a:gd name="connsiteY5" fmla="*/ 138073 h 565350"/>
                <a:gd name="connsiteX6" fmla="*/ 10 w 83045"/>
                <a:gd name="connsiteY6" fmla="*/ 50 h 56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045" h="565350">
                  <a:moveTo>
                    <a:pt x="10" y="50"/>
                  </a:moveTo>
                  <a:cubicBezTo>
                    <a:pt x="-949" y="2926"/>
                    <a:pt x="61353" y="61394"/>
                    <a:pt x="74772" y="155326"/>
                  </a:cubicBezTo>
                  <a:cubicBezTo>
                    <a:pt x="88191" y="249258"/>
                    <a:pt x="81482" y="540639"/>
                    <a:pt x="80523" y="563643"/>
                  </a:cubicBezTo>
                  <a:cubicBezTo>
                    <a:pt x="79565" y="586647"/>
                    <a:pt x="70938" y="370986"/>
                    <a:pt x="69021" y="293348"/>
                  </a:cubicBezTo>
                  <a:cubicBezTo>
                    <a:pt x="67104" y="215710"/>
                    <a:pt x="67104" y="123695"/>
                    <a:pt x="69021" y="97816"/>
                  </a:cubicBezTo>
                  <a:cubicBezTo>
                    <a:pt x="70938" y="71937"/>
                    <a:pt x="88191" y="157243"/>
                    <a:pt x="80523" y="138073"/>
                  </a:cubicBezTo>
                  <a:cubicBezTo>
                    <a:pt x="72855" y="118903"/>
                    <a:pt x="969" y="-2826"/>
                    <a:pt x="10" y="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9" name="フリーフォーム 778">
              <a:extLst>
                <a:ext uri="{FF2B5EF4-FFF2-40B4-BE49-F238E27FC236}">
                  <a16:creationId xmlns:a16="http://schemas.microsoft.com/office/drawing/2014/main" id="{A0708ECE-1030-AE8B-A0C7-22AE0265CC58}"/>
                </a:ext>
              </a:extLst>
            </p:cNvPr>
            <p:cNvSpPr/>
            <p:nvPr/>
          </p:nvSpPr>
          <p:spPr>
            <a:xfrm>
              <a:off x="2133435" y="8041963"/>
              <a:ext cx="297895" cy="66548"/>
            </a:xfrm>
            <a:custGeom>
              <a:avLst/>
              <a:gdLst>
                <a:gd name="connsiteX0" fmla="*/ 165 w 297895"/>
                <a:gd name="connsiteY0" fmla="*/ 68 h 66548"/>
                <a:gd name="connsiteX1" fmla="*/ 195550 w 297895"/>
                <a:gd name="connsiteY1" fmla="*/ 27422 h 66548"/>
                <a:gd name="connsiteX2" fmla="*/ 297150 w 297895"/>
                <a:gd name="connsiteY2" fmla="*/ 66499 h 66548"/>
                <a:gd name="connsiteX3" fmla="*/ 230719 w 297895"/>
                <a:gd name="connsiteY3" fmla="*/ 35237 h 66548"/>
                <a:gd name="connsiteX4" fmla="*/ 165 w 297895"/>
                <a:gd name="connsiteY4" fmla="*/ 68 h 6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95" h="66548">
                  <a:moveTo>
                    <a:pt x="165" y="68"/>
                  </a:moveTo>
                  <a:cubicBezTo>
                    <a:pt x="-5696" y="-1234"/>
                    <a:pt x="146053" y="16350"/>
                    <a:pt x="195550" y="27422"/>
                  </a:cubicBezTo>
                  <a:cubicBezTo>
                    <a:pt x="245047" y="38494"/>
                    <a:pt x="291289" y="65197"/>
                    <a:pt x="297150" y="66499"/>
                  </a:cubicBezTo>
                  <a:cubicBezTo>
                    <a:pt x="303011" y="67801"/>
                    <a:pt x="273704" y="43052"/>
                    <a:pt x="230719" y="35237"/>
                  </a:cubicBezTo>
                  <a:cubicBezTo>
                    <a:pt x="187734" y="27422"/>
                    <a:pt x="6026" y="1370"/>
                    <a:pt x="165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0" name="フリーフォーム 779">
              <a:extLst>
                <a:ext uri="{FF2B5EF4-FFF2-40B4-BE49-F238E27FC236}">
                  <a16:creationId xmlns:a16="http://schemas.microsoft.com/office/drawing/2014/main" id="{D3768B50-DA24-6755-A042-CC60CAEECC67}"/>
                </a:ext>
              </a:extLst>
            </p:cNvPr>
            <p:cNvSpPr/>
            <p:nvPr/>
          </p:nvSpPr>
          <p:spPr>
            <a:xfrm>
              <a:off x="2551707" y="8432749"/>
              <a:ext cx="125531" cy="332248"/>
            </a:xfrm>
            <a:custGeom>
              <a:avLst/>
              <a:gdLst>
                <a:gd name="connsiteX0" fmla="*/ 16 w 125531"/>
                <a:gd name="connsiteY0" fmla="*/ 51 h 332248"/>
                <a:gd name="connsiteX1" fmla="*/ 105524 w 125531"/>
                <a:gd name="connsiteY1" fmla="*/ 164174 h 332248"/>
                <a:gd name="connsiteX2" fmla="*/ 125062 w 125531"/>
                <a:gd name="connsiteY2" fmla="*/ 332205 h 332248"/>
                <a:gd name="connsiteX3" fmla="*/ 97708 w 125531"/>
                <a:gd name="connsiteY3" fmla="*/ 148543 h 332248"/>
                <a:gd name="connsiteX4" fmla="*/ 16 w 125531"/>
                <a:gd name="connsiteY4" fmla="*/ 51 h 332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531" h="332248">
                  <a:moveTo>
                    <a:pt x="16" y="51"/>
                  </a:moveTo>
                  <a:cubicBezTo>
                    <a:pt x="1319" y="2656"/>
                    <a:pt x="84683" y="108815"/>
                    <a:pt x="105524" y="164174"/>
                  </a:cubicBezTo>
                  <a:cubicBezTo>
                    <a:pt x="126365" y="219533"/>
                    <a:pt x="126365" y="334810"/>
                    <a:pt x="125062" y="332205"/>
                  </a:cubicBezTo>
                  <a:cubicBezTo>
                    <a:pt x="123759" y="329600"/>
                    <a:pt x="120503" y="203251"/>
                    <a:pt x="97708" y="148543"/>
                  </a:cubicBezTo>
                  <a:cubicBezTo>
                    <a:pt x="74913" y="93835"/>
                    <a:pt x="-1287" y="-2554"/>
                    <a:pt x="16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1" name="フリーフォーム 780">
              <a:extLst>
                <a:ext uri="{FF2B5EF4-FFF2-40B4-BE49-F238E27FC236}">
                  <a16:creationId xmlns:a16="http://schemas.microsoft.com/office/drawing/2014/main" id="{54A34FF4-0222-5D51-9733-D7712CD211C1}"/>
                </a:ext>
              </a:extLst>
            </p:cNvPr>
            <p:cNvSpPr/>
            <p:nvPr/>
          </p:nvSpPr>
          <p:spPr>
            <a:xfrm>
              <a:off x="2934574" y="8897853"/>
              <a:ext cx="280879" cy="277459"/>
            </a:xfrm>
            <a:custGeom>
              <a:avLst/>
              <a:gdLst>
                <a:gd name="connsiteX0" fmla="*/ 4011 w 280879"/>
                <a:gd name="connsiteY0" fmla="*/ 3870 h 277459"/>
                <a:gd name="connsiteX1" fmla="*/ 265826 w 280879"/>
                <a:gd name="connsiteY1" fmla="*/ 222701 h 277459"/>
                <a:gd name="connsiteX2" fmla="*/ 234564 w 280879"/>
                <a:gd name="connsiteY2" fmla="*/ 214885 h 277459"/>
                <a:gd name="connsiteX3" fmla="*/ 113426 w 280879"/>
                <a:gd name="connsiteY3" fmla="*/ 277409 h 277459"/>
                <a:gd name="connsiteX4" fmla="*/ 222841 w 280879"/>
                <a:gd name="connsiteY4" fmla="*/ 203162 h 277459"/>
                <a:gd name="connsiteX5" fmla="*/ 113426 w 280879"/>
                <a:gd name="connsiteY5" fmla="*/ 89839 h 277459"/>
                <a:gd name="connsiteX6" fmla="*/ 4011 w 280879"/>
                <a:gd name="connsiteY6" fmla="*/ 3870 h 27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879" h="277459">
                  <a:moveTo>
                    <a:pt x="4011" y="3870"/>
                  </a:moveTo>
                  <a:cubicBezTo>
                    <a:pt x="29411" y="26014"/>
                    <a:pt x="227400" y="187532"/>
                    <a:pt x="265826" y="222701"/>
                  </a:cubicBezTo>
                  <a:cubicBezTo>
                    <a:pt x="304252" y="257870"/>
                    <a:pt x="259964" y="205767"/>
                    <a:pt x="234564" y="214885"/>
                  </a:cubicBezTo>
                  <a:cubicBezTo>
                    <a:pt x="209164" y="224003"/>
                    <a:pt x="115380" y="279363"/>
                    <a:pt x="113426" y="277409"/>
                  </a:cubicBezTo>
                  <a:cubicBezTo>
                    <a:pt x="111472" y="275455"/>
                    <a:pt x="222841" y="234424"/>
                    <a:pt x="222841" y="203162"/>
                  </a:cubicBezTo>
                  <a:cubicBezTo>
                    <a:pt x="222841" y="171900"/>
                    <a:pt x="145990" y="119147"/>
                    <a:pt x="113426" y="89839"/>
                  </a:cubicBezTo>
                  <a:cubicBezTo>
                    <a:pt x="80862" y="60531"/>
                    <a:pt x="-21389" y="-18274"/>
                    <a:pt x="4011" y="38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2" name="フリーフォーム 781">
              <a:extLst>
                <a:ext uri="{FF2B5EF4-FFF2-40B4-BE49-F238E27FC236}">
                  <a16:creationId xmlns:a16="http://schemas.microsoft.com/office/drawing/2014/main" id="{DEB8DB9E-8039-3F19-0F59-F1F7C2DB16EA}"/>
                </a:ext>
              </a:extLst>
            </p:cNvPr>
            <p:cNvSpPr/>
            <p:nvPr/>
          </p:nvSpPr>
          <p:spPr>
            <a:xfrm>
              <a:off x="2289373" y="8220367"/>
              <a:ext cx="32254" cy="478766"/>
            </a:xfrm>
            <a:custGeom>
              <a:avLst/>
              <a:gdLst>
                <a:gd name="connsiteX0" fmla="*/ 535 w 32254"/>
                <a:gd name="connsiteY0" fmla="*/ 1418 h 478766"/>
                <a:gd name="connsiteX1" fmla="*/ 20073 w 32254"/>
                <a:gd name="connsiteY1" fmla="*/ 349202 h 478766"/>
                <a:gd name="connsiteX2" fmla="*/ 31796 w 32254"/>
                <a:gd name="connsiteY2" fmla="*/ 478156 h 478766"/>
                <a:gd name="connsiteX3" fmla="*/ 4442 w 32254"/>
                <a:gd name="connsiteY3" fmla="*/ 306218 h 478766"/>
                <a:gd name="connsiteX4" fmla="*/ 4442 w 32254"/>
                <a:gd name="connsiteY4" fmla="*/ 228064 h 478766"/>
                <a:gd name="connsiteX5" fmla="*/ 535 w 32254"/>
                <a:gd name="connsiteY5" fmla="*/ 1418 h 47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54" h="478766">
                  <a:moveTo>
                    <a:pt x="535" y="1418"/>
                  </a:moveTo>
                  <a:cubicBezTo>
                    <a:pt x="3140" y="21608"/>
                    <a:pt x="14863" y="269746"/>
                    <a:pt x="20073" y="349202"/>
                  </a:cubicBezTo>
                  <a:cubicBezTo>
                    <a:pt x="25283" y="428658"/>
                    <a:pt x="34401" y="485320"/>
                    <a:pt x="31796" y="478156"/>
                  </a:cubicBezTo>
                  <a:cubicBezTo>
                    <a:pt x="29191" y="470992"/>
                    <a:pt x="9001" y="347900"/>
                    <a:pt x="4442" y="306218"/>
                  </a:cubicBezTo>
                  <a:cubicBezTo>
                    <a:pt x="-117" y="264536"/>
                    <a:pt x="3139" y="273654"/>
                    <a:pt x="4442" y="228064"/>
                  </a:cubicBezTo>
                  <a:cubicBezTo>
                    <a:pt x="5745" y="182474"/>
                    <a:pt x="-2070" y="-18772"/>
                    <a:pt x="535" y="14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3" name="フリーフォーム 782">
              <a:extLst>
                <a:ext uri="{FF2B5EF4-FFF2-40B4-BE49-F238E27FC236}">
                  <a16:creationId xmlns:a16="http://schemas.microsoft.com/office/drawing/2014/main" id="{35C5CE75-6F23-6DDB-F181-8F786346B64E}"/>
                </a:ext>
              </a:extLst>
            </p:cNvPr>
            <p:cNvSpPr/>
            <p:nvPr/>
          </p:nvSpPr>
          <p:spPr>
            <a:xfrm>
              <a:off x="1828664" y="8182576"/>
              <a:ext cx="146658" cy="351972"/>
            </a:xfrm>
            <a:custGeom>
              <a:avLst/>
              <a:gdLst>
                <a:gd name="connsiteX0" fmla="*/ 136 w 146658"/>
                <a:gd name="connsiteY0" fmla="*/ 132 h 351972"/>
                <a:gd name="connsiteX1" fmla="*/ 101736 w 146658"/>
                <a:gd name="connsiteY1" fmla="*/ 168162 h 351972"/>
                <a:gd name="connsiteX2" fmla="*/ 144721 w 146658"/>
                <a:gd name="connsiteY2" fmla="*/ 351824 h 351972"/>
                <a:gd name="connsiteX3" fmla="*/ 125182 w 146658"/>
                <a:gd name="connsiteY3" fmla="*/ 195516 h 351972"/>
                <a:gd name="connsiteX4" fmla="*/ 136 w 146658"/>
                <a:gd name="connsiteY4" fmla="*/ 132 h 35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658" h="351972">
                  <a:moveTo>
                    <a:pt x="136" y="132"/>
                  </a:moveTo>
                  <a:cubicBezTo>
                    <a:pt x="-3772" y="-4427"/>
                    <a:pt x="77639" y="109547"/>
                    <a:pt x="101736" y="168162"/>
                  </a:cubicBezTo>
                  <a:cubicBezTo>
                    <a:pt x="125833" y="226777"/>
                    <a:pt x="140813" y="347265"/>
                    <a:pt x="144721" y="351824"/>
                  </a:cubicBezTo>
                  <a:cubicBezTo>
                    <a:pt x="148629" y="356383"/>
                    <a:pt x="148628" y="254783"/>
                    <a:pt x="125182" y="195516"/>
                  </a:cubicBezTo>
                  <a:cubicBezTo>
                    <a:pt x="101736" y="136249"/>
                    <a:pt x="4044" y="4691"/>
                    <a:pt x="136" y="1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4" name="フリーフォーム 783">
              <a:extLst>
                <a:ext uri="{FF2B5EF4-FFF2-40B4-BE49-F238E27FC236}">
                  <a16:creationId xmlns:a16="http://schemas.microsoft.com/office/drawing/2014/main" id="{AED7FDED-9752-DBDD-4BC9-B052955714B6}"/>
                </a:ext>
              </a:extLst>
            </p:cNvPr>
            <p:cNvSpPr/>
            <p:nvPr/>
          </p:nvSpPr>
          <p:spPr>
            <a:xfrm>
              <a:off x="1875613" y="9343283"/>
              <a:ext cx="258490" cy="74280"/>
            </a:xfrm>
            <a:custGeom>
              <a:avLst/>
              <a:gdLst>
                <a:gd name="connsiteX0" fmla="*/ 79 w 258490"/>
                <a:gd name="connsiteY0" fmla="*/ 74255 h 74280"/>
                <a:gd name="connsiteX1" fmla="*/ 179833 w 258490"/>
                <a:gd name="connsiteY1" fmla="*/ 50809 h 74280"/>
                <a:gd name="connsiteX2" fmla="*/ 257987 w 258490"/>
                <a:gd name="connsiteY2" fmla="*/ 9 h 74280"/>
                <a:gd name="connsiteX3" fmla="*/ 203279 w 258490"/>
                <a:gd name="connsiteY3" fmla="*/ 46902 h 74280"/>
                <a:gd name="connsiteX4" fmla="*/ 79 w 258490"/>
                <a:gd name="connsiteY4" fmla="*/ 74255 h 74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490" h="74280">
                  <a:moveTo>
                    <a:pt x="79" y="74255"/>
                  </a:moveTo>
                  <a:cubicBezTo>
                    <a:pt x="-3829" y="74906"/>
                    <a:pt x="136848" y="63183"/>
                    <a:pt x="179833" y="50809"/>
                  </a:cubicBezTo>
                  <a:cubicBezTo>
                    <a:pt x="222818" y="38435"/>
                    <a:pt x="254079" y="660"/>
                    <a:pt x="257987" y="9"/>
                  </a:cubicBezTo>
                  <a:cubicBezTo>
                    <a:pt x="261895" y="-642"/>
                    <a:pt x="243007" y="33225"/>
                    <a:pt x="203279" y="46902"/>
                  </a:cubicBezTo>
                  <a:cubicBezTo>
                    <a:pt x="163551" y="60579"/>
                    <a:pt x="3987" y="73604"/>
                    <a:pt x="79" y="742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5" name="フリーフォーム 784">
              <a:extLst>
                <a:ext uri="{FF2B5EF4-FFF2-40B4-BE49-F238E27FC236}">
                  <a16:creationId xmlns:a16="http://schemas.microsoft.com/office/drawing/2014/main" id="{1EC84427-C1F2-709D-DE18-904ED5ADBBE4}"/>
                </a:ext>
              </a:extLst>
            </p:cNvPr>
            <p:cNvSpPr/>
            <p:nvPr/>
          </p:nvSpPr>
          <p:spPr>
            <a:xfrm>
              <a:off x="1168300" y="8565361"/>
              <a:ext cx="125391" cy="414931"/>
            </a:xfrm>
            <a:custGeom>
              <a:avLst/>
              <a:gdLst>
                <a:gd name="connsiteX0" fmla="*/ 100 w 125391"/>
                <a:gd name="connsiteY0" fmla="*/ 301 h 414931"/>
                <a:gd name="connsiteX1" fmla="*/ 93885 w 125391"/>
                <a:gd name="connsiteY1" fmla="*/ 207408 h 414931"/>
                <a:gd name="connsiteX2" fmla="*/ 121238 w 125391"/>
                <a:gd name="connsiteY2" fmla="*/ 414516 h 414931"/>
                <a:gd name="connsiteX3" fmla="*/ 113423 w 125391"/>
                <a:gd name="connsiteY3" fmla="*/ 254301 h 414931"/>
                <a:gd name="connsiteX4" fmla="*/ 100 w 125391"/>
                <a:gd name="connsiteY4" fmla="*/ 301 h 414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391" h="414931">
                  <a:moveTo>
                    <a:pt x="100" y="301"/>
                  </a:moveTo>
                  <a:cubicBezTo>
                    <a:pt x="-3156" y="-7514"/>
                    <a:pt x="73695" y="138372"/>
                    <a:pt x="93885" y="207408"/>
                  </a:cubicBezTo>
                  <a:cubicBezTo>
                    <a:pt x="114075" y="276444"/>
                    <a:pt x="117982" y="406701"/>
                    <a:pt x="121238" y="414516"/>
                  </a:cubicBezTo>
                  <a:cubicBezTo>
                    <a:pt x="124494" y="422331"/>
                    <a:pt x="131659" y="318127"/>
                    <a:pt x="113423" y="254301"/>
                  </a:cubicBezTo>
                  <a:cubicBezTo>
                    <a:pt x="95187" y="190475"/>
                    <a:pt x="3356" y="8116"/>
                    <a:pt x="100" y="3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6" name="フリーフォーム 785">
              <a:extLst>
                <a:ext uri="{FF2B5EF4-FFF2-40B4-BE49-F238E27FC236}">
                  <a16:creationId xmlns:a16="http://schemas.microsoft.com/office/drawing/2014/main" id="{25C5CCD3-61A4-87A5-1107-D64EC76610BB}"/>
                </a:ext>
              </a:extLst>
            </p:cNvPr>
            <p:cNvSpPr/>
            <p:nvPr/>
          </p:nvSpPr>
          <p:spPr>
            <a:xfrm>
              <a:off x="1680253" y="10394430"/>
              <a:ext cx="871523" cy="386909"/>
            </a:xfrm>
            <a:custGeom>
              <a:avLst/>
              <a:gdLst>
                <a:gd name="connsiteX0" fmla="*/ 55 w 871523"/>
                <a:gd name="connsiteY0" fmla="*/ 32 h 386909"/>
                <a:gd name="connsiteX1" fmla="*/ 418178 w 871523"/>
                <a:gd name="connsiteY1" fmla="*/ 148524 h 386909"/>
                <a:gd name="connsiteX2" fmla="*/ 871470 w 871523"/>
                <a:gd name="connsiteY2" fmla="*/ 386893 h 386909"/>
                <a:gd name="connsiteX3" fmla="*/ 445532 w 871523"/>
                <a:gd name="connsiteY3" fmla="*/ 160247 h 386909"/>
                <a:gd name="connsiteX4" fmla="*/ 55 w 871523"/>
                <a:gd name="connsiteY4" fmla="*/ 32 h 386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1523" h="386909">
                  <a:moveTo>
                    <a:pt x="55" y="32"/>
                  </a:moveTo>
                  <a:cubicBezTo>
                    <a:pt x="-4504" y="-1922"/>
                    <a:pt x="272942" y="84047"/>
                    <a:pt x="418178" y="148524"/>
                  </a:cubicBezTo>
                  <a:cubicBezTo>
                    <a:pt x="563414" y="213001"/>
                    <a:pt x="866911" y="384939"/>
                    <a:pt x="871470" y="386893"/>
                  </a:cubicBezTo>
                  <a:cubicBezTo>
                    <a:pt x="876029" y="388847"/>
                    <a:pt x="586209" y="220816"/>
                    <a:pt x="445532" y="160247"/>
                  </a:cubicBezTo>
                  <a:cubicBezTo>
                    <a:pt x="304855" y="99678"/>
                    <a:pt x="4614" y="1986"/>
                    <a:pt x="55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7" name="フリーフォーム 786">
              <a:extLst>
                <a:ext uri="{FF2B5EF4-FFF2-40B4-BE49-F238E27FC236}">
                  <a16:creationId xmlns:a16="http://schemas.microsoft.com/office/drawing/2014/main" id="{51968A9C-B61D-88AA-FF27-3631D84339ED}"/>
                </a:ext>
              </a:extLst>
            </p:cNvPr>
            <p:cNvSpPr/>
            <p:nvPr/>
          </p:nvSpPr>
          <p:spPr>
            <a:xfrm>
              <a:off x="1735014" y="10822388"/>
              <a:ext cx="918310" cy="228615"/>
            </a:xfrm>
            <a:custGeom>
              <a:avLst/>
              <a:gdLst>
                <a:gd name="connsiteX0" fmla="*/ 1 w 918310"/>
                <a:gd name="connsiteY0" fmla="*/ 13643 h 228615"/>
                <a:gd name="connsiteX1" fmla="*/ 453294 w 918310"/>
                <a:gd name="connsiteY1" fmla="*/ 37089 h 228615"/>
                <a:gd name="connsiteX2" fmla="*/ 918309 w 918310"/>
                <a:gd name="connsiteY2" fmla="*/ 228566 h 228615"/>
                <a:gd name="connsiteX3" fmla="*/ 457201 w 918310"/>
                <a:gd name="connsiteY3" fmla="*/ 17550 h 228615"/>
                <a:gd name="connsiteX4" fmla="*/ 1 w 918310"/>
                <a:gd name="connsiteY4" fmla="*/ 13643 h 228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310" h="228615">
                  <a:moveTo>
                    <a:pt x="1" y="13643"/>
                  </a:moveTo>
                  <a:cubicBezTo>
                    <a:pt x="-650" y="16900"/>
                    <a:pt x="300243" y="1268"/>
                    <a:pt x="453294" y="37089"/>
                  </a:cubicBezTo>
                  <a:cubicBezTo>
                    <a:pt x="606345" y="72910"/>
                    <a:pt x="917658" y="231823"/>
                    <a:pt x="918309" y="228566"/>
                  </a:cubicBezTo>
                  <a:cubicBezTo>
                    <a:pt x="918960" y="225309"/>
                    <a:pt x="607647" y="52719"/>
                    <a:pt x="457201" y="17550"/>
                  </a:cubicBezTo>
                  <a:cubicBezTo>
                    <a:pt x="306755" y="-17619"/>
                    <a:pt x="652" y="10386"/>
                    <a:pt x="1" y="136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8" name="フリーフォーム 787">
              <a:extLst>
                <a:ext uri="{FF2B5EF4-FFF2-40B4-BE49-F238E27FC236}">
                  <a16:creationId xmlns:a16="http://schemas.microsoft.com/office/drawing/2014/main" id="{F2204EF1-A43B-B70E-B3A7-4F668CAE9FBC}"/>
                </a:ext>
              </a:extLst>
            </p:cNvPr>
            <p:cNvSpPr/>
            <p:nvPr/>
          </p:nvSpPr>
          <p:spPr>
            <a:xfrm>
              <a:off x="804985" y="10324123"/>
              <a:ext cx="1188089" cy="257037"/>
            </a:xfrm>
            <a:custGeom>
              <a:avLst/>
              <a:gdLst>
                <a:gd name="connsiteX0" fmla="*/ 0 w 1188089"/>
                <a:gd name="connsiteY0" fmla="*/ 0 h 257037"/>
                <a:gd name="connsiteX1" fmla="*/ 550984 w 1188089"/>
                <a:gd name="connsiteY1" fmla="*/ 117231 h 257037"/>
                <a:gd name="connsiteX2" fmla="*/ 1164492 w 1188089"/>
                <a:gd name="connsiteY2" fmla="*/ 254000 h 257037"/>
                <a:gd name="connsiteX3" fmla="*/ 961292 w 1188089"/>
                <a:gd name="connsiteY3" fmla="*/ 195385 h 257037"/>
                <a:gd name="connsiteX4" fmla="*/ 0 w 1188089"/>
                <a:gd name="connsiteY4" fmla="*/ 0 h 257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8089" h="257037">
                  <a:moveTo>
                    <a:pt x="0" y="0"/>
                  </a:moveTo>
                  <a:lnTo>
                    <a:pt x="550984" y="117231"/>
                  </a:lnTo>
                  <a:lnTo>
                    <a:pt x="1164492" y="254000"/>
                  </a:lnTo>
                  <a:cubicBezTo>
                    <a:pt x="1232877" y="267026"/>
                    <a:pt x="1148861" y="236416"/>
                    <a:pt x="961292" y="195385"/>
                  </a:cubicBezTo>
                  <a:cubicBezTo>
                    <a:pt x="773723" y="154354"/>
                    <a:pt x="406400" y="8108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9" name="フリーフォーム 788">
              <a:extLst>
                <a:ext uri="{FF2B5EF4-FFF2-40B4-BE49-F238E27FC236}">
                  <a16:creationId xmlns:a16="http://schemas.microsoft.com/office/drawing/2014/main" id="{B41EB91E-1623-B8F3-5616-41F7A1F67677}"/>
                </a:ext>
              </a:extLst>
            </p:cNvPr>
            <p:cNvSpPr/>
            <p:nvPr/>
          </p:nvSpPr>
          <p:spPr>
            <a:xfrm>
              <a:off x="1660769" y="11140831"/>
              <a:ext cx="591885" cy="136245"/>
            </a:xfrm>
            <a:custGeom>
              <a:avLst/>
              <a:gdLst>
                <a:gd name="connsiteX0" fmla="*/ 0 w 591885"/>
                <a:gd name="connsiteY0" fmla="*/ 0 h 136245"/>
                <a:gd name="connsiteX1" fmla="*/ 547077 w 591885"/>
                <a:gd name="connsiteY1" fmla="*/ 128954 h 136245"/>
                <a:gd name="connsiteX2" fmla="*/ 500185 w 591885"/>
                <a:gd name="connsiteY2" fmla="*/ 109415 h 136245"/>
                <a:gd name="connsiteX3" fmla="*/ 0 w 591885"/>
                <a:gd name="connsiteY3" fmla="*/ 0 h 13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885" h="136245">
                  <a:moveTo>
                    <a:pt x="0" y="0"/>
                  </a:moveTo>
                  <a:cubicBezTo>
                    <a:pt x="7815" y="3256"/>
                    <a:pt x="463713" y="110718"/>
                    <a:pt x="547077" y="128954"/>
                  </a:cubicBezTo>
                  <a:cubicBezTo>
                    <a:pt x="630441" y="147190"/>
                    <a:pt x="587457" y="127651"/>
                    <a:pt x="500185" y="10941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0" name="フリーフォーム 789">
              <a:extLst>
                <a:ext uri="{FF2B5EF4-FFF2-40B4-BE49-F238E27FC236}">
                  <a16:creationId xmlns:a16="http://schemas.microsoft.com/office/drawing/2014/main" id="{EA2F986B-1286-0666-18F7-F61701094594}"/>
                </a:ext>
              </a:extLst>
            </p:cNvPr>
            <p:cNvSpPr/>
            <p:nvPr/>
          </p:nvSpPr>
          <p:spPr>
            <a:xfrm>
              <a:off x="466412" y="9772971"/>
              <a:ext cx="104127" cy="1246895"/>
            </a:xfrm>
            <a:custGeom>
              <a:avLst/>
              <a:gdLst>
                <a:gd name="connsiteX0" fmla="*/ 104111 w 104127"/>
                <a:gd name="connsiteY0" fmla="*/ 167 h 1246895"/>
                <a:gd name="connsiteX1" fmla="*/ 14234 w 104127"/>
                <a:gd name="connsiteY1" fmla="*/ 539429 h 1246895"/>
                <a:gd name="connsiteX2" fmla="*/ 22050 w 104127"/>
                <a:gd name="connsiteY2" fmla="*/ 519891 h 1246895"/>
                <a:gd name="connsiteX3" fmla="*/ 22050 w 104127"/>
                <a:gd name="connsiteY3" fmla="*/ 598044 h 1246895"/>
                <a:gd name="connsiteX4" fmla="*/ 14234 w 104127"/>
                <a:gd name="connsiteY4" fmla="*/ 1246721 h 1246895"/>
                <a:gd name="connsiteX5" fmla="*/ 18142 w 104127"/>
                <a:gd name="connsiteY5" fmla="*/ 660567 h 1246895"/>
                <a:gd name="connsiteX6" fmla="*/ 10326 w 104127"/>
                <a:gd name="connsiteY6" fmla="*/ 422198 h 1246895"/>
                <a:gd name="connsiteX7" fmla="*/ 6419 w 104127"/>
                <a:gd name="connsiteY7" fmla="*/ 480814 h 1246895"/>
                <a:gd name="connsiteX8" fmla="*/ 104111 w 104127"/>
                <a:gd name="connsiteY8" fmla="*/ 167 h 12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127" h="1246895">
                  <a:moveTo>
                    <a:pt x="104111" y="167"/>
                  </a:moveTo>
                  <a:cubicBezTo>
                    <a:pt x="105413" y="9936"/>
                    <a:pt x="27911" y="452808"/>
                    <a:pt x="14234" y="539429"/>
                  </a:cubicBezTo>
                  <a:cubicBezTo>
                    <a:pt x="557" y="626050"/>
                    <a:pt x="20747" y="510122"/>
                    <a:pt x="22050" y="519891"/>
                  </a:cubicBezTo>
                  <a:cubicBezTo>
                    <a:pt x="23353" y="529660"/>
                    <a:pt x="23353" y="476906"/>
                    <a:pt x="22050" y="598044"/>
                  </a:cubicBezTo>
                  <a:cubicBezTo>
                    <a:pt x="20747" y="719182"/>
                    <a:pt x="14885" y="1236301"/>
                    <a:pt x="14234" y="1246721"/>
                  </a:cubicBezTo>
                  <a:cubicBezTo>
                    <a:pt x="13583" y="1257141"/>
                    <a:pt x="18793" y="797987"/>
                    <a:pt x="18142" y="660567"/>
                  </a:cubicBezTo>
                  <a:cubicBezTo>
                    <a:pt x="17491" y="523147"/>
                    <a:pt x="12280" y="452157"/>
                    <a:pt x="10326" y="422198"/>
                  </a:cubicBezTo>
                  <a:cubicBezTo>
                    <a:pt x="8372" y="392239"/>
                    <a:pt x="-9212" y="550501"/>
                    <a:pt x="6419" y="480814"/>
                  </a:cubicBezTo>
                  <a:cubicBezTo>
                    <a:pt x="22050" y="411127"/>
                    <a:pt x="102809" y="-9602"/>
                    <a:pt x="104111" y="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1" name="フリーフォーム 790">
              <a:extLst>
                <a:ext uri="{FF2B5EF4-FFF2-40B4-BE49-F238E27FC236}">
                  <a16:creationId xmlns:a16="http://schemas.microsoft.com/office/drawing/2014/main" id="{ADAF5F23-D9B1-41EE-74D8-DE02CBD54CF6}"/>
                </a:ext>
              </a:extLst>
            </p:cNvPr>
            <p:cNvSpPr/>
            <p:nvPr/>
          </p:nvSpPr>
          <p:spPr>
            <a:xfrm>
              <a:off x="613411" y="9507382"/>
              <a:ext cx="43141" cy="500245"/>
            </a:xfrm>
            <a:custGeom>
              <a:avLst/>
              <a:gdLst>
                <a:gd name="connsiteX0" fmla="*/ 7912 w 43141"/>
                <a:gd name="connsiteY0" fmla="*/ 33 h 500245"/>
                <a:gd name="connsiteX1" fmla="*/ 27451 w 43141"/>
                <a:gd name="connsiteY1" fmla="*/ 316556 h 500245"/>
                <a:gd name="connsiteX2" fmla="*/ 97 w 43141"/>
                <a:gd name="connsiteY2" fmla="*/ 500218 h 500245"/>
                <a:gd name="connsiteX3" fmla="*/ 39174 w 43141"/>
                <a:gd name="connsiteY3" fmla="*/ 304833 h 500245"/>
                <a:gd name="connsiteX4" fmla="*/ 39174 w 43141"/>
                <a:gd name="connsiteY4" fmla="*/ 336095 h 500245"/>
                <a:gd name="connsiteX5" fmla="*/ 7912 w 43141"/>
                <a:gd name="connsiteY5" fmla="*/ 33 h 500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141" h="500245">
                  <a:moveTo>
                    <a:pt x="7912" y="33"/>
                  </a:moveTo>
                  <a:cubicBezTo>
                    <a:pt x="5958" y="-3223"/>
                    <a:pt x="28753" y="233192"/>
                    <a:pt x="27451" y="316556"/>
                  </a:cubicBezTo>
                  <a:cubicBezTo>
                    <a:pt x="26149" y="399920"/>
                    <a:pt x="-1857" y="502172"/>
                    <a:pt x="97" y="500218"/>
                  </a:cubicBezTo>
                  <a:cubicBezTo>
                    <a:pt x="2051" y="498264"/>
                    <a:pt x="32661" y="332187"/>
                    <a:pt x="39174" y="304833"/>
                  </a:cubicBezTo>
                  <a:cubicBezTo>
                    <a:pt x="45687" y="277479"/>
                    <a:pt x="43082" y="382987"/>
                    <a:pt x="39174" y="336095"/>
                  </a:cubicBezTo>
                  <a:cubicBezTo>
                    <a:pt x="35266" y="289203"/>
                    <a:pt x="9866" y="3289"/>
                    <a:pt x="7912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2" name="フリーフォーム 791">
              <a:extLst>
                <a:ext uri="{FF2B5EF4-FFF2-40B4-BE49-F238E27FC236}">
                  <a16:creationId xmlns:a16="http://schemas.microsoft.com/office/drawing/2014/main" id="{7853F833-D5F4-40F2-68A2-A45560C99B95}"/>
                </a:ext>
              </a:extLst>
            </p:cNvPr>
            <p:cNvSpPr/>
            <p:nvPr/>
          </p:nvSpPr>
          <p:spPr>
            <a:xfrm>
              <a:off x="636632" y="8344803"/>
              <a:ext cx="431708" cy="388943"/>
            </a:xfrm>
            <a:custGeom>
              <a:avLst/>
              <a:gdLst>
                <a:gd name="connsiteX0" fmla="*/ 322 w 431708"/>
                <a:gd name="connsiteY0" fmla="*/ 388889 h 388943"/>
                <a:gd name="connsiteX1" fmla="*/ 160537 w 431708"/>
                <a:gd name="connsiteY1" fmla="*/ 130982 h 388943"/>
                <a:gd name="connsiteX2" fmla="*/ 430168 w 431708"/>
                <a:gd name="connsiteY2" fmla="*/ 2028 h 388943"/>
                <a:gd name="connsiteX3" fmla="*/ 262137 w 431708"/>
                <a:gd name="connsiteY3" fmla="*/ 60643 h 388943"/>
                <a:gd name="connsiteX4" fmla="*/ 82383 w 431708"/>
                <a:gd name="connsiteY4" fmla="*/ 173966 h 388943"/>
                <a:gd name="connsiteX5" fmla="*/ 117553 w 431708"/>
                <a:gd name="connsiteY5" fmla="*/ 154428 h 388943"/>
                <a:gd name="connsiteX6" fmla="*/ 322 w 431708"/>
                <a:gd name="connsiteY6" fmla="*/ 388889 h 388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1708" h="388943">
                  <a:moveTo>
                    <a:pt x="322" y="388889"/>
                  </a:moveTo>
                  <a:cubicBezTo>
                    <a:pt x="7486" y="384981"/>
                    <a:pt x="88896" y="195459"/>
                    <a:pt x="160537" y="130982"/>
                  </a:cubicBezTo>
                  <a:cubicBezTo>
                    <a:pt x="232178" y="66505"/>
                    <a:pt x="413235" y="13751"/>
                    <a:pt x="430168" y="2028"/>
                  </a:cubicBezTo>
                  <a:cubicBezTo>
                    <a:pt x="447101" y="-9695"/>
                    <a:pt x="320101" y="31987"/>
                    <a:pt x="262137" y="60643"/>
                  </a:cubicBezTo>
                  <a:cubicBezTo>
                    <a:pt x="204173" y="89299"/>
                    <a:pt x="106480" y="158335"/>
                    <a:pt x="82383" y="173966"/>
                  </a:cubicBezTo>
                  <a:cubicBezTo>
                    <a:pt x="58286" y="189597"/>
                    <a:pt x="127322" y="121864"/>
                    <a:pt x="117553" y="154428"/>
                  </a:cubicBezTo>
                  <a:cubicBezTo>
                    <a:pt x="107784" y="186992"/>
                    <a:pt x="-6842" y="392797"/>
                    <a:pt x="322" y="3888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6" name="フリーフォーム 745">
              <a:extLst>
                <a:ext uri="{FF2B5EF4-FFF2-40B4-BE49-F238E27FC236}">
                  <a16:creationId xmlns:a16="http://schemas.microsoft.com/office/drawing/2014/main" id="{DC0AC499-CD3B-1D8B-07B3-573CB10AE44F}"/>
                </a:ext>
              </a:extLst>
            </p:cNvPr>
            <p:cNvSpPr/>
            <p:nvPr/>
          </p:nvSpPr>
          <p:spPr>
            <a:xfrm>
              <a:off x="5943474" y="6666575"/>
              <a:ext cx="335745" cy="77190"/>
            </a:xfrm>
            <a:custGeom>
              <a:avLst/>
              <a:gdLst>
                <a:gd name="connsiteX0" fmla="*/ 126 w 335745"/>
                <a:gd name="connsiteY0" fmla="*/ 77125 h 77190"/>
                <a:gd name="connsiteX1" fmla="*/ 314451 w 335745"/>
                <a:gd name="connsiteY1" fmla="*/ 4100 h 77190"/>
                <a:gd name="connsiteX2" fmla="*/ 276351 w 335745"/>
                <a:gd name="connsiteY2" fmla="*/ 16800 h 77190"/>
                <a:gd name="connsiteX3" fmla="*/ 126 w 335745"/>
                <a:gd name="connsiteY3" fmla="*/ 77125 h 7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745" h="77190">
                  <a:moveTo>
                    <a:pt x="126" y="77125"/>
                  </a:moveTo>
                  <a:cubicBezTo>
                    <a:pt x="6476" y="75008"/>
                    <a:pt x="268414" y="14154"/>
                    <a:pt x="314451" y="4100"/>
                  </a:cubicBezTo>
                  <a:cubicBezTo>
                    <a:pt x="360489" y="-5954"/>
                    <a:pt x="324505" y="4100"/>
                    <a:pt x="276351" y="16800"/>
                  </a:cubicBezTo>
                  <a:cubicBezTo>
                    <a:pt x="228197" y="29500"/>
                    <a:pt x="-6224" y="79242"/>
                    <a:pt x="126" y="771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3" name="フリーフォーム 792">
              <a:extLst>
                <a:ext uri="{FF2B5EF4-FFF2-40B4-BE49-F238E27FC236}">
                  <a16:creationId xmlns:a16="http://schemas.microsoft.com/office/drawing/2014/main" id="{1C715BC0-3974-B4C8-684C-E3984F629F50}"/>
                </a:ext>
              </a:extLst>
            </p:cNvPr>
            <p:cNvSpPr/>
            <p:nvPr/>
          </p:nvSpPr>
          <p:spPr>
            <a:xfrm>
              <a:off x="6017014" y="6704530"/>
              <a:ext cx="232013" cy="127813"/>
            </a:xfrm>
            <a:custGeom>
              <a:avLst/>
              <a:gdLst>
                <a:gd name="connsiteX0" fmla="*/ 5961 w 232013"/>
                <a:gd name="connsiteY0" fmla="*/ 124895 h 127813"/>
                <a:gd name="connsiteX1" fmla="*/ 225036 w 232013"/>
                <a:gd name="connsiteY1" fmla="*/ 4245 h 127813"/>
                <a:gd name="connsiteX2" fmla="*/ 167886 w 232013"/>
                <a:gd name="connsiteY2" fmla="*/ 32820 h 127813"/>
                <a:gd name="connsiteX3" fmla="*/ 69461 w 232013"/>
                <a:gd name="connsiteY3" fmla="*/ 86795 h 127813"/>
                <a:gd name="connsiteX4" fmla="*/ 5961 w 232013"/>
                <a:gd name="connsiteY4" fmla="*/ 124895 h 12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013" h="127813">
                  <a:moveTo>
                    <a:pt x="5961" y="124895"/>
                  </a:moveTo>
                  <a:cubicBezTo>
                    <a:pt x="31890" y="111137"/>
                    <a:pt x="198049" y="19591"/>
                    <a:pt x="225036" y="4245"/>
                  </a:cubicBezTo>
                  <a:cubicBezTo>
                    <a:pt x="252023" y="-11101"/>
                    <a:pt x="193815" y="19062"/>
                    <a:pt x="167886" y="32820"/>
                  </a:cubicBezTo>
                  <a:cubicBezTo>
                    <a:pt x="141957" y="46578"/>
                    <a:pt x="93273" y="73566"/>
                    <a:pt x="69461" y="86795"/>
                  </a:cubicBezTo>
                  <a:cubicBezTo>
                    <a:pt x="45649" y="100024"/>
                    <a:pt x="-19968" y="138653"/>
                    <a:pt x="5961" y="1248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4" name="フリーフォーム 793">
              <a:extLst>
                <a:ext uri="{FF2B5EF4-FFF2-40B4-BE49-F238E27FC236}">
                  <a16:creationId xmlns:a16="http://schemas.microsoft.com/office/drawing/2014/main" id="{A0F129F6-33AA-D29B-B49B-FC39ED97A131}"/>
                </a:ext>
              </a:extLst>
            </p:cNvPr>
            <p:cNvSpPr/>
            <p:nvPr/>
          </p:nvSpPr>
          <p:spPr>
            <a:xfrm>
              <a:off x="6095833" y="6740879"/>
              <a:ext cx="262591" cy="120317"/>
            </a:xfrm>
            <a:custGeom>
              <a:avLst/>
              <a:gdLst>
                <a:gd name="connsiteX0" fmla="*/ 167 w 262591"/>
                <a:gd name="connsiteY0" fmla="*/ 120296 h 120317"/>
                <a:gd name="connsiteX1" fmla="*/ 247817 w 262591"/>
                <a:gd name="connsiteY1" fmla="*/ 9171 h 120317"/>
                <a:gd name="connsiteX2" fmla="*/ 209717 w 262591"/>
                <a:gd name="connsiteY2" fmla="*/ 18696 h 120317"/>
                <a:gd name="connsiteX3" fmla="*/ 167 w 262591"/>
                <a:gd name="connsiteY3" fmla="*/ 120296 h 12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2591" h="120317">
                  <a:moveTo>
                    <a:pt x="167" y="120296"/>
                  </a:moveTo>
                  <a:cubicBezTo>
                    <a:pt x="6517" y="118708"/>
                    <a:pt x="212892" y="26104"/>
                    <a:pt x="247817" y="9171"/>
                  </a:cubicBezTo>
                  <a:cubicBezTo>
                    <a:pt x="282742" y="-7762"/>
                    <a:pt x="249934" y="704"/>
                    <a:pt x="209717" y="18696"/>
                  </a:cubicBezTo>
                  <a:cubicBezTo>
                    <a:pt x="169500" y="36688"/>
                    <a:pt x="-6183" y="121884"/>
                    <a:pt x="167" y="1202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5" name="フリーフォーム 794">
              <a:extLst>
                <a:ext uri="{FF2B5EF4-FFF2-40B4-BE49-F238E27FC236}">
                  <a16:creationId xmlns:a16="http://schemas.microsoft.com/office/drawing/2014/main" id="{1F2882C3-55E4-0FCB-AFE7-D2DCD9887DDB}"/>
                </a:ext>
              </a:extLst>
            </p:cNvPr>
            <p:cNvSpPr/>
            <p:nvPr/>
          </p:nvSpPr>
          <p:spPr>
            <a:xfrm>
              <a:off x="6108696" y="6778011"/>
              <a:ext cx="282658" cy="127637"/>
            </a:xfrm>
            <a:custGeom>
              <a:avLst/>
              <a:gdLst>
                <a:gd name="connsiteX0" fmla="*/ 4 w 282658"/>
                <a:gd name="connsiteY0" fmla="*/ 127614 h 127637"/>
                <a:gd name="connsiteX1" fmla="*/ 222254 w 282658"/>
                <a:gd name="connsiteY1" fmla="*/ 29189 h 127637"/>
                <a:gd name="connsiteX2" fmla="*/ 282579 w 282658"/>
                <a:gd name="connsiteY2" fmla="*/ 614 h 127637"/>
                <a:gd name="connsiteX3" fmla="*/ 228604 w 282658"/>
                <a:gd name="connsiteY3" fmla="*/ 19664 h 127637"/>
                <a:gd name="connsiteX4" fmla="*/ 4 w 282658"/>
                <a:gd name="connsiteY4" fmla="*/ 127614 h 12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658" h="127637">
                  <a:moveTo>
                    <a:pt x="4" y="127614"/>
                  </a:moveTo>
                  <a:cubicBezTo>
                    <a:pt x="-1054" y="129202"/>
                    <a:pt x="175158" y="50356"/>
                    <a:pt x="222254" y="29189"/>
                  </a:cubicBezTo>
                  <a:cubicBezTo>
                    <a:pt x="269350" y="8022"/>
                    <a:pt x="281521" y="2202"/>
                    <a:pt x="282579" y="614"/>
                  </a:cubicBezTo>
                  <a:cubicBezTo>
                    <a:pt x="283637" y="-974"/>
                    <a:pt x="274642" y="-974"/>
                    <a:pt x="228604" y="19664"/>
                  </a:cubicBezTo>
                  <a:cubicBezTo>
                    <a:pt x="182567" y="40301"/>
                    <a:pt x="1062" y="126026"/>
                    <a:pt x="4" y="1276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6" name="フリーフォーム 795">
              <a:extLst>
                <a:ext uri="{FF2B5EF4-FFF2-40B4-BE49-F238E27FC236}">
                  <a16:creationId xmlns:a16="http://schemas.microsoft.com/office/drawing/2014/main" id="{A8C2F5F9-ABBD-7637-6FA3-82EAABFB34BC}"/>
                </a:ext>
              </a:extLst>
            </p:cNvPr>
            <p:cNvSpPr/>
            <p:nvPr/>
          </p:nvSpPr>
          <p:spPr>
            <a:xfrm>
              <a:off x="6216204" y="6864349"/>
              <a:ext cx="267849" cy="63634"/>
            </a:xfrm>
            <a:custGeom>
              <a:avLst/>
              <a:gdLst>
                <a:gd name="connsiteX0" fmla="*/ 446 w 267849"/>
                <a:gd name="connsiteY0" fmla="*/ 63501 h 63634"/>
                <a:gd name="connsiteX1" fmla="*/ 260796 w 267849"/>
                <a:gd name="connsiteY1" fmla="*/ 3176 h 63634"/>
                <a:gd name="connsiteX2" fmla="*/ 194121 w 267849"/>
                <a:gd name="connsiteY2" fmla="*/ 9526 h 63634"/>
                <a:gd name="connsiteX3" fmla="*/ 197296 w 267849"/>
                <a:gd name="connsiteY3" fmla="*/ 19051 h 63634"/>
                <a:gd name="connsiteX4" fmla="*/ 446 w 267849"/>
                <a:gd name="connsiteY4" fmla="*/ 63501 h 63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49" h="63634">
                  <a:moveTo>
                    <a:pt x="446" y="63501"/>
                  </a:moveTo>
                  <a:cubicBezTo>
                    <a:pt x="11029" y="60855"/>
                    <a:pt x="228517" y="12172"/>
                    <a:pt x="260796" y="3176"/>
                  </a:cubicBezTo>
                  <a:cubicBezTo>
                    <a:pt x="293075" y="-5820"/>
                    <a:pt x="204704" y="6880"/>
                    <a:pt x="194121" y="9526"/>
                  </a:cubicBezTo>
                  <a:cubicBezTo>
                    <a:pt x="183538" y="12172"/>
                    <a:pt x="223754" y="9526"/>
                    <a:pt x="197296" y="19051"/>
                  </a:cubicBezTo>
                  <a:cubicBezTo>
                    <a:pt x="170838" y="28576"/>
                    <a:pt x="-10137" y="66147"/>
                    <a:pt x="446" y="635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7" name="フリーフォーム 796">
              <a:extLst>
                <a:ext uri="{FF2B5EF4-FFF2-40B4-BE49-F238E27FC236}">
                  <a16:creationId xmlns:a16="http://schemas.microsoft.com/office/drawing/2014/main" id="{62D99832-07B4-4105-0165-00A561152BF9}"/>
                </a:ext>
              </a:extLst>
            </p:cNvPr>
            <p:cNvSpPr/>
            <p:nvPr/>
          </p:nvSpPr>
          <p:spPr>
            <a:xfrm>
              <a:off x="6374920" y="6956343"/>
              <a:ext cx="216515" cy="9644"/>
            </a:xfrm>
            <a:custGeom>
              <a:avLst/>
              <a:gdLst>
                <a:gd name="connsiteX0" fmla="*/ 480 w 216515"/>
                <a:gd name="connsiteY0" fmla="*/ 9607 h 9644"/>
                <a:gd name="connsiteX1" fmla="*/ 210030 w 216515"/>
                <a:gd name="connsiteY1" fmla="*/ 3257 h 9644"/>
                <a:gd name="connsiteX2" fmla="*/ 152880 w 216515"/>
                <a:gd name="connsiteY2" fmla="*/ 82 h 9644"/>
                <a:gd name="connsiteX3" fmla="*/ 480 w 216515"/>
                <a:gd name="connsiteY3" fmla="*/ 9607 h 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515" h="9644">
                  <a:moveTo>
                    <a:pt x="480" y="9607"/>
                  </a:moveTo>
                  <a:cubicBezTo>
                    <a:pt x="10005" y="10136"/>
                    <a:pt x="184630" y="4844"/>
                    <a:pt x="210030" y="3257"/>
                  </a:cubicBezTo>
                  <a:cubicBezTo>
                    <a:pt x="235430" y="1669"/>
                    <a:pt x="179867" y="-447"/>
                    <a:pt x="152880" y="82"/>
                  </a:cubicBezTo>
                  <a:cubicBezTo>
                    <a:pt x="125893" y="611"/>
                    <a:pt x="-9045" y="9078"/>
                    <a:pt x="480" y="96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8" name="フリーフォーム 797">
              <a:extLst>
                <a:ext uri="{FF2B5EF4-FFF2-40B4-BE49-F238E27FC236}">
                  <a16:creationId xmlns:a16="http://schemas.microsoft.com/office/drawing/2014/main" id="{6F600C8F-A311-C4D1-DA09-8F39558F222B}"/>
                </a:ext>
              </a:extLst>
            </p:cNvPr>
            <p:cNvSpPr/>
            <p:nvPr/>
          </p:nvSpPr>
          <p:spPr>
            <a:xfrm>
              <a:off x="6337300" y="6743153"/>
              <a:ext cx="17177" cy="203494"/>
            </a:xfrm>
            <a:custGeom>
              <a:avLst/>
              <a:gdLst>
                <a:gd name="connsiteX0" fmla="*/ 0 w 17177"/>
                <a:gd name="connsiteY0" fmla="*/ 547 h 203494"/>
                <a:gd name="connsiteX1" fmla="*/ 15875 w 17177"/>
                <a:gd name="connsiteY1" fmla="*/ 197397 h 203494"/>
                <a:gd name="connsiteX2" fmla="*/ 15875 w 17177"/>
                <a:gd name="connsiteY2" fmla="*/ 140247 h 203494"/>
                <a:gd name="connsiteX3" fmla="*/ 0 w 17177"/>
                <a:gd name="connsiteY3" fmla="*/ 547 h 20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77" h="203494">
                  <a:moveTo>
                    <a:pt x="0" y="547"/>
                  </a:moveTo>
                  <a:cubicBezTo>
                    <a:pt x="0" y="10072"/>
                    <a:pt x="13229" y="174114"/>
                    <a:pt x="15875" y="197397"/>
                  </a:cubicBezTo>
                  <a:cubicBezTo>
                    <a:pt x="18521" y="220680"/>
                    <a:pt x="16404" y="171997"/>
                    <a:pt x="15875" y="140247"/>
                  </a:cubicBezTo>
                  <a:cubicBezTo>
                    <a:pt x="15346" y="108497"/>
                    <a:pt x="0" y="-8978"/>
                    <a:pt x="0" y="5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9" name="フリーフォーム 798">
              <a:extLst>
                <a:ext uri="{FF2B5EF4-FFF2-40B4-BE49-F238E27FC236}">
                  <a16:creationId xmlns:a16="http://schemas.microsoft.com/office/drawing/2014/main" id="{73D11450-D88E-C07C-F181-CA0EAD5C1E0D}"/>
                </a:ext>
              </a:extLst>
            </p:cNvPr>
            <p:cNvSpPr/>
            <p:nvPr/>
          </p:nvSpPr>
          <p:spPr>
            <a:xfrm>
              <a:off x="6276505" y="6698592"/>
              <a:ext cx="35681" cy="252940"/>
            </a:xfrm>
            <a:custGeom>
              <a:avLst/>
              <a:gdLst>
                <a:gd name="connsiteX0" fmla="*/ 470 w 35681"/>
                <a:gd name="connsiteY0" fmla="*/ 658 h 252940"/>
                <a:gd name="connsiteX1" fmla="*/ 35395 w 35681"/>
                <a:gd name="connsiteY1" fmla="*/ 245133 h 252940"/>
                <a:gd name="connsiteX2" fmla="*/ 16345 w 35681"/>
                <a:gd name="connsiteY2" fmla="*/ 175283 h 252940"/>
                <a:gd name="connsiteX3" fmla="*/ 470 w 35681"/>
                <a:gd name="connsiteY3" fmla="*/ 658 h 252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81" h="252940">
                  <a:moveTo>
                    <a:pt x="470" y="658"/>
                  </a:moveTo>
                  <a:cubicBezTo>
                    <a:pt x="3645" y="12300"/>
                    <a:pt x="32749" y="216029"/>
                    <a:pt x="35395" y="245133"/>
                  </a:cubicBezTo>
                  <a:cubicBezTo>
                    <a:pt x="38041" y="274237"/>
                    <a:pt x="21637" y="215500"/>
                    <a:pt x="16345" y="175283"/>
                  </a:cubicBezTo>
                  <a:cubicBezTo>
                    <a:pt x="11053" y="135066"/>
                    <a:pt x="-2705" y="-10984"/>
                    <a:pt x="470" y="6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0" name="フリーフォーム 799">
              <a:extLst>
                <a:ext uri="{FF2B5EF4-FFF2-40B4-BE49-F238E27FC236}">
                  <a16:creationId xmlns:a16="http://schemas.microsoft.com/office/drawing/2014/main" id="{15D335D1-71D1-DF23-53BE-78416156157A}"/>
                </a:ext>
              </a:extLst>
            </p:cNvPr>
            <p:cNvSpPr/>
            <p:nvPr/>
          </p:nvSpPr>
          <p:spPr>
            <a:xfrm>
              <a:off x="6209965" y="6692564"/>
              <a:ext cx="22714" cy="241957"/>
            </a:xfrm>
            <a:custGeom>
              <a:avLst/>
              <a:gdLst>
                <a:gd name="connsiteX0" fmla="*/ 335 w 22714"/>
                <a:gd name="connsiteY0" fmla="*/ 336 h 241957"/>
                <a:gd name="connsiteX1" fmla="*/ 22560 w 22714"/>
                <a:gd name="connsiteY1" fmla="*/ 232111 h 241957"/>
                <a:gd name="connsiteX2" fmla="*/ 9860 w 22714"/>
                <a:gd name="connsiteY2" fmla="*/ 181311 h 241957"/>
                <a:gd name="connsiteX3" fmla="*/ 335 w 22714"/>
                <a:gd name="connsiteY3" fmla="*/ 336 h 241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14" h="241957">
                  <a:moveTo>
                    <a:pt x="335" y="336"/>
                  </a:moveTo>
                  <a:cubicBezTo>
                    <a:pt x="2452" y="8803"/>
                    <a:pt x="20973" y="201949"/>
                    <a:pt x="22560" y="232111"/>
                  </a:cubicBezTo>
                  <a:cubicBezTo>
                    <a:pt x="24147" y="262273"/>
                    <a:pt x="13035" y="216765"/>
                    <a:pt x="9860" y="181311"/>
                  </a:cubicBezTo>
                  <a:cubicBezTo>
                    <a:pt x="6685" y="145857"/>
                    <a:pt x="-1782" y="-8131"/>
                    <a:pt x="335" y="3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1" name="フリーフォーム 800">
              <a:extLst>
                <a:ext uri="{FF2B5EF4-FFF2-40B4-BE49-F238E27FC236}">
                  <a16:creationId xmlns:a16="http://schemas.microsoft.com/office/drawing/2014/main" id="{FEF946F2-93CB-64E7-FAF7-C691A45449FB}"/>
                </a:ext>
              </a:extLst>
            </p:cNvPr>
            <p:cNvSpPr/>
            <p:nvPr/>
          </p:nvSpPr>
          <p:spPr>
            <a:xfrm>
              <a:off x="6127743" y="6708472"/>
              <a:ext cx="41337" cy="232005"/>
            </a:xfrm>
            <a:custGeom>
              <a:avLst/>
              <a:gdLst>
                <a:gd name="connsiteX0" fmla="*/ 7 w 41337"/>
                <a:gd name="connsiteY0" fmla="*/ 303 h 232005"/>
                <a:gd name="connsiteX1" fmla="*/ 38107 w 41337"/>
                <a:gd name="connsiteY1" fmla="*/ 222553 h 232005"/>
                <a:gd name="connsiteX2" fmla="*/ 34932 w 41337"/>
                <a:gd name="connsiteY2" fmla="*/ 174928 h 232005"/>
                <a:gd name="connsiteX3" fmla="*/ 7 w 41337"/>
                <a:gd name="connsiteY3" fmla="*/ 303 h 232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337" h="232005">
                  <a:moveTo>
                    <a:pt x="7" y="303"/>
                  </a:moveTo>
                  <a:cubicBezTo>
                    <a:pt x="536" y="8241"/>
                    <a:pt x="32286" y="193449"/>
                    <a:pt x="38107" y="222553"/>
                  </a:cubicBezTo>
                  <a:cubicBezTo>
                    <a:pt x="43928" y="251657"/>
                    <a:pt x="41282" y="207207"/>
                    <a:pt x="34932" y="174928"/>
                  </a:cubicBezTo>
                  <a:cubicBezTo>
                    <a:pt x="28582" y="142649"/>
                    <a:pt x="-522" y="-7635"/>
                    <a:pt x="7" y="3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2" name="フリーフォーム 801">
              <a:extLst>
                <a:ext uri="{FF2B5EF4-FFF2-40B4-BE49-F238E27FC236}">
                  <a16:creationId xmlns:a16="http://schemas.microsoft.com/office/drawing/2014/main" id="{8B62C437-61B7-5C50-357A-A253FBC7E035}"/>
                </a:ext>
              </a:extLst>
            </p:cNvPr>
            <p:cNvSpPr/>
            <p:nvPr/>
          </p:nvSpPr>
          <p:spPr>
            <a:xfrm>
              <a:off x="6051550" y="6708726"/>
              <a:ext cx="31580" cy="207969"/>
            </a:xfrm>
            <a:custGeom>
              <a:avLst/>
              <a:gdLst>
                <a:gd name="connsiteX0" fmla="*/ 0 w 31580"/>
                <a:gd name="connsiteY0" fmla="*/ 49 h 207969"/>
                <a:gd name="connsiteX1" fmla="*/ 28575 w 31580"/>
                <a:gd name="connsiteY1" fmla="*/ 193724 h 207969"/>
                <a:gd name="connsiteX2" fmla="*/ 28575 w 31580"/>
                <a:gd name="connsiteY2" fmla="*/ 174674 h 207969"/>
                <a:gd name="connsiteX3" fmla="*/ 0 w 31580"/>
                <a:gd name="connsiteY3" fmla="*/ 49 h 20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80" h="207969">
                  <a:moveTo>
                    <a:pt x="0" y="49"/>
                  </a:moveTo>
                  <a:cubicBezTo>
                    <a:pt x="0" y="3224"/>
                    <a:pt x="28575" y="193724"/>
                    <a:pt x="28575" y="193724"/>
                  </a:cubicBezTo>
                  <a:cubicBezTo>
                    <a:pt x="33337" y="222828"/>
                    <a:pt x="31750" y="202720"/>
                    <a:pt x="28575" y="174674"/>
                  </a:cubicBezTo>
                  <a:cubicBezTo>
                    <a:pt x="25400" y="146628"/>
                    <a:pt x="0" y="-3126"/>
                    <a:pt x="0" y="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3" name="フリーフォーム 802">
              <a:extLst>
                <a:ext uri="{FF2B5EF4-FFF2-40B4-BE49-F238E27FC236}">
                  <a16:creationId xmlns:a16="http://schemas.microsoft.com/office/drawing/2014/main" id="{1674CD28-4351-E184-984C-978E72043339}"/>
                </a:ext>
              </a:extLst>
            </p:cNvPr>
            <p:cNvSpPr/>
            <p:nvPr/>
          </p:nvSpPr>
          <p:spPr>
            <a:xfrm>
              <a:off x="5966360" y="6660931"/>
              <a:ext cx="63044" cy="95168"/>
            </a:xfrm>
            <a:custGeom>
              <a:avLst/>
              <a:gdLst>
                <a:gd name="connsiteX0" fmla="*/ 62965 w 63044"/>
                <a:gd name="connsiteY0" fmla="*/ 219 h 95168"/>
                <a:gd name="connsiteX1" fmla="*/ 2640 w 63044"/>
                <a:gd name="connsiteY1" fmla="*/ 92294 h 95168"/>
                <a:gd name="connsiteX2" fmla="*/ 15340 w 63044"/>
                <a:gd name="connsiteY2" fmla="*/ 66894 h 95168"/>
                <a:gd name="connsiteX3" fmla="*/ 62965 w 63044"/>
                <a:gd name="connsiteY3" fmla="*/ 219 h 9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044" h="95168">
                  <a:moveTo>
                    <a:pt x="62965" y="219"/>
                  </a:moveTo>
                  <a:cubicBezTo>
                    <a:pt x="60848" y="4452"/>
                    <a:pt x="10577" y="81182"/>
                    <a:pt x="2640" y="92294"/>
                  </a:cubicBezTo>
                  <a:cubicBezTo>
                    <a:pt x="-5298" y="103407"/>
                    <a:pt x="6344" y="79594"/>
                    <a:pt x="15340" y="66894"/>
                  </a:cubicBezTo>
                  <a:cubicBezTo>
                    <a:pt x="24336" y="54194"/>
                    <a:pt x="65082" y="-4014"/>
                    <a:pt x="62965" y="2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4" name="フリーフォーム 803">
              <a:extLst>
                <a:ext uri="{FF2B5EF4-FFF2-40B4-BE49-F238E27FC236}">
                  <a16:creationId xmlns:a16="http://schemas.microsoft.com/office/drawing/2014/main" id="{4A9DA5A8-A916-060D-528A-B27ECECB8354}"/>
                </a:ext>
              </a:extLst>
            </p:cNvPr>
            <p:cNvSpPr/>
            <p:nvPr/>
          </p:nvSpPr>
          <p:spPr>
            <a:xfrm>
              <a:off x="5993864" y="6691798"/>
              <a:ext cx="35783" cy="201807"/>
            </a:xfrm>
            <a:custGeom>
              <a:avLst/>
              <a:gdLst>
                <a:gd name="connsiteX0" fmla="*/ 536 w 35783"/>
                <a:gd name="connsiteY0" fmla="*/ 1102 h 201807"/>
                <a:gd name="connsiteX1" fmla="*/ 35461 w 35783"/>
                <a:gd name="connsiteY1" fmla="*/ 197952 h 201807"/>
                <a:gd name="connsiteX2" fmla="*/ 16411 w 35783"/>
                <a:gd name="connsiteY2" fmla="*/ 121752 h 201807"/>
                <a:gd name="connsiteX3" fmla="*/ 536 w 35783"/>
                <a:gd name="connsiteY3" fmla="*/ 1102 h 201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83" h="201807">
                  <a:moveTo>
                    <a:pt x="536" y="1102"/>
                  </a:moveTo>
                  <a:cubicBezTo>
                    <a:pt x="3711" y="13802"/>
                    <a:pt x="32815" y="177844"/>
                    <a:pt x="35461" y="197952"/>
                  </a:cubicBezTo>
                  <a:cubicBezTo>
                    <a:pt x="38107" y="218060"/>
                    <a:pt x="23819" y="154560"/>
                    <a:pt x="16411" y="121752"/>
                  </a:cubicBezTo>
                  <a:cubicBezTo>
                    <a:pt x="9003" y="88944"/>
                    <a:pt x="-2639" y="-11598"/>
                    <a:pt x="536" y="1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6" name="フリーフォーム 805">
              <a:extLst>
                <a:ext uri="{FF2B5EF4-FFF2-40B4-BE49-F238E27FC236}">
                  <a16:creationId xmlns:a16="http://schemas.microsoft.com/office/drawing/2014/main" id="{4F974578-13C4-3AB6-5D0D-73F30BDD0EDF}"/>
                </a:ext>
              </a:extLst>
            </p:cNvPr>
            <p:cNvSpPr/>
            <p:nvPr/>
          </p:nvSpPr>
          <p:spPr>
            <a:xfrm>
              <a:off x="6387819" y="6749774"/>
              <a:ext cx="9846" cy="222453"/>
            </a:xfrm>
            <a:custGeom>
              <a:avLst/>
              <a:gdLst>
                <a:gd name="connsiteX0" fmla="*/ 281 w 9846"/>
                <a:gd name="connsiteY0" fmla="*/ 276 h 222453"/>
                <a:gd name="connsiteX1" fmla="*/ 9806 w 9846"/>
                <a:gd name="connsiteY1" fmla="*/ 213001 h 222453"/>
                <a:gd name="connsiteX2" fmla="*/ 3456 w 9846"/>
                <a:gd name="connsiteY2" fmla="*/ 168551 h 222453"/>
                <a:gd name="connsiteX3" fmla="*/ 281 w 9846"/>
                <a:gd name="connsiteY3" fmla="*/ 276 h 222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46" h="222453">
                  <a:moveTo>
                    <a:pt x="281" y="276"/>
                  </a:moveTo>
                  <a:cubicBezTo>
                    <a:pt x="1339" y="7684"/>
                    <a:pt x="9277" y="184955"/>
                    <a:pt x="9806" y="213001"/>
                  </a:cubicBezTo>
                  <a:cubicBezTo>
                    <a:pt x="10335" y="241047"/>
                    <a:pt x="5573" y="200830"/>
                    <a:pt x="3456" y="168551"/>
                  </a:cubicBezTo>
                  <a:cubicBezTo>
                    <a:pt x="1339" y="136272"/>
                    <a:pt x="-777" y="-7132"/>
                    <a:pt x="281" y="2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7" name="フリーフォーム 806">
              <a:extLst>
                <a:ext uri="{FF2B5EF4-FFF2-40B4-BE49-F238E27FC236}">
                  <a16:creationId xmlns:a16="http://schemas.microsoft.com/office/drawing/2014/main" id="{7C753AFA-D956-DF9F-DEF0-71073A914BBB}"/>
                </a:ext>
              </a:extLst>
            </p:cNvPr>
            <p:cNvSpPr/>
            <p:nvPr/>
          </p:nvSpPr>
          <p:spPr>
            <a:xfrm>
              <a:off x="6456103" y="6804696"/>
              <a:ext cx="171790" cy="295239"/>
            </a:xfrm>
            <a:custGeom>
              <a:avLst/>
              <a:gdLst>
                <a:gd name="connsiteX0" fmla="*/ 1847 w 171790"/>
                <a:gd name="connsiteY0" fmla="*/ 2504 h 295239"/>
                <a:gd name="connsiteX1" fmla="*/ 170122 w 171790"/>
                <a:gd name="connsiteY1" fmla="*/ 291429 h 295239"/>
                <a:gd name="connsiteX2" fmla="*/ 84397 w 171790"/>
                <a:gd name="connsiteY2" fmla="*/ 158079 h 295239"/>
                <a:gd name="connsiteX3" fmla="*/ 1847 w 171790"/>
                <a:gd name="connsiteY3" fmla="*/ 2504 h 29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790" h="295239">
                  <a:moveTo>
                    <a:pt x="1847" y="2504"/>
                  </a:moveTo>
                  <a:cubicBezTo>
                    <a:pt x="16135" y="24729"/>
                    <a:pt x="156364" y="265500"/>
                    <a:pt x="170122" y="291429"/>
                  </a:cubicBezTo>
                  <a:cubicBezTo>
                    <a:pt x="183880" y="317358"/>
                    <a:pt x="108739" y="204117"/>
                    <a:pt x="84397" y="158079"/>
                  </a:cubicBezTo>
                  <a:cubicBezTo>
                    <a:pt x="60055" y="112042"/>
                    <a:pt x="-12441" y="-19721"/>
                    <a:pt x="1847" y="25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8" name="フリーフォーム 807">
              <a:extLst>
                <a:ext uri="{FF2B5EF4-FFF2-40B4-BE49-F238E27FC236}">
                  <a16:creationId xmlns:a16="http://schemas.microsoft.com/office/drawing/2014/main" id="{66741AA7-26CE-A272-C915-C4D8A9BE2969}"/>
                </a:ext>
              </a:extLst>
            </p:cNvPr>
            <p:cNvSpPr/>
            <p:nvPr/>
          </p:nvSpPr>
          <p:spPr>
            <a:xfrm>
              <a:off x="5884040" y="6638141"/>
              <a:ext cx="117228" cy="139786"/>
            </a:xfrm>
            <a:custGeom>
              <a:avLst/>
              <a:gdLst>
                <a:gd name="connsiteX0" fmla="*/ 116710 w 117228"/>
                <a:gd name="connsiteY0" fmla="*/ 784 h 139786"/>
                <a:gd name="connsiteX1" fmla="*/ 2410 w 117228"/>
                <a:gd name="connsiteY1" fmla="*/ 137309 h 139786"/>
                <a:gd name="connsiteX2" fmla="*/ 43685 w 117228"/>
                <a:gd name="connsiteY2" fmla="*/ 83334 h 139786"/>
                <a:gd name="connsiteX3" fmla="*/ 116710 w 117228"/>
                <a:gd name="connsiteY3" fmla="*/ 784 h 139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228" h="139786">
                  <a:moveTo>
                    <a:pt x="116710" y="784"/>
                  </a:moveTo>
                  <a:cubicBezTo>
                    <a:pt x="109831" y="9780"/>
                    <a:pt x="14581" y="123551"/>
                    <a:pt x="2410" y="137309"/>
                  </a:cubicBezTo>
                  <a:cubicBezTo>
                    <a:pt x="-9761" y="151067"/>
                    <a:pt x="27281" y="103971"/>
                    <a:pt x="43685" y="83334"/>
                  </a:cubicBezTo>
                  <a:cubicBezTo>
                    <a:pt x="60089" y="62697"/>
                    <a:pt x="123589" y="-8212"/>
                    <a:pt x="116710" y="7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9" name="フリーフォーム 808">
              <a:extLst>
                <a:ext uri="{FF2B5EF4-FFF2-40B4-BE49-F238E27FC236}">
                  <a16:creationId xmlns:a16="http://schemas.microsoft.com/office/drawing/2014/main" id="{ABA3DCEC-DCAD-E5B0-E9A0-D6100B0E5BE6}"/>
                </a:ext>
              </a:extLst>
            </p:cNvPr>
            <p:cNvSpPr/>
            <p:nvPr/>
          </p:nvSpPr>
          <p:spPr>
            <a:xfrm>
              <a:off x="5917984" y="6721103"/>
              <a:ext cx="78794" cy="174440"/>
            </a:xfrm>
            <a:custGeom>
              <a:avLst/>
              <a:gdLst>
                <a:gd name="connsiteX0" fmla="*/ 216 w 78794"/>
                <a:gd name="connsiteY0" fmla="*/ 372 h 174440"/>
                <a:gd name="connsiteX1" fmla="*/ 76416 w 78794"/>
                <a:gd name="connsiteY1" fmla="*/ 168647 h 174440"/>
                <a:gd name="connsiteX2" fmla="*/ 54191 w 78794"/>
                <a:gd name="connsiteY2" fmla="*/ 124197 h 174440"/>
                <a:gd name="connsiteX3" fmla="*/ 216 w 78794"/>
                <a:gd name="connsiteY3" fmla="*/ 372 h 17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794" h="174440">
                  <a:moveTo>
                    <a:pt x="216" y="372"/>
                  </a:moveTo>
                  <a:cubicBezTo>
                    <a:pt x="3920" y="7780"/>
                    <a:pt x="67420" y="148010"/>
                    <a:pt x="76416" y="168647"/>
                  </a:cubicBezTo>
                  <a:cubicBezTo>
                    <a:pt x="85412" y="189285"/>
                    <a:pt x="66891" y="150126"/>
                    <a:pt x="54191" y="124197"/>
                  </a:cubicBezTo>
                  <a:cubicBezTo>
                    <a:pt x="41491" y="98268"/>
                    <a:pt x="-3488" y="-7036"/>
                    <a:pt x="216" y="3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0" name="フリーフォーム 809">
              <a:extLst>
                <a:ext uri="{FF2B5EF4-FFF2-40B4-BE49-F238E27FC236}">
                  <a16:creationId xmlns:a16="http://schemas.microsoft.com/office/drawing/2014/main" id="{453ACDA1-5E48-82BA-5238-86AFEB5EF06B}"/>
                </a:ext>
              </a:extLst>
            </p:cNvPr>
            <p:cNvSpPr/>
            <p:nvPr/>
          </p:nvSpPr>
          <p:spPr>
            <a:xfrm>
              <a:off x="5584253" y="6731643"/>
              <a:ext cx="280048" cy="129688"/>
            </a:xfrm>
            <a:custGeom>
              <a:avLst/>
              <a:gdLst>
                <a:gd name="connsiteX0" fmla="*/ 572 w 280048"/>
                <a:gd name="connsiteY0" fmla="*/ 129532 h 129688"/>
                <a:gd name="connsiteX1" fmla="*/ 270447 w 280048"/>
                <a:gd name="connsiteY1" fmla="*/ 5707 h 129688"/>
                <a:gd name="connsiteX2" fmla="*/ 200597 w 280048"/>
                <a:gd name="connsiteY2" fmla="*/ 31107 h 129688"/>
                <a:gd name="connsiteX3" fmla="*/ 572 w 280048"/>
                <a:gd name="connsiteY3" fmla="*/ 129532 h 12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048" h="129688">
                  <a:moveTo>
                    <a:pt x="572" y="129532"/>
                  </a:moveTo>
                  <a:cubicBezTo>
                    <a:pt x="12214" y="125299"/>
                    <a:pt x="237109" y="22111"/>
                    <a:pt x="270447" y="5707"/>
                  </a:cubicBezTo>
                  <a:cubicBezTo>
                    <a:pt x="303785" y="-10697"/>
                    <a:pt x="242930" y="11528"/>
                    <a:pt x="200597" y="31107"/>
                  </a:cubicBezTo>
                  <a:cubicBezTo>
                    <a:pt x="158264" y="50686"/>
                    <a:pt x="-11070" y="133765"/>
                    <a:pt x="572" y="1295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1" name="フリーフォーム 810">
              <a:extLst>
                <a:ext uri="{FF2B5EF4-FFF2-40B4-BE49-F238E27FC236}">
                  <a16:creationId xmlns:a16="http://schemas.microsoft.com/office/drawing/2014/main" id="{7B89E810-8B6E-55B2-6CE8-0087F7F1351D}"/>
                </a:ext>
              </a:extLst>
            </p:cNvPr>
            <p:cNvSpPr/>
            <p:nvPr/>
          </p:nvSpPr>
          <p:spPr>
            <a:xfrm>
              <a:off x="5888113" y="7143042"/>
              <a:ext cx="93670" cy="342720"/>
            </a:xfrm>
            <a:custGeom>
              <a:avLst/>
              <a:gdLst>
                <a:gd name="connsiteX0" fmla="*/ 93587 w 93670"/>
                <a:gd name="connsiteY0" fmla="*/ 708 h 342720"/>
                <a:gd name="connsiteX1" fmla="*/ 4687 w 93670"/>
                <a:gd name="connsiteY1" fmla="*/ 330908 h 342720"/>
                <a:gd name="connsiteX2" fmla="*/ 20562 w 93670"/>
                <a:gd name="connsiteY2" fmla="*/ 245183 h 342720"/>
                <a:gd name="connsiteX3" fmla="*/ 93587 w 93670"/>
                <a:gd name="connsiteY3" fmla="*/ 708 h 34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670" h="342720">
                  <a:moveTo>
                    <a:pt x="93587" y="708"/>
                  </a:moveTo>
                  <a:cubicBezTo>
                    <a:pt x="90941" y="14995"/>
                    <a:pt x="16858" y="290162"/>
                    <a:pt x="4687" y="330908"/>
                  </a:cubicBezTo>
                  <a:cubicBezTo>
                    <a:pt x="-7484" y="371654"/>
                    <a:pt x="6274" y="298100"/>
                    <a:pt x="20562" y="245183"/>
                  </a:cubicBezTo>
                  <a:cubicBezTo>
                    <a:pt x="34849" y="192266"/>
                    <a:pt x="96233" y="-13579"/>
                    <a:pt x="93587" y="7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2" name="フリーフォーム 811">
              <a:extLst>
                <a:ext uri="{FF2B5EF4-FFF2-40B4-BE49-F238E27FC236}">
                  <a16:creationId xmlns:a16="http://schemas.microsoft.com/office/drawing/2014/main" id="{10501389-3FA3-652A-D90A-6CC5F4C82109}"/>
                </a:ext>
              </a:extLst>
            </p:cNvPr>
            <p:cNvSpPr/>
            <p:nvPr/>
          </p:nvSpPr>
          <p:spPr>
            <a:xfrm>
              <a:off x="5794732" y="7250902"/>
              <a:ext cx="69614" cy="252049"/>
            </a:xfrm>
            <a:custGeom>
              <a:avLst/>
              <a:gdLst>
                <a:gd name="connsiteX0" fmla="*/ 69493 w 69614"/>
                <a:gd name="connsiteY0" fmla="*/ 798 h 252049"/>
                <a:gd name="connsiteX1" fmla="*/ 2818 w 69614"/>
                <a:gd name="connsiteY1" fmla="*/ 245273 h 252049"/>
                <a:gd name="connsiteX2" fmla="*/ 18693 w 69614"/>
                <a:gd name="connsiteY2" fmla="*/ 169073 h 252049"/>
                <a:gd name="connsiteX3" fmla="*/ 69493 w 69614"/>
                <a:gd name="connsiteY3" fmla="*/ 798 h 25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614" h="252049">
                  <a:moveTo>
                    <a:pt x="69493" y="798"/>
                  </a:moveTo>
                  <a:cubicBezTo>
                    <a:pt x="66847" y="13498"/>
                    <a:pt x="11285" y="217227"/>
                    <a:pt x="2818" y="245273"/>
                  </a:cubicBezTo>
                  <a:cubicBezTo>
                    <a:pt x="-5649" y="273319"/>
                    <a:pt x="6522" y="207702"/>
                    <a:pt x="18693" y="169073"/>
                  </a:cubicBezTo>
                  <a:cubicBezTo>
                    <a:pt x="30864" y="130444"/>
                    <a:pt x="72139" y="-11902"/>
                    <a:pt x="69493" y="7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3" name="フリーフォーム 812">
              <a:extLst>
                <a:ext uri="{FF2B5EF4-FFF2-40B4-BE49-F238E27FC236}">
                  <a16:creationId xmlns:a16="http://schemas.microsoft.com/office/drawing/2014/main" id="{FE6C9480-7F56-690D-2DE7-5A04F0375DE1}"/>
                </a:ext>
              </a:extLst>
            </p:cNvPr>
            <p:cNvSpPr/>
            <p:nvPr/>
          </p:nvSpPr>
          <p:spPr>
            <a:xfrm>
              <a:off x="5717371" y="7294120"/>
              <a:ext cx="58393" cy="213972"/>
            </a:xfrm>
            <a:custGeom>
              <a:avLst/>
              <a:gdLst>
                <a:gd name="connsiteX0" fmla="*/ 57954 w 58393"/>
                <a:gd name="connsiteY0" fmla="*/ 2030 h 213972"/>
                <a:gd name="connsiteX1" fmla="*/ 804 w 58393"/>
                <a:gd name="connsiteY1" fmla="*/ 211580 h 213972"/>
                <a:gd name="connsiteX2" fmla="*/ 26204 w 58393"/>
                <a:gd name="connsiteY2" fmla="*/ 109980 h 213972"/>
                <a:gd name="connsiteX3" fmla="*/ 57954 w 58393"/>
                <a:gd name="connsiteY3" fmla="*/ 2030 h 213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393" h="213972">
                  <a:moveTo>
                    <a:pt x="57954" y="2030"/>
                  </a:moveTo>
                  <a:cubicBezTo>
                    <a:pt x="53721" y="18963"/>
                    <a:pt x="6096" y="193588"/>
                    <a:pt x="804" y="211580"/>
                  </a:cubicBezTo>
                  <a:cubicBezTo>
                    <a:pt x="-4488" y="229572"/>
                    <a:pt x="17737" y="141201"/>
                    <a:pt x="26204" y="109980"/>
                  </a:cubicBezTo>
                  <a:cubicBezTo>
                    <a:pt x="34671" y="78759"/>
                    <a:pt x="62187" y="-14903"/>
                    <a:pt x="57954" y="20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4" name="フリーフォーム 813">
              <a:extLst>
                <a:ext uri="{FF2B5EF4-FFF2-40B4-BE49-F238E27FC236}">
                  <a16:creationId xmlns:a16="http://schemas.microsoft.com/office/drawing/2014/main" id="{7FC78436-0F62-4E40-A2A4-5FE00896020B}"/>
                </a:ext>
              </a:extLst>
            </p:cNvPr>
            <p:cNvSpPr/>
            <p:nvPr/>
          </p:nvSpPr>
          <p:spPr>
            <a:xfrm>
              <a:off x="5640662" y="7335997"/>
              <a:ext cx="55537" cy="204576"/>
            </a:xfrm>
            <a:custGeom>
              <a:avLst/>
              <a:gdLst>
                <a:gd name="connsiteX0" fmla="*/ 55288 w 55537"/>
                <a:gd name="connsiteY0" fmla="*/ 1428 h 204576"/>
                <a:gd name="connsiteX1" fmla="*/ 1313 w 55537"/>
                <a:gd name="connsiteY1" fmla="*/ 201453 h 204576"/>
                <a:gd name="connsiteX2" fmla="*/ 20363 w 55537"/>
                <a:gd name="connsiteY2" fmla="*/ 115728 h 204576"/>
                <a:gd name="connsiteX3" fmla="*/ 55288 w 55537"/>
                <a:gd name="connsiteY3" fmla="*/ 1428 h 204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537" h="204576">
                  <a:moveTo>
                    <a:pt x="55288" y="1428"/>
                  </a:moveTo>
                  <a:cubicBezTo>
                    <a:pt x="52113" y="15715"/>
                    <a:pt x="7134" y="182403"/>
                    <a:pt x="1313" y="201453"/>
                  </a:cubicBezTo>
                  <a:cubicBezTo>
                    <a:pt x="-4508" y="220503"/>
                    <a:pt x="10309" y="147478"/>
                    <a:pt x="20363" y="115728"/>
                  </a:cubicBezTo>
                  <a:cubicBezTo>
                    <a:pt x="30417" y="83978"/>
                    <a:pt x="58463" y="-12859"/>
                    <a:pt x="55288" y="14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5" name="フリーフォーム 814">
              <a:extLst>
                <a:ext uri="{FF2B5EF4-FFF2-40B4-BE49-F238E27FC236}">
                  <a16:creationId xmlns:a16="http://schemas.microsoft.com/office/drawing/2014/main" id="{53EBA0E0-C1F2-7276-DAC7-91EF37A1294D}"/>
                </a:ext>
              </a:extLst>
            </p:cNvPr>
            <p:cNvSpPr/>
            <p:nvPr/>
          </p:nvSpPr>
          <p:spPr>
            <a:xfrm>
              <a:off x="5578475" y="7156497"/>
              <a:ext cx="883132" cy="326978"/>
            </a:xfrm>
            <a:custGeom>
              <a:avLst/>
              <a:gdLst>
                <a:gd name="connsiteX0" fmla="*/ 0 w 883132"/>
                <a:gd name="connsiteY0" fmla="*/ 326978 h 326978"/>
                <a:gd name="connsiteX1" fmla="*/ 835025 w 883132"/>
                <a:gd name="connsiteY1" fmla="*/ 19003 h 326978"/>
                <a:gd name="connsiteX2" fmla="*/ 787400 w 883132"/>
                <a:gd name="connsiteY2" fmla="*/ 31703 h 326978"/>
                <a:gd name="connsiteX3" fmla="*/ 244475 w 883132"/>
                <a:gd name="connsiteY3" fmla="*/ 238078 h 326978"/>
                <a:gd name="connsiteX4" fmla="*/ 0 w 883132"/>
                <a:gd name="connsiteY4" fmla="*/ 326978 h 326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132" h="326978">
                  <a:moveTo>
                    <a:pt x="0" y="326978"/>
                  </a:moveTo>
                  <a:lnTo>
                    <a:pt x="835025" y="19003"/>
                  </a:lnTo>
                  <a:cubicBezTo>
                    <a:pt x="966258" y="-30209"/>
                    <a:pt x="787400" y="31703"/>
                    <a:pt x="787400" y="31703"/>
                  </a:cubicBezTo>
                  <a:lnTo>
                    <a:pt x="244475" y="238078"/>
                  </a:lnTo>
                  <a:lnTo>
                    <a:pt x="0" y="32697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6" name="フリーフォーム 815">
              <a:extLst>
                <a:ext uri="{FF2B5EF4-FFF2-40B4-BE49-F238E27FC236}">
                  <a16:creationId xmlns:a16="http://schemas.microsoft.com/office/drawing/2014/main" id="{941211F9-5326-E740-A2CB-669B34CCF75D}"/>
                </a:ext>
              </a:extLst>
            </p:cNvPr>
            <p:cNvSpPr/>
            <p:nvPr/>
          </p:nvSpPr>
          <p:spPr>
            <a:xfrm>
              <a:off x="5948324" y="7082306"/>
              <a:ext cx="112886" cy="416565"/>
            </a:xfrm>
            <a:custGeom>
              <a:avLst/>
              <a:gdLst>
                <a:gd name="connsiteX0" fmla="*/ 112751 w 112886"/>
                <a:gd name="connsiteY0" fmla="*/ 1119 h 416565"/>
                <a:gd name="connsiteX1" fmla="*/ 4801 w 112886"/>
                <a:gd name="connsiteY1" fmla="*/ 404344 h 416565"/>
                <a:gd name="connsiteX2" fmla="*/ 27026 w 112886"/>
                <a:gd name="connsiteY2" fmla="*/ 286869 h 416565"/>
                <a:gd name="connsiteX3" fmla="*/ 112751 w 112886"/>
                <a:gd name="connsiteY3" fmla="*/ 1119 h 416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886" h="416565">
                  <a:moveTo>
                    <a:pt x="112751" y="1119"/>
                  </a:moveTo>
                  <a:cubicBezTo>
                    <a:pt x="109047" y="20698"/>
                    <a:pt x="19088" y="356719"/>
                    <a:pt x="4801" y="404344"/>
                  </a:cubicBezTo>
                  <a:cubicBezTo>
                    <a:pt x="-9486" y="451969"/>
                    <a:pt x="11151" y="349311"/>
                    <a:pt x="27026" y="286869"/>
                  </a:cubicBezTo>
                  <a:cubicBezTo>
                    <a:pt x="42901" y="224427"/>
                    <a:pt x="116455" y="-18460"/>
                    <a:pt x="112751" y="1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7" name="フリーフォーム 816">
              <a:extLst>
                <a:ext uri="{FF2B5EF4-FFF2-40B4-BE49-F238E27FC236}">
                  <a16:creationId xmlns:a16="http://schemas.microsoft.com/office/drawing/2014/main" id="{95FC492C-E957-E74B-74DB-FD6624943525}"/>
                </a:ext>
              </a:extLst>
            </p:cNvPr>
            <p:cNvSpPr/>
            <p:nvPr/>
          </p:nvSpPr>
          <p:spPr>
            <a:xfrm>
              <a:off x="6034311" y="7066580"/>
              <a:ext cx="99903" cy="424351"/>
            </a:xfrm>
            <a:custGeom>
              <a:avLst/>
              <a:gdLst>
                <a:gd name="connsiteX0" fmla="*/ 99789 w 99903"/>
                <a:gd name="connsiteY0" fmla="*/ 970 h 424351"/>
                <a:gd name="connsiteX1" fmla="*/ 4539 w 99903"/>
                <a:gd name="connsiteY1" fmla="*/ 410545 h 424351"/>
                <a:gd name="connsiteX2" fmla="*/ 23589 w 99903"/>
                <a:gd name="connsiteY2" fmla="*/ 299420 h 424351"/>
                <a:gd name="connsiteX3" fmla="*/ 99789 w 99903"/>
                <a:gd name="connsiteY3" fmla="*/ 970 h 424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903" h="424351">
                  <a:moveTo>
                    <a:pt x="99789" y="970"/>
                  </a:moveTo>
                  <a:cubicBezTo>
                    <a:pt x="96614" y="19491"/>
                    <a:pt x="17239" y="360803"/>
                    <a:pt x="4539" y="410545"/>
                  </a:cubicBezTo>
                  <a:cubicBezTo>
                    <a:pt x="-8161" y="460287"/>
                    <a:pt x="8243" y="364508"/>
                    <a:pt x="23589" y="299420"/>
                  </a:cubicBezTo>
                  <a:cubicBezTo>
                    <a:pt x="38935" y="234333"/>
                    <a:pt x="102964" y="-17551"/>
                    <a:pt x="99789" y="9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8" name="フリーフォーム 817">
              <a:extLst>
                <a:ext uri="{FF2B5EF4-FFF2-40B4-BE49-F238E27FC236}">
                  <a16:creationId xmlns:a16="http://schemas.microsoft.com/office/drawing/2014/main" id="{E360253D-AA94-5CE0-EC68-D284674957CE}"/>
                </a:ext>
              </a:extLst>
            </p:cNvPr>
            <p:cNvSpPr/>
            <p:nvPr/>
          </p:nvSpPr>
          <p:spPr>
            <a:xfrm>
              <a:off x="6127144" y="7070144"/>
              <a:ext cx="64150" cy="462205"/>
            </a:xfrm>
            <a:custGeom>
              <a:avLst/>
              <a:gdLst>
                <a:gd name="connsiteX0" fmla="*/ 64106 w 64150"/>
                <a:gd name="connsiteY0" fmla="*/ 581 h 462205"/>
                <a:gd name="connsiteX1" fmla="*/ 3781 w 64150"/>
                <a:gd name="connsiteY1" fmla="*/ 441906 h 462205"/>
                <a:gd name="connsiteX2" fmla="*/ 13306 w 64150"/>
                <a:gd name="connsiteY2" fmla="*/ 349831 h 462205"/>
                <a:gd name="connsiteX3" fmla="*/ 64106 w 64150"/>
                <a:gd name="connsiteY3" fmla="*/ 581 h 462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50" h="462205">
                  <a:moveTo>
                    <a:pt x="64106" y="581"/>
                  </a:moveTo>
                  <a:cubicBezTo>
                    <a:pt x="62518" y="15927"/>
                    <a:pt x="12248" y="383698"/>
                    <a:pt x="3781" y="441906"/>
                  </a:cubicBezTo>
                  <a:cubicBezTo>
                    <a:pt x="-4686" y="500114"/>
                    <a:pt x="2193" y="421798"/>
                    <a:pt x="13306" y="349831"/>
                  </a:cubicBezTo>
                  <a:cubicBezTo>
                    <a:pt x="24418" y="277864"/>
                    <a:pt x="65694" y="-14765"/>
                    <a:pt x="64106" y="5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9" name="フリーフォーム 818">
              <a:extLst>
                <a:ext uri="{FF2B5EF4-FFF2-40B4-BE49-F238E27FC236}">
                  <a16:creationId xmlns:a16="http://schemas.microsoft.com/office/drawing/2014/main" id="{A127472B-35C3-2338-026F-012FFBA53996}"/>
                </a:ext>
              </a:extLst>
            </p:cNvPr>
            <p:cNvSpPr/>
            <p:nvPr/>
          </p:nvSpPr>
          <p:spPr>
            <a:xfrm>
              <a:off x="6215760" y="7068157"/>
              <a:ext cx="52128" cy="475507"/>
            </a:xfrm>
            <a:custGeom>
              <a:avLst/>
              <a:gdLst>
                <a:gd name="connsiteX0" fmla="*/ 51690 w 52128"/>
                <a:gd name="connsiteY0" fmla="*/ 2568 h 475507"/>
                <a:gd name="connsiteX1" fmla="*/ 890 w 52128"/>
                <a:gd name="connsiteY1" fmla="*/ 466118 h 475507"/>
                <a:gd name="connsiteX2" fmla="*/ 23115 w 52128"/>
                <a:gd name="connsiteY2" fmla="*/ 288318 h 475507"/>
                <a:gd name="connsiteX3" fmla="*/ 51690 w 52128"/>
                <a:gd name="connsiteY3" fmla="*/ 2568 h 475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128" h="475507">
                  <a:moveTo>
                    <a:pt x="51690" y="2568"/>
                  </a:moveTo>
                  <a:cubicBezTo>
                    <a:pt x="47986" y="32201"/>
                    <a:pt x="5652" y="418493"/>
                    <a:pt x="890" y="466118"/>
                  </a:cubicBezTo>
                  <a:cubicBezTo>
                    <a:pt x="-3872" y="513743"/>
                    <a:pt x="11473" y="368751"/>
                    <a:pt x="23115" y="288318"/>
                  </a:cubicBezTo>
                  <a:cubicBezTo>
                    <a:pt x="34757" y="207885"/>
                    <a:pt x="55394" y="-27065"/>
                    <a:pt x="51690" y="25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0" name="フリーフォーム 819">
              <a:extLst>
                <a:ext uri="{FF2B5EF4-FFF2-40B4-BE49-F238E27FC236}">
                  <a16:creationId xmlns:a16="http://schemas.microsoft.com/office/drawing/2014/main" id="{F288FCFE-F879-394D-DE27-0F8C0D7AEAFF}"/>
                </a:ext>
              </a:extLst>
            </p:cNvPr>
            <p:cNvSpPr/>
            <p:nvPr/>
          </p:nvSpPr>
          <p:spPr>
            <a:xfrm>
              <a:off x="6294684" y="7109880"/>
              <a:ext cx="45906" cy="430128"/>
            </a:xfrm>
            <a:custGeom>
              <a:avLst/>
              <a:gdLst>
                <a:gd name="connsiteX0" fmla="*/ 45791 w 45906"/>
                <a:gd name="connsiteY0" fmla="*/ 2120 h 430128"/>
                <a:gd name="connsiteX1" fmla="*/ 1341 w 45906"/>
                <a:gd name="connsiteY1" fmla="*/ 421220 h 430128"/>
                <a:gd name="connsiteX2" fmla="*/ 14041 w 45906"/>
                <a:gd name="connsiteY2" fmla="*/ 265645 h 430128"/>
                <a:gd name="connsiteX3" fmla="*/ 45791 w 45906"/>
                <a:gd name="connsiteY3" fmla="*/ 2120 h 430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906" h="430128">
                  <a:moveTo>
                    <a:pt x="45791" y="2120"/>
                  </a:moveTo>
                  <a:cubicBezTo>
                    <a:pt x="43674" y="28049"/>
                    <a:pt x="6633" y="377299"/>
                    <a:pt x="1341" y="421220"/>
                  </a:cubicBezTo>
                  <a:cubicBezTo>
                    <a:pt x="-3951" y="465141"/>
                    <a:pt x="7691" y="336024"/>
                    <a:pt x="14041" y="265645"/>
                  </a:cubicBezTo>
                  <a:cubicBezTo>
                    <a:pt x="20391" y="195266"/>
                    <a:pt x="47908" y="-23809"/>
                    <a:pt x="45791" y="2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1" name="フリーフォーム 820">
              <a:extLst>
                <a:ext uri="{FF2B5EF4-FFF2-40B4-BE49-F238E27FC236}">
                  <a16:creationId xmlns:a16="http://schemas.microsoft.com/office/drawing/2014/main" id="{FE7C67AD-E3D4-7564-CDDB-A754FC1B0AD8}"/>
                </a:ext>
              </a:extLst>
            </p:cNvPr>
            <p:cNvSpPr/>
            <p:nvPr/>
          </p:nvSpPr>
          <p:spPr>
            <a:xfrm>
              <a:off x="6371124" y="7135472"/>
              <a:ext cx="36107" cy="423685"/>
            </a:xfrm>
            <a:custGeom>
              <a:avLst/>
              <a:gdLst>
                <a:gd name="connsiteX0" fmla="*/ 36026 w 36107"/>
                <a:gd name="connsiteY0" fmla="*/ 1928 h 423685"/>
                <a:gd name="connsiteX1" fmla="*/ 1101 w 36107"/>
                <a:gd name="connsiteY1" fmla="*/ 414678 h 423685"/>
                <a:gd name="connsiteX2" fmla="*/ 10626 w 36107"/>
                <a:gd name="connsiteY2" fmla="*/ 265453 h 423685"/>
                <a:gd name="connsiteX3" fmla="*/ 36026 w 36107"/>
                <a:gd name="connsiteY3" fmla="*/ 1928 h 42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07" h="423685">
                  <a:moveTo>
                    <a:pt x="36026" y="1928"/>
                  </a:moveTo>
                  <a:cubicBezTo>
                    <a:pt x="34438" y="26799"/>
                    <a:pt x="5334" y="370757"/>
                    <a:pt x="1101" y="414678"/>
                  </a:cubicBezTo>
                  <a:cubicBezTo>
                    <a:pt x="-3132" y="458599"/>
                    <a:pt x="5863" y="331070"/>
                    <a:pt x="10626" y="265453"/>
                  </a:cubicBezTo>
                  <a:cubicBezTo>
                    <a:pt x="15388" y="199836"/>
                    <a:pt x="37614" y="-22943"/>
                    <a:pt x="36026" y="19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2" name="フリーフォーム 821">
              <a:extLst>
                <a:ext uri="{FF2B5EF4-FFF2-40B4-BE49-F238E27FC236}">
                  <a16:creationId xmlns:a16="http://schemas.microsoft.com/office/drawing/2014/main" id="{87E207EC-CD10-A26A-926C-6806D53C8E75}"/>
                </a:ext>
              </a:extLst>
            </p:cNvPr>
            <p:cNvSpPr/>
            <p:nvPr/>
          </p:nvSpPr>
          <p:spPr>
            <a:xfrm>
              <a:off x="5600077" y="7099126"/>
              <a:ext cx="753450" cy="289457"/>
            </a:xfrm>
            <a:custGeom>
              <a:avLst/>
              <a:gdLst>
                <a:gd name="connsiteX0" fmla="*/ 623 w 753450"/>
                <a:gd name="connsiteY0" fmla="*/ 289099 h 289457"/>
                <a:gd name="connsiteX1" fmla="*/ 714998 w 753450"/>
                <a:gd name="connsiteY1" fmla="*/ 12874 h 289457"/>
                <a:gd name="connsiteX2" fmla="*/ 591173 w 753450"/>
                <a:gd name="connsiteY2" fmla="*/ 70024 h 289457"/>
                <a:gd name="connsiteX3" fmla="*/ 623 w 753450"/>
                <a:gd name="connsiteY3" fmla="*/ 289099 h 28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450" h="289457">
                  <a:moveTo>
                    <a:pt x="623" y="289099"/>
                  </a:moveTo>
                  <a:cubicBezTo>
                    <a:pt x="21260" y="279574"/>
                    <a:pt x="616573" y="49386"/>
                    <a:pt x="714998" y="12874"/>
                  </a:cubicBezTo>
                  <a:cubicBezTo>
                    <a:pt x="813423" y="-23638"/>
                    <a:pt x="704944" y="24516"/>
                    <a:pt x="591173" y="70024"/>
                  </a:cubicBezTo>
                  <a:cubicBezTo>
                    <a:pt x="477402" y="115532"/>
                    <a:pt x="-20014" y="298624"/>
                    <a:pt x="623" y="2890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3" name="フリーフォーム 822">
              <a:extLst>
                <a:ext uri="{FF2B5EF4-FFF2-40B4-BE49-F238E27FC236}">
                  <a16:creationId xmlns:a16="http://schemas.microsoft.com/office/drawing/2014/main" id="{958BEC11-6A45-95E6-5E05-0AA8A10F077D}"/>
                </a:ext>
              </a:extLst>
            </p:cNvPr>
            <p:cNvSpPr/>
            <p:nvPr/>
          </p:nvSpPr>
          <p:spPr>
            <a:xfrm>
              <a:off x="5641975" y="7104317"/>
              <a:ext cx="496860" cy="210883"/>
            </a:xfrm>
            <a:custGeom>
              <a:avLst/>
              <a:gdLst>
                <a:gd name="connsiteX0" fmla="*/ 0 w 496860"/>
                <a:gd name="connsiteY0" fmla="*/ 210883 h 210883"/>
                <a:gd name="connsiteX1" fmla="*/ 479425 w 496860"/>
                <a:gd name="connsiteY1" fmla="*/ 7683 h 210883"/>
                <a:gd name="connsiteX2" fmla="*/ 400050 w 496860"/>
                <a:gd name="connsiteY2" fmla="*/ 39433 h 210883"/>
                <a:gd name="connsiteX3" fmla="*/ 0 w 496860"/>
                <a:gd name="connsiteY3" fmla="*/ 210883 h 21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860" h="210883">
                  <a:moveTo>
                    <a:pt x="0" y="210883"/>
                  </a:moveTo>
                  <a:lnTo>
                    <a:pt x="479425" y="7683"/>
                  </a:lnTo>
                  <a:cubicBezTo>
                    <a:pt x="546100" y="-20892"/>
                    <a:pt x="400050" y="39433"/>
                    <a:pt x="400050" y="39433"/>
                  </a:cubicBezTo>
                  <a:lnTo>
                    <a:pt x="0" y="2108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4" name="フリーフォーム 823">
              <a:extLst>
                <a:ext uri="{FF2B5EF4-FFF2-40B4-BE49-F238E27FC236}">
                  <a16:creationId xmlns:a16="http://schemas.microsoft.com/office/drawing/2014/main" id="{F91EF5EF-03D7-102C-8008-09BE956517E3}"/>
                </a:ext>
              </a:extLst>
            </p:cNvPr>
            <p:cNvSpPr/>
            <p:nvPr/>
          </p:nvSpPr>
          <p:spPr>
            <a:xfrm>
              <a:off x="5787704" y="7144687"/>
              <a:ext cx="347324" cy="135642"/>
            </a:xfrm>
            <a:custGeom>
              <a:avLst/>
              <a:gdLst>
                <a:gd name="connsiteX0" fmla="*/ 321 w 347324"/>
                <a:gd name="connsiteY0" fmla="*/ 135588 h 135642"/>
                <a:gd name="connsiteX1" fmla="*/ 330521 w 347324"/>
                <a:gd name="connsiteY1" fmla="*/ 8588 h 135642"/>
                <a:gd name="connsiteX2" fmla="*/ 270196 w 347324"/>
                <a:gd name="connsiteY2" fmla="*/ 24463 h 135642"/>
                <a:gd name="connsiteX3" fmla="*/ 321 w 347324"/>
                <a:gd name="connsiteY3" fmla="*/ 135588 h 13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324" h="135642">
                  <a:moveTo>
                    <a:pt x="321" y="135588"/>
                  </a:moveTo>
                  <a:cubicBezTo>
                    <a:pt x="10375" y="132942"/>
                    <a:pt x="285542" y="27109"/>
                    <a:pt x="330521" y="8588"/>
                  </a:cubicBezTo>
                  <a:cubicBezTo>
                    <a:pt x="375500" y="-9933"/>
                    <a:pt x="321525" y="4355"/>
                    <a:pt x="270196" y="24463"/>
                  </a:cubicBezTo>
                  <a:cubicBezTo>
                    <a:pt x="218867" y="44571"/>
                    <a:pt x="-9733" y="138234"/>
                    <a:pt x="321" y="1355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5" name="フリーフォーム 824">
              <a:extLst>
                <a:ext uri="{FF2B5EF4-FFF2-40B4-BE49-F238E27FC236}">
                  <a16:creationId xmlns:a16="http://schemas.microsoft.com/office/drawing/2014/main" id="{B3741E81-EAA2-6BA7-CE8F-68C4726B55E5}"/>
                </a:ext>
              </a:extLst>
            </p:cNvPr>
            <p:cNvSpPr/>
            <p:nvPr/>
          </p:nvSpPr>
          <p:spPr>
            <a:xfrm>
              <a:off x="6368807" y="7127548"/>
              <a:ext cx="363135" cy="381918"/>
            </a:xfrm>
            <a:custGeom>
              <a:avLst/>
              <a:gdLst>
                <a:gd name="connsiteX0" fmla="*/ 243 w 363135"/>
                <a:gd name="connsiteY0" fmla="*/ 327 h 381918"/>
                <a:gd name="connsiteX1" fmla="*/ 343143 w 363135"/>
                <a:gd name="connsiteY1" fmla="*/ 362277 h 381918"/>
                <a:gd name="connsiteX2" fmla="*/ 289168 w 363135"/>
                <a:gd name="connsiteY2" fmla="*/ 298777 h 381918"/>
                <a:gd name="connsiteX3" fmla="*/ 243 w 363135"/>
                <a:gd name="connsiteY3" fmla="*/ 327 h 38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135" h="381918">
                  <a:moveTo>
                    <a:pt x="243" y="327"/>
                  </a:moveTo>
                  <a:cubicBezTo>
                    <a:pt x="9239" y="10910"/>
                    <a:pt x="294989" y="312535"/>
                    <a:pt x="343143" y="362277"/>
                  </a:cubicBezTo>
                  <a:cubicBezTo>
                    <a:pt x="391297" y="412019"/>
                    <a:pt x="344201" y="358573"/>
                    <a:pt x="289168" y="298777"/>
                  </a:cubicBezTo>
                  <a:cubicBezTo>
                    <a:pt x="234135" y="238981"/>
                    <a:pt x="-8753" y="-10256"/>
                    <a:pt x="243" y="3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6" name="フリーフォーム 825">
              <a:extLst>
                <a:ext uri="{FF2B5EF4-FFF2-40B4-BE49-F238E27FC236}">
                  <a16:creationId xmlns:a16="http://schemas.microsoft.com/office/drawing/2014/main" id="{48D4FC94-CDA9-F844-B899-514E0617C18C}"/>
                </a:ext>
              </a:extLst>
            </p:cNvPr>
            <p:cNvSpPr/>
            <p:nvPr/>
          </p:nvSpPr>
          <p:spPr>
            <a:xfrm>
              <a:off x="6483346" y="7181824"/>
              <a:ext cx="278580" cy="269748"/>
            </a:xfrm>
            <a:custGeom>
              <a:avLst/>
              <a:gdLst>
                <a:gd name="connsiteX0" fmla="*/ 4 w 278580"/>
                <a:gd name="connsiteY0" fmla="*/ 26 h 269748"/>
                <a:gd name="connsiteX1" fmla="*/ 250829 w 278580"/>
                <a:gd name="connsiteY1" fmla="*/ 247676 h 269748"/>
                <a:gd name="connsiteX2" fmla="*/ 244479 w 278580"/>
                <a:gd name="connsiteY2" fmla="*/ 231801 h 269748"/>
                <a:gd name="connsiteX3" fmla="*/ 4 w 278580"/>
                <a:gd name="connsiteY3" fmla="*/ 26 h 269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580" h="269748">
                  <a:moveTo>
                    <a:pt x="4" y="26"/>
                  </a:moveTo>
                  <a:cubicBezTo>
                    <a:pt x="1062" y="2672"/>
                    <a:pt x="250829" y="247676"/>
                    <a:pt x="250829" y="247676"/>
                  </a:cubicBezTo>
                  <a:cubicBezTo>
                    <a:pt x="291575" y="286305"/>
                    <a:pt x="285754" y="269901"/>
                    <a:pt x="244479" y="231801"/>
                  </a:cubicBezTo>
                  <a:cubicBezTo>
                    <a:pt x="203204" y="193701"/>
                    <a:pt x="-1054" y="-2620"/>
                    <a:pt x="4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7" name="フリーフォーム 826">
              <a:extLst>
                <a:ext uri="{FF2B5EF4-FFF2-40B4-BE49-F238E27FC236}">
                  <a16:creationId xmlns:a16="http://schemas.microsoft.com/office/drawing/2014/main" id="{9DAC506B-3736-7D4C-26EA-954C3DF32649}"/>
                </a:ext>
              </a:extLst>
            </p:cNvPr>
            <p:cNvSpPr/>
            <p:nvPr/>
          </p:nvSpPr>
          <p:spPr>
            <a:xfrm>
              <a:off x="6394882" y="7159176"/>
              <a:ext cx="72610" cy="433244"/>
            </a:xfrm>
            <a:custGeom>
              <a:avLst/>
              <a:gdLst>
                <a:gd name="connsiteX0" fmla="*/ 72593 w 72610"/>
                <a:gd name="connsiteY0" fmla="*/ 449 h 433244"/>
                <a:gd name="connsiteX1" fmla="*/ 5918 w 72610"/>
                <a:gd name="connsiteY1" fmla="*/ 413199 h 433244"/>
                <a:gd name="connsiteX2" fmla="*/ 12268 w 72610"/>
                <a:gd name="connsiteY2" fmla="*/ 333824 h 433244"/>
                <a:gd name="connsiteX3" fmla="*/ 72593 w 72610"/>
                <a:gd name="connsiteY3" fmla="*/ 449 h 43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610" h="433244">
                  <a:moveTo>
                    <a:pt x="72593" y="449"/>
                  </a:moveTo>
                  <a:cubicBezTo>
                    <a:pt x="71535" y="13678"/>
                    <a:pt x="15972" y="357637"/>
                    <a:pt x="5918" y="413199"/>
                  </a:cubicBezTo>
                  <a:cubicBezTo>
                    <a:pt x="-4136" y="468762"/>
                    <a:pt x="-961" y="397853"/>
                    <a:pt x="12268" y="333824"/>
                  </a:cubicBezTo>
                  <a:cubicBezTo>
                    <a:pt x="25497" y="269795"/>
                    <a:pt x="73651" y="-12780"/>
                    <a:pt x="72593" y="4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8" name="フリーフォーム 827">
              <a:extLst>
                <a:ext uri="{FF2B5EF4-FFF2-40B4-BE49-F238E27FC236}">
                  <a16:creationId xmlns:a16="http://schemas.microsoft.com/office/drawing/2014/main" id="{2F337AEA-6B5D-5DD5-A1CD-75A180E43010}"/>
                </a:ext>
              </a:extLst>
            </p:cNvPr>
            <p:cNvSpPr/>
            <p:nvPr/>
          </p:nvSpPr>
          <p:spPr>
            <a:xfrm>
              <a:off x="6390078" y="7237656"/>
              <a:ext cx="363398" cy="435514"/>
            </a:xfrm>
            <a:custGeom>
              <a:avLst/>
              <a:gdLst>
                <a:gd name="connsiteX0" fmla="*/ 1197 w 363398"/>
                <a:gd name="connsiteY0" fmla="*/ 1344 h 435514"/>
                <a:gd name="connsiteX1" fmla="*/ 353622 w 363398"/>
                <a:gd name="connsiteY1" fmla="*/ 423619 h 435514"/>
                <a:gd name="connsiteX2" fmla="*/ 242497 w 363398"/>
                <a:gd name="connsiteY2" fmla="*/ 293444 h 435514"/>
                <a:gd name="connsiteX3" fmla="*/ 1197 w 363398"/>
                <a:gd name="connsiteY3" fmla="*/ 1344 h 435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398" h="435514">
                  <a:moveTo>
                    <a:pt x="1197" y="1344"/>
                  </a:moveTo>
                  <a:cubicBezTo>
                    <a:pt x="19718" y="23040"/>
                    <a:pt x="313405" y="374936"/>
                    <a:pt x="353622" y="423619"/>
                  </a:cubicBezTo>
                  <a:cubicBezTo>
                    <a:pt x="393839" y="472302"/>
                    <a:pt x="300705" y="360119"/>
                    <a:pt x="242497" y="293444"/>
                  </a:cubicBezTo>
                  <a:cubicBezTo>
                    <a:pt x="184289" y="226769"/>
                    <a:pt x="-17324" y="-20352"/>
                    <a:pt x="1197" y="13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9" name="フリーフォーム 828">
              <a:extLst>
                <a:ext uri="{FF2B5EF4-FFF2-40B4-BE49-F238E27FC236}">
                  <a16:creationId xmlns:a16="http://schemas.microsoft.com/office/drawing/2014/main" id="{6657D167-5DF1-FF99-0FC4-A90EC78CDF01}"/>
                </a:ext>
              </a:extLst>
            </p:cNvPr>
            <p:cNvSpPr/>
            <p:nvPr/>
          </p:nvSpPr>
          <p:spPr>
            <a:xfrm>
              <a:off x="6336528" y="7273199"/>
              <a:ext cx="385661" cy="437134"/>
            </a:xfrm>
            <a:custGeom>
              <a:avLst/>
              <a:gdLst>
                <a:gd name="connsiteX0" fmla="*/ 772 w 385661"/>
                <a:gd name="connsiteY0" fmla="*/ 726 h 437134"/>
                <a:gd name="connsiteX1" fmla="*/ 372247 w 385661"/>
                <a:gd name="connsiteY1" fmla="*/ 419826 h 437134"/>
                <a:gd name="connsiteX2" fmla="*/ 276997 w 385661"/>
                <a:gd name="connsiteY2" fmla="*/ 321401 h 437134"/>
                <a:gd name="connsiteX3" fmla="*/ 772 w 385661"/>
                <a:gd name="connsiteY3" fmla="*/ 726 h 437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5661" h="437134">
                  <a:moveTo>
                    <a:pt x="772" y="726"/>
                  </a:moveTo>
                  <a:cubicBezTo>
                    <a:pt x="16647" y="17130"/>
                    <a:pt x="326210" y="366380"/>
                    <a:pt x="372247" y="419826"/>
                  </a:cubicBezTo>
                  <a:cubicBezTo>
                    <a:pt x="418284" y="473272"/>
                    <a:pt x="335734" y="392309"/>
                    <a:pt x="276997" y="321401"/>
                  </a:cubicBezTo>
                  <a:cubicBezTo>
                    <a:pt x="218260" y="250493"/>
                    <a:pt x="-15103" y="-15678"/>
                    <a:pt x="772" y="7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0" name="フリーフォーム 829">
              <a:extLst>
                <a:ext uri="{FF2B5EF4-FFF2-40B4-BE49-F238E27FC236}">
                  <a16:creationId xmlns:a16="http://schemas.microsoft.com/office/drawing/2014/main" id="{281E64E9-8B32-FC80-E141-6EA25A73ED3E}"/>
                </a:ext>
              </a:extLst>
            </p:cNvPr>
            <p:cNvSpPr/>
            <p:nvPr/>
          </p:nvSpPr>
          <p:spPr>
            <a:xfrm>
              <a:off x="5844338" y="7179093"/>
              <a:ext cx="671670" cy="304643"/>
            </a:xfrm>
            <a:custGeom>
              <a:avLst/>
              <a:gdLst>
                <a:gd name="connsiteX0" fmla="*/ 837 w 671670"/>
                <a:gd name="connsiteY0" fmla="*/ 304382 h 304643"/>
                <a:gd name="connsiteX1" fmla="*/ 642187 w 671670"/>
                <a:gd name="connsiteY1" fmla="*/ 15457 h 304643"/>
                <a:gd name="connsiteX2" fmla="*/ 508837 w 671670"/>
                <a:gd name="connsiteY2" fmla="*/ 66257 h 304643"/>
                <a:gd name="connsiteX3" fmla="*/ 837 w 671670"/>
                <a:gd name="connsiteY3" fmla="*/ 304382 h 304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1670" h="304643">
                  <a:moveTo>
                    <a:pt x="837" y="304382"/>
                  </a:moveTo>
                  <a:cubicBezTo>
                    <a:pt x="23062" y="295915"/>
                    <a:pt x="557520" y="55144"/>
                    <a:pt x="642187" y="15457"/>
                  </a:cubicBezTo>
                  <a:cubicBezTo>
                    <a:pt x="726854" y="-24231"/>
                    <a:pt x="612554" y="19690"/>
                    <a:pt x="508837" y="66257"/>
                  </a:cubicBezTo>
                  <a:cubicBezTo>
                    <a:pt x="405120" y="112824"/>
                    <a:pt x="-21388" y="312849"/>
                    <a:pt x="837" y="3043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1" name="フリーフォーム 830">
              <a:extLst>
                <a:ext uri="{FF2B5EF4-FFF2-40B4-BE49-F238E27FC236}">
                  <a16:creationId xmlns:a16="http://schemas.microsoft.com/office/drawing/2014/main" id="{3F26E40B-418A-CD37-D1BB-E0560D3B03B1}"/>
                </a:ext>
              </a:extLst>
            </p:cNvPr>
            <p:cNvSpPr/>
            <p:nvPr/>
          </p:nvSpPr>
          <p:spPr>
            <a:xfrm>
              <a:off x="6260366" y="7339985"/>
              <a:ext cx="406591" cy="437724"/>
            </a:xfrm>
            <a:custGeom>
              <a:avLst/>
              <a:gdLst>
                <a:gd name="connsiteX0" fmla="*/ 734 w 406591"/>
                <a:gd name="connsiteY0" fmla="*/ 615 h 437724"/>
                <a:gd name="connsiteX1" fmla="*/ 391259 w 406591"/>
                <a:gd name="connsiteY1" fmla="*/ 419715 h 437724"/>
                <a:gd name="connsiteX2" fmla="*/ 296009 w 406591"/>
                <a:gd name="connsiteY2" fmla="*/ 327640 h 437724"/>
                <a:gd name="connsiteX3" fmla="*/ 734 w 406591"/>
                <a:gd name="connsiteY3" fmla="*/ 615 h 437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591" h="437724">
                  <a:moveTo>
                    <a:pt x="734" y="615"/>
                  </a:moveTo>
                  <a:cubicBezTo>
                    <a:pt x="16609" y="15961"/>
                    <a:pt x="342047" y="365211"/>
                    <a:pt x="391259" y="419715"/>
                  </a:cubicBezTo>
                  <a:cubicBezTo>
                    <a:pt x="440472" y="474219"/>
                    <a:pt x="361097" y="393786"/>
                    <a:pt x="296009" y="327640"/>
                  </a:cubicBezTo>
                  <a:cubicBezTo>
                    <a:pt x="230922" y="261494"/>
                    <a:pt x="-15141" y="-14731"/>
                    <a:pt x="734" y="6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2" name="フリーフォーム 831">
              <a:extLst>
                <a:ext uri="{FF2B5EF4-FFF2-40B4-BE49-F238E27FC236}">
                  <a16:creationId xmlns:a16="http://schemas.microsoft.com/office/drawing/2014/main" id="{DFDFFE45-065A-4547-B359-9035660EB62C}"/>
                </a:ext>
              </a:extLst>
            </p:cNvPr>
            <p:cNvSpPr/>
            <p:nvPr/>
          </p:nvSpPr>
          <p:spPr>
            <a:xfrm>
              <a:off x="6006306" y="7239399"/>
              <a:ext cx="584405" cy="244291"/>
            </a:xfrm>
            <a:custGeom>
              <a:avLst/>
              <a:gdLst>
                <a:gd name="connsiteX0" fmla="*/ 794 w 584405"/>
                <a:gd name="connsiteY0" fmla="*/ 244076 h 244291"/>
                <a:gd name="connsiteX1" fmla="*/ 559594 w 584405"/>
                <a:gd name="connsiteY1" fmla="*/ 12301 h 244291"/>
                <a:gd name="connsiteX2" fmla="*/ 438944 w 584405"/>
                <a:gd name="connsiteY2" fmla="*/ 53576 h 244291"/>
                <a:gd name="connsiteX3" fmla="*/ 794 w 584405"/>
                <a:gd name="connsiteY3" fmla="*/ 244076 h 244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4405" h="244291">
                  <a:moveTo>
                    <a:pt x="794" y="244076"/>
                  </a:moveTo>
                  <a:cubicBezTo>
                    <a:pt x="20902" y="237197"/>
                    <a:pt x="486569" y="44051"/>
                    <a:pt x="559594" y="12301"/>
                  </a:cubicBezTo>
                  <a:cubicBezTo>
                    <a:pt x="632619" y="-19449"/>
                    <a:pt x="529961" y="16005"/>
                    <a:pt x="438944" y="53576"/>
                  </a:cubicBezTo>
                  <a:cubicBezTo>
                    <a:pt x="347927" y="91147"/>
                    <a:pt x="-19314" y="250955"/>
                    <a:pt x="794" y="2440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3" name="フリーフォーム 832">
              <a:extLst>
                <a:ext uri="{FF2B5EF4-FFF2-40B4-BE49-F238E27FC236}">
                  <a16:creationId xmlns:a16="http://schemas.microsoft.com/office/drawing/2014/main" id="{70535BA4-3BD2-3ACA-1D21-71B817DD34EA}"/>
                </a:ext>
              </a:extLst>
            </p:cNvPr>
            <p:cNvSpPr/>
            <p:nvPr/>
          </p:nvSpPr>
          <p:spPr>
            <a:xfrm>
              <a:off x="6117411" y="7262475"/>
              <a:ext cx="539672" cy="227546"/>
            </a:xfrm>
            <a:custGeom>
              <a:avLst/>
              <a:gdLst>
                <a:gd name="connsiteX0" fmla="*/ 814 w 539672"/>
                <a:gd name="connsiteY0" fmla="*/ 227350 h 227546"/>
                <a:gd name="connsiteX1" fmla="*/ 518339 w 539672"/>
                <a:gd name="connsiteY1" fmla="*/ 11450 h 227546"/>
                <a:gd name="connsiteX2" fmla="*/ 400864 w 539672"/>
                <a:gd name="connsiteY2" fmla="*/ 49550 h 227546"/>
                <a:gd name="connsiteX3" fmla="*/ 814 w 539672"/>
                <a:gd name="connsiteY3" fmla="*/ 227350 h 227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9672" h="227546">
                  <a:moveTo>
                    <a:pt x="814" y="227350"/>
                  </a:moveTo>
                  <a:cubicBezTo>
                    <a:pt x="20393" y="221000"/>
                    <a:pt x="451664" y="41083"/>
                    <a:pt x="518339" y="11450"/>
                  </a:cubicBezTo>
                  <a:cubicBezTo>
                    <a:pt x="585014" y="-18183"/>
                    <a:pt x="481297" y="15154"/>
                    <a:pt x="400864" y="49550"/>
                  </a:cubicBezTo>
                  <a:cubicBezTo>
                    <a:pt x="320431" y="83946"/>
                    <a:pt x="-18765" y="233700"/>
                    <a:pt x="814" y="2273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4" name="フリーフォーム 833">
              <a:extLst>
                <a:ext uri="{FF2B5EF4-FFF2-40B4-BE49-F238E27FC236}">
                  <a16:creationId xmlns:a16="http://schemas.microsoft.com/office/drawing/2014/main" id="{36F2EBD7-358C-46DD-86A5-640961C8A53F}"/>
                </a:ext>
              </a:extLst>
            </p:cNvPr>
            <p:cNvSpPr/>
            <p:nvPr/>
          </p:nvSpPr>
          <p:spPr>
            <a:xfrm>
              <a:off x="6224485" y="7311706"/>
              <a:ext cx="441492" cy="210398"/>
            </a:xfrm>
            <a:custGeom>
              <a:avLst/>
              <a:gdLst>
                <a:gd name="connsiteX0" fmla="*/ 1690 w 441492"/>
                <a:gd name="connsiteY0" fmla="*/ 209869 h 210398"/>
                <a:gd name="connsiteX1" fmla="*/ 430315 w 441492"/>
                <a:gd name="connsiteY1" fmla="*/ 6669 h 210398"/>
                <a:gd name="connsiteX2" fmla="*/ 287440 w 441492"/>
                <a:gd name="connsiteY2" fmla="*/ 63819 h 210398"/>
                <a:gd name="connsiteX3" fmla="*/ 1690 w 441492"/>
                <a:gd name="connsiteY3" fmla="*/ 209869 h 210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1492" h="210398">
                  <a:moveTo>
                    <a:pt x="1690" y="209869"/>
                  </a:moveTo>
                  <a:cubicBezTo>
                    <a:pt x="25503" y="200344"/>
                    <a:pt x="382690" y="31011"/>
                    <a:pt x="430315" y="6669"/>
                  </a:cubicBezTo>
                  <a:cubicBezTo>
                    <a:pt x="477940" y="-17673"/>
                    <a:pt x="362582" y="29952"/>
                    <a:pt x="287440" y="63819"/>
                  </a:cubicBezTo>
                  <a:cubicBezTo>
                    <a:pt x="212298" y="97686"/>
                    <a:pt x="-22123" y="219394"/>
                    <a:pt x="1690" y="2098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5" name="フリーフォーム 834">
              <a:extLst>
                <a:ext uri="{FF2B5EF4-FFF2-40B4-BE49-F238E27FC236}">
                  <a16:creationId xmlns:a16="http://schemas.microsoft.com/office/drawing/2014/main" id="{A291E38A-3082-D901-59E7-836621C39AC3}"/>
                </a:ext>
              </a:extLst>
            </p:cNvPr>
            <p:cNvSpPr/>
            <p:nvPr/>
          </p:nvSpPr>
          <p:spPr>
            <a:xfrm>
              <a:off x="6318090" y="7360417"/>
              <a:ext cx="413518" cy="161282"/>
            </a:xfrm>
            <a:custGeom>
              <a:avLst/>
              <a:gdLst>
                <a:gd name="connsiteX0" fmla="*/ 160 w 413518"/>
                <a:gd name="connsiteY0" fmla="*/ 161158 h 161282"/>
                <a:gd name="connsiteX1" fmla="*/ 387510 w 413518"/>
                <a:gd name="connsiteY1" fmla="*/ 8758 h 161282"/>
                <a:gd name="connsiteX2" fmla="*/ 339885 w 413518"/>
                <a:gd name="connsiteY2" fmla="*/ 34158 h 161282"/>
                <a:gd name="connsiteX3" fmla="*/ 160 w 413518"/>
                <a:gd name="connsiteY3" fmla="*/ 161158 h 161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3518" h="161282">
                  <a:moveTo>
                    <a:pt x="160" y="161158"/>
                  </a:moveTo>
                  <a:cubicBezTo>
                    <a:pt x="8097" y="156925"/>
                    <a:pt x="330889" y="29925"/>
                    <a:pt x="387510" y="8758"/>
                  </a:cubicBezTo>
                  <a:cubicBezTo>
                    <a:pt x="444131" y="-12409"/>
                    <a:pt x="399152" y="8229"/>
                    <a:pt x="339885" y="34158"/>
                  </a:cubicBezTo>
                  <a:cubicBezTo>
                    <a:pt x="280618" y="60087"/>
                    <a:pt x="-7777" y="165391"/>
                    <a:pt x="160" y="1611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6" name="フリーフォーム 835">
              <a:extLst>
                <a:ext uri="{FF2B5EF4-FFF2-40B4-BE49-F238E27FC236}">
                  <a16:creationId xmlns:a16="http://schemas.microsoft.com/office/drawing/2014/main" id="{A39F9834-A43E-AE54-FD2C-ECF095D08D04}"/>
                </a:ext>
              </a:extLst>
            </p:cNvPr>
            <p:cNvSpPr/>
            <p:nvPr/>
          </p:nvSpPr>
          <p:spPr>
            <a:xfrm>
              <a:off x="6355378" y="7414653"/>
              <a:ext cx="428073" cy="138908"/>
            </a:xfrm>
            <a:custGeom>
              <a:avLst/>
              <a:gdLst>
                <a:gd name="connsiteX0" fmla="*/ 972 w 428073"/>
                <a:gd name="connsiteY0" fmla="*/ 138672 h 138908"/>
                <a:gd name="connsiteX1" fmla="*/ 413722 w 428073"/>
                <a:gd name="connsiteY1" fmla="*/ 5322 h 138908"/>
                <a:gd name="connsiteX2" fmla="*/ 302597 w 428073"/>
                <a:gd name="connsiteY2" fmla="*/ 37072 h 138908"/>
                <a:gd name="connsiteX3" fmla="*/ 972 w 428073"/>
                <a:gd name="connsiteY3" fmla="*/ 138672 h 138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8073" h="138908">
                  <a:moveTo>
                    <a:pt x="972" y="138672"/>
                  </a:moveTo>
                  <a:cubicBezTo>
                    <a:pt x="19493" y="133380"/>
                    <a:pt x="363451" y="22255"/>
                    <a:pt x="413722" y="5322"/>
                  </a:cubicBezTo>
                  <a:cubicBezTo>
                    <a:pt x="463993" y="-11611"/>
                    <a:pt x="371389" y="15376"/>
                    <a:pt x="302597" y="37072"/>
                  </a:cubicBezTo>
                  <a:cubicBezTo>
                    <a:pt x="233805" y="58768"/>
                    <a:pt x="-17549" y="143964"/>
                    <a:pt x="972" y="1386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7" name="フリーフォーム 836">
              <a:extLst>
                <a:ext uri="{FF2B5EF4-FFF2-40B4-BE49-F238E27FC236}">
                  <a16:creationId xmlns:a16="http://schemas.microsoft.com/office/drawing/2014/main" id="{F6F64371-78E1-40B3-3AB8-72AEA9729828}"/>
                </a:ext>
              </a:extLst>
            </p:cNvPr>
            <p:cNvSpPr/>
            <p:nvPr/>
          </p:nvSpPr>
          <p:spPr>
            <a:xfrm>
              <a:off x="6445250" y="7502992"/>
              <a:ext cx="342355" cy="63033"/>
            </a:xfrm>
            <a:custGeom>
              <a:avLst/>
              <a:gdLst>
                <a:gd name="connsiteX0" fmla="*/ 0 w 342355"/>
                <a:gd name="connsiteY0" fmla="*/ 63033 h 63033"/>
                <a:gd name="connsiteX1" fmla="*/ 323850 w 342355"/>
                <a:gd name="connsiteY1" fmla="*/ 2708 h 63033"/>
                <a:gd name="connsiteX2" fmla="*/ 269875 w 342355"/>
                <a:gd name="connsiteY2" fmla="*/ 15408 h 63033"/>
                <a:gd name="connsiteX3" fmla="*/ 0 w 342355"/>
                <a:gd name="connsiteY3" fmla="*/ 63033 h 6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355" h="63033">
                  <a:moveTo>
                    <a:pt x="0" y="63033"/>
                  </a:moveTo>
                  <a:cubicBezTo>
                    <a:pt x="8996" y="60916"/>
                    <a:pt x="278871" y="10646"/>
                    <a:pt x="323850" y="2708"/>
                  </a:cubicBezTo>
                  <a:cubicBezTo>
                    <a:pt x="368829" y="-5230"/>
                    <a:pt x="324379" y="5883"/>
                    <a:pt x="269875" y="15408"/>
                  </a:cubicBezTo>
                  <a:lnTo>
                    <a:pt x="0" y="630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8" name="フリーフォーム 837">
              <a:extLst>
                <a:ext uri="{FF2B5EF4-FFF2-40B4-BE49-F238E27FC236}">
                  <a16:creationId xmlns:a16="http://schemas.microsoft.com/office/drawing/2014/main" id="{2BFC242F-262B-27C7-EB64-90923B69AE9F}"/>
                </a:ext>
              </a:extLst>
            </p:cNvPr>
            <p:cNvSpPr/>
            <p:nvPr/>
          </p:nvSpPr>
          <p:spPr>
            <a:xfrm>
              <a:off x="6442075" y="7575864"/>
              <a:ext cx="374803" cy="63186"/>
            </a:xfrm>
            <a:custGeom>
              <a:avLst/>
              <a:gdLst>
                <a:gd name="connsiteX0" fmla="*/ 0 w 374803"/>
                <a:gd name="connsiteY0" fmla="*/ 63186 h 63186"/>
                <a:gd name="connsiteX1" fmla="*/ 349250 w 374803"/>
                <a:gd name="connsiteY1" fmla="*/ 6036 h 63186"/>
                <a:gd name="connsiteX2" fmla="*/ 307975 w 374803"/>
                <a:gd name="connsiteY2" fmla="*/ 9211 h 63186"/>
                <a:gd name="connsiteX3" fmla="*/ 0 w 374803"/>
                <a:gd name="connsiteY3" fmla="*/ 63186 h 6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803" h="63186">
                  <a:moveTo>
                    <a:pt x="0" y="63186"/>
                  </a:moveTo>
                  <a:cubicBezTo>
                    <a:pt x="6879" y="62657"/>
                    <a:pt x="297921" y="15032"/>
                    <a:pt x="349250" y="6036"/>
                  </a:cubicBezTo>
                  <a:cubicBezTo>
                    <a:pt x="400579" y="-2960"/>
                    <a:pt x="368300" y="-1901"/>
                    <a:pt x="307975" y="9211"/>
                  </a:cubicBezTo>
                  <a:lnTo>
                    <a:pt x="0" y="6318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9" name="フリーフォーム 838">
              <a:extLst>
                <a:ext uri="{FF2B5EF4-FFF2-40B4-BE49-F238E27FC236}">
                  <a16:creationId xmlns:a16="http://schemas.microsoft.com/office/drawing/2014/main" id="{93ED6A62-1857-20E3-7625-BA53D7AA33DC}"/>
                </a:ext>
              </a:extLst>
            </p:cNvPr>
            <p:cNvSpPr/>
            <p:nvPr/>
          </p:nvSpPr>
          <p:spPr>
            <a:xfrm>
              <a:off x="7451256" y="5889207"/>
              <a:ext cx="137255" cy="1234676"/>
            </a:xfrm>
            <a:custGeom>
              <a:avLst/>
              <a:gdLst>
                <a:gd name="connsiteX0" fmla="*/ 136994 w 137255"/>
                <a:gd name="connsiteY0" fmla="*/ 418 h 1234676"/>
                <a:gd name="connsiteX1" fmla="*/ 35394 w 137255"/>
                <a:gd name="connsiteY1" fmla="*/ 895768 h 1234676"/>
                <a:gd name="connsiteX2" fmla="*/ 51269 w 137255"/>
                <a:gd name="connsiteY2" fmla="*/ 768768 h 1234676"/>
                <a:gd name="connsiteX3" fmla="*/ 9994 w 137255"/>
                <a:gd name="connsiteY3" fmla="*/ 1225968 h 1234676"/>
                <a:gd name="connsiteX4" fmla="*/ 89369 w 137255"/>
                <a:gd name="connsiteY4" fmla="*/ 295693 h 1234676"/>
                <a:gd name="connsiteX5" fmla="*/ 469 w 137255"/>
                <a:gd name="connsiteY5" fmla="*/ 1022768 h 1234676"/>
                <a:gd name="connsiteX6" fmla="*/ 136994 w 137255"/>
                <a:gd name="connsiteY6" fmla="*/ 418 h 123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255" h="1234676">
                  <a:moveTo>
                    <a:pt x="136994" y="418"/>
                  </a:moveTo>
                  <a:cubicBezTo>
                    <a:pt x="142815" y="-20749"/>
                    <a:pt x="49681" y="767710"/>
                    <a:pt x="35394" y="895768"/>
                  </a:cubicBezTo>
                  <a:cubicBezTo>
                    <a:pt x="21106" y="1023826"/>
                    <a:pt x="55502" y="713735"/>
                    <a:pt x="51269" y="768768"/>
                  </a:cubicBezTo>
                  <a:cubicBezTo>
                    <a:pt x="47036" y="823801"/>
                    <a:pt x="3644" y="1304814"/>
                    <a:pt x="9994" y="1225968"/>
                  </a:cubicBezTo>
                  <a:cubicBezTo>
                    <a:pt x="16344" y="1147122"/>
                    <a:pt x="90956" y="329560"/>
                    <a:pt x="89369" y="295693"/>
                  </a:cubicBezTo>
                  <a:cubicBezTo>
                    <a:pt x="87782" y="261826"/>
                    <a:pt x="-7468" y="1065101"/>
                    <a:pt x="469" y="1022768"/>
                  </a:cubicBezTo>
                  <a:cubicBezTo>
                    <a:pt x="8406" y="980435"/>
                    <a:pt x="131173" y="21585"/>
                    <a:pt x="136994" y="4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0" name="フリーフォーム 839">
              <a:extLst>
                <a:ext uri="{FF2B5EF4-FFF2-40B4-BE49-F238E27FC236}">
                  <a16:creationId xmlns:a16="http://schemas.microsoft.com/office/drawing/2014/main" id="{005C9633-86ED-59B6-3CA6-B06C32FBE2A3}"/>
                </a:ext>
              </a:extLst>
            </p:cNvPr>
            <p:cNvSpPr/>
            <p:nvPr/>
          </p:nvSpPr>
          <p:spPr>
            <a:xfrm>
              <a:off x="6814920" y="5716994"/>
              <a:ext cx="515272" cy="1534748"/>
            </a:xfrm>
            <a:custGeom>
              <a:avLst/>
              <a:gdLst>
                <a:gd name="connsiteX0" fmla="*/ 471705 w 515272"/>
                <a:gd name="connsiteY0" fmla="*/ 112306 h 1534748"/>
                <a:gd name="connsiteX1" fmla="*/ 4980 w 515272"/>
                <a:gd name="connsiteY1" fmla="*/ 1522006 h 1534748"/>
                <a:gd name="connsiteX2" fmla="*/ 239930 w 515272"/>
                <a:gd name="connsiteY2" fmla="*/ 772706 h 1534748"/>
                <a:gd name="connsiteX3" fmla="*/ 468530 w 515272"/>
                <a:gd name="connsiteY3" fmla="*/ 163106 h 1534748"/>
                <a:gd name="connsiteX4" fmla="*/ 471705 w 515272"/>
                <a:gd name="connsiteY4" fmla="*/ 112306 h 1534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5272" h="1534748">
                  <a:moveTo>
                    <a:pt x="471705" y="112306"/>
                  </a:moveTo>
                  <a:cubicBezTo>
                    <a:pt x="394447" y="338789"/>
                    <a:pt x="43609" y="1411939"/>
                    <a:pt x="4980" y="1522006"/>
                  </a:cubicBezTo>
                  <a:cubicBezTo>
                    <a:pt x="-33649" y="1632073"/>
                    <a:pt x="162672" y="999189"/>
                    <a:pt x="239930" y="772706"/>
                  </a:cubicBezTo>
                  <a:cubicBezTo>
                    <a:pt x="317188" y="546223"/>
                    <a:pt x="429372" y="272114"/>
                    <a:pt x="468530" y="163106"/>
                  </a:cubicBezTo>
                  <a:cubicBezTo>
                    <a:pt x="507688" y="54098"/>
                    <a:pt x="548963" y="-114177"/>
                    <a:pt x="471705" y="112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1" name="フリーフォーム 840">
              <a:extLst>
                <a:ext uri="{FF2B5EF4-FFF2-40B4-BE49-F238E27FC236}">
                  <a16:creationId xmlns:a16="http://schemas.microsoft.com/office/drawing/2014/main" id="{9F7264BB-07A4-5457-0AEA-97679B5741BE}"/>
                </a:ext>
              </a:extLst>
            </p:cNvPr>
            <p:cNvSpPr/>
            <p:nvPr/>
          </p:nvSpPr>
          <p:spPr>
            <a:xfrm>
              <a:off x="7136501" y="5837845"/>
              <a:ext cx="263928" cy="1613085"/>
            </a:xfrm>
            <a:custGeom>
              <a:avLst/>
              <a:gdLst>
                <a:gd name="connsiteX0" fmla="*/ 258074 w 263928"/>
                <a:gd name="connsiteY0" fmla="*/ 35905 h 1613085"/>
                <a:gd name="connsiteX1" fmla="*/ 77099 w 263928"/>
                <a:gd name="connsiteY1" fmla="*/ 899505 h 1613085"/>
                <a:gd name="connsiteX2" fmla="*/ 4074 w 263928"/>
                <a:gd name="connsiteY2" fmla="*/ 1598005 h 1613085"/>
                <a:gd name="connsiteX3" fmla="*/ 19949 w 263928"/>
                <a:gd name="connsiteY3" fmla="*/ 1331305 h 1613085"/>
                <a:gd name="connsiteX4" fmla="*/ 108849 w 263928"/>
                <a:gd name="connsiteY4" fmla="*/ 775680 h 1613085"/>
                <a:gd name="connsiteX5" fmla="*/ 210449 w 263928"/>
                <a:gd name="connsiteY5" fmla="*/ 220055 h 1613085"/>
                <a:gd name="connsiteX6" fmla="*/ 258074 w 263928"/>
                <a:gd name="connsiteY6" fmla="*/ 35905 h 1613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3928" h="1613085">
                  <a:moveTo>
                    <a:pt x="258074" y="35905"/>
                  </a:moveTo>
                  <a:cubicBezTo>
                    <a:pt x="235849" y="149147"/>
                    <a:pt x="119432" y="639155"/>
                    <a:pt x="77099" y="899505"/>
                  </a:cubicBezTo>
                  <a:cubicBezTo>
                    <a:pt x="34766" y="1159855"/>
                    <a:pt x="13599" y="1526038"/>
                    <a:pt x="4074" y="1598005"/>
                  </a:cubicBezTo>
                  <a:cubicBezTo>
                    <a:pt x="-5451" y="1669972"/>
                    <a:pt x="2487" y="1468359"/>
                    <a:pt x="19949" y="1331305"/>
                  </a:cubicBezTo>
                  <a:cubicBezTo>
                    <a:pt x="37411" y="1194251"/>
                    <a:pt x="77099" y="960888"/>
                    <a:pt x="108849" y="775680"/>
                  </a:cubicBezTo>
                  <a:cubicBezTo>
                    <a:pt x="140599" y="590472"/>
                    <a:pt x="187166" y="337001"/>
                    <a:pt x="210449" y="220055"/>
                  </a:cubicBezTo>
                  <a:cubicBezTo>
                    <a:pt x="233732" y="103109"/>
                    <a:pt x="280299" y="-77337"/>
                    <a:pt x="258074" y="359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2" name="フリーフォーム 841">
              <a:extLst>
                <a:ext uri="{FF2B5EF4-FFF2-40B4-BE49-F238E27FC236}">
                  <a16:creationId xmlns:a16="http://schemas.microsoft.com/office/drawing/2014/main" id="{165C8BA0-4031-015D-2C3B-45885538C2DD}"/>
                </a:ext>
              </a:extLst>
            </p:cNvPr>
            <p:cNvSpPr/>
            <p:nvPr/>
          </p:nvSpPr>
          <p:spPr>
            <a:xfrm>
              <a:off x="7183035" y="6669628"/>
              <a:ext cx="97694" cy="1595969"/>
            </a:xfrm>
            <a:custGeom>
              <a:avLst/>
              <a:gdLst>
                <a:gd name="connsiteX0" fmla="*/ 1990 w 97694"/>
                <a:gd name="connsiteY0" fmla="*/ 20097 h 1595969"/>
                <a:gd name="connsiteX1" fmla="*/ 90890 w 97694"/>
                <a:gd name="connsiteY1" fmla="*/ 899572 h 1595969"/>
                <a:gd name="connsiteX2" fmla="*/ 30565 w 97694"/>
                <a:gd name="connsiteY2" fmla="*/ 1594897 h 1595969"/>
                <a:gd name="connsiteX3" fmla="*/ 90890 w 97694"/>
                <a:gd name="connsiteY3" fmla="*/ 1048797 h 1595969"/>
                <a:gd name="connsiteX4" fmla="*/ 90890 w 97694"/>
                <a:gd name="connsiteY4" fmla="*/ 655097 h 1595969"/>
                <a:gd name="connsiteX5" fmla="*/ 94065 w 97694"/>
                <a:gd name="connsiteY5" fmla="*/ 756697 h 1595969"/>
                <a:gd name="connsiteX6" fmla="*/ 33740 w 97694"/>
                <a:gd name="connsiteY6" fmla="*/ 318547 h 1595969"/>
                <a:gd name="connsiteX7" fmla="*/ 1990 w 97694"/>
                <a:gd name="connsiteY7" fmla="*/ 20097 h 1595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694" h="1595969">
                  <a:moveTo>
                    <a:pt x="1990" y="20097"/>
                  </a:moveTo>
                  <a:cubicBezTo>
                    <a:pt x="11515" y="116935"/>
                    <a:pt x="86128" y="637105"/>
                    <a:pt x="90890" y="899572"/>
                  </a:cubicBezTo>
                  <a:cubicBezTo>
                    <a:pt x="95652" y="1162039"/>
                    <a:pt x="30565" y="1570026"/>
                    <a:pt x="30565" y="1594897"/>
                  </a:cubicBezTo>
                  <a:cubicBezTo>
                    <a:pt x="30565" y="1619768"/>
                    <a:pt x="80836" y="1205430"/>
                    <a:pt x="90890" y="1048797"/>
                  </a:cubicBezTo>
                  <a:cubicBezTo>
                    <a:pt x="100944" y="892164"/>
                    <a:pt x="90361" y="703780"/>
                    <a:pt x="90890" y="655097"/>
                  </a:cubicBezTo>
                  <a:cubicBezTo>
                    <a:pt x="91419" y="606414"/>
                    <a:pt x="103590" y="812789"/>
                    <a:pt x="94065" y="756697"/>
                  </a:cubicBezTo>
                  <a:cubicBezTo>
                    <a:pt x="84540" y="700605"/>
                    <a:pt x="48028" y="435493"/>
                    <a:pt x="33740" y="318547"/>
                  </a:cubicBezTo>
                  <a:cubicBezTo>
                    <a:pt x="19452" y="201601"/>
                    <a:pt x="-7535" y="-76741"/>
                    <a:pt x="1990" y="200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3" name="フリーフォーム 842">
              <a:extLst>
                <a:ext uri="{FF2B5EF4-FFF2-40B4-BE49-F238E27FC236}">
                  <a16:creationId xmlns:a16="http://schemas.microsoft.com/office/drawing/2014/main" id="{7F9BF836-ED2F-D9E5-53D6-24AEF4190728}"/>
                </a:ext>
              </a:extLst>
            </p:cNvPr>
            <p:cNvSpPr/>
            <p:nvPr/>
          </p:nvSpPr>
          <p:spPr>
            <a:xfrm>
              <a:off x="7427908" y="6970705"/>
              <a:ext cx="112719" cy="1602291"/>
            </a:xfrm>
            <a:custGeom>
              <a:avLst/>
              <a:gdLst>
                <a:gd name="connsiteX0" fmla="*/ 112717 w 112719"/>
                <a:gd name="connsiteY0" fmla="*/ 1595 h 1602291"/>
                <a:gd name="connsiteX1" fmla="*/ 7942 w 112719"/>
                <a:gd name="connsiteY1" fmla="*/ 788995 h 1602291"/>
                <a:gd name="connsiteX2" fmla="*/ 33342 w 112719"/>
                <a:gd name="connsiteY2" fmla="*/ 1592270 h 1602291"/>
                <a:gd name="connsiteX3" fmla="*/ 4767 w 112719"/>
                <a:gd name="connsiteY3" fmla="*/ 1198570 h 1602291"/>
                <a:gd name="connsiteX4" fmla="*/ 11117 w 112719"/>
                <a:gd name="connsiteY4" fmla="*/ 601670 h 1602291"/>
                <a:gd name="connsiteX5" fmla="*/ 112717 w 112719"/>
                <a:gd name="connsiteY5" fmla="*/ 1595 h 160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719" h="1602291">
                  <a:moveTo>
                    <a:pt x="112717" y="1595"/>
                  </a:moveTo>
                  <a:cubicBezTo>
                    <a:pt x="112188" y="32816"/>
                    <a:pt x="21171" y="523883"/>
                    <a:pt x="7942" y="788995"/>
                  </a:cubicBezTo>
                  <a:cubicBezTo>
                    <a:pt x="-5287" y="1054108"/>
                    <a:pt x="33871" y="1524008"/>
                    <a:pt x="33342" y="1592270"/>
                  </a:cubicBezTo>
                  <a:cubicBezTo>
                    <a:pt x="32813" y="1660532"/>
                    <a:pt x="8471" y="1363670"/>
                    <a:pt x="4767" y="1198570"/>
                  </a:cubicBezTo>
                  <a:cubicBezTo>
                    <a:pt x="1063" y="1033470"/>
                    <a:pt x="-6345" y="797991"/>
                    <a:pt x="11117" y="601670"/>
                  </a:cubicBezTo>
                  <a:cubicBezTo>
                    <a:pt x="28579" y="405349"/>
                    <a:pt x="113246" y="-29626"/>
                    <a:pt x="112717" y="15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4" name="フリーフォーム 843">
              <a:extLst>
                <a:ext uri="{FF2B5EF4-FFF2-40B4-BE49-F238E27FC236}">
                  <a16:creationId xmlns:a16="http://schemas.microsoft.com/office/drawing/2014/main" id="{163F0C1E-9E0E-C366-6F29-65F0F8871FEE}"/>
                </a:ext>
              </a:extLst>
            </p:cNvPr>
            <p:cNvSpPr/>
            <p:nvPr/>
          </p:nvSpPr>
          <p:spPr>
            <a:xfrm>
              <a:off x="7705533" y="6983934"/>
              <a:ext cx="366156" cy="1472894"/>
            </a:xfrm>
            <a:custGeom>
              <a:avLst/>
              <a:gdLst>
                <a:gd name="connsiteX0" fmla="*/ 192 w 366156"/>
                <a:gd name="connsiteY0" fmla="*/ 1066 h 1472894"/>
                <a:gd name="connsiteX1" fmla="*/ 260542 w 366156"/>
                <a:gd name="connsiteY1" fmla="*/ 810691 h 1472894"/>
                <a:gd name="connsiteX2" fmla="*/ 365317 w 366156"/>
                <a:gd name="connsiteY2" fmla="*/ 1471091 h 1472894"/>
                <a:gd name="connsiteX3" fmla="*/ 304992 w 366156"/>
                <a:gd name="connsiteY3" fmla="*/ 994841 h 1472894"/>
                <a:gd name="connsiteX4" fmla="*/ 219267 w 366156"/>
                <a:gd name="connsiteY4" fmla="*/ 645591 h 1472894"/>
                <a:gd name="connsiteX5" fmla="*/ 192 w 366156"/>
                <a:gd name="connsiteY5" fmla="*/ 1066 h 1472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156" h="1472894">
                  <a:moveTo>
                    <a:pt x="192" y="1066"/>
                  </a:moveTo>
                  <a:cubicBezTo>
                    <a:pt x="7071" y="28583"/>
                    <a:pt x="199688" y="565687"/>
                    <a:pt x="260542" y="810691"/>
                  </a:cubicBezTo>
                  <a:cubicBezTo>
                    <a:pt x="321396" y="1055695"/>
                    <a:pt x="357909" y="1440399"/>
                    <a:pt x="365317" y="1471091"/>
                  </a:cubicBezTo>
                  <a:cubicBezTo>
                    <a:pt x="372725" y="1501783"/>
                    <a:pt x="329334" y="1132424"/>
                    <a:pt x="304992" y="994841"/>
                  </a:cubicBezTo>
                  <a:cubicBezTo>
                    <a:pt x="280650" y="857258"/>
                    <a:pt x="265834" y="804870"/>
                    <a:pt x="219267" y="645591"/>
                  </a:cubicBezTo>
                  <a:cubicBezTo>
                    <a:pt x="172700" y="486312"/>
                    <a:pt x="-6687" y="-26451"/>
                    <a:pt x="192" y="10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5" name="フリーフォーム 844">
              <a:extLst>
                <a:ext uri="{FF2B5EF4-FFF2-40B4-BE49-F238E27FC236}">
                  <a16:creationId xmlns:a16="http://schemas.microsoft.com/office/drawing/2014/main" id="{CFC5F552-D51D-E1F0-762D-3A3B50C2B899}"/>
                </a:ext>
              </a:extLst>
            </p:cNvPr>
            <p:cNvSpPr/>
            <p:nvPr/>
          </p:nvSpPr>
          <p:spPr>
            <a:xfrm>
              <a:off x="7727012" y="6868184"/>
              <a:ext cx="536734" cy="1654125"/>
            </a:xfrm>
            <a:custGeom>
              <a:avLst/>
              <a:gdLst>
                <a:gd name="connsiteX0" fmla="*/ 4113 w 536734"/>
                <a:gd name="connsiteY0" fmla="*/ 12041 h 1654125"/>
                <a:gd name="connsiteX1" fmla="*/ 356538 w 536734"/>
                <a:gd name="connsiteY1" fmla="*/ 974066 h 1654125"/>
                <a:gd name="connsiteX2" fmla="*/ 531163 w 536734"/>
                <a:gd name="connsiteY2" fmla="*/ 1637641 h 1654125"/>
                <a:gd name="connsiteX3" fmla="*/ 464488 w 536734"/>
                <a:gd name="connsiteY3" fmla="*/ 1370941 h 1654125"/>
                <a:gd name="connsiteX4" fmla="*/ 181913 w 536734"/>
                <a:gd name="connsiteY4" fmla="*/ 491466 h 1654125"/>
                <a:gd name="connsiteX5" fmla="*/ 4113 w 536734"/>
                <a:gd name="connsiteY5" fmla="*/ 12041 h 165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6734" h="1654125">
                  <a:moveTo>
                    <a:pt x="4113" y="12041"/>
                  </a:moveTo>
                  <a:cubicBezTo>
                    <a:pt x="33217" y="92474"/>
                    <a:pt x="268696" y="703133"/>
                    <a:pt x="356538" y="974066"/>
                  </a:cubicBezTo>
                  <a:cubicBezTo>
                    <a:pt x="444380" y="1244999"/>
                    <a:pt x="513171" y="1571495"/>
                    <a:pt x="531163" y="1637641"/>
                  </a:cubicBezTo>
                  <a:cubicBezTo>
                    <a:pt x="549155" y="1703787"/>
                    <a:pt x="522696" y="1561970"/>
                    <a:pt x="464488" y="1370941"/>
                  </a:cubicBezTo>
                  <a:cubicBezTo>
                    <a:pt x="406280" y="1179912"/>
                    <a:pt x="256525" y="710541"/>
                    <a:pt x="181913" y="491466"/>
                  </a:cubicBezTo>
                  <a:cubicBezTo>
                    <a:pt x="107301" y="272391"/>
                    <a:pt x="-24991" y="-68392"/>
                    <a:pt x="4113" y="120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6" name="フリーフォーム 845">
              <a:extLst>
                <a:ext uri="{FF2B5EF4-FFF2-40B4-BE49-F238E27FC236}">
                  <a16:creationId xmlns:a16="http://schemas.microsoft.com/office/drawing/2014/main" id="{D35ABD78-27D8-C1E2-DFC6-78BB9575EAF6}"/>
                </a:ext>
              </a:extLst>
            </p:cNvPr>
            <p:cNvSpPr/>
            <p:nvPr/>
          </p:nvSpPr>
          <p:spPr>
            <a:xfrm>
              <a:off x="7946601" y="7552569"/>
              <a:ext cx="498169" cy="1039973"/>
            </a:xfrm>
            <a:custGeom>
              <a:avLst/>
              <a:gdLst>
                <a:gd name="connsiteX0" fmla="*/ 3599 w 498169"/>
                <a:gd name="connsiteY0" fmla="*/ 7106 h 1039973"/>
                <a:gd name="connsiteX1" fmla="*/ 311574 w 498169"/>
                <a:gd name="connsiteY1" fmla="*/ 470656 h 1039973"/>
                <a:gd name="connsiteX2" fmla="*/ 495724 w 498169"/>
                <a:gd name="connsiteY2" fmla="*/ 1035806 h 1039973"/>
                <a:gd name="connsiteX3" fmla="*/ 406824 w 498169"/>
                <a:gd name="connsiteY3" fmla="*/ 708781 h 1039973"/>
                <a:gd name="connsiteX4" fmla="*/ 257599 w 498169"/>
                <a:gd name="connsiteY4" fmla="*/ 359531 h 1039973"/>
                <a:gd name="connsiteX5" fmla="*/ 149649 w 498169"/>
                <a:gd name="connsiteY5" fmla="*/ 200781 h 1039973"/>
                <a:gd name="connsiteX6" fmla="*/ 3599 w 498169"/>
                <a:gd name="connsiteY6" fmla="*/ 7106 h 103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8169" h="1039973">
                  <a:moveTo>
                    <a:pt x="3599" y="7106"/>
                  </a:moveTo>
                  <a:cubicBezTo>
                    <a:pt x="30586" y="52085"/>
                    <a:pt x="229553" y="299206"/>
                    <a:pt x="311574" y="470656"/>
                  </a:cubicBezTo>
                  <a:cubicBezTo>
                    <a:pt x="393595" y="642106"/>
                    <a:pt x="479849" y="996119"/>
                    <a:pt x="495724" y="1035806"/>
                  </a:cubicBezTo>
                  <a:cubicBezTo>
                    <a:pt x="511599" y="1075493"/>
                    <a:pt x="446512" y="821494"/>
                    <a:pt x="406824" y="708781"/>
                  </a:cubicBezTo>
                  <a:cubicBezTo>
                    <a:pt x="367137" y="596069"/>
                    <a:pt x="300461" y="444198"/>
                    <a:pt x="257599" y="359531"/>
                  </a:cubicBezTo>
                  <a:cubicBezTo>
                    <a:pt x="214737" y="274864"/>
                    <a:pt x="190395" y="258460"/>
                    <a:pt x="149649" y="200781"/>
                  </a:cubicBezTo>
                  <a:cubicBezTo>
                    <a:pt x="108903" y="143102"/>
                    <a:pt x="-23388" y="-37873"/>
                    <a:pt x="3599" y="71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7" name="フリーフォーム 846">
              <a:extLst>
                <a:ext uri="{FF2B5EF4-FFF2-40B4-BE49-F238E27FC236}">
                  <a16:creationId xmlns:a16="http://schemas.microsoft.com/office/drawing/2014/main" id="{621727A8-AD01-ED1B-003A-E90EE850DA62}"/>
                </a:ext>
              </a:extLst>
            </p:cNvPr>
            <p:cNvSpPr/>
            <p:nvPr/>
          </p:nvSpPr>
          <p:spPr>
            <a:xfrm>
              <a:off x="7300463" y="5889093"/>
              <a:ext cx="192551" cy="1298930"/>
            </a:xfrm>
            <a:custGeom>
              <a:avLst/>
              <a:gdLst>
                <a:gd name="connsiteX0" fmla="*/ 192537 w 192551"/>
                <a:gd name="connsiteY0" fmla="*/ 532 h 1298930"/>
                <a:gd name="connsiteX1" fmla="*/ 24262 w 192551"/>
                <a:gd name="connsiteY1" fmla="*/ 1000657 h 1298930"/>
                <a:gd name="connsiteX2" fmla="*/ 2037 w 192551"/>
                <a:gd name="connsiteY2" fmla="*/ 1295932 h 1298930"/>
                <a:gd name="connsiteX3" fmla="*/ 33787 w 192551"/>
                <a:gd name="connsiteY3" fmla="*/ 867307 h 1298930"/>
                <a:gd name="connsiteX4" fmla="*/ 192537 w 192551"/>
                <a:gd name="connsiteY4" fmla="*/ 532 h 1298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551" h="1298930">
                  <a:moveTo>
                    <a:pt x="192537" y="532"/>
                  </a:moveTo>
                  <a:cubicBezTo>
                    <a:pt x="190950" y="22757"/>
                    <a:pt x="56012" y="784757"/>
                    <a:pt x="24262" y="1000657"/>
                  </a:cubicBezTo>
                  <a:cubicBezTo>
                    <a:pt x="-7488" y="1216557"/>
                    <a:pt x="450" y="1318157"/>
                    <a:pt x="2037" y="1295932"/>
                  </a:cubicBezTo>
                  <a:cubicBezTo>
                    <a:pt x="3624" y="1273707"/>
                    <a:pt x="2037" y="1076857"/>
                    <a:pt x="33787" y="867307"/>
                  </a:cubicBezTo>
                  <a:cubicBezTo>
                    <a:pt x="65537" y="657757"/>
                    <a:pt x="194124" y="-21693"/>
                    <a:pt x="192537" y="5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8" name="フリーフォーム 847">
              <a:extLst>
                <a:ext uri="{FF2B5EF4-FFF2-40B4-BE49-F238E27FC236}">
                  <a16:creationId xmlns:a16="http://schemas.microsoft.com/office/drawing/2014/main" id="{B1EAB7BE-8338-9890-2903-0ACAD431BBB2}"/>
                </a:ext>
              </a:extLst>
            </p:cNvPr>
            <p:cNvSpPr/>
            <p:nvPr/>
          </p:nvSpPr>
          <p:spPr>
            <a:xfrm>
              <a:off x="6984622" y="5867056"/>
              <a:ext cx="386286" cy="1129762"/>
            </a:xfrm>
            <a:custGeom>
              <a:avLst/>
              <a:gdLst>
                <a:gd name="connsiteX0" fmla="*/ 381378 w 386286"/>
                <a:gd name="connsiteY0" fmla="*/ 16219 h 1129762"/>
                <a:gd name="connsiteX1" fmla="*/ 3553 w 386286"/>
                <a:gd name="connsiteY1" fmla="*/ 1121119 h 1129762"/>
                <a:gd name="connsiteX2" fmla="*/ 203578 w 386286"/>
                <a:gd name="connsiteY2" fmla="*/ 505169 h 1129762"/>
                <a:gd name="connsiteX3" fmla="*/ 381378 w 386286"/>
                <a:gd name="connsiteY3" fmla="*/ 16219 h 1129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286" h="1129762">
                  <a:moveTo>
                    <a:pt x="381378" y="16219"/>
                  </a:moveTo>
                  <a:cubicBezTo>
                    <a:pt x="348041" y="118877"/>
                    <a:pt x="33186" y="1039627"/>
                    <a:pt x="3553" y="1121119"/>
                  </a:cubicBezTo>
                  <a:cubicBezTo>
                    <a:pt x="-26080" y="1202611"/>
                    <a:pt x="137432" y="685615"/>
                    <a:pt x="203578" y="505169"/>
                  </a:cubicBezTo>
                  <a:cubicBezTo>
                    <a:pt x="269724" y="324723"/>
                    <a:pt x="414715" y="-86439"/>
                    <a:pt x="381378" y="162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9" name="フリーフォーム 848">
              <a:extLst>
                <a:ext uri="{FF2B5EF4-FFF2-40B4-BE49-F238E27FC236}">
                  <a16:creationId xmlns:a16="http://schemas.microsoft.com/office/drawing/2014/main" id="{6B2ABD5A-B21D-ADCE-4F3C-86A95F6E5DA9}"/>
                </a:ext>
              </a:extLst>
            </p:cNvPr>
            <p:cNvSpPr/>
            <p:nvPr/>
          </p:nvSpPr>
          <p:spPr>
            <a:xfrm>
              <a:off x="6828774" y="5901333"/>
              <a:ext cx="432738" cy="1265610"/>
            </a:xfrm>
            <a:custGeom>
              <a:avLst/>
              <a:gdLst>
                <a:gd name="connsiteX0" fmla="*/ 432451 w 432738"/>
                <a:gd name="connsiteY0" fmla="*/ 992 h 1265610"/>
                <a:gd name="connsiteX1" fmla="*/ 187976 w 432738"/>
                <a:gd name="connsiteY1" fmla="*/ 562967 h 1265610"/>
                <a:gd name="connsiteX2" fmla="*/ 651 w 432738"/>
                <a:gd name="connsiteY2" fmla="*/ 1264642 h 1265610"/>
                <a:gd name="connsiteX3" fmla="*/ 137176 w 432738"/>
                <a:gd name="connsiteY3" fmla="*/ 699492 h 1265610"/>
                <a:gd name="connsiteX4" fmla="*/ 432451 w 432738"/>
                <a:gd name="connsiteY4" fmla="*/ 992 h 1265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738" h="1265610">
                  <a:moveTo>
                    <a:pt x="432451" y="992"/>
                  </a:moveTo>
                  <a:cubicBezTo>
                    <a:pt x="440918" y="-21762"/>
                    <a:pt x="259943" y="352359"/>
                    <a:pt x="187976" y="562967"/>
                  </a:cubicBezTo>
                  <a:cubicBezTo>
                    <a:pt x="116009" y="773575"/>
                    <a:pt x="9118" y="1241888"/>
                    <a:pt x="651" y="1264642"/>
                  </a:cubicBezTo>
                  <a:cubicBezTo>
                    <a:pt x="-7816" y="1287396"/>
                    <a:pt x="67855" y="903750"/>
                    <a:pt x="137176" y="699492"/>
                  </a:cubicBezTo>
                  <a:cubicBezTo>
                    <a:pt x="206497" y="495234"/>
                    <a:pt x="423984" y="23746"/>
                    <a:pt x="432451" y="9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0" name="フリーフォーム 849">
              <a:extLst>
                <a:ext uri="{FF2B5EF4-FFF2-40B4-BE49-F238E27FC236}">
                  <a16:creationId xmlns:a16="http://schemas.microsoft.com/office/drawing/2014/main" id="{C728709A-C3A4-8BF2-82F9-5167E5742666}"/>
                </a:ext>
              </a:extLst>
            </p:cNvPr>
            <p:cNvSpPr/>
            <p:nvPr/>
          </p:nvSpPr>
          <p:spPr>
            <a:xfrm>
              <a:off x="7591025" y="6845767"/>
              <a:ext cx="156362" cy="1661626"/>
            </a:xfrm>
            <a:custGeom>
              <a:avLst/>
              <a:gdLst>
                <a:gd name="connsiteX0" fmla="*/ 156297 w 156362"/>
                <a:gd name="connsiteY0" fmla="*/ 2587 h 1661626"/>
                <a:gd name="connsiteX1" fmla="*/ 44408 w 156362"/>
                <a:gd name="connsiteY1" fmla="*/ 762658 h 1661626"/>
                <a:gd name="connsiteX2" fmla="*/ 5826 w 156362"/>
                <a:gd name="connsiteY2" fmla="*/ 1638476 h 1661626"/>
                <a:gd name="connsiteX3" fmla="*/ 5826 w 156362"/>
                <a:gd name="connsiteY3" fmla="*/ 1333676 h 1661626"/>
                <a:gd name="connsiteX4" fmla="*/ 59841 w 156362"/>
                <a:gd name="connsiteY4" fmla="*/ 542739 h 1661626"/>
                <a:gd name="connsiteX5" fmla="*/ 156297 w 156362"/>
                <a:gd name="connsiteY5" fmla="*/ 2587 h 166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362" h="1661626">
                  <a:moveTo>
                    <a:pt x="156297" y="2587"/>
                  </a:moveTo>
                  <a:cubicBezTo>
                    <a:pt x="153725" y="39240"/>
                    <a:pt x="69486" y="490010"/>
                    <a:pt x="44408" y="762658"/>
                  </a:cubicBezTo>
                  <a:cubicBezTo>
                    <a:pt x="19330" y="1035306"/>
                    <a:pt x="12256" y="1543306"/>
                    <a:pt x="5826" y="1638476"/>
                  </a:cubicBezTo>
                  <a:cubicBezTo>
                    <a:pt x="-604" y="1733646"/>
                    <a:pt x="-3176" y="1516299"/>
                    <a:pt x="5826" y="1333676"/>
                  </a:cubicBezTo>
                  <a:cubicBezTo>
                    <a:pt x="14828" y="1151053"/>
                    <a:pt x="34762" y="758157"/>
                    <a:pt x="59841" y="542739"/>
                  </a:cubicBezTo>
                  <a:cubicBezTo>
                    <a:pt x="84920" y="327321"/>
                    <a:pt x="158869" y="-34066"/>
                    <a:pt x="156297" y="25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1" name="フリーフォーム 850">
              <a:extLst>
                <a:ext uri="{FF2B5EF4-FFF2-40B4-BE49-F238E27FC236}">
                  <a16:creationId xmlns:a16="http://schemas.microsoft.com/office/drawing/2014/main" id="{55495058-3C84-55E0-6766-13DFEB70AD05}"/>
                </a:ext>
              </a:extLst>
            </p:cNvPr>
            <p:cNvSpPr/>
            <p:nvPr/>
          </p:nvSpPr>
          <p:spPr>
            <a:xfrm>
              <a:off x="7547217" y="6848024"/>
              <a:ext cx="401262" cy="1572949"/>
            </a:xfrm>
            <a:custGeom>
              <a:avLst/>
              <a:gdLst>
                <a:gd name="connsiteX0" fmla="*/ 26484 w 401262"/>
                <a:gd name="connsiteY0" fmla="*/ 100644 h 1572949"/>
                <a:gd name="connsiteX1" fmla="*/ 265694 w 401262"/>
                <a:gd name="connsiteY1" fmla="*/ 1030477 h 1572949"/>
                <a:gd name="connsiteX2" fmla="*/ 400732 w 401262"/>
                <a:gd name="connsiteY2" fmla="*/ 1570629 h 1572949"/>
                <a:gd name="connsiteX3" fmla="*/ 315851 w 401262"/>
                <a:gd name="connsiteY3" fmla="*/ 1238822 h 1572949"/>
                <a:gd name="connsiteX4" fmla="*/ 38059 w 401262"/>
                <a:gd name="connsiteY4" fmla="*/ 150801 h 1572949"/>
                <a:gd name="connsiteX5" fmla="*/ 26484 w 401262"/>
                <a:gd name="connsiteY5" fmla="*/ 100644 h 1572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1262" h="1572949">
                  <a:moveTo>
                    <a:pt x="26484" y="100644"/>
                  </a:moveTo>
                  <a:cubicBezTo>
                    <a:pt x="64423" y="247257"/>
                    <a:pt x="203319" y="785480"/>
                    <a:pt x="265694" y="1030477"/>
                  </a:cubicBezTo>
                  <a:cubicBezTo>
                    <a:pt x="328069" y="1275474"/>
                    <a:pt x="392373" y="1535905"/>
                    <a:pt x="400732" y="1570629"/>
                  </a:cubicBezTo>
                  <a:cubicBezTo>
                    <a:pt x="409091" y="1605353"/>
                    <a:pt x="315851" y="1238822"/>
                    <a:pt x="315851" y="1238822"/>
                  </a:cubicBezTo>
                  <a:lnTo>
                    <a:pt x="38059" y="150801"/>
                  </a:lnTo>
                  <a:cubicBezTo>
                    <a:pt x="-9526" y="-35037"/>
                    <a:pt x="-11455" y="-45969"/>
                    <a:pt x="26484" y="1006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2" name="フリーフォーム 851">
              <a:extLst>
                <a:ext uri="{FF2B5EF4-FFF2-40B4-BE49-F238E27FC236}">
                  <a16:creationId xmlns:a16="http://schemas.microsoft.com/office/drawing/2014/main" id="{389D37F1-181C-6548-C0B2-225AA2AC7913}"/>
                </a:ext>
              </a:extLst>
            </p:cNvPr>
            <p:cNvSpPr/>
            <p:nvPr/>
          </p:nvSpPr>
          <p:spPr>
            <a:xfrm>
              <a:off x="7336300" y="6697254"/>
              <a:ext cx="237408" cy="1825113"/>
            </a:xfrm>
            <a:custGeom>
              <a:avLst/>
              <a:gdLst>
                <a:gd name="connsiteX0" fmla="*/ 237401 w 237408"/>
                <a:gd name="connsiteY0" fmla="*/ 630 h 1825113"/>
                <a:gd name="connsiteX1" fmla="*/ 36773 w 237408"/>
                <a:gd name="connsiteY1" fmla="*/ 891880 h 1825113"/>
                <a:gd name="connsiteX2" fmla="*/ 9766 w 237408"/>
                <a:gd name="connsiteY2" fmla="*/ 1821713 h 1825113"/>
                <a:gd name="connsiteX3" fmla="*/ 2049 w 237408"/>
                <a:gd name="connsiteY3" fmla="*/ 1188964 h 1825113"/>
                <a:gd name="connsiteX4" fmla="*/ 44490 w 237408"/>
                <a:gd name="connsiteY4" fmla="*/ 756842 h 1825113"/>
                <a:gd name="connsiteX5" fmla="*/ 237401 w 237408"/>
                <a:gd name="connsiteY5" fmla="*/ 630 h 1825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7408" h="1825113">
                  <a:moveTo>
                    <a:pt x="237401" y="630"/>
                  </a:moveTo>
                  <a:cubicBezTo>
                    <a:pt x="236115" y="23136"/>
                    <a:pt x="74712" y="588366"/>
                    <a:pt x="36773" y="891880"/>
                  </a:cubicBezTo>
                  <a:cubicBezTo>
                    <a:pt x="-1166" y="1195394"/>
                    <a:pt x="15553" y="1772199"/>
                    <a:pt x="9766" y="1821713"/>
                  </a:cubicBezTo>
                  <a:cubicBezTo>
                    <a:pt x="3979" y="1871227"/>
                    <a:pt x="-3738" y="1366442"/>
                    <a:pt x="2049" y="1188964"/>
                  </a:cubicBezTo>
                  <a:cubicBezTo>
                    <a:pt x="7836" y="1011486"/>
                    <a:pt x="5265" y="949110"/>
                    <a:pt x="44490" y="756842"/>
                  </a:cubicBezTo>
                  <a:cubicBezTo>
                    <a:pt x="83715" y="564574"/>
                    <a:pt x="238687" y="-21876"/>
                    <a:pt x="237401" y="6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3" name="フリーフォーム 852">
              <a:extLst>
                <a:ext uri="{FF2B5EF4-FFF2-40B4-BE49-F238E27FC236}">
                  <a16:creationId xmlns:a16="http://schemas.microsoft.com/office/drawing/2014/main" id="{B4F29EB8-B472-149B-AA54-A7EE1171C1AC}"/>
                </a:ext>
              </a:extLst>
            </p:cNvPr>
            <p:cNvSpPr/>
            <p:nvPr/>
          </p:nvSpPr>
          <p:spPr>
            <a:xfrm>
              <a:off x="7701886" y="7069339"/>
              <a:ext cx="115070" cy="1382808"/>
            </a:xfrm>
            <a:custGeom>
              <a:avLst/>
              <a:gdLst>
                <a:gd name="connsiteX0" fmla="*/ 114884 w 115070"/>
                <a:gd name="connsiteY0" fmla="*/ 2793 h 1382808"/>
                <a:gd name="connsiteX1" fmla="*/ 2995 w 115070"/>
                <a:gd name="connsiteY1" fmla="*/ 797588 h 1382808"/>
                <a:gd name="connsiteX2" fmla="*/ 30003 w 115070"/>
                <a:gd name="connsiteY2" fmla="*/ 1380180 h 1382808"/>
                <a:gd name="connsiteX3" fmla="*/ 6853 w 115070"/>
                <a:gd name="connsiteY3" fmla="*/ 1002074 h 1382808"/>
                <a:gd name="connsiteX4" fmla="*/ 18428 w 115070"/>
                <a:gd name="connsiteY4" fmla="*/ 747431 h 1382808"/>
                <a:gd name="connsiteX5" fmla="*/ 33861 w 115070"/>
                <a:gd name="connsiteY5" fmla="*/ 458064 h 1382808"/>
                <a:gd name="connsiteX6" fmla="*/ 30003 w 115070"/>
                <a:gd name="connsiteY6" fmla="*/ 531370 h 1382808"/>
                <a:gd name="connsiteX7" fmla="*/ 114884 w 115070"/>
                <a:gd name="connsiteY7" fmla="*/ 2793 h 1382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070" h="1382808">
                  <a:moveTo>
                    <a:pt x="114884" y="2793"/>
                  </a:moveTo>
                  <a:cubicBezTo>
                    <a:pt x="110383" y="47163"/>
                    <a:pt x="17142" y="568024"/>
                    <a:pt x="2995" y="797588"/>
                  </a:cubicBezTo>
                  <a:cubicBezTo>
                    <a:pt x="-11152" y="1027152"/>
                    <a:pt x="29360" y="1346099"/>
                    <a:pt x="30003" y="1380180"/>
                  </a:cubicBezTo>
                  <a:cubicBezTo>
                    <a:pt x="30646" y="1414261"/>
                    <a:pt x="8782" y="1107532"/>
                    <a:pt x="6853" y="1002074"/>
                  </a:cubicBezTo>
                  <a:cubicBezTo>
                    <a:pt x="4924" y="896616"/>
                    <a:pt x="13927" y="838099"/>
                    <a:pt x="18428" y="747431"/>
                  </a:cubicBezTo>
                  <a:cubicBezTo>
                    <a:pt x="22929" y="656763"/>
                    <a:pt x="31932" y="494074"/>
                    <a:pt x="33861" y="458064"/>
                  </a:cubicBezTo>
                  <a:cubicBezTo>
                    <a:pt x="35790" y="422054"/>
                    <a:pt x="19071" y="606605"/>
                    <a:pt x="30003" y="531370"/>
                  </a:cubicBezTo>
                  <a:cubicBezTo>
                    <a:pt x="40935" y="456135"/>
                    <a:pt x="119385" y="-41577"/>
                    <a:pt x="114884" y="27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4" name="フリーフォーム 853">
              <a:extLst>
                <a:ext uri="{FF2B5EF4-FFF2-40B4-BE49-F238E27FC236}">
                  <a16:creationId xmlns:a16="http://schemas.microsoft.com/office/drawing/2014/main" id="{85CC0FC8-318E-99D4-12BD-10F8365C8F23}"/>
                </a:ext>
              </a:extLst>
            </p:cNvPr>
            <p:cNvSpPr/>
            <p:nvPr/>
          </p:nvSpPr>
          <p:spPr>
            <a:xfrm>
              <a:off x="7731743" y="5257470"/>
              <a:ext cx="221208" cy="1394737"/>
            </a:xfrm>
            <a:custGeom>
              <a:avLst/>
              <a:gdLst>
                <a:gd name="connsiteX0" fmla="*/ 220065 w 221208"/>
                <a:gd name="connsiteY0" fmla="*/ 5153 h 1394737"/>
                <a:gd name="connsiteX1" fmla="*/ 11720 w 221208"/>
                <a:gd name="connsiteY1" fmla="*/ 792231 h 1394737"/>
                <a:gd name="connsiteX2" fmla="*/ 112034 w 221208"/>
                <a:gd name="connsiteY2" fmla="*/ 394834 h 1394737"/>
                <a:gd name="connsiteX3" fmla="*/ 146 w 221208"/>
                <a:gd name="connsiteY3" fmla="*/ 1394115 h 1394737"/>
                <a:gd name="connsiteX4" fmla="*/ 88885 w 221208"/>
                <a:gd name="connsiteY4" fmla="*/ 541446 h 1394737"/>
                <a:gd name="connsiteX5" fmla="*/ 115892 w 221208"/>
                <a:gd name="connsiteY5" fmla="*/ 344677 h 1394737"/>
                <a:gd name="connsiteX6" fmla="*/ 96601 w 221208"/>
                <a:gd name="connsiteY6" fmla="*/ 444991 h 1394737"/>
                <a:gd name="connsiteX7" fmla="*/ 220065 w 221208"/>
                <a:gd name="connsiteY7" fmla="*/ 5153 h 1394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208" h="1394737">
                  <a:moveTo>
                    <a:pt x="220065" y="5153"/>
                  </a:moveTo>
                  <a:cubicBezTo>
                    <a:pt x="205918" y="63026"/>
                    <a:pt x="29725" y="727284"/>
                    <a:pt x="11720" y="792231"/>
                  </a:cubicBezTo>
                  <a:cubicBezTo>
                    <a:pt x="-6285" y="857178"/>
                    <a:pt x="113963" y="294520"/>
                    <a:pt x="112034" y="394834"/>
                  </a:cubicBezTo>
                  <a:cubicBezTo>
                    <a:pt x="110105" y="495148"/>
                    <a:pt x="4004" y="1369680"/>
                    <a:pt x="146" y="1394115"/>
                  </a:cubicBezTo>
                  <a:cubicBezTo>
                    <a:pt x="-3712" y="1418550"/>
                    <a:pt x="69594" y="716352"/>
                    <a:pt x="88885" y="541446"/>
                  </a:cubicBezTo>
                  <a:cubicBezTo>
                    <a:pt x="108176" y="366540"/>
                    <a:pt x="114606" y="360753"/>
                    <a:pt x="115892" y="344677"/>
                  </a:cubicBezTo>
                  <a:cubicBezTo>
                    <a:pt x="117178" y="328601"/>
                    <a:pt x="80525" y="495148"/>
                    <a:pt x="96601" y="444991"/>
                  </a:cubicBezTo>
                  <a:cubicBezTo>
                    <a:pt x="112677" y="394834"/>
                    <a:pt x="234212" y="-52720"/>
                    <a:pt x="220065" y="51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5" name="フリーフォーム 854">
              <a:extLst>
                <a:ext uri="{FF2B5EF4-FFF2-40B4-BE49-F238E27FC236}">
                  <a16:creationId xmlns:a16="http://schemas.microsoft.com/office/drawing/2014/main" id="{9B4A43E2-B524-5141-FB62-8175B9EDF2FC}"/>
                </a:ext>
              </a:extLst>
            </p:cNvPr>
            <p:cNvSpPr/>
            <p:nvPr/>
          </p:nvSpPr>
          <p:spPr>
            <a:xfrm>
              <a:off x="4093748" y="6056536"/>
              <a:ext cx="230807" cy="957043"/>
            </a:xfrm>
            <a:custGeom>
              <a:avLst/>
              <a:gdLst>
                <a:gd name="connsiteX0" fmla="*/ 80 w 230807"/>
                <a:gd name="connsiteY0" fmla="*/ 315 h 957043"/>
                <a:gd name="connsiteX1" fmla="*/ 75580 w 230807"/>
                <a:gd name="connsiteY1" fmla="*/ 474293 h 957043"/>
                <a:gd name="connsiteX2" fmla="*/ 230777 w 230807"/>
                <a:gd name="connsiteY2" fmla="*/ 956660 h 957043"/>
                <a:gd name="connsiteX3" fmla="*/ 88164 w 230807"/>
                <a:gd name="connsiteY3" fmla="*/ 545600 h 957043"/>
                <a:gd name="connsiteX4" fmla="*/ 80 w 230807"/>
                <a:gd name="connsiteY4" fmla="*/ 315 h 957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807" h="957043">
                  <a:moveTo>
                    <a:pt x="80" y="315"/>
                  </a:moveTo>
                  <a:cubicBezTo>
                    <a:pt x="-2017" y="-11570"/>
                    <a:pt x="37131" y="314902"/>
                    <a:pt x="75580" y="474293"/>
                  </a:cubicBezTo>
                  <a:cubicBezTo>
                    <a:pt x="114029" y="633684"/>
                    <a:pt x="228680" y="944776"/>
                    <a:pt x="230777" y="956660"/>
                  </a:cubicBezTo>
                  <a:cubicBezTo>
                    <a:pt x="232874" y="968545"/>
                    <a:pt x="126613" y="701495"/>
                    <a:pt x="88164" y="545600"/>
                  </a:cubicBezTo>
                  <a:cubicBezTo>
                    <a:pt x="49715" y="389705"/>
                    <a:pt x="2177" y="12200"/>
                    <a:pt x="80" y="3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6" name="フリーフォーム 855">
              <a:extLst>
                <a:ext uri="{FF2B5EF4-FFF2-40B4-BE49-F238E27FC236}">
                  <a16:creationId xmlns:a16="http://schemas.microsoft.com/office/drawing/2014/main" id="{873A5D27-17A0-720F-C0C8-06E24F1EF96A}"/>
                </a:ext>
              </a:extLst>
            </p:cNvPr>
            <p:cNvSpPr/>
            <p:nvPr/>
          </p:nvSpPr>
          <p:spPr>
            <a:xfrm>
              <a:off x="4038228" y="6050004"/>
              <a:ext cx="127208" cy="540961"/>
            </a:xfrm>
            <a:custGeom>
              <a:avLst/>
              <a:gdLst>
                <a:gd name="connsiteX0" fmla="*/ 1071 w 127208"/>
                <a:gd name="connsiteY0" fmla="*/ 2653 h 540961"/>
                <a:gd name="connsiteX1" fmla="*/ 122711 w 127208"/>
                <a:gd name="connsiteY1" fmla="*/ 522770 h 540961"/>
                <a:gd name="connsiteX2" fmla="*/ 97544 w 127208"/>
                <a:gd name="connsiteY2" fmla="*/ 413713 h 540961"/>
                <a:gd name="connsiteX3" fmla="*/ 63989 w 127208"/>
                <a:gd name="connsiteY3" fmla="*/ 325629 h 540961"/>
                <a:gd name="connsiteX4" fmla="*/ 1071 w 127208"/>
                <a:gd name="connsiteY4" fmla="*/ 2653 h 54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08" h="540961">
                  <a:moveTo>
                    <a:pt x="1071" y="2653"/>
                  </a:moveTo>
                  <a:cubicBezTo>
                    <a:pt x="10858" y="35510"/>
                    <a:pt x="106632" y="454260"/>
                    <a:pt x="122711" y="522770"/>
                  </a:cubicBezTo>
                  <a:cubicBezTo>
                    <a:pt x="138790" y="591280"/>
                    <a:pt x="107331" y="446570"/>
                    <a:pt x="97544" y="413713"/>
                  </a:cubicBezTo>
                  <a:cubicBezTo>
                    <a:pt x="87757" y="380856"/>
                    <a:pt x="76572" y="399732"/>
                    <a:pt x="63989" y="325629"/>
                  </a:cubicBezTo>
                  <a:cubicBezTo>
                    <a:pt x="51406" y="251526"/>
                    <a:pt x="-8716" y="-30204"/>
                    <a:pt x="1071" y="26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7" name="フリーフォーム 856">
              <a:extLst>
                <a:ext uri="{FF2B5EF4-FFF2-40B4-BE49-F238E27FC236}">
                  <a16:creationId xmlns:a16="http://schemas.microsoft.com/office/drawing/2014/main" id="{AB77E76B-AB73-AFBD-011E-C37C0BA47837}"/>
                </a:ext>
              </a:extLst>
            </p:cNvPr>
            <p:cNvSpPr/>
            <p:nvPr/>
          </p:nvSpPr>
          <p:spPr>
            <a:xfrm>
              <a:off x="3531143" y="5628221"/>
              <a:ext cx="689944" cy="1136557"/>
            </a:xfrm>
            <a:custGeom>
              <a:avLst/>
              <a:gdLst>
                <a:gd name="connsiteX0" fmla="*/ 622 w 689944"/>
                <a:gd name="connsiteY0" fmla="*/ 792 h 1136557"/>
                <a:gd name="connsiteX1" fmla="*/ 654963 w 689944"/>
                <a:gd name="connsiteY1" fmla="*/ 1074583 h 1136557"/>
                <a:gd name="connsiteX2" fmla="*/ 537518 w 689944"/>
                <a:gd name="connsiteY2" fmla="*/ 902608 h 1136557"/>
                <a:gd name="connsiteX3" fmla="*/ 622 w 689944"/>
                <a:gd name="connsiteY3" fmla="*/ 792 h 1136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9944" h="1136557">
                  <a:moveTo>
                    <a:pt x="622" y="792"/>
                  </a:moveTo>
                  <a:cubicBezTo>
                    <a:pt x="20196" y="29455"/>
                    <a:pt x="565480" y="924280"/>
                    <a:pt x="654963" y="1074583"/>
                  </a:cubicBezTo>
                  <a:cubicBezTo>
                    <a:pt x="744446" y="1224886"/>
                    <a:pt x="646575" y="1075981"/>
                    <a:pt x="537518" y="902608"/>
                  </a:cubicBezTo>
                  <a:cubicBezTo>
                    <a:pt x="428461" y="729235"/>
                    <a:pt x="-18952" y="-27871"/>
                    <a:pt x="622" y="7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8" name="フリーフォーム 857">
              <a:extLst>
                <a:ext uri="{FF2B5EF4-FFF2-40B4-BE49-F238E27FC236}">
                  <a16:creationId xmlns:a16="http://schemas.microsoft.com/office/drawing/2014/main" id="{FED7CF78-FDD9-9E91-DA01-6C9CCB147244}"/>
                </a:ext>
              </a:extLst>
            </p:cNvPr>
            <p:cNvSpPr/>
            <p:nvPr/>
          </p:nvSpPr>
          <p:spPr>
            <a:xfrm>
              <a:off x="3593668" y="5660606"/>
              <a:ext cx="419856" cy="1537375"/>
            </a:xfrm>
            <a:custGeom>
              <a:avLst/>
              <a:gdLst>
                <a:gd name="connsiteX0" fmla="*/ 17793 w 419856"/>
                <a:gd name="connsiteY0" fmla="*/ 6157 h 1537375"/>
                <a:gd name="connsiteX1" fmla="*/ 47154 w 419856"/>
                <a:gd name="connsiteY1" fmla="*/ 459163 h 1537375"/>
                <a:gd name="connsiteX2" fmla="*/ 416270 w 419856"/>
                <a:gd name="connsiteY2" fmla="*/ 1524565 h 1537375"/>
                <a:gd name="connsiteX3" fmla="*/ 223323 w 419856"/>
                <a:gd name="connsiteY3" fmla="*/ 1012836 h 1537375"/>
                <a:gd name="connsiteX4" fmla="*/ 34571 w 419856"/>
                <a:gd name="connsiteY4" fmla="*/ 484330 h 1537375"/>
                <a:gd name="connsiteX5" fmla="*/ 55543 w 419856"/>
                <a:gd name="connsiteY5" fmla="*/ 673082 h 1537375"/>
                <a:gd name="connsiteX6" fmla="*/ 13598 w 419856"/>
                <a:gd name="connsiteY6" fmla="*/ 308161 h 1537375"/>
                <a:gd name="connsiteX7" fmla="*/ 34571 w 419856"/>
                <a:gd name="connsiteY7" fmla="*/ 148770 h 1537375"/>
                <a:gd name="connsiteX8" fmla="*/ 1015 w 419856"/>
                <a:gd name="connsiteY8" fmla="*/ 190715 h 1537375"/>
                <a:gd name="connsiteX9" fmla="*/ 17793 w 419856"/>
                <a:gd name="connsiteY9" fmla="*/ 6157 h 153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9856" h="1537375">
                  <a:moveTo>
                    <a:pt x="17793" y="6157"/>
                  </a:moveTo>
                  <a:cubicBezTo>
                    <a:pt x="25483" y="50898"/>
                    <a:pt x="-19259" y="206095"/>
                    <a:pt x="47154" y="459163"/>
                  </a:cubicBezTo>
                  <a:cubicBezTo>
                    <a:pt x="113567" y="712231"/>
                    <a:pt x="386909" y="1432286"/>
                    <a:pt x="416270" y="1524565"/>
                  </a:cubicBezTo>
                  <a:cubicBezTo>
                    <a:pt x="445631" y="1616844"/>
                    <a:pt x="286940" y="1186209"/>
                    <a:pt x="223323" y="1012836"/>
                  </a:cubicBezTo>
                  <a:cubicBezTo>
                    <a:pt x="159707" y="839464"/>
                    <a:pt x="62534" y="540956"/>
                    <a:pt x="34571" y="484330"/>
                  </a:cubicBezTo>
                  <a:cubicBezTo>
                    <a:pt x="6608" y="427704"/>
                    <a:pt x="59038" y="702443"/>
                    <a:pt x="55543" y="673082"/>
                  </a:cubicBezTo>
                  <a:cubicBezTo>
                    <a:pt x="52048" y="643721"/>
                    <a:pt x="17093" y="395546"/>
                    <a:pt x="13598" y="308161"/>
                  </a:cubicBezTo>
                  <a:cubicBezTo>
                    <a:pt x="10103" y="220776"/>
                    <a:pt x="36668" y="168344"/>
                    <a:pt x="34571" y="148770"/>
                  </a:cubicBezTo>
                  <a:cubicBezTo>
                    <a:pt x="32474" y="129196"/>
                    <a:pt x="5909" y="206794"/>
                    <a:pt x="1015" y="190715"/>
                  </a:cubicBezTo>
                  <a:cubicBezTo>
                    <a:pt x="-3879" y="174636"/>
                    <a:pt x="10103" y="-38584"/>
                    <a:pt x="17793" y="6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9" name="フリーフォーム 858">
              <a:extLst>
                <a:ext uri="{FF2B5EF4-FFF2-40B4-BE49-F238E27FC236}">
                  <a16:creationId xmlns:a16="http://schemas.microsoft.com/office/drawing/2014/main" id="{412B554E-B8A2-C600-A81B-2D54BC08C6DB}"/>
                </a:ext>
              </a:extLst>
            </p:cNvPr>
            <p:cNvSpPr/>
            <p:nvPr/>
          </p:nvSpPr>
          <p:spPr>
            <a:xfrm>
              <a:off x="3543457" y="5663782"/>
              <a:ext cx="685273" cy="1677749"/>
            </a:xfrm>
            <a:custGeom>
              <a:avLst/>
              <a:gdLst>
                <a:gd name="connsiteX0" fmla="*/ 892 w 685273"/>
                <a:gd name="connsiteY0" fmla="*/ 2981 h 1677749"/>
                <a:gd name="connsiteX1" fmla="*/ 424536 w 685273"/>
                <a:gd name="connsiteY1" fmla="*/ 988688 h 1677749"/>
                <a:gd name="connsiteX2" fmla="*/ 680400 w 685273"/>
                <a:gd name="connsiteY2" fmla="*/ 1664001 h 1677749"/>
                <a:gd name="connsiteX3" fmla="*/ 546176 w 685273"/>
                <a:gd name="connsiteY3" fmla="*/ 1328442 h 1677749"/>
                <a:gd name="connsiteX4" fmla="*/ 892 w 685273"/>
                <a:gd name="connsiteY4" fmla="*/ 2981 h 167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273" h="1677749">
                  <a:moveTo>
                    <a:pt x="892" y="2981"/>
                  </a:moveTo>
                  <a:cubicBezTo>
                    <a:pt x="-19381" y="-53645"/>
                    <a:pt x="311285" y="711851"/>
                    <a:pt x="424536" y="988688"/>
                  </a:cubicBezTo>
                  <a:cubicBezTo>
                    <a:pt x="537787" y="1265525"/>
                    <a:pt x="660127" y="1607375"/>
                    <a:pt x="680400" y="1664001"/>
                  </a:cubicBezTo>
                  <a:cubicBezTo>
                    <a:pt x="700673" y="1720627"/>
                    <a:pt x="658029" y="1601084"/>
                    <a:pt x="546176" y="1328442"/>
                  </a:cubicBezTo>
                  <a:cubicBezTo>
                    <a:pt x="434323" y="1055800"/>
                    <a:pt x="21165" y="59607"/>
                    <a:pt x="892" y="29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0" name="フリーフォーム 859">
              <a:extLst>
                <a:ext uri="{FF2B5EF4-FFF2-40B4-BE49-F238E27FC236}">
                  <a16:creationId xmlns:a16="http://schemas.microsoft.com/office/drawing/2014/main" id="{036A19FC-3478-EB22-3A09-E679F00FCA67}"/>
                </a:ext>
              </a:extLst>
            </p:cNvPr>
            <p:cNvSpPr/>
            <p:nvPr/>
          </p:nvSpPr>
          <p:spPr>
            <a:xfrm>
              <a:off x="3856730" y="5903815"/>
              <a:ext cx="548326" cy="1535564"/>
            </a:xfrm>
            <a:custGeom>
              <a:avLst/>
              <a:gdLst>
                <a:gd name="connsiteX0" fmla="*/ 2206 w 548326"/>
                <a:gd name="connsiteY0" fmla="*/ 2035 h 1535564"/>
                <a:gd name="connsiteX1" fmla="*/ 111263 w 548326"/>
                <a:gd name="connsiteY1" fmla="*/ 513763 h 1535564"/>
                <a:gd name="connsiteX2" fmla="*/ 543296 w 548326"/>
                <a:gd name="connsiteY2" fmla="*/ 1520442 h 1535564"/>
                <a:gd name="connsiteX3" fmla="*/ 329376 w 548326"/>
                <a:gd name="connsiteY3" fmla="*/ 1067436 h 1535564"/>
                <a:gd name="connsiteX4" fmla="*/ 60929 w 548326"/>
                <a:gd name="connsiteY4" fmla="*/ 362761 h 1535564"/>
                <a:gd name="connsiteX5" fmla="*/ 2206 w 548326"/>
                <a:gd name="connsiteY5" fmla="*/ 2035 h 153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8326" h="1535564">
                  <a:moveTo>
                    <a:pt x="2206" y="2035"/>
                  </a:moveTo>
                  <a:cubicBezTo>
                    <a:pt x="10595" y="27202"/>
                    <a:pt x="21081" y="260695"/>
                    <a:pt x="111263" y="513763"/>
                  </a:cubicBezTo>
                  <a:cubicBezTo>
                    <a:pt x="201445" y="766831"/>
                    <a:pt x="506944" y="1428163"/>
                    <a:pt x="543296" y="1520442"/>
                  </a:cubicBezTo>
                  <a:cubicBezTo>
                    <a:pt x="579648" y="1612721"/>
                    <a:pt x="409770" y="1260383"/>
                    <a:pt x="329376" y="1067436"/>
                  </a:cubicBezTo>
                  <a:cubicBezTo>
                    <a:pt x="248982" y="874489"/>
                    <a:pt x="113360" y="535434"/>
                    <a:pt x="60929" y="362761"/>
                  </a:cubicBezTo>
                  <a:cubicBezTo>
                    <a:pt x="8498" y="190088"/>
                    <a:pt x="-6183" y="-23132"/>
                    <a:pt x="2206" y="20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1" name="フリーフォーム 860">
              <a:extLst>
                <a:ext uri="{FF2B5EF4-FFF2-40B4-BE49-F238E27FC236}">
                  <a16:creationId xmlns:a16="http://schemas.microsoft.com/office/drawing/2014/main" id="{26FCA61E-A6E7-33D5-DF1A-4AD9D58ADD90}"/>
                </a:ext>
              </a:extLst>
            </p:cNvPr>
            <p:cNvSpPr/>
            <p:nvPr/>
          </p:nvSpPr>
          <p:spPr>
            <a:xfrm>
              <a:off x="2663071" y="6588030"/>
              <a:ext cx="952312" cy="928498"/>
            </a:xfrm>
            <a:custGeom>
              <a:avLst/>
              <a:gdLst>
                <a:gd name="connsiteX0" fmla="*/ 948390 w 952312"/>
                <a:gd name="connsiteY0" fmla="*/ 1522 h 928498"/>
                <a:gd name="connsiteX1" fmla="*/ 809971 w 952312"/>
                <a:gd name="connsiteY1" fmla="*/ 278359 h 928498"/>
                <a:gd name="connsiteX2" fmla="*/ 356966 w 952312"/>
                <a:gd name="connsiteY2" fmla="*/ 739753 h 928498"/>
                <a:gd name="connsiteX3" fmla="*/ 398911 w 952312"/>
                <a:gd name="connsiteY3" fmla="*/ 685225 h 928498"/>
                <a:gd name="connsiteX4" fmla="*/ 4628 w 952312"/>
                <a:gd name="connsiteY4" fmla="*/ 924311 h 928498"/>
                <a:gd name="connsiteX5" fmla="*/ 705109 w 952312"/>
                <a:gd name="connsiteY5" fmla="*/ 450333 h 928498"/>
                <a:gd name="connsiteX6" fmla="*/ 696720 w 952312"/>
                <a:gd name="connsiteY6" fmla="*/ 425166 h 928498"/>
                <a:gd name="connsiteX7" fmla="*/ 738665 w 952312"/>
                <a:gd name="connsiteY7" fmla="*/ 341276 h 928498"/>
                <a:gd name="connsiteX8" fmla="*/ 688331 w 952312"/>
                <a:gd name="connsiteY8" fmla="*/ 395805 h 928498"/>
                <a:gd name="connsiteX9" fmla="*/ 948390 w 952312"/>
                <a:gd name="connsiteY9" fmla="*/ 1522 h 928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2312" h="928498">
                  <a:moveTo>
                    <a:pt x="948390" y="1522"/>
                  </a:moveTo>
                  <a:cubicBezTo>
                    <a:pt x="968663" y="-18052"/>
                    <a:pt x="908542" y="155321"/>
                    <a:pt x="809971" y="278359"/>
                  </a:cubicBezTo>
                  <a:cubicBezTo>
                    <a:pt x="711400" y="401397"/>
                    <a:pt x="425476" y="671942"/>
                    <a:pt x="356966" y="739753"/>
                  </a:cubicBezTo>
                  <a:cubicBezTo>
                    <a:pt x="288456" y="807564"/>
                    <a:pt x="457634" y="654465"/>
                    <a:pt x="398911" y="685225"/>
                  </a:cubicBezTo>
                  <a:cubicBezTo>
                    <a:pt x="340188" y="715985"/>
                    <a:pt x="-46405" y="963460"/>
                    <a:pt x="4628" y="924311"/>
                  </a:cubicBezTo>
                  <a:cubicBezTo>
                    <a:pt x="55661" y="885162"/>
                    <a:pt x="589760" y="533524"/>
                    <a:pt x="705109" y="450333"/>
                  </a:cubicBezTo>
                  <a:cubicBezTo>
                    <a:pt x="820458" y="367142"/>
                    <a:pt x="691127" y="443342"/>
                    <a:pt x="696720" y="425166"/>
                  </a:cubicBezTo>
                  <a:cubicBezTo>
                    <a:pt x="702313" y="406990"/>
                    <a:pt x="740063" y="346169"/>
                    <a:pt x="738665" y="341276"/>
                  </a:cubicBezTo>
                  <a:cubicBezTo>
                    <a:pt x="737267" y="336383"/>
                    <a:pt x="649882" y="453829"/>
                    <a:pt x="688331" y="395805"/>
                  </a:cubicBezTo>
                  <a:cubicBezTo>
                    <a:pt x="726780" y="337781"/>
                    <a:pt x="928117" y="21096"/>
                    <a:pt x="948390" y="15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2" name="フリーフォーム 861">
              <a:extLst>
                <a:ext uri="{FF2B5EF4-FFF2-40B4-BE49-F238E27FC236}">
                  <a16:creationId xmlns:a16="http://schemas.microsoft.com/office/drawing/2014/main" id="{0ED70F71-5D7C-5B34-B76C-99FEA0D30F0E}"/>
                </a:ext>
              </a:extLst>
            </p:cNvPr>
            <p:cNvSpPr/>
            <p:nvPr/>
          </p:nvSpPr>
          <p:spPr>
            <a:xfrm>
              <a:off x="3669024" y="2660861"/>
              <a:ext cx="400472" cy="1659801"/>
            </a:xfrm>
            <a:custGeom>
              <a:avLst/>
              <a:gdLst>
                <a:gd name="connsiteX0" fmla="*/ 400056 w 400472"/>
                <a:gd name="connsiteY0" fmla="*/ 2329 h 1659801"/>
                <a:gd name="connsiteX1" fmla="*/ 99066 w 400472"/>
                <a:gd name="connsiteY1" fmla="*/ 1149139 h 1659801"/>
                <a:gd name="connsiteX2" fmla="*/ 6 w 400472"/>
                <a:gd name="connsiteY2" fmla="*/ 1659679 h 1659801"/>
                <a:gd name="connsiteX3" fmla="*/ 95256 w 400472"/>
                <a:gd name="connsiteY3" fmla="*/ 1111039 h 1659801"/>
                <a:gd name="connsiteX4" fmla="*/ 285756 w 400472"/>
                <a:gd name="connsiteY4" fmla="*/ 337609 h 1659801"/>
                <a:gd name="connsiteX5" fmla="*/ 167646 w 400472"/>
                <a:gd name="connsiteY5" fmla="*/ 836719 h 1659801"/>
                <a:gd name="connsiteX6" fmla="*/ 400056 w 400472"/>
                <a:gd name="connsiteY6" fmla="*/ 2329 h 1659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472" h="1659801">
                  <a:moveTo>
                    <a:pt x="400056" y="2329"/>
                  </a:moveTo>
                  <a:cubicBezTo>
                    <a:pt x="388626" y="54399"/>
                    <a:pt x="165741" y="872914"/>
                    <a:pt x="99066" y="1149139"/>
                  </a:cubicBezTo>
                  <a:cubicBezTo>
                    <a:pt x="32391" y="1425364"/>
                    <a:pt x="641" y="1666029"/>
                    <a:pt x="6" y="1659679"/>
                  </a:cubicBezTo>
                  <a:cubicBezTo>
                    <a:pt x="-629" y="1653329"/>
                    <a:pt x="47631" y="1331384"/>
                    <a:pt x="95256" y="1111039"/>
                  </a:cubicBezTo>
                  <a:cubicBezTo>
                    <a:pt x="142881" y="890694"/>
                    <a:pt x="273691" y="383329"/>
                    <a:pt x="285756" y="337609"/>
                  </a:cubicBezTo>
                  <a:cubicBezTo>
                    <a:pt x="297821" y="291889"/>
                    <a:pt x="151136" y="885614"/>
                    <a:pt x="167646" y="836719"/>
                  </a:cubicBezTo>
                  <a:cubicBezTo>
                    <a:pt x="184156" y="787824"/>
                    <a:pt x="411486" y="-49741"/>
                    <a:pt x="400056" y="23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3" name="フリーフォーム 862">
              <a:extLst>
                <a:ext uri="{FF2B5EF4-FFF2-40B4-BE49-F238E27FC236}">
                  <a16:creationId xmlns:a16="http://schemas.microsoft.com/office/drawing/2014/main" id="{08A3CD9C-2CA8-D773-CB3F-A00DE744D9AD}"/>
                </a:ext>
              </a:extLst>
            </p:cNvPr>
            <p:cNvSpPr/>
            <p:nvPr/>
          </p:nvSpPr>
          <p:spPr>
            <a:xfrm>
              <a:off x="3551005" y="2638740"/>
              <a:ext cx="469013" cy="1122775"/>
            </a:xfrm>
            <a:custGeom>
              <a:avLst/>
              <a:gdLst>
                <a:gd name="connsiteX0" fmla="*/ 468545 w 469013"/>
                <a:gd name="connsiteY0" fmla="*/ 1590 h 1122775"/>
                <a:gd name="connsiteX1" fmla="*/ 22775 w 469013"/>
                <a:gd name="connsiteY1" fmla="*/ 1076010 h 1122775"/>
                <a:gd name="connsiteX2" fmla="*/ 106595 w 469013"/>
                <a:gd name="connsiteY2" fmla="*/ 839790 h 1122775"/>
                <a:gd name="connsiteX3" fmla="*/ 468545 w 469013"/>
                <a:gd name="connsiteY3" fmla="*/ 1590 h 112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013" h="1122775">
                  <a:moveTo>
                    <a:pt x="468545" y="1590"/>
                  </a:moveTo>
                  <a:cubicBezTo>
                    <a:pt x="454575" y="40960"/>
                    <a:pt x="83100" y="936310"/>
                    <a:pt x="22775" y="1076010"/>
                  </a:cubicBezTo>
                  <a:cubicBezTo>
                    <a:pt x="-37550" y="1215710"/>
                    <a:pt x="32935" y="1014415"/>
                    <a:pt x="106595" y="839790"/>
                  </a:cubicBezTo>
                  <a:cubicBezTo>
                    <a:pt x="180255" y="665165"/>
                    <a:pt x="482515" y="-37780"/>
                    <a:pt x="468545" y="15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4" name="フリーフォーム 863">
              <a:extLst>
                <a:ext uri="{FF2B5EF4-FFF2-40B4-BE49-F238E27FC236}">
                  <a16:creationId xmlns:a16="http://schemas.microsoft.com/office/drawing/2014/main" id="{F3574947-6999-45DC-443F-65CA0E81A072}"/>
                </a:ext>
              </a:extLst>
            </p:cNvPr>
            <p:cNvSpPr/>
            <p:nvPr/>
          </p:nvSpPr>
          <p:spPr>
            <a:xfrm>
              <a:off x="3506076" y="2600908"/>
              <a:ext cx="567308" cy="1770051"/>
            </a:xfrm>
            <a:custGeom>
              <a:avLst/>
              <a:gdLst>
                <a:gd name="connsiteX0" fmla="*/ 566814 w 567308"/>
                <a:gd name="connsiteY0" fmla="*/ 1322 h 1770051"/>
                <a:gd name="connsiteX1" fmla="*/ 201054 w 567308"/>
                <a:gd name="connsiteY1" fmla="*/ 1079552 h 1770051"/>
                <a:gd name="connsiteX2" fmla="*/ 2934 w 567308"/>
                <a:gd name="connsiteY2" fmla="*/ 1765352 h 1770051"/>
                <a:gd name="connsiteX3" fmla="*/ 117234 w 567308"/>
                <a:gd name="connsiteY3" fmla="*/ 1311962 h 1770051"/>
                <a:gd name="connsiteX4" fmla="*/ 566814 w 567308"/>
                <a:gd name="connsiteY4" fmla="*/ 1322 h 1770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308" h="1770051">
                  <a:moveTo>
                    <a:pt x="566814" y="1322"/>
                  </a:moveTo>
                  <a:cubicBezTo>
                    <a:pt x="580784" y="-37413"/>
                    <a:pt x="295034" y="785547"/>
                    <a:pt x="201054" y="1079552"/>
                  </a:cubicBezTo>
                  <a:cubicBezTo>
                    <a:pt x="107074" y="1373557"/>
                    <a:pt x="16904" y="1726617"/>
                    <a:pt x="2934" y="1765352"/>
                  </a:cubicBezTo>
                  <a:cubicBezTo>
                    <a:pt x="-11036" y="1804087"/>
                    <a:pt x="24524" y="1598982"/>
                    <a:pt x="117234" y="1311962"/>
                  </a:cubicBezTo>
                  <a:cubicBezTo>
                    <a:pt x="209944" y="1024942"/>
                    <a:pt x="552844" y="40057"/>
                    <a:pt x="566814" y="1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5" name="フリーフォーム 864">
              <a:extLst>
                <a:ext uri="{FF2B5EF4-FFF2-40B4-BE49-F238E27FC236}">
                  <a16:creationId xmlns:a16="http://schemas.microsoft.com/office/drawing/2014/main" id="{E9EEC9DD-B784-F635-E430-9A1217FDEC10}"/>
                </a:ext>
              </a:extLst>
            </p:cNvPr>
            <p:cNvSpPr/>
            <p:nvPr/>
          </p:nvSpPr>
          <p:spPr>
            <a:xfrm>
              <a:off x="3970995" y="1848111"/>
              <a:ext cx="785779" cy="950008"/>
            </a:xfrm>
            <a:custGeom>
              <a:avLst/>
              <a:gdLst>
                <a:gd name="connsiteX0" fmla="*/ 780075 w 785779"/>
                <a:gd name="connsiteY0" fmla="*/ 7359 h 950008"/>
                <a:gd name="connsiteX1" fmla="*/ 208575 w 785779"/>
                <a:gd name="connsiteY1" fmla="*/ 620769 h 950008"/>
                <a:gd name="connsiteX2" fmla="*/ 6645 w 785779"/>
                <a:gd name="connsiteY2" fmla="*/ 940809 h 950008"/>
                <a:gd name="connsiteX3" fmla="*/ 418125 w 785779"/>
                <a:gd name="connsiteY3" fmla="*/ 277869 h 950008"/>
                <a:gd name="connsiteX4" fmla="*/ 338115 w 785779"/>
                <a:gd name="connsiteY4" fmla="*/ 426459 h 950008"/>
                <a:gd name="connsiteX5" fmla="*/ 288585 w 785779"/>
                <a:gd name="connsiteY5" fmla="*/ 548379 h 950008"/>
                <a:gd name="connsiteX6" fmla="*/ 543855 w 785779"/>
                <a:gd name="connsiteY6" fmla="*/ 247389 h 950008"/>
                <a:gd name="connsiteX7" fmla="*/ 505755 w 785779"/>
                <a:gd name="connsiteY7" fmla="*/ 277869 h 950008"/>
                <a:gd name="connsiteX8" fmla="*/ 780075 w 785779"/>
                <a:gd name="connsiteY8" fmla="*/ 7359 h 95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779" h="950008">
                  <a:moveTo>
                    <a:pt x="780075" y="7359"/>
                  </a:moveTo>
                  <a:cubicBezTo>
                    <a:pt x="730545" y="64509"/>
                    <a:pt x="337480" y="465194"/>
                    <a:pt x="208575" y="620769"/>
                  </a:cubicBezTo>
                  <a:cubicBezTo>
                    <a:pt x="79670" y="776344"/>
                    <a:pt x="-28280" y="997959"/>
                    <a:pt x="6645" y="940809"/>
                  </a:cubicBezTo>
                  <a:cubicBezTo>
                    <a:pt x="41570" y="883659"/>
                    <a:pt x="362880" y="363594"/>
                    <a:pt x="418125" y="277869"/>
                  </a:cubicBezTo>
                  <a:cubicBezTo>
                    <a:pt x="473370" y="192144"/>
                    <a:pt x="359705" y="381374"/>
                    <a:pt x="338115" y="426459"/>
                  </a:cubicBezTo>
                  <a:cubicBezTo>
                    <a:pt x="316525" y="471544"/>
                    <a:pt x="254295" y="578224"/>
                    <a:pt x="288585" y="548379"/>
                  </a:cubicBezTo>
                  <a:cubicBezTo>
                    <a:pt x="322875" y="518534"/>
                    <a:pt x="507660" y="292474"/>
                    <a:pt x="543855" y="247389"/>
                  </a:cubicBezTo>
                  <a:cubicBezTo>
                    <a:pt x="580050" y="202304"/>
                    <a:pt x="470195" y="312159"/>
                    <a:pt x="505755" y="277869"/>
                  </a:cubicBezTo>
                  <a:cubicBezTo>
                    <a:pt x="541315" y="243579"/>
                    <a:pt x="829605" y="-49791"/>
                    <a:pt x="780075" y="73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6" name="フリーフォーム 865">
              <a:extLst>
                <a:ext uri="{FF2B5EF4-FFF2-40B4-BE49-F238E27FC236}">
                  <a16:creationId xmlns:a16="http://schemas.microsoft.com/office/drawing/2014/main" id="{28551EFC-0BA1-8F01-A337-C63DB973ED95}"/>
                </a:ext>
              </a:extLst>
            </p:cNvPr>
            <p:cNvSpPr/>
            <p:nvPr/>
          </p:nvSpPr>
          <p:spPr>
            <a:xfrm>
              <a:off x="3847486" y="2392058"/>
              <a:ext cx="317119" cy="530759"/>
            </a:xfrm>
            <a:custGeom>
              <a:avLst/>
              <a:gdLst>
                <a:gd name="connsiteX0" fmla="*/ 316844 w 317119"/>
                <a:gd name="connsiteY0" fmla="*/ 622 h 530759"/>
                <a:gd name="connsiteX1" fmla="*/ 15854 w 317119"/>
                <a:gd name="connsiteY1" fmla="*/ 507352 h 530759"/>
                <a:gd name="connsiteX2" fmla="*/ 69194 w 317119"/>
                <a:gd name="connsiteY2" fmla="*/ 404482 h 530759"/>
                <a:gd name="connsiteX3" fmla="*/ 316844 w 317119"/>
                <a:gd name="connsiteY3" fmla="*/ 622 h 53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119" h="530759">
                  <a:moveTo>
                    <a:pt x="316844" y="622"/>
                  </a:moveTo>
                  <a:cubicBezTo>
                    <a:pt x="307954" y="17767"/>
                    <a:pt x="57129" y="440042"/>
                    <a:pt x="15854" y="507352"/>
                  </a:cubicBezTo>
                  <a:cubicBezTo>
                    <a:pt x="-25421" y="574662"/>
                    <a:pt x="21569" y="483222"/>
                    <a:pt x="69194" y="404482"/>
                  </a:cubicBezTo>
                  <a:cubicBezTo>
                    <a:pt x="116819" y="325742"/>
                    <a:pt x="325734" y="-16523"/>
                    <a:pt x="316844" y="6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7" name="フリーフォーム 866">
              <a:extLst>
                <a:ext uri="{FF2B5EF4-FFF2-40B4-BE49-F238E27FC236}">
                  <a16:creationId xmlns:a16="http://schemas.microsoft.com/office/drawing/2014/main" id="{1315D015-ACAC-09E4-EBD7-47D74A2E72C5}"/>
                </a:ext>
              </a:extLst>
            </p:cNvPr>
            <p:cNvSpPr/>
            <p:nvPr/>
          </p:nvSpPr>
          <p:spPr>
            <a:xfrm>
              <a:off x="3614264" y="2809121"/>
              <a:ext cx="249572" cy="968670"/>
            </a:xfrm>
            <a:custGeom>
              <a:avLst/>
              <a:gdLst>
                <a:gd name="connsiteX0" fmla="*/ 249076 w 249572"/>
                <a:gd name="connsiteY0" fmla="*/ 2659 h 968670"/>
                <a:gd name="connsiteX1" fmla="*/ 9046 w 249572"/>
                <a:gd name="connsiteY1" fmla="*/ 939919 h 968670"/>
                <a:gd name="connsiteX2" fmla="*/ 70006 w 249572"/>
                <a:gd name="connsiteY2" fmla="*/ 665599 h 968670"/>
                <a:gd name="connsiteX3" fmla="*/ 249076 w 249572"/>
                <a:gd name="connsiteY3" fmla="*/ 2659 h 96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572" h="968670">
                  <a:moveTo>
                    <a:pt x="249076" y="2659"/>
                  </a:moveTo>
                  <a:cubicBezTo>
                    <a:pt x="238916" y="48379"/>
                    <a:pt x="38891" y="829429"/>
                    <a:pt x="9046" y="939919"/>
                  </a:cubicBezTo>
                  <a:cubicBezTo>
                    <a:pt x="-20799" y="1050409"/>
                    <a:pt x="29366" y="817364"/>
                    <a:pt x="70006" y="665599"/>
                  </a:cubicBezTo>
                  <a:cubicBezTo>
                    <a:pt x="110646" y="513834"/>
                    <a:pt x="259236" y="-43061"/>
                    <a:pt x="249076" y="26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8" name="フリーフォーム 867">
              <a:extLst>
                <a:ext uri="{FF2B5EF4-FFF2-40B4-BE49-F238E27FC236}">
                  <a16:creationId xmlns:a16="http://schemas.microsoft.com/office/drawing/2014/main" id="{213182D7-DFD2-8F10-B827-CC22F1868BFD}"/>
                </a:ext>
              </a:extLst>
            </p:cNvPr>
            <p:cNvSpPr/>
            <p:nvPr/>
          </p:nvSpPr>
          <p:spPr>
            <a:xfrm>
              <a:off x="3573605" y="3633450"/>
              <a:ext cx="185652" cy="1028406"/>
            </a:xfrm>
            <a:custGeom>
              <a:avLst/>
              <a:gdLst>
                <a:gd name="connsiteX0" fmla="*/ 185595 w 185652"/>
                <a:gd name="connsiteY0" fmla="*/ 1059 h 1028406"/>
                <a:gd name="connsiteX1" fmla="*/ 19340 w 185652"/>
                <a:gd name="connsiteY1" fmla="*/ 892368 h 1028406"/>
                <a:gd name="connsiteX2" fmla="*/ 5486 w 185652"/>
                <a:gd name="connsiteY2" fmla="*/ 1007823 h 1028406"/>
                <a:gd name="connsiteX3" fmla="*/ 37813 w 185652"/>
                <a:gd name="connsiteY3" fmla="*/ 716877 h 1028406"/>
                <a:gd name="connsiteX4" fmla="*/ 185595 w 185652"/>
                <a:gd name="connsiteY4" fmla="*/ 1059 h 1028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652" h="1028406">
                  <a:moveTo>
                    <a:pt x="185595" y="1059"/>
                  </a:moveTo>
                  <a:cubicBezTo>
                    <a:pt x="182516" y="30307"/>
                    <a:pt x="49358" y="724574"/>
                    <a:pt x="19340" y="892368"/>
                  </a:cubicBezTo>
                  <a:cubicBezTo>
                    <a:pt x="-10678" y="1060162"/>
                    <a:pt x="2407" y="1037071"/>
                    <a:pt x="5486" y="1007823"/>
                  </a:cubicBezTo>
                  <a:cubicBezTo>
                    <a:pt x="8565" y="978575"/>
                    <a:pt x="7795" y="876974"/>
                    <a:pt x="37813" y="716877"/>
                  </a:cubicBezTo>
                  <a:cubicBezTo>
                    <a:pt x="67831" y="556780"/>
                    <a:pt x="188674" y="-28189"/>
                    <a:pt x="185595" y="1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9" name="フリーフォーム 868">
              <a:extLst>
                <a:ext uri="{FF2B5EF4-FFF2-40B4-BE49-F238E27FC236}">
                  <a16:creationId xmlns:a16="http://schemas.microsoft.com/office/drawing/2014/main" id="{2029C2E1-C780-0216-F94A-55A86B3D3324}"/>
                </a:ext>
              </a:extLst>
            </p:cNvPr>
            <p:cNvSpPr/>
            <p:nvPr/>
          </p:nvSpPr>
          <p:spPr>
            <a:xfrm>
              <a:off x="7637639" y="4144740"/>
              <a:ext cx="278020" cy="196518"/>
            </a:xfrm>
            <a:custGeom>
              <a:avLst/>
              <a:gdLst>
                <a:gd name="connsiteX0" fmla="*/ 834 w 278020"/>
                <a:gd name="connsiteY0" fmla="*/ 196351 h 196518"/>
                <a:gd name="connsiteX1" fmla="*/ 60870 w 278020"/>
                <a:gd name="connsiteY1" fmla="*/ 76278 h 196518"/>
                <a:gd name="connsiteX2" fmla="*/ 268688 w 278020"/>
                <a:gd name="connsiteY2" fmla="*/ 2387 h 196518"/>
                <a:gd name="connsiteX3" fmla="*/ 227125 w 278020"/>
                <a:gd name="connsiteY3" fmla="*/ 20860 h 196518"/>
                <a:gd name="connsiteX4" fmla="*/ 93197 w 278020"/>
                <a:gd name="connsiteY4" fmla="*/ 48569 h 196518"/>
                <a:gd name="connsiteX5" fmla="*/ 834 w 278020"/>
                <a:gd name="connsiteY5" fmla="*/ 196351 h 19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020" h="196518">
                  <a:moveTo>
                    <a:pt x="834" y="196351"/>
                  </a:moveTo>
                  <a:cubicBezTo>
                    <a:pt x="-4554" y="200969"/>
                    <a:pt x="16228" y="108605"/>
                    <a:pt x="60870" y="76278"/>
                  </a:cubicBezTo>
                  <a:cubicBezTo>
                    <a:pt x="105512" y="43951"/>
                    <a:pt x="240979" y="11623"/>
                    <a:pt x="268688" y="2387"/>
                  </a:cubicBezTo>
                  <a:cubicBezTo>
                    <a:pt x="296397" y="-6849"/>
                    <a:pt x="256373" y="13163"/>
                    <a:pt x="227125" y="20860"/>
                  </a:cubicBezTo>
                  <a:cubicBezTo>
                    <a:pt x="197877" y="28557"/>
                    <a:pt x="128603" y="23169"/>
                    <a:pt x="93197" y="48569"/>
                  </a:cubicBezTo>
                  <a:cubicBezTo>
                    <a:pt x="57791" y="73969"/>
                    <a:pt x="6222" y="191733"/>
                    <a:pt x="834" y="1963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0" name="フリーフォーム 869">
              <a:extLst>
                <a:ext uri="{FF2B5EF4-FFF2-40B4-BE49-F238E27FC236}">
                  <a16:creationId xmlns:a16="http://schemas.microsoft.com/office/drawing/2014/main" id="{3CF4C150-DE6F-9A8D-5004-FF09360BFFE3}"/>
                </a:ext>
              </a:extLst>
            </p:cNvPr>
            <p:cNvSpPr/>
            <p:nvPr/>
          </p:nvSpPr>
          <p:spPr>
            <a:xfrm>
              <a:off x="7582557" y="4178154"/>
              <a:ext cx="324177" cy="347767"/>
            </a:xfrm>
            <a:custGeom>
              <a:avLst/>
              <a:gdLst>
                <a:gd name="connsiteX0" fmla="*/ 498 w 324177"/>
                <a:gd name="connsiteY0" fmla="*/ 347664 h 347767"/>
                <a:gd name="connsiteX1" fmla="*/ 129807 w 324177"/>
                <a:gd name="connsiteY1" fmla="*/ 89046 h 347767"/>
                <a:gd name="connsiteX2" fmla="*/ 323770 w 324177"/>
                <a:gd name="connsiteY2" fmla="*/ 1301 h 347767"/>
                <a:gd name="connsiteX3" fmla="*/ 175988 w 324177"/>
                <a:gd name="connsiteY3" fmla="*/ 56719 h 347767"/>
                <a:gd name="connsiteX4" fmla="*/ 498 w 324177"/>
                <a:gd name="connsiteY4" fmla="*/ 347664 h 347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177" h="347767">
                  <a:moveTo>
                    <a:pt x="498" y="347664"/>
                  </a:moveTo>
                  <a:cubicBezTo>
                    <a:pt x="-7199" y="353052"/>
                    <a:pt x="75928" y="146773"/>
                    <a:pt x="129807" y="89046"/>
                  </a:cubicBezTo>
                  <a:cubicBezTo>
                    <a:pt x="183686" y="31319"/>
                    <a:pt x="316073" y="6689"/>
                    <a:pt x="323770" y="1301"/>
                  </a:cubicBezTo>
                  <a:cubicBezTo>
                    <a:pt x="331467" y="-4087"/>
                    <a:pt x="228327" y="5919"/>
                    <a:pt x="175988" y="56719"/>
                  </a:cubicBezTo>
                  <a:cubicBezTo>
                    <a:pt x="123649" y="107519"/>
                    <a:pt x="8195" y="342276"/>
                    <a:pt x="498" y="3476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1" name="フリーフォーム 870">
              <a:extLst>
                <a:ext uri="{FF2B5EF4-FFF2-40B4-BE49-F238E27FC236}">
                  <a16:creationId xmlns:a16="http://schemas.microsoft.com/office/drawing/2014/main" id="{A05C37D6-1CE4-BDF2-AE19-4BBC93030031}"/>
                </a:ext>
              </a:extLst>
            </p:cNvPr>
            <p:cNvSpPr/>
            <p:nvPr/>
          </p:nvSpPr>
          <p:spPr>
            <a:xfrm>
              <a:off x="7154662" y="2370900"/>
              <a:ext cx="584499" cy="1958420"/>
            </a:xfrm>
            <a:custGeom>
              <a:avLst/>
              <a:gdLst>
                <a:gd name="connsiteX0" fmla="*/ 8138 w 584499"/>
                <a:gd name="connsiteY0" fmla="*/ 53645 h 1958420"/>
                <a:gd name="connsiteX1" fmla="*/ 40465 w 584499"/>
                <a:gd name="connsiteY1" fmla="*/ 118300 h 1958420"/>
                <a:gd name="connsiteX2" fmla="*/ 377593 w 584499"/>
                <a:gd name="connsiteY2" fmla="*/ 1055791 h 1958420"/>
                <a:gd name="connsiteX3" fmla="*/ 576174 w 584499"/>
                <a:gd name="connsiteY3" fmla="*/ 1933245 h 1958420"/>
                <a:gd name="connsiteX4" fmla="*/ 497665 w 584499"/>
                <a:gd name="connsiteY4" fmla="*/ 1577645 h 1958420"/>
                <a:gd name="connsiteX5" fmla="*/ 58938 w 584499"/>
                <a:gd name="connsiteY5" fmla="*/ 136773 h 1958420"/>
                <a:gd name="connsiteX6" fmla="*/ 8138 w 584499"/>
                <a:gd name="connsiteY6" fmla="*/ 53645 h 19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4499" h="1958420">
                  <a:moveTo>
                    <a:pt x="8138" y="53645"/>
                  </a:moveTo>
                  <a:cubicBezTo>
                    <a:pt x="5059" y="50566"/>
                    <a:pt x="-21111" y="-48724"/>
                    <a:pt x="40465" y="118300"/>
                  </a:cubicBezTo>
                  <a:cubicBezTo>
                    <a:pt x="102041" y="285324"/>
                    <a:pt x="288308" y="753300"/>
                    <a:pt x="377593" y="1055791"/>
                  </a:cubicBezTo>
                  <a:cubicBezTo>
                    <a:pt x="466878" y="1358282"/>
                    <a:pt x="556162" y="1846269"/>
                    <a:pt x="576174" y="1933245"/>
                  </a:cubicBezTo>
                  <a:cubicBezTo>
                    <a:pt x="596186" y="2020221"/>
                    <a:pt x="583871" y="1877057"/>
                    <a:pt x="497665" y="1577645"/>
                  </a:cubicBezTo>
                  <a:cubicBezTo>
                    <a:pt x="411459" y="1278233"/>
                    <a:pt x="142065" y="386924"/>
                    <a:pt x="58938" y="136773"/>
                  </a:cubicBezTo>
                  <a:cubicBezTo>
                    <a:pt x="-24189" y="-113378"/>
                    <a:pt x="11217" y="56724"/>
                    <a:pt x="8138" y="53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2" name="フリーフォーム 871">
              <a:extLst>
                <a:ext uri="{FF2B5EF4-FFF2-40B4-BE49-F238E27FC236}">
                  <a16:creationId xmlns:a16="http://schemas.microsoft.com/office/drawing/2014/main" id="{D8C2DCF6-CAEC-FC0B-B18C-791069DA7AB7}"/>
                </a:ext>
              </a:extLst>
            </p:cNvPr>
            <p:cNvSpPr/>
            <p:nvPr/>
          </p:nvSpPr>
          <p:spPr>
            <a:xfrm>
              <a:off x="7232294" y="2388056"/>
              <a:ext cx="669591" cy="1824511"/>
            </a:xfrm>
            <a:custGeom>
              <a:avLst/>
              <a:gdLst>
                <a:gd name="connsiteX0" fmla="*/ 45961 w 669591"/>
                <a:gd name="connsiteY0" fmla="*/ 138089 h 1824511"/>
                <a:gd name="connsiteX1" fmla="*/ 87524 w 669591"/>
                <a:gd name="connsiteY1" fmla="*/ 221217 h 1824511"/>
                <a:gd name="connsiteX2" fmla="*/ 641706 w 669591"/>
                <a:gd name="connsiteY2" fmla="*/ 1745217 h 1824511"/>
                <a:gd name="connsiteX3" fmla="*/ 530870 w 669591"/>
                <a:gd name="connsiteY3" fmla="*/ 1454271 h 1824511"/>
                <a:gd name="connsiteX4" fmla="*/ 45961 w 669591"/>
                <a:gd name="connsiteY4" fmla="*/ 138089 h 1824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9591" h="1824511">
                  <a:moveTo>
                    <a:pt x="45961" y="138089"/>
                  </a:moveTo>
                  <a:cubicBezTo>
                    <a:pt x="-27930" y="-67420"/>
                    <a:pt x="-11767" y="-46638"/>
                    <a:pt x="87524" y="221217"/>
                  </a:cubicBezTo>
                  <a:cubicBezTo>
                    <a:pt x="186815" y="489072"/>
                    <a:pt x="567815" y="1539708"/>
                    <a:pt x="641706" y="1745217"/>
                  </a:cubicBezTo>
                  <a:cubicBezTo>
                    <a:pt x="715597" y="1950726"/>
                    <a:pt x="630161" y="1722126"/>
                    <a:pt x="530870" y="1454271"/>
                  </a:cubicBezTo>
                  <a:cubicBezTo>
                    <a:pt x="431579" y="1186416"/>
                    <a:pt x="119852" y="343598"/>
                    <a:pt x="45961" y="1380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3" name="フリーフォーム 872">
              <a:extLst>
                <a:ext uri="{FF2B5EF4-FFF2-40B4-BE49-F238E27FC236}">
                  <a16:creationId xmlns:a16="http://schemas.microsoft.com/office/drawing/2014/main" id="{E768820D-D89A-AA1C-ACC4-19567E15E360}"/>
                </a:ext>
              </a:extLst>
            </p:cNvPr>
            <p:cNvSpPr/>
            <p:nvPr/>
          </p:nvSpPr>
          <p:spPr>
            <a:xfrm>
              <a:off x="7624545" y="3426307"/>
              <a:ext cx="47511" cy="1035167"/>
            </a:xfrm>
            <a:custGeom>
              <a:avLst/>
              <a:gdLst>
                <a:gd name="connsiteX0" fmla="*/ 46255 w 47511"/>
                <a:gd name="connsiteY0" fmla="*/ 384 h 1035167"/>
                <a:gd name="connsiteX1" fmla="*/ 41637 w 47511"/>
                <a:gd name="connsiteY1" fmla="*/ 517620 h 1035167"/>
                <a:gd name="connsiteX2" fmla="*/ 73 w 47511"/>
                <a:gd name="connsiteY2" fmla="*/ 1034857 h 1035167"/>
                <a:gd name="connsiteX3" fmla="*/ 32400 w 47511"/>
                <a:gd name="connsiteY3" fmla="*/ 443729 h 1035167"/>
                <a:gd name="connsiteX4" fmla="*/ 46255 w 47511"/>
                <a:gd name="connsiteY4" fmla="*/ 384 h 103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511" h="1035167">
                  <a:moveTo>
                    <a:pt x="46255" y="384"/>
                  </a:moveTo>
                  <a:cubicBezTo>
                    <a:pt x="47794" y="12699"/>
                    <a:pt x="49334" y="345208"/>
                    <a:pt x="41637" y="517620"/>
                  </a:cubicBezTo>
                  <a:cubicBezTo>
                    <a:pt x="33940" y="690032"/>
                    <a:pt x="1612" y="1047172"/>
                    <a:pt x="73" y="1034857"/>
                  </a:cubicBezTo>
                  <a:cubicBezTo>
                    <a:pt x="-1466" y="1022542"/>
                    <a:pt x="21624" y="613062"/>
                    <a:pt x="32400" y="443729"/>
                  </a:cubicBezTo>
                  <a:cubicBezTo>
                    <a:pt x="43176" y="274396"/>
                    <a:pt x="44716" y="-11931"/>
                    <a:pt x="46255" y="3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4" name="フリーフォーム 873">
              <a:extLst>
                <a:ext uri="{FF2B5EF4-FFF2-40B4-BE49-F238E27FC236}">
                  <a16:creationId xmlns:a16="http://schemas.microsoft.com/office/drawing/2014/main" id="{7B8E04EC-01F8-FFCF-FEF6-20118EA99769}"/>
                </a:ext>
              </a:extLst>
            </p:cNvPr>
            <p:cNvSpPr/>
            <p:nvPr/>
          </p:nvSpPr>
          <p:spPr>
            <a:xfrm>
              <a:off x="8091026" y="7610602"/>
              <a:ext cx="555113" cy="638477"/>
            </a:xfrm>
            <a:custGeom>
              <a:avLst/>
              <a:gdLst>
                <a:gd name="connsiteX0" fmla="*/ 29 w 555113"/>
                <a:gd name="connsiteY0" fmla="*/ 162 h 638477"/>
                <a:gd name="connsiteX1" fmla="*/ 286356 w 555113"/>
                <a:gd name="connsiteY1" fmla="*/ 217216 h 638477"/>
                <a:gd name="connsiteX2" fmla="*/ 540356 w 555113"/>
                <a:gd name="connsiteY2" fmla="*/ 618998 h 638477"/>
                <a:gd name="connsiteX3" fmla="*/ 494174 w 555113"/>
                <a:gd name="connsiteY3" fmla="*/ 526634 h 638477"/>
                <a:gd name="connsiteX4" fmla="*/ 240174 w 555113"/>
                <a:gd name="connsiteY4" fmla="*/ 101762 h 638477"/>
                <a:gd name="connsiteX5" fmla="*/ 267883 w 555113"/>
                <a:gd name="connsiteY5" fmla="*/ 180271 h 638477"/>
                <a:gd name="connsiteX6" fmla="*/ 29 w 555113"/>
                <a:gd name="connsiteY6" fmla="*/ 162 h 63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5113" h="638477">
                  <a:moveTo>
                    <a:pt x="29" y="162"/>
                  </a:moveTo>
                  <a:cubicBezTo>
                    <a:pt x="3108" y="6320"/>
                    <a:pt x="196302" y="114077"/>
                    <a:pt x="286356" y="217216"/>
                  </a:cubicBezTo>
                  <a:cubicBezTo>
                    <a:pt x="376411" y="320355"/>
                    <a:pt x="505720" y="567428"/>
                    <a:pt x="540356" y="618998"/>
                  </a:cubicBezTo>
                  <a:cubicBezTo>
                    <a:pt x="574992" y="670568"/>
                    <a:pt x="544204" y="612840"/>
                    <a:pt x="494174" y="526634"/>
                  </a:cubicBezTo>
                  <a:cubicBezTo>
                    <a:pt x="444144" y="440428"/>
                    <a:pt x="277889" y="159489"/>
                    <a:pt x="240174" y="101762"/>
                  </a:cubicBezTo>
                  <a:cubicBezTo>
                    <a:pt x="202459" y="44035"/>
                    <a:pt x="301750" y="195665"/>
                    <a:pt x="267883" y="180271"/>
                  </a:cubicBezTo>
                  <a:cubicBezTo>
                    <a:pt x="234016" y="164877"/>
                    <a:pt x="-3050" y="-5996"/>
                    <a:pt x="29" y="1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5" name="フリーフォーム 874">
              <a:extLst>
                <a:ext uri="{FF2B5EF4-FFF2-40B4-BE49-F238E27FC236}">
                  <a16:creationId xmlns:a16="http://schemas.microsoft.com/office/drawing/2014/main" id="{8BB18FDB-EADA-4CF1-8862-5B48053F89E7}"/>
                </a:ext>
              </a:extLst>
            </p:cNvPr>
            <p:cNvSpPr/>
            <p:nvPr/>
          </p:nvSpPr>
          <p:spPr>
            <a:xfrm>
              <a:off x="6932982" y="6756442"/>
              <a:ext cx="214530" cy="1089807"/>
            </a:xfrm>
            <a:custGeom>
              <a:avLst/>
              <a:gdLst>
                <a:gd name="connsiteX0" fmla="*/ 213943 w 214530"/>
                <a:gd name="connsiteY0" fmla="*/ 3133 h 1089807"/>
                <a:gd name="connsiteX1" fmla="*/ 20268 w 214530"/>
                <a:gd name="connsiteY1" fmla="*/ 704808 h 1089807"/>
                <a:gd name="connsiteX2" fmla="*/ 29793 w 214530"/>
                <a:gd name="connsiteY2" fmla="*/ 1088983 h 1089807"/>
                <a:gd name="connsiteX3" fmla="*/ 1218 w 214530"/>
                <a:gd name="connsiteY3" fmla="*/ 796883 h 1089807"/>
                <a:gd name="connsiteX4" fmla="*/ 77418 w 214530"/>
                <a:gd name="connsiteY4" fmla="*/ 460333 h 1089807"/>
                <a:gd name="connsiteX5" fmla="*/ 213943 w 214530"/>
                <a:gd name="connsiteY5" fmla="*/ 3133 h 1089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530" h="1089807">
                  <a:moveTo>
                    <a:pt x="213943" y="3133"/>
                  </a:moveTo>
                  <a:cubicBezTo>
                    <a:pt x="204418" y="43879"/>
                    <a:pt x="50960" y="523833"/>
                    <a:pt x="20268" y="704808"/>
                  </a:cubicBezTo>
                  <a:cubicBezTo>
                    <a:pt x="-10424" y="885783"/>
                    <a:pt x="32968" y="1073637"/>
                    <a:pt x="29793" y="1088983"/>
                  </a:cubicBezTo>
                  <a:cubicBezTo>
                    <a:pt x="26618" y="1104329"/>
                    <a:pt x="-6720" y="901658"/>
                    <a:pt x="1218" y="796883"/>
                  </a:cubicBezTo>
                  <a:cubicBezTo>
                    <a:pt x="9155" y="692108"/>
                    <a:pt x="40376" y="590508"/>
                    <a:pt x="77418" y="460333"/>
                  </a:cubicBezTo>
                  <a:cubicBezTo>
                    <a:pt x="114460" y="330158"/>
                    <a:pt x="223468" y="-37613"/>
                    <a:pt x="213943" y="31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6" name="フリーフォーム 875">
              <a:extLst>
                <a:ext uri="{FF2B5EF4-FFF2-40B4-BE49-F238E27FC236}">
                  <a16:creationId xmlns:a16="http://schemas.microsoft.com/office/drawing/2014/main" id="{64431E45-AE2E-B377-89D6-66E085C02AD5}"/>
                </a:ext>
              </a:extLst>
            </p:cNvPr>
            <p:cNvSpPr/>
            <p:nvPr/>
          </p:nvSpPr>
          <p:spPr>
            <a:xfrm>
              <a:off x="6909384" y="6914776"/>
              <a:ext cx="215934" cy="1175778"/>
            </a:xfrm>
            <a:custGeom>
              <a:avLst/>
              <a:gdLst>
                <a:gd name="connsiteX0" fmla="*/ 43866 w 215934"/>
                <a:gd name="connsiteY0" fmla="*/ 374 h 1175778"/>
                <a:gd name="connsiteX1" fmla="*/ 18466 w 215934"/>
                <a:gd name="connsiteY1" fmla="*/ 340099 h 1175778"/>
                <a:gd name="connsiteX2" fmla="*/ 212141 w 215934"/>
                <a:gd name="connsiteY2" fmla="*/ 1156074 h 1175778"/>
                <a:gd name="connsiteX3" fmla="*/ 135941 w 215934"/>
                <a:gd name="connsiteY3" fmla="*/ 870324 h 1175778"/>
                <a:gd name="connsiteX4" fmla="*/ 2591 w 215934"/>
                <a:gd name="connsiteY4" fmla="*/ 286124 h 1175778"/>
                <a:gd name="connsiteX5" fmla="*/ 43866 w 215934"/>
                <a:gd name="connsiteY5" fmla="*/ 374 h 1175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34" h="1175778">
                  <a:moveTo>
                    <a:pt x="43866" y="374"/>
                  </a:moveTo>
                  <a:cubicBezTo>
                    <a:pt x="46512" y="9370"/>
                    <a:pt x="-9580" y="147482"/>
                    <a:pt x="18466" y="340099"/>
                  </a:cubicBezTo>
                  <a:cubicBezTo>
                    <a:pt x="46512" y="532716"/>
                    <a:pt x="192562" y="1067703"/>
                    <a:pt x="212141" y="1156074"/>
                  </a:cubicBezTo>
                  <a:cubicBezTo>
                    <a:pt x="231720" y="1244445"/>
                    <a:pt x="170866" y="1015316"/>
                    <a:pt x="135941" y="870324"/>
                  </a:cubicBezTo>
                  <a:cubicBezTo>
                    <a:pt x="101016" y="725332"/>
                    <a:pt x="17408" y="426353"/>
                    <a:pt x="2591" y="286124"/>
                  </a:cubicBezTo>
                  <a:cubicBezTo>
                    <a:pt x="-12226" y="145895"/>
                    <a:pt x="41220" y="-8622"/>
                    <a:pt x="43866" y="3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7" name="フリーフォーム 876">
              <a:extLst>
                <a:ext uri="{FF2B5EF4-FFF2-40B4-BE49-F238E27FC236}">
                  <a16:creationId xmlns:a16="http://schemas.microsoft.com/office/drawing/2014/main" id="{51C73219-E087-46F3-0774-4EDD035E2982}"/>
                </a:ext>
              </a:extLst>
            </p:cNvPr>
            <p:cNvSpPr/>
            <p:nvPr/>
          </p:nvSpPr>
          <p:spPr>
            <a:xfrm>
              <a:off x="6849296" y="6721318"/>
              <a:ext cx="281860" cy="817736"/>
            </a:xfrm>
            <a:custGeom>
              <a:avLst/>
              <a:gdLst>
                <a:gd name="connsiteX0" fmla="*/ 281754 w 281860"/>
                <a:gd name="connsiteY0" fmla="*/ 157 h 817736"/>
                <a:gd name="connsiteX1" fmla="*/ 49979 w 281860"/>
                <a:gd name="connsiteY1" fmla="*/ 600232 h 817736"/>
                <a:gd name="connsiteX2" fmla="*/ 21404 w 281860"/>
                <a:gd name="connsiteY2" fmla="*/ 816132 h 817736"/>
                <a:gd name="connsiteX3" fmla="*/ 18229 w 281860"/>
                <a:gd name="connsiteY3" fmla="*/ 660557 h 817736"/>
                <a:gd name="connsiteX4" fmla="*/ 281754 w 281860"/>
                <a:gd name="connsiteY4" fmla="*/ 157 h 817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860" h="817736">
                  <a:moveTo>
                    <a:pt x="281754" y="157"/>
                  </a:moveTo>
                  <a:cubicBezTo>
                    <a:pt x="287046" y="-9897"/>
                    <a:pt x="93371" y="464236"/>
                    <a:pt x="49979" y="600232"/>
                  </a:cubicBezTo>
                  <a:cubicBezTo>
                    <a:pt x="6587" y="736228"/>
                    <a:pt x="26696" y="806078"/>
                    <a:pt x="21404" y="816132"/>
                  </a:cubicBezTo>
                  <a:cubicBezTo>
                    <a:pt x="16112" y="826186"/>
                    <a:pt x="-21988" y="790732"/>
                    <a:pt x="18229" y="660557"/>
                  </a:cubicBezTo>
                  <a:cubicBezTo>
                    <a:pt x="58446" y="530382"/>
                    <a:pt x="276462" y="10211"/>
                    <a:pt x="281754" y="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8" name="フリーフォーム 877">
              <a:extLst>
                <a:ext uri="{FF2B5EF4-FFF2-40B4-BE49-F238E27FC236}">
                  <a16:creationId xmlns:a16="http://schemas.microsoft.com/office/drawing/2014/main" id="{4AA0B974-054C-6422-DE5F-D2C0D1DA3AFE}"/>
                </a:ext>
              </a:extLst>
            </p:cNvPr>
            <p:cNvSpPr/>
            <p:nvPr/>
          </p:nvSpPr>
          <p:spPr>
            <a:xfrm>
              <a:off x="6757505" y="5781137"/>
              <a:ext cx="535006" cy="1547979"/>
            </a:xfrm>
            <a:custGeom>
              <a:avLst/>
              <a:gdLst>
                <a:gd name="connsiteX0" fmla="*/ 529498 w 535006"/>
                <a:gd name="connsiteY0" fmla="*/ 3349 h 1547979"/>
                <a:gd name="connsiteX1" fmla="*/ 263637 w 535006"/>
                <a:gd name="connsiteY1" fmla="*/ 325605 h 1547979"/>
                <a:gd name="connsiteX2" fmla="*/ 316003 w 535006"/>
                <a:gd name="connsiteY2" fmla="*/ 269210 h 1547979"/>
                <a:gd name="connsiteX3" fmla="*/ 295862 w 535006"/>
                <a:gd name="connsiteY3" fmla="*/ 361859 h 1547979"/>
                <a:gd name="connsiteX4" fmla="*/ 162932 w 535006"/>
                <a:gd name="connsiteY4" fmla="*/ 736481 h 1547979"/>
                <a:gd name="connsiteX5" fmla="*/ 207242 w 535006"/>
                <a:gd name="connsiteY5" fmla="*/ 688142 h 1547979"/>
                <a:gd name="connsiteX6" fmla="*/ 166960 w 535006"/>
                <a:gd name="connsiteY6" fmla="*/ 889552 h 1547979"/>
                <a:gd name="connsiteX7" fmla="*/ 13889 w 535006"/>
                <a:gd name="connsiteY7" fmla="*/ 1364879 h 1547979"/>
                <a:gd name="connsiteX8" fmla="*/ 9861 w 535006"/>
                <a:gd name="connsiteY8" fmla="*/ 1284315 h 1547979"/>
                <a:gd name="connsiteX9" fmla="*/ 38058 w 535006"/>
                <a:gd name="connsiteY9" fmla="*/ 1546148 h 1547979"/>
                <a:gd name="connsiteX10" fmla="*/ 62227 w 535006"/>
                <a:gd name="connsiteY10" fmla="*/ 1405161 h 1547979"/>
                <a:gd name="connsiteX11" fmla="*/ 34030 w 535006"/>
                <a:gd name="connsiteY11" fmla="*/ 1493781 h 1547979"/>
                <a:gd name="connsiteX12" fmla="*/ 98481 w 535006"/>
                <a:gd name="connsiteY12" fmla="*/ 1135272 h 1547979"/>
                <a:gd name="connsiteX13" fmla="*/ 448934 w 535006"/>
                <a:gd name="connsiteY13" fmla="*/ 232956 h 1547979"/>
                <a:gd name="connsiteX14" fmla="*/ 424765 w 535006"/>
                <a:gd name="connsiteY14" fmla="*/ 265182 h 1547979"/>
                <a:gd name="connsiteX15" fmla="*/ 436849 w 535006"/>
                <a:gd name="connsiteY15" fmla="*/ 204759 h 1547979"/>
                <a:gd name="connsiteX16" fmla="*/ 400595 w 535006"/>
                <a:gd name="connsiteY16" fmla="*/ 232956 h 1547979"/>
                <a:gd name="connsiteX17" fmla="*/ 436849 w 535006"/>
                <a:gd name="connsiteY17" fmla="*/ 188646 h 1547979"/>
                <a:gd name="connsiteX18" fmla="*/ 473103 w 535006"/>
                <a:gd name="connsiteY18" fmla="*/ 128223 h 1547979"/>
                <a:gd name="connsiteX19" fmla="*/ 444906 w 535006"/>
                <a:gd name="connsiteY19" fmla="*/ 156421 h 1547979"/>
                <a:gd name="connsiteX20" fmla="*/ 529498 w 535006"/>
                <a:gd name="connsiteY20" fmla="*/ 3349 h 1547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5006" h="1547979">
                  <a:moveTo>
                    <a:pt x="529498" y="3349"/>
                  </a:moveTo>
                  <a:cubicBezTo>
                    <a:pt x="499286" y="31546"/>
                    <a:pt x="299219" y="281295"/>
                    <a:pt x="263637" y="325605"/>
                  </a:cubicBezTo>
                  <a:cubicBezTo>
                    <a:pt x="228055" y="369915"/>
                    <a:pt x="310632" y="263168"/>
                    <a:pt x="316003" y="269210"/>
                  </a:cubicBezTo>
                  <a:cubicBezTo>
                    <a:pt x="321374" y="275252"/>
                    <a:pt x="321374" y="283981"/>
                    <a:pt x="295862" y="361859"/>
                  </a:cubicBezTo>
                  <a:cubicBezTo>
                    <a:pt x="270350" y="439737"/>
                    <a:pt x="177702" y="682101"/>
                    <a:pt x="162932" y="736481"/>
                  </a:cubicBezTo>
                  <a:cubicBezTo>
                    <a:pt x="148162" y="790861"/>
                    <a:pt x="206571" y="662630"/>
                    <a:pt x="207242" y="688142"/>
                  </a:cubicBezTo>
                  <a:cubicBezTo>
                    <a:pt x="207913" y="713654"/>
                    <a:pt x="199185" y="776763"/>
                    <a:pt x="166960" y="889552"/>
                  </a:cubicBezTo>
                  <a:cubicBezTo>
                    <a:pt x="134735" y="1002341"/>
                    <a:pt x="40072" y="1299085"/>
                    <a:pt x="13889" y="1364879"/>
                  </a:cubicBezTo>
                  <a:cubicBezTo>
                    <a:pt x="-12294" y="1430673"/>
                    <a:pt x="5833" y="1254104"/>
                    <a:pt x="9861" y="1284315"/>
                  </a:cubicBezTo>
                  <a:cubicBezTo>
                    <a:pt x="13889" y="1314526"/>
                    <a:pt x="29330" y="1526007"/>
                    <a:pt x="38058" y="1546148"/>
                  </a:cubicBezTo>
                  <a:cubicBezTo>
                    <a:pt x="46786" y="1566289"/>
                    <a:pt x="62898" y="1413889"/>
                    <a:pt x="62227" y="1405161"/>
                  </a:cubicBezTo>
                  <a:cubicBezTo>
                    <a:pt x="61556" y="1396433"/>
                    <a:pt x="27988" y="1538762"/>
                    <a:pt x="34030" y="1493781"/>
                  </a:cubicBezTo>
                  <a:cubicBezTo>
                    <a:pt x="40072" y="1448800"/>
                    <a:pt x="29330" y="1345409"/>
                    <a:pt x="98481" y="1135272"/>
                  </a:cubicBezTo>
                  <a:cubicBezTo>
                    <a:pt x="167632" y="925135"/>
                    <a:pt x="394553" y="377971"/>
                    <a:pt x="448934" y="232956"/>
                  </a:cubicBezTo>
                  <a:cubicBezTo>
                    <a:pt x="503315" y="87941"/>
                    <a:pt x="426779" y="269882"/>
                    <a:pt x="424765" y="265182"/>
                  </a:cubicBezTo>
                  <a:cubicBezTo>
                    <a:pt x="422751" y="260482"/>
                    <a:pt x="440877" y="210130"/>
                    <a:pt x="436849" y="204759"/>
                  </a:cubicBezTo>
                  <a:cubicBezTo>
                    <a:pt x="432821" y="199388"/>
                    <a:pt x="400595" y="235641"/>
                    <a:pt x="400595" y="232956"/>
                  </a:cubicBezTo>
                  <a:cubicBezTo>
                    <a:pt x="400595" y="230271"/>
                    <a:pt x="424764" y="206101"/>
                    <a:pt x="436849" y="188646"/>
                  </a:cubicBezTo>
                  <a:cubicBezTo>
                    <a:pt x="448934" y="171191"/>
                    <a:pt x="471760" y="133594"/>
                    <a:pt x="473103" y="128223"/>
                  </a:cubicBezTo>
                  <a:cubicBezTo>
                    <a:pt x="474446" y="122852"/>
                    <a:pt x="433493" y="179247"/>
                    <a:pt x="444906" y="156421"/>
                  </a:cubicBezTo>
                  <a:cubicBezTo>
                    <a:pt x="456319" y="133595"/>
                    <a:pt x="559710" y="-24848"/>
                    <a:pt x="529498" y="33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9" name="フリーフォーム 878">
              <a:extLst>
                <a:ext uri="{FF2B5EF4-FFF2-40B4-BE49-F238E27FC236}">
                  <a16:creationId xmlns:a16="http://schemas.microsoft.com/office/drawing/2014/main" id="{EFEDBE5B-6B23-61EC-C7E5-1FC091BEE1E9}"/>
                </a:ext>
              </a:extLst>
            </p:cNvPr>
            <p:cNvSpPr/>
            <p:nvPr/>
          </p:nvSpPr>
          <p:spPr>
            <a:xfrm>
              <a:off x="4079284" y="5933396"/>
              <a:ext cx="289758" cy="650261"/>
            </a:xfrm>
            <a:custGeom>
              <a:avLst/>
              <a:gdLst>
                <a:gd name="connsiteX0" fmla="*/ 166432 w 289758"/>
                <a:gd name="connsiteY0" fmla="*/ 134 h 650261"/>
                <a:gd name="connsiteX1" fmla="*/ 190601 w 289758"/>
                <a:gd name="connsiteY1" fmla="*/ 129036 h 650261"/>
                <a:gd name="connsiteX2" fmla="*/ 182545 w 289758"/>
                <a:gd name="connsiteY2" fmla="*/ 237797 h 650261"/>
                <a:gd name="connsiteX3" fmla="*/ 275194 w 289758"/>
                <a:gd name="connsiteY3" fmla="*/ 620475 h 650261"/>
                <a:gd name="connsiteX4" fmla="*/ 279222 w 289758"/>
                <a:gd name="connsiteY4" fmla="*/ 604363 h 650261"/>
                <a:gd name="connsiteX5" fmla="*/ 174489 w 289758"/>
                <a:gd name="connsiteY5" fmla="*/ 439207 h 650261"/>
                <a:gd name="connsiteX6" fmla="*/ 9333 w 289758"/>
                <a:gd name="connsiteY6" fmla="*/ 112923 h 650261"/>
                <a:gd name="connsiteX7" fmla="*/ 25446 w 289758"/>
                <a:gd name="connsiteY7" fmla="*/ 116951 h 650261"/>
                <a:gd name="connsiteX8" fmla="*/ 65727 w 289758"/>
                <a:gd name="connsiteY8" fmla="*/ 161261 h 650261"/>
                <a:gd name="connsiteX9" fmla="*/ 130179 w 289758"/>
                <a:gd name="connsiteY9" fmla="*/ 104867 h 650261"/>
                <a:gd name="connsiteX10" fmla="*/ 166432 w 289758"/>
                <a:gd name="connsiteY10" fmla="*/ 134 h 650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9758" h="650261">
                  <a:moveTo>
                    <a:pt x="166432" y="134"/>
                  </a:moveTo>
                  <a:cubicBezTo>
                    <a:pt x="176502" y="4162"/>
                    <a:pt x="187916" y="89426"/>
                    <a:pt x="190601" y="129036"/>
                  </a:cubicBezTo>
                  <a:cubicBezTo>
                    <a:pt x="193286" y="168646"/>
                    <a:pt x="168446" y="155891"/>
                    <a:pt x="182545" y="237797"/>
                  </a:cubicBezTo>
                  <a:cubicBezTo>
                    <a:pt x="196644" y="319704"/>
                    <a:pt x="275194" y="620475"/>
                    <a:pt x="275194" y="620475"/>
                  </a:cubicBezTo>
                  <a:cubicBezTo>
                    <a:pt x="291307" y="681569"/>
                    <a:pt x="296006" y="634574"/>
                    <a:pt x="279222" y="604363"/>
                  </a:cubicBezTo>
                  <a:cubicBezTo>
                    <a:pt x="262438" y="574152"/>
                    <a:pt x="219470" y="521114"/>
                    <a:pt x="174489" y="439207"/>
                  </a:cubicBezTo>
                  <a:cubicBezTo>
                    <a:pt x="129508" y="357300"/>
                    <a:pt x="9333" y="112923"/>
                    <a:pt x="9333" y="112923"/>
                  </a:cubicBezTo>
                  <a:cubicBezTo>
                    <a:pt x="-15508" y="59214"/>
                    <a:pt x="16047" y="108895"/>
                    <a:pt x="25446" y="116951"/>
                  </a:cubicBezTo>
                  <a:cubicBezTo>
                    <a:pt x="34845" y="125007"/>
                    <a:pt x="48272" y="163275"/>
                    <a:pt x="65727" y="161261"/>
                  </a:cubicBezTo>
                  <a:cubicBezTo>
                    <a:pt x="83182" y="159247"/>
                    <a:pt x="115409" y="125679"/>
                    <a:pt x="130179" y="104867"/>
                  </a:cubicBezTo>
                  <a:cubicBezTo>
                    <a:pt x="144949" y="84055"/>
                    <a:pt x="156362" y="-3894"/>
                    <a:pt x="166432" y="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0" name="フリーフォーム 879">
              <a:extLst>
                <a:ext uri="{FF2B5EF4-FFF2-40B4-BE49-F238E27FC236}">
                  <a16:creationId xmlns:a16="http://schemas.microsoft.com/office/drawing/2014/main" id="{8BB00653-E47F-D11F-1A49-2E2D48784B17}"/>
                </a:ext>
              </a:extLst>
            </p:cNvPr>
            <p:cNvSpPr/>
            <p:nvPr/>
          </p:nvSpPr>
          <p:spPr>
            <a:xfrm>
              <a:off x="5354278" y="6081511"/>
              <a:ext cx="1139472" cy="130560"/>
            </a:xfrm>
            <a:custGeom>
              <a:avLst/>
              <a:gdLst>
                <a:gd name="connsiteX0" fmla="*/ 3220 w 1139472"/>
                <a:gd name="connsiteY0" fmla="*/ 45372 h 130560"/>
                <a:gd name="connsiteX1" fmla="*/ 683985 w 1139472"/>
                <a:gd name="connsiteY1" fmla="*/ 97738 h 130560"/>
                <a:gd name="connsiteX2" fmla="*/ 575223 w 1139472"/>
                <a:gd name="connsiteY2" fmla="*/ 93710 h 130560"/>
                <a:gd name="connsiteX3" fmla="*/ 373814 w 1139472"/>
                <a:gd name="connsiteY3" fmla="*/ 125936 h 130560"/>
                <a:gd name="connsiteX4" fmla="*/ 744407 w 1139472"/>
                <a:gd name="connsiteY4" fmla="*/ 9118 h 130560"/>
                <a:gd name="connsiteX5" fmla="*/ 1139170 w 1139472"/>
                <a:gd name="connsiteY5" fmla="*/ 9118 h 130560"/>
                <a:gd name="connsiteX6" fmla="*/ 679956 w 1139472"/>
                <a:gd name="connsiteY6" fmla="*/ 21203 h 130560"/>
                <a:gd name="connsiteX7" fmla="*/ 438265 w 1139472"/>
                <a:gd name="connsiteY7" fmla="*/ 93710 h 130560"/>
                <a:gd name="connsiteX8" fmla="*/ 474518 w 1139472"/>
                <a:gd name="connsiteY8" fmla="*/ 89682 h 130560"/>
                <a:gd name="connsiteX9" fmla="*/ 321447 w 1139472"/>
                <a:gd name="connsiteY9" fmla="*/ 109823 h 130560"/>
                <a:gd name="connsiteX10" fmla="*/ 224770 w 1139472"/>
                <a:gd name="connsiteY10" fmla="*/ 129964 h 130560"/>
                <a:gd name="connsiteX11" fmla="*/ 418124 w 1139472"/>
                <a:gd name="connsiteY11" fmla="*/ 85654 h 130560"/>
                <a:gd name="connsiteX12" fmla="*/ 3220 w 1139472"/>
                <a:gd name="connsiteY12" fmla="*/ 45372 h 130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9472" h="130560">
                  <a:moveTo>
                    <a:pt x="3220" y="45372"/>
                  </a:moveTo>
                  <a:cubicBezTo>
                    <a:pt x="47530" y="47386"/>
                    <a:pt x="588651" y="89682"/>
                    <a:pt x="683985" y="97738"/>
                  </a:cubicBezTo>
                  <a:cubicBezTo>
                    <a:pt x="779319" y="105794"/>
                    <a:pt x="626918" y="89010"/>
                    <a:pt x="575223" y="93710"/>
                  </a:cubicBezTo>
                  <a:cubicBezTo>
                    <a:pt x="523528" y="98410"/>
                    <a:pt x="345617" y="140035"/>
                    <a:pt x="373814" y="125936"/>
                  </a:cubicBezTo>
                  <a:cubicBezTo>
                    <a:pt x="402011" y="111837"/>
                    <a:pt x="616848" y="28588"/>
                    <a:pt x="744407" y="9118"/>
                  </a:cubicBezTo>
                  <a:cubicBezTo>
                    <a:pt x="871966" y="-10352"/>
                    <a:pt x="1149912" y="7104"/>
                    <a:pt x="1139170" y="9118"/>
                  </a:cubicBezTo>
                  <a:cubicBezTo>
                    <a:pt x="1128428" y="11132"/>
                    <a:pt x="796774" y="7104"/>
                    <a:pt x="679956" y="21203"/>
                  </a:cubicBezTo>
                  <a:cubicBezTo>
                    <a:pt x="563138" y="35302"/>
                    <a:pt x="472505" y="82297"/>
                    <a:pt x="438265" y="93710"/>
                  </a:cubicBezTo>
                  <a:cubicBezTo>
                    <a:pt x="404025" y="105123"/>
                    <a:pt x="474518" y="89682"/>
                    <a:pt x="474518" y="89682"/>
                  </a:cubicBezTo>
                  <a:cubicBezTo>
                    <a:pt x="455048" y="92367"/>
                    <a:pt x="363072" y="103109"/>
                    <a:pt x="321447" y="109823"/>
                  </a:cubicBezTo>
                  <a:cubicBezTo>
                    <a:pt x="279822" y="116537"/>
                    <a:pt x="208657" y="133992"/>
                    <a:pt x="224770" y="129964"/>
                  </a:cubicBezTo>
                  <a:cubicBezTo>
                    <a:pt x="240883" y="125936"/>
                    <a:pt x="450349" y="101095"/>
                    <a:pt x="418124" y="85654"/>
                  </a:cubicBezTo>
                  <a:cubicBezTo>
                    <a:pt x="385899" y="70213"/>
                    <a:pt x="-41090" y="43358"/>
                    <a:pt x="3220" y="453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1" name="フリーフォーム 880">
              <a:extLst>
                <a:ext uri="{FF2B5EF4-FFF2-40B4-BE49-F238E27FC236}">
                  <a16:creationId xmlns:a16="http://schemas.microsoft.com/office/drawing/2014/main" id="{7EBF53FD-F6E6-5309-6AC1-C1A5BA1E98EB}"/>
                </a:ext>
              </a:extLst>
            </p:cNvPr>
            <p:cNvSpPr/>
            <p:nvPr/>
          </p:nvSpPr>
          <p:spPr>
            <a:xfrm>
              <a:off x="6501505" y="5808656"/>
              <a:ext cx="434017" cy="36253"/>
            </a:xfrm>
            <a:custGeom>
              <a:avLst/>
              <a:gdLst>
                <a:gd name="connsiteX0" fmla="*/ 0 w 434017"/>
                <a:gd name="connsiteY0" fmla="*/ 0 h 36253"/>
                <a:gd name="connsiteX1" fmla="*/ 338368 w 434017"/>
                <a:gd name="connsiteY1" fmla="*/ 28197 h 36253"/>
                <a:gd name="connsiteX2" fmla="*/ 431017 w 434017"/>
                <a:gd name="connsiteY2" fmla="*/ 36253 h 36253"/>
                <a:gd name="connsiteX3" fmla="*/ 374622 w 434017"/>
                <a:gd name="connsiteY3" fmla="*/ 28197 h 36253"/>
                <a:gd name="connsiteX4" fmla="*/ 0 w 434017"/>
                <a:gd name="connsiteY4" fmla="*/ 0 h 36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4017" h="36253">
                  <a:moveTo>
                    <a:pt x="0" y="0"/>
                  </a:moveTo>
                  <a:lnTo>
                    <a:pt x="338368" y="28197"/>
                  </a:lnTo>
                  <a:lnTo>
                    <a:pt x="431017" y="36253"/>
                  </a:lnTo>
                  <a:cubicBezTo>
                    <a:pt x="437059" y="36253"/>
                    <a:pt x="440416" y="32896"/>
                    <a:pt x="374622" y="28197"/>
                  </a:cubicBezTo>
                  <a:cubicBezTo>
                    <a:pt x="308828" y="23498"/>
                    <a:pt x="172541" y="1577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2" name="フリーフォーム 881">
              <a:extLst>
                <a:ext uri="{FF2B5EF4-FFF2-40B4-BE49-F238E27FC236}">
                  <a16:creationId xmlns:a16="http://schemas.microsoft.com/office/drawing/2014/main" id="{F013A755-18E2-CC52-6AE1-31C1328F426A}"/>
                </a:ext>
              </a:extLst>
            </p:cNvPr>
            <p:cNvSpPr/>
            <p:nvPr/>
          </p:nvSpPr>
          <p:spPr>
            <a:xfrm>
              <a:off x="6405721" y="3228918"/>
              <a:ext cx="284646" cy="41332"/>
            </a:xfrm>
            <a:custGeom>
              <a:avLst/>
              <a:gdLst>
                <a:gd name="connsiteX0" fmla="*/ 1429 w 284646"/>
                <a:gd name="connsiteY0" fmla="*/ 57 h 41332"/>
                <a:gd name="connsiteX1" fmla="*/ 150654 w 284646"/>
                <a:gd name="connsiteY1" fmla="*/ 9582 h 41332"/>
                <a:gd name="connsiteX2" fmla="*/ 233204 w 284646"/>
                <a:gd name="connsiteY2" fmla="*/ 31807 h 41332"/>
                <a:gd name="connsiteX3" fmla="*/ 176054 w 284646"/>
                <a:gd name="connsiteY3" fmla="*/ 41332 h 41332"/>
                <a:gd name="connsiteX4" fmla="*/ 284004 w 284646"/>
                <a:gd name="connsiteY4" fmla="*/ 34982 h 41332"/>
                <a:gd name="connsiteX5" fmla="*/ 223679 w 284646"/>
                <a:gd name="connsiteY5" fmla="*/ 38157 h 41332"/>
                <a:gd name="connsiteX6" fmla="*/ 210979 w 284646"/>
                <a:gd name="connsiteY6" fmla="*/ 25457 h 41332"/>
                <a:gd name="connsiteX7" fmla="*/ 80804 w 284646"/>
                <a:gd name="connsiteY7" fmla="*/ 6407 h 41332"/>
                <a:gd name="connsiteX8" fmla="*/ 1429 w 284646"/>
                <a:gd name="connsiteY8" fmla="*/ 57 h 41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46" h="41332">
                  <a:moveTo>
                    <a:pt x="1429" y="57"/>
                  </a:moveTo>
                  <a:cubicBezTo>
                    <a:pt x="13071" y="586"/>
                    <a:pt x="112025" y="4290"/>
                    <a:pt x="150654" y="9582"/>
                  </a:cubicBezTo>
                  <a:cubicBezTo>
                    <a:pt x="189283" y="14874"/>
                    <a:pt x="228971" y="26515"/>
                    <a:pt x="233204" y="31807"/>
                  </a:cubicBezTo>
                  <a:cubicBezTo>
                    <a:pt x="237437" y="37099"/>
                    <a:pt x="176054" y="41332"/>
                    <a:pt x="176054" y="41332"/>
                  </a:cubicBezTo>
                  <a:lnTo>
                    <a:pt x="284004" y="34982"/>
                  </a:lnTo>
                  <a:cubicBezTo>
                    <a:pt x="291942" y="34453"/>
                    <a:pt x="223679" y="38157"/>
                    <a:pt x="223679" y="38157"/>
                  </a:cubicBezTo>
                  <a:cubicBezTo>
                    <a:pt x="211508" y="36570"/>
                    <a:pt x="234792" y="30749"/>
                    <a:pt x="210979" y="25457"/>
                  </a:cubicBezTo>
                  <a:cubicBezTo>
                    <a:pt x="187166" y="20165"/>
                    <a:pt x="109379" y="10111"/>
                    <a:pt x="80804" y="6407"/>
                  </a:cubicBezTo>
                  <a:cubicBezTo>
                    <a:pt x="52229" y="2703"/>
                    <a:pt x="-10213" y="-472"/>
                    <a:pt x="1429" y="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3" name="フリーフォーム 882">
              <a:extLst>
                <a:ext uri="{FF2B5EF4-FFF2-40B4-BE49-F238E27FC236}">
                  <a16:creationId xmlns:a16="http://schemas.microsoft.com/office/drawing/2014/main" id="{1D4EC27F-D016-2DCC-C020-17D0FFD9AC16}"/>
                </a:ext>
              </a:extLst>
            </p:cNvPr>
            <p:cNvSpPr/>
            <p:nvPr/>
          </p:nvSpPr>
          <p:spPr>
            <a:xfrm>
              <a:off x="5921302" y="2228850"/>
              <a:ext cx="73102" cy="330200"/>
            </a:xfrm>
            <a:custGeom>
              <a:avLst/>
              <a:gdLst>
                <a:gd name="connsiteX0" fmla="*/ 73098 w 73102"/>
                <a:gd name="connsiteY0" fmla="*/ 0 h 330200"/>
                <a:gd name="connsiteX1" fmla="*/ 15948 w 73102"/>
                <a:gd name="connsiteY1" fmla="*/ 238125 h 330200"/>
                <a:gd name="connsiteX2" fmla="*/ 73 w 73102"/>
                <a:gd name="connsiteY2" fmla="*/ 330200 h 330200"/>
                <a:gd name="connsiteX3" fmla="*/ 12773 w 73102"/>
                <a:gd name="connsiteY3" fmla="*/ 238125 h 330200"/>
                <a:gd name="connsiteX4" fmla="*/ 73098 w 73102"/>
                <a:gd name="connsiteY4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02" h="330200">
                  <a:moveTo>
                    <a:pt x="73098" y="0"/>
                  </a:moveTo>
                  <a:cubicBezTo>
                    <a:pt x="73627" y="0"/>
                    <a:pt x="28119" y="183092"/>
                    <a:pt x="15948" y="238125"/>
                  </a:cubicBezTo>
                  <a:cubicBezTo>
                    <a:pt x="3777" y="293158"/>
                    <a:pt x="602" y="330200"/>
                    <a:pt x="73" y="330200"/>
                  </a:cubicBezTo>
                  <a:cubicBezTo>
                    <a:pt x="-456" y="330200"/>
                    <a:pt x="1661" y="287867"/>
                    <a:pt x="12773" y="238125"/>
                  </a:cubicBezTo>
                  <a:cubicBezTo>
                    <a:pt x="23885" y="188383"/>
                    <a:pt x="72569" y="0"/>
                    <a:pt x="730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4" name="フリーフォーム 883">
              <a:extLst>
                <a:ext uri="{FF2B5EF4-FFF2-40B4-BE49-F238E27FC236}">
                  <a16:creationId xmlns:a16="http://schemas.microsoft.com/office/drawing/2014/main" id="{4107890E-88F1-9AB3-D1FE-EF61EC1CD83E}"/>
                </a:ext>
              </a:extLst>
            </p:cNvPr>
            <p:cNvSpPr/>
            <p:nvPr/>
          </p:nvSpPr>
          <p:spPr>
            <a:xfrm>
              <a:off x="5587973" y="2075966"/>
              <a:ext cx="42191" cy="530946"/>
            </a:xfrm>
            <a:custGeom>
              <a:avLst/>
              <a:gdLst>
                <a:gd name="connsiteX0" fmla="*/ 27 w 42191"/>
                <a:gd name="connsiteY0" fmla="*/ 484 h 530946"/>
                <a:gd name="connsiteX1" fmla="*/ 34952 w 42191"/>
                <a:gd name="connsiteY1" fmla="*/ 184634 h 530946"/>
                <a:gd name="connsiteX2" fmla="*/ 34952 w 42191"/>
                <a:gd name="connsiteY2" fmla="*/ 530709 h 530946"/>
                <a:gd name="connsiteX3" fmla="*/ 41302 w 42191"/>
                <a:gd name="connsiteY3" fmla="*/ 235434 h 530946"/>
                <a:gd name="connsiteX4" fmla="*/ 27 w 42191"/>
                <a:gd name="connsiteY4" fmla="*/ 484 h 530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91" h="530946">
                  <a:moveTo>
                    <a:pt x="27" y="484"/>
                  </a:moveTo>
                  <a:cubicBezTo>
                    <a:pt x="-1031" y="-7983"/>
                    <a:pt x="29131" y="96263"/>
                    <a:pt x="34952" y="184634"/>
                  </a:cubicBezTo>
                  <a:cubicBezTo>
                    <a:pt x="40773" y="273005"/>
                    <a:pt x="33894" y="522242"/>
                    <a:pt x="34952" y="530709"/>
                  </a:cubicBezTo>
                  <a:cubicBezTo>
                    <a:pt x="36010" y="539176"/>
                    <a:pt x="45006" y="319042"/>
                    <a:pt x="41302" y="235434"/>
                  </a:cubicBezTo>
                  <a:cubicBezTo>
                    <a:pt x="37598" y="151826"/>
                    <a:pt x="1085" y="8951"/>
                    <a:pt x="27" y="4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5" name="フリーフォーム 884">
              <a:extLst>
                <a:ext uri="{FF2B5EF4-FFF2-40B4-BE49-F238E27FC236}">
                  <a16:creationId xmlns:a16="http://schemas.microsoft.com/office/drawing/2014/main" id="{174A3A28-DB12-9D89-FD58-FA6824746E59}"/>
                </a:ext>
              </a:extLst>
            </p:cNvPr>
            <p:cNvSpPr/>
            <p:nvPr/>
          </p:nvSpPr>
          <p:spPr>
            <a:xfrm>
              <a:off x="6225504" y="2482276"/>
              <a:ext cx="141312" cy="76906"/>
            </a:xfrm>
            <a:custGeom>
              <a:avLst/>
              <a:gdLst>
                <a:gd name="connsiteX0" fmla="*/ 671 w 141312"/>
                <a:gd name="connsiteY0" fmla="*/ 76774 h 76906"/>
                <a:gd name="connsiteX1" fmla="*/ 57821 w 141312"/>
                <a:gd name="connsiteY1" fmla="*/ 29149 h 76906"/>
                <a:gd name="connsiteX2" fmla="*/ 140371 w 141312"/>
                <a:gd name="connsiteY2" fmla="*/ 574 h 76906"/>
                <a:gd name="connsiteX3" fmla="*/ 95921 w 141312"/>
                <a:gd name="connsiteY3" fmla="*/ 13274 h 76906"/>
                <a:gd name="connsiteX4" fmla="*/ 671 w 141312"/>
                <a:gd name="connsiteY4" fmla="*/ 76774 h 7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312" h="76906">
                  <a:moveTo>
                    <a:pt x="671" y="76774"/>
                  </a:moveTo>
                  <a:cubicBezTo>
                    <a:pt x="-5679" y="79420"/>
                    <a:pt x="34538" y="41849"/>
                    <a:pt x="57821" y="29149"/>
                  </a:cubicBezTo>
                  <a:cubicBezTo>
                    <a:pt x="81104" y="16449"/>
                    <a:pt x="134021" y="3220"/>
                    <a:pt x="140371" y="574"/>
                  </a:cubicBezTo>
                  <a:cubicBezTo>
                    <a:pt x="146721" y="-2072"/>
                    <a:pt x="119733" y="4807"/>
                    <a:pt x="95921" y="13274"/>
                  </a:cubicBezTo>
                  <a:cubicBezTo>
                    <a:pt x="72109" y="21741"/>
                    <a:pt x="7021" y="74128"/>
                    <a:pt x="671" y="767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6" name="フリーフォーム 885">
              <a:extLst>
                <a:ext uri="{FF2B5EF4-FFF2-40B4-BE49-F238E27FC236}">
                  <a16:creationId xmlns:a16="http://schemas.microsoft.com/office/drawing/2014/main" id="{6C5E3E53-69A9-63B1-A37D-F214B17B1CF5}"/>
                </a:ext>
              </a:extLst>
            </p:cNvPr>
            <p:cNvSpPr/>
            <p:nvPr/>
          </p:nvSpPr>
          <p:spPr>
            <a:xfrm>
              <a:off x="4921548" y="2519128"/>
              <a:ext cx="95609" cy="238833"/>
            </a:xfrm>
            <a:custGeom>
              <a:avLst/>
              <a:gdLst>
                <a:gd name="connsiteX0" fmla="*/ 94952 w 95609"/>
                <a:gd name="connsiteY0" fmla="*/ 1822 h 238833"/>
                <a:gd name="connsiteX1" fmla="*/ 2877 w 95609"/>
                <a:gd name="connsiteY1" fmla="*/ 233597 h 238833"/>
                <a:gd name="connsiteX2" fmla="*/ 25102 w 95609"/>
                <a:gd name="connsiteY2" fmla="*/ 160572 h 238833"/>
                <a:gd name="connsiteX3" fmla="*/ 44152 w 95609"/>
                <a:gd name="connsiteY3" fmla="*/ 125647 h 238833"/>
                <a:gd name="connsiteX4" fmla="*/ 94952 w 95609"/>
                <a:gd name="connsiteY4" fmla="*/ 1822 h 238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609" h="238833">
                  <a:moveTo>
                    <a:pt x="94952" y="1822"/>
                  </a:moveTo>
                  <a:cubicBezTo>
                    <a:pt x="88073" y="19814"/>
                    <a:pt x="14519" y="207139"/>
                    <a:pt x="2877" y="233597"/>
                  </a:cubicBezTo>
                  <a:cubicBezTo>
                    <a:pt x="-8765" y="260055"/>
                    <a:pt x="18223" y="178564"/>
                    <a:pt x="25102" y="160572"/>
                  </a:cubicBezTo>
                  <a:cubicBezTo>
                    <a:pt x="31981" y="142580"/>
                    <a:pt x="35685" y="146814"/>
                    <a:pt x="44152" y="125647"/>
                  </a:cubicBezTo>
                  <a:cubicBezTo>
                    <a:pt x="52619" y="104480"/>
                    <a:pt x="101831" y="-16170"/>
                    <a:pt x="94952" y="1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7" name="フリーフォーム 886">
              <a:extLst>
                <a:ext uri="{FF2B5EF4-FFF2-40B4-BE49-F238E27FC236}">
                  <a16:creationId xmlns:a16="http://schemas.microsoft.com/office/drawing/2014/main" id="{507A599D-460D-1AF0-3C7A-3D8C09A29950}"/>
                </a:ext>
              </a:extLst>
            </p:cNvPr>
            <p:cNvSpPr/>
            <p:nvPr/>
          </p:nvSpPr>
          <p:spPr>
            <a:xfrm>
              <a:off x="5340334" y="2168430"/>
              <a:ext cx="68104" cy="154653"/>
            </a:xfrm>
            <a:custGeom>
              <a:avLst/>
              <a:gdLst>
                <a:gd name="connsiteX0" fmla="*/ 16 w 68104"/>
                <a:gd name="connsiteY0" fmla="*/ 95 h 154653"/>
                <a:gd name="connsiteX1" fmla="*/ 63516 w 68104"/>
                <a:gd name="connsiteY1" fmla="*/ 146145 h 154653"/>
                <a:gd name="connsiteX2" fmla="*/ 57166 w 68104"/>
                <a:gd name="connsiteY2" fmla="*/ 123920 h 154653"/>
                <a:gd name="connsiteX3" fmla="*/ 16 w 68104"/>
                <a:gd name="connsiteY3" fmla="*/ 95 h 154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04" h="154653">
                  <a:moveTo>
                    <a:pt x="16" y="95"/>
                  </a:moveTo>
                  <a:cubicBezTo>
                    <a:pt x="1074" y="3799"/>
                    <a:pt x="53991" y="125508"/>
                    <a:pt x="63516" y="146145"/>
                  </a:cubicBezTo>
                  <a:cubicBezTo>
                    <a:pt x="73041" y="166782"/>
                    <a:pt x="66162" y="146145"/>
                    <a:pt x="57166" y="123920"/>
                  </a:cubicBezTo>
                  <a:cubicBezTo>
                    <a:pt x="48170" y="101695"/>
                    <a:pt x="-1042" y="-3609"/>
                    <a:pt x="16" y="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8" name="フリーフォーム 887">
              <a:extLst>
                <a:ext uri="{FF2B5EF4-FFF2-40B4-BE49-F238E27FC236}">
                  <a16:creationId xmlns:a16="http://schemas.microsoft.com/office/drawing/2014/main" id="{E889AF6C-DE38-B919-63F5-D8EBAB664E2B}"/>
                </a:ext>
              </a:extLst>
            </p:cNvPr>
            <p:cNvSpPr/>
            <p:nvPr/>
          </p:nvSpPr>
          <p:spPr>
            <a:xfrm>
              <a:off x="7317845" y="4614485"/>
              <a:ext cx="86689" cy="561504"/>
            </a:xfrm>
            <a:custGeom>
              <a:avLst/>
              <a:gdLst>
                <a:gd name="connsiteX0" fmla="*/ 86668 w 86689"/>
                <a:gd name="connsiteY0" fmla="*/ 45 h 561504"/>
                <a:gd name="connsiteX1" fmla="*/ 10114 w 86689"/>
                <a:gd name="connsiteY1" fmla="*/ 293504 h 561504"/>
                <a:gd name="connsiteX2" fmla="*/ 27126 w 86689"/>
                <a:gd name="connsiteY2" fmla="*/ 561444 h 561504"/>
                <a:gd name="connsiteX3" fmla="*/ 1608 w 86689"/>
                <a:gd name="connsiteY3" fmla="*/ 314769 h 561504"/>
                <a:gd name="connsiteX4" fmla="*/ 86668 w 86689"/>
                <a:gd name="connsiteY4" fmla="*/ 45 h 561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89" h="561504">
                  <a:moveTo>
                    <a:pt x="86668" y="45"/>
                  </a:moveTo>
                  <a:cubicBezTo>
                    <a:pt x="88086" y="-3499"/>
                    <a:pt x="20038" y="199938"/>
                    <a:pt x="10114" y="293504"/>
                  </a:cubicBezTo>
                  <a:cubicBezTo>
                    <a:pt x="190" y="387071"/>
                    <a:pt x="28544" y="557900"/>
                    <a:pt x="27126" y="561444"/>
                  </a:cubicBezTo>
                  <a:cubicBezTo>
                    <a:pt x="25708" y="564988"/>
                    <a:pt x="-7607" y="411879"/>
                    <a:pt x="1608" y="314769"/>
                  </a:cubicBezTo>
                  <a:cubicBezTo>
                    <a:pt x="10823" y="217659"/>
                    <a:pt x="85250" y="3589"/>
                    <a:pt x="86668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9" name="フリーフォーム 888">
              <a:extLst>
                <a:ext uri="{FF2B5EF4-FFF2-40B4-BE49-F238E27FC236}">
                  <a16:creationId xmlns:a16="http://schemas.microsoft.com/office/drawing/2014/main" id="{99F5C4A9-0099-09D0-B106-4947B5AD3E8F}"/>
                </a:ext>
              </a:extLst>
            </p:cNvPr>
            <p:cNvSpPr/>
            <p:nvPr/>
          </p:nvSpPr>
          <p:spPr>
            <a:xfrm>
              <a:off x="7213122" y="3861743"/>
              <a:ext cx="90170" cy="331744"/>
            </a:xfrm>
            <a:custGeom>
              <a:avLst/>
              <a:gdLst>
                <a:gd name="connsiteX0" fmla="*/ 5 w 90170"/>
                <a:gd name="connsiteY0" fmla="*/ 2 h 331744"/>
                <a:gd name="connsiteX1" fmla="*/ 76560 w 90170"/>
                <a:gd name="connsiteY1" fmla="*/ 216906 h 331744"/>
                <a:gd name="connsiteX2" fmla="*/ 85066 w 90170"/>
                <a:gd name="connsiteY2" fmla="*/ 331738 h 331744"/>
                <a:gd name="connsiteX3" fmla="*/ 80813 w 90170"/>
                <a:gd name="connsiteY3" fmla="*/ 221159 h 331744"/>
                <a:gd name="connsiteX4" fmla="*/ 5 w 90170"/>
                <a:gd name="connsiteY4" fmla="*/ 2 h 331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70" h="331744">
                  <a:moveTo>
                    <a:pt x="5" y="2"/>
                  </a:moveTo>
                  <a:cubicBezTo>
                    <a:pt x="-704" y="-707"/>
                    <a:pt x="62383" y="161617"/>
                    <a:pt x="76560" y="216906"/>
                  </a:cubicBezTo>
                  <a:cubicBezTo>
                    <a:pt x="90737" y="272195"/>
                    <a:pt x="84357" y="331029"/>
                    <a:pt x="85066" y="331738"/>
                  </a:cubicBezTo>
                  <a:cubicBezTo>
                    <a:pt x="85775" y="332447"/>
                    <a:pt x="98534" y="277157"/>
                    <a:pt x="80813" y="221159"/>
                  </a:cubicBezTo>
                  <a:cubicBezTo>
                    <a:pt x="63092" y="165161"/>
                    <a:pt x="714" y="711"/>
                    <a:pt x="5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1" name="フリーフォーム 890">
              <a:extLst>
                <a:ext uri="{FF2B5EF4-FFF2-40B4-BE49-F238E27FC236}">
                  <a16:creationId xmlns:a16="http://schemas.microsoft.com/office/drawing/2014/main" id="{6520DE19-5F6A-D7F8-E52B-E000046B694D}"/>
                </a:ext>
              </a:extLst>
            </p:cNvPr>
            <p:cNvSpPr/>
            <p:nvPr/>
          </p:nvSpPr>
          <p:spPr>
            <a:xfrm>
              <a:off x="7068275" y="3789112"/>
              <a:ext cx="124936" cy="107317"/>
            </a:xfrm>
            <a:custGeom>
              <a:avLst/>
              <a:gdLst>
                <a:gd name="connsiteX0" fmla="*/ 250 w 124936"/>
                <a:gd name="connsiteY0" fmla="*/ 332 h 107317"/>
                <a:gd name="connsiteX1" fmla="*/ 85310 w 124936"/>
                <a:gd name="connsiteY1" fmla="*/ 51368 h 107317"/>
                <a:gd name="connsiteX2" fmla="*/ 119334 w 124936"/>
                <a:gd name="connsiteY2" fmla="*/ 106657 h 107317"/>
                <a:gd name="connsiteX3" fmla="*/ 115081 w 124936"/>
                <a:gd name="connsiteY3" fmla="*/ 76886 h 107317"/>
                <a:gd name="connsiteX4" fmla="*/ 250 w 124936"/>
                <a:gd name="connsiteY4" fmla="*/ 332 h 107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936" h="107317">
                  <a:moveTo>
                    <a:pt x="250" y="332"/>
                  </a:moveTo>
                  <a:cubicBezTo>
                    <a:pt x="-4712" y="-3921"/>
                    <a:pt x="65463" y="33647"/>
                    <a:pt x="85310" y="51368"/>
                  </a:cubicBezTo>
                  <a:cubicBezTo>
                    <a:pt x="105157" y="69089"/>
                    <a:pt x="114372" y="102404"/>
                    <a:pt x="119334" y="106657"/>
                  </a:cubicBezTo>
                  <a:cubicBezTo>
                    <a:pt x="124296" y="110910"/>
                    <a:pt x="130675" y="93898"/>
                    <a:pt x="115081" y="76886"/>
                  </a:cubicBezTo>
                  <a:cubicBezTo>
                    <a:pt x="99487" y="59874"/>
                    <a:pt x="5212" y="4585"/>
                    <a:pt x="250" y="3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2" name="フリーフォーム 891">
              <a:extLst>
                <a:ext uri="{FF2B5EF4-FFF2-40B4-BE49-F238E27FC236}">
                  <a16:creationId xmlns:a16="http://schemas.microsoft.com/office/drawing/2014/main" id="{E3914205-95B9-6B38-B4E2-05C121F3F6DD}"/>
                </a:ext>
              </a:extLst>
            </p:cNvPr>
            <p:cNvSpPr/>
            <p:nvPr/>
          </p:nvSpPr>
          <p:spPr>
            <a:xfrm>
              <a:off x="7132227" y="3742619"/>
              <a:ext cx="138585" cy="113614"/>
            </a:xfrm>
            <a:custGeom>
              <a:avLst/>
              <a:gdLst>
                <a:gd name="connsiteX0" fmla="*/ 93 w 138585"/>
                <a:gd name="connsiteY0" fmla="*/ 41 h 113614"/>
                <a:gd name="connsiteX1" fmla="*/ 131937 w 138585"/>
                <a:gd name="connsiteY1" fmla="*/ 106367 h 113614"/>
                <a:gd name="connsiteX2" fmla="*/ 110672 w 138585"/>
                <a:gd name="connsiteY2" fmla="*/ 93608 h 113614"/>
                <a:gd name="connsiteX3" fmla="*/ 93 w 138585"/>
                <a:gd name="connsiteY3" fmla="*/ 41 h 113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585" h="113614">
                  <a:moveTo>
                    <a:pt x="93" y="41"/>
                  </a:moveTo>
                  <a:cubicBezTo>
                    <a:pt x="3637" y="2168"/>
                    <a:pt x="131937" y="106367"/>
                    <a:pt x="131937" y="106367"/>
                  </a:cubicBezTo>
                  <a:cubicBezTo>
                    <a:pt x="150367" y="121961"/>
                    <a:pt x="126267" y="109911"/>
                    <a:pt x="110672" y="93608"/>
                  </a:cubicBezTo>
                  <a:cubicBezTo>
                    <a:pt x="95077" y="77305"/>
                    <a:pt x="-3451" y="-2086"/>
                    <a:pt x="93" y="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3" name="フリーフォーム 892">
              <a:extLst>
                <a:ext uri="{FF2B5EF4-FFF2-40B4-BE49-F238E27FC236}">
                  <a16:creationId xmlns:a16="http://schemas.microsoft.com/office/drawing/2014/main" id="{00ADFF75-C5DA-6BDE-FB36-C0772A984DA8}"/>
                </a:ext>
              </a:extLst>
            </p:cNvPr>
            <p:cNvSpPr/>
            <p:nvPr/>
          </p:nvSpPr>
          <p:spPr>
            <a:xfrm>
              <a:off x="6592186" y="3687371"/>
              <a:ext cx="466926" cy="49113"/>
            </a:xfrm>
            <a:custGeom>
              <a:avLst/>
              <a:gdLst>
                <a:gd name="connsiteX0" fmla="*/ 0 w 466926"/>
                <a:gd name="connsiteY0" fmla="*/ 0 h 49113"/>
                <a:gd name="connsiteX1" fmla="*/ 450821 w 466926"/>
                <a:gd name="connsiteY1" fmla="*/ 46783 h 49113"/>
                <a:gd name="connsiteX2" fmla="*/ 374266 w 466926"/>
                <a:gd name="connsiteY2" fmla="*/ 42530 h 49113"/>
                <a:gd name="connsiteX3" fmla="*/ 0 w 466926"/>
                <a:gd name="connsiteY3" fmla="*/ 0 h 4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926" h="49113">
                  <a:moveTo>
                    <a:pt x="0" y="0"/>
                  </a:moveTo>
                  <a:lnTo>
                    <a:pt x="450821" y="46783"/>
                  </a:lnTo>
                  <a:cubicBezTo>
                    <a:pt x="513199" y="53871"/>
                    <a:pt x="374266" y="42530"/>
                    <a:pt x="374266" y="4253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4" name="フリーフォーム 893">
              <a:extLst>
                <a:ext uri="{FF2B5EF4-FFF2-40B4-BE49-F238E27FC236}">
                  <a16:creationId xmlns:a16="http://schemas.microsoft.com/office/drawing/2014/main" id="{B526EF50-237C-3EA6-DE44-E5A1C3B84DE3}"/>
                </a:ext>
              </a:extLst>
            </p:cNvPr>
            <p:cNvSpPr/>
            <p:nvPr/>
          </p:nvSpPr>
          <p:spPr>
            <a:xfrm>
              <a:off x="6136154" y="3361974"/>
              <a:ext cx="47955" cy="234479"/>
            </a:xfrm>
            <a:custGeom>
              <a:avLst/>
              <a:gdLst>
                <a:gd name="connsiteX0" fmla="*/ 47742 w 47955"/>
                <a:gd name="connsiteY0" fmla="*/ 2167 h 234479"/>
                <a:gd name="connsiteX1" fmla="*/ 959 w 47955"/>
                <a:gd name="connsiteY1" fmla="*/ 231831 h 234479"/>
                <a:gd name="connsiteX2" fmla="*/ 17971 w 47955"/>
                <a:gd name="connsiteY2" fmla="*/ 121252 h 234479"/>
                <a:gd name="connsiteX3" fmla="*/ 47742 w 47955"/>
                <a:gd name="connsiteY3" fmla="*/ 2167 h 23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955" h="234479">
                  <a:moveTo>
                    <a:pt x="47742" y="2167"/>
                  </a:moveTo>
                  <a:cubicBezTo>
                    <a:pt x="44907" y="20597"/>
                    <a:pt x="5921" y="211984"/>
                    <a:pt x="959" y="231831"/>
                  </a:cubicBezTo>
                  <a:cubicBezTo>
                    <a:pt x="-4003" y="251678"/>
                    <a:pt x="11591" y="154567"/>
                    <a:pt x="17971" y="121252"/>
                  </a:cubicBezTo>
                  <a:cubicBezTo>
                    <a:pt x="24350" y="87937"/>
                    <a:pt x="50577" y="-16263"/>
                    <a:pt x="47742" y="2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5" name="フリーフォーム 894">
              <a:extLst>
                <a:ext uri="{FF2B5EF4-FFF2-40B4-BE49-F238E27FC236}">
                  <a16:creationId xmlns:a16="http://schemas.microsoft.com/office/drawing/2014/main" id="{5DBBBCCB-AFBF-E6F1-0BAF-EDB3C347CCB8}"/>
                </a:ext>
              </a:extLst>
            </p:cNvPr>
            <p:cNvSpPr/>
            <p:nvPr/>
          </p:nvSpPr>
          <p:spPr>
            <a:xfrm>
              <a:off x="5065348" y="3737609"/>
              <a:ext cx="225425" cy="68855"/>
            </a:xfrm>
            <a:custGeom>
              <a:avLst/>
              <a:gdLst>
                <a:gd name="connsiteX0" fmla="*/ 3 w 225425"/>
                <a:gd name="connsiteY0" fmla="*/ 68847 h 68855"/>
                <a:gd name="connsiteX1" fmla="*/ 157365 w 225425"/>
                <a:gd name="connsiteY1" fmla="*/ 13558 h 68855"/>
                <a:gd name="connsiteX2" fmla="*/ 225413 w 225425"/>
                <a:gd name="connsiteY2" fmla="*/ 798 h 68855"/>
                <a:gd name="connsiteX3" fmla="*/ 161618 w 225425"/>
                <a:gd name="connsiteY3" fmla="*/ 9304 h 68855"/>
                <a:gd name="connsiteX4" fmla="*/ 3 w 225425"/>
                <a:gd name="connsiteY4" fmla="*/ 68847 h 68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425" h="68855">
                  <a:moveTo>
                    <a:pt x="3" y="68847"/>
                  </a:moveTo>
                  <a:cubicBezTo>
                    <a:pt x="-706" y="69556"/>
                    <a:pt x="119797" y="24899"/>
                    <a:pt x="157365" y="13558"/>
                  </a:cubicBezTo>
                  <a:cubicBezTo>
                    <a:pt x="194933" y="2217"/>
                    <a:pt x="224704" y="1507"/>
                    <a:pt x="225413" y="798"/>
                  </a:cubicBezTo>
                  <a:cubicBezTo>
                    <a:pt x="226122" y="89"/>
                    <a:pt x="195642" y="-2746"/>
                    <a:pt x="161618" y="9304"/>
                  </a:cubicBezTo>
                  <a:cubicBezTo>
                    <a:pt x="127594" y="21354"/>
                    <a:pt x="712" y="68138"/>
                    <a:pt x="3" y="688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6" name="フリーフォーム 895">
              <a:extLst>
                <a:ext uri="{FF2B5EF4-FFF2-40B4-BE49-F238E27FC236}">
                  <a16:creationId xmlns:a16="http://schemas.microsoft.com/office/drawing/2014/main" id="{38F98874-A7AF-0E3C-9FC2-2FC62BB5F3B4}"/>
                </a:ext>
              </a:extLst>
            </p:cNvPr>
            <p:cNvSpPr/>
            <p:nvPr/>
          </p:nvSpPr>
          <p:spPr>
            <a:xfrm>
              <a:off x="4541750" y="3381108"/>
              <a:ext cx="51566" cy="157525"/>
            </a:xfrm>
            <a:custGeom>
              <a:avLst/>
              <a:gdLst>
                <a:gd name="connsiteX0" fmla="*/ 51515 w 51566"/>
                <a:gd name="connsiteY0" fmla="*/ 45 h 157525"/>
                <a:gd name="connsiteX1" fmla="*/ 8985 w 51566"/>
                <a:gd name="connsiteY1" fmla="*/ 106371 h 157525"/>
                <a:gd name="connsiteX2" fmla="*/ 479 w 51566"/>
                <a:gd name="connsiteY2" fmla="*/ 157407 h 157525"/>
                <a:gd name="connsiteX3" fmla="*/ 17491 w 51566"/>
                <a:gd name="connsiteY3" fmla="*/ 93612 h 157525"/>
                <a:gd name="connsiteX4" fmla="*/ 51515 w 51566"/>
                <a:gd name="connsiteY4" fmla="*/ 45 h 15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566" h="157525">
                  <a:moveTo>
                    <a:pt x="51515" y="45"/>
                  </a:moveTo>
                  <a:cubicBezTo>
                    <a:pt x="50097" y="2172"/>
                    <a:pt x="17491" y="80144"/>
                    <a:pt x="8985" y="106371"/>
                  </a:cubicBezTo>
                  <a:cubicBezTo>
                    <a:pt x="479" y="132598"/>
                    <a:pt x="-939" y="159534"/>
                    <a:pt x="479" y="157407"/>
                  </a:cubicBezTo>
                  <a:cubicBezTo>
                    <a:pt x="1897" y="155281"/>
                    <a:pt x="10403" y="115586"/>
                    <a:pt x="17491" y="93612"/>
                  </a:cubicBezTo>
                  <a:cubicBezTo>
                    <a:pt x="24579" y="71638"/>
                    <a:pt x="52933" y="-2082"/>
                    <a:pt x="51515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7" name="フリーフォーム 896">
              <a:extLst>
                <a:ext uri="{FF2B5EF4-FFF2-40B4-BE49-F238E27FC236}">
                  <a16:creationId xmlns:a16="http://schemas.microsoft.com/office/drawing/2014/main" id="{1C88706C-34F6-B75D-833F-C0F964A16BEC}"/>
                </a:ext>
              </a:extLst>
            </p:cNvPr>
            <p:cNvSpPr/>
            <p:nvPr/>
          </p:nvSpPr>
          <p:spPr>
            <a:xfrm>
              <a:off x="4455229" y="3414928"/>
              <a:ext cx="31791" cy="170954"/>
            </a:xfrm>
            <a:custGeom>
              <a:avLst/>
              <a:gdLst>
                <a:gd name="connsiteX0" fmla="*/ 31711 w 31791"/>
                <a:gd name="connsiteY0" fmla="*/ 250 h 170954"/>
                <a:gd name="connsiteX1" fmla="*/ 10445 w 31791"/>
                <a:gd name="connsiteY1" fmla="*/ 93816 h 170954"/>
                <a:gd name="connsiteX2" fmla="*/ 1939 w 31791"/>
                <a:gd name="connsiteY2" fmla="*/ 170371 h 170954"/>
                <a:gd name="connsiteX3" fmla="*/ 1939 w 31791"/>
                <a:gd name="connsiteY3" fmla="*/ 123587 h 170954"/>
                <a:gd name="connsiteX4" fmla="*/ 31711 w 31791"/>
                <a:gd name="connsiteY4" fmla="*/ 250 h 17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91" h="170954">
                  <a:moveTo>
                    <a:pt x="31711" y="250"/>
                  </a:moveTo>
                  <a:cubicBezTo>
                    <a:pt x="33129" y="-4712"/>
                    <a:pt x="15407" y="65463"/>
                    <a:pt x="10445" y="93816"/>
                  </a:cubicBezTo>
                  <a:cubicBezTo>
                    <a:pt x="5483" y="122170"/>
                    <a:pt x="3357" y="165409"/>
                    <a:pt x="1939" y="170371"/>
                  </a:cubicBezTo>
                  <a:cubicBezTo>
                    <a:pt x="521" y="175333"/>
                    <a:pt x="-1605" y="147688"/>
                    <a:pt x="1939" y="123587"/>
                  </a:cubicBezTo>
                  <a:cubicBezTo>
                    <a:pt x="5483" y="99486"/>
                    <a:pt x="30293" y="5212"/>
                    <a:pt x="31711" y="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8" name="フリーフォーム 897">
              <a:extLst>
                <a:ext uri="{FF2B5EF4-FFF2-40B4-BE49-F238E27FC236}">
                  <a16:creationId xmlns:a16="http://schemas.microsoft.com/office/drawing/2014/main" id="{C47C3B98-74A6-F4E5-B4C1-67FFEDF1061B}"/>
                </a:ext>
              </a:extLst>
            </p:cNvPr>
            <p:cNvSpPr/>
            <p:nvPr/>
          </p:nvSpPr>
          <p:spPr>
            <a:xfrm>
              <a:off x="5452376" y="3321149"/>
              <a:ext cx="55763" cy="205406"/>
            </a:xfrm>
            <a:custGeom>
              <a:avLst/>
              <a:gdLst>
                <a:gd name="connsiteX0" fmla="*/ 55289 w 55763"/>
                <a:gd name="connsiteY0" fmla="*/ 462 h 205406"/>
                <a:gd name="connsiteX1" fmla="*/ 51036 w 55763"/>
                <a:gd name="connsiteY1" fmla="*/ 119547 h 205406"/>
                <a:gd name="connsiteX2" fmla="*/ 51036 w 55763"/>
                <a:gd name="connsiteY2" fmla="*/ 204607 h 205406"/>
                <a:gd name="connsiteX3" fmla="*/ 38277 w 55763"/>
                <a:gd name="connsiteY3" fmla="*/ 157824 h 205406"/>
                <a:gd name="connsiteX4" fmla="*/ 0 w 55763"/>
                <a:gd name="connsiteY4" fmla="*/ 85523 h 205406"/>
                <a:gd name="connsiteX5" fmla="*/ 38277 w 55763"/>
                <a:gd name="connsiteY5" fmla="*/ 166330 h 205406"/>
                <a:gd name="connsiteX6" fmla="*/ 55289 w 55763"/>
                <a:gd name="connsiteY6" fmla="*/ 462 h 205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763" h="205406">
                  <a:moveTo>
                    <a:pt x="55289" y="462"/>
                  </a:moveTo>
                  <a:cubicBezTo>
                    <a:pt x="57415" y="-7335"/>
                    <a:pt x="51745" y="85523"/>
                    <a:pt x="51036" y="119547"/>
                  </a:cubicBezTo>
                  <a:cubicBezTo>
                    <a:pt x="50327" y="153571"/>
                    <a:pt x="53162" y="198228"/>
                    <a:pt x="51036" y="204607"/>
                  </a:cubicBezTo>
                  <a:cubicBezTo>
                    <a:pt x="48909" y="210987"/>
                    <a:pt x="46783" y="177671"/>
                    <a:pt x="38277" y="157824"/>
                  </a:cubicBezTo>
                  <a:cubicBezTo>
                    <a:pt x="29771" y="137977"/>
                    <a:pt x="0" y="84105"/>
                    <a:pt x="0" y="85523"/>
                  </a:cubicBezTo>
                  <a:cubicBezTo>
                    <a:pt x="0" y="86941"/>
                    <a:pt x="29771" y="174836"/>
                    <a:pt x="38277" y="166330"/>
                  </a:cubicBezTo>
                  <a:cubicBezTo>
                    <a:pt x="46783" y="157824"/>
                    <a:pt x="53163" y="8259"/>
                    <a:pt x="55289" y="4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9" name="フリーフォーム 898">
              <a:extLst>
                <a:ext uri="{FF2B5EF4-FFF2-40B4-BE49-F238E27FC236}">
                  <a16:creationId xmlns:a16="http://schemas.microsoft.com/office/drawing/2014/main" id="{7E974442-60E9-B561-FCF5-ABF4DB8E2305}"/>
                </a:ext>
              </a:extLst>
            </p:cNvPr>
            <p:cNvSpPr/>
            <p:nvPr/>
          </p:nvSpPr>
          <p:spPr>
            <a:xfrm>
              <a:off x="5218460" y="3976551"/>
              <a:ext cx="50248" cy="127669"/>
            </a:xfrm>
            <a:custGeom>
              <a:avLst/>
              <a:gdLst>
                <a:gd name="connsiteX0" fmla="*/ 0 w 50248"/>
                <a:gd name="connsiteY0" fmla="*/ 26 h 127669"/>
                <a:gd name="connsiteX1" fmla="*/ 46783 w 50248"/>
                <a:gd name="connsiteY1" fmla="*/ 76580 h 127669"/>
                <a:gd name="connsiteX2" fmla="*/ 46783 w 50248"/>
                <a:gd name="connsiteY2" fmla="*/ 127616 h 127669"/>
                <a:gd name="connsiteX3" fmla="*/ 46783 w 50248"/>
                <a:gd name="connsiteY3" fmla="*/ 85086 h 127669"/>
                <a:gd name="connsiteX4" fmla="*/ 0 w 50248"/>
                <a:gd name="connsiteY4" fmla="*/ 26 h 12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248" h="127669">
                  <a:moveTo>
                    <a:pt x="0" y="26"/>
                  </a:moveTo>
                  <a:cubicBezTo>
                    <a:pt x="0" y="-1392"/>
                    <a:pt x="38986" y="55315"/>
                    <a:pt x="46783" y="76580"/>
                  </a:cubicBezTo>
                  <a:cubicBezTo>
                    <a:pt x="54580" y="97845"/>
                    <a:pt x="46783" y="127616"/>
                    <a:pt x="46783" y="127616"/>
                  </a:cubicBezTo>
                  <a:cubicBezTo>
                    <a:pt x="46783" y="129034"/>
                    <a:pt x="53871" y="102098"/>
                    <a:pt x="46783" y="85086"/>
                  </a:cubicBezTo>
                  <a:cubicBezTo>
                    <a:pt x="39695" y="68074"/>
                    <a:pt x="0" y="1444"/>
                    <a:pt x="0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2" name="フリーフォーム 901">
              <a:extLst>
                <a:ext uri="{FF2B5EF4-FFF2-40B4-BE49-F238E27FC236}">
                  <a16:creationId xmlns:a16="http://schemas.microsoft.com/office/drawing/2014/main" id="{AAF9ABB0-F606-CC42-4615-E8CC813C5FD3}"/>
                </a:ext>
              </a:extLst>
            </p:cNvPr>
            <p:cNvSpPr/>
            <p:nvPr/>
          </p:nvSpPr>
          <p:spPr>
            <a:xfrm>
              <a:off x="4813296" y="3965487"/>
              <a:ext cx="76295" cy="79787"/>
            </a:xfrm>
            <a:custGeom>
              <a:avLst/>
              <a:gdLst>
                <a:gd name="connsiteX0" fmla="*/ 4 w 76295"/>
                <a:gd name="connsiteY0" fmla="*/ 88 h 79787"/>
                <a:gd name="connsiteX1" fmla="*/ 63504 w 76295"/>
                <a:gd name="connsiteY1" fmla="*/ 47713 h 79787"/>
                <a:gd name="connsiteX2" fmla="*/ 76204 w 76295"/>
                <a:gd name="connsiteY2" fmla="*/ 79463 h 79787"/>
                <a:gd name="connsiteX3" fmla="*/ 66679 w 76295"/>
                <a:gd name="connsiteY3" fmla="*/ 60413 h 79787"/>
                <a:gd name="connsiteX4" fmla="*/ 4 w 76295"/>
                <a:gd name="connsiteY4" fmla="*/ 88 h 79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95" h="79787">
                  <a:moveTo>
                    <a:pt x="4" y="88"/>
                  </a:moveTo>
                  <a:cubicBezTo>
                    <a:pt x="-525" y="-2029"/>
                    <a:pt x="50804" y="34484"/>
                    <a:pt x="63504" y="47713"/>
                  </a:cubicBezTo>
                  <a:cubicBezTo>
                    <a:pt x="76204" y="60942"/>
                    <a:pt x="76204" y="79463"/>
                    <a:pt x="76204" y="79463"/>
                  </a:cubicBezTo>
                  <a:cubicBezTo>
                    <a:pt x="76733" y="81580"/>
                    <a:pt x="75146" y="73113"/>
                    <a:pt x="66679" y="60413"/>
                  </a:cubicBezTo>
                  <a:cubicBezTo>
                    <a:pt x="58212" y="47713"/>
                    <a:pt x="533" y="2205"/>
                    <a:pt x="4" y="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04" name="グループ化 903">
            <a:extLst>
              <a:ext uri="{FF2B5EF4-FFF2-40B4-BE49-F238E27FC236}">
                <a16:creationId xmlns:a16="http://schemas.microsoft.com/office/drawing/2014/main" id="{6CCE9C85-7374-64C2-7480-5552B831A929}"/>
              </a:ext>
            </a:extLst>
          </p:cNvPr>
          <p:cNvGrpSpPr/>
          <p:nvPr/>
        </p:nvGrpSpPr>
        <p:grpSpPr>
          <a:xfrm>
            <a:off x="736600" y="6631626"/>
            <a:ext cx="8128000" cy="6169974"/>
            <a:chOff x="1135806" y="2002944"/>
            <a:chExt cx="8128000" cy="6169974"/>
          </a:xfrm>
        </p:grpSpPr>
        <p:grpSp>
          <p:nvGrpSpPr>
            <p:cNvPr id="905" name="グループ化 904">
              <a:extLst>
                <a:ext uri="{FF2B5EF4-FFF2-40B4-BE49-F238E27FC236}">
                  <a16:creationId xmlns:a16="http://schemas.microsoft.com/office/drawing/2014/main" id="{901C8C3C-B5CC-659D-036B-17392D24469C}"/>
                </a:ext>
              </a:extLst>
            </p:cNvPr>
            <p:cNvGrpSpPr/>
            <p:nvPr/>
          </p:nvGrpSpPr>
          <p:grpSpPr>
            <a:xfrm>
              <a:off x="1135806" y="2002944"/>
              <a:ext cx="4102621" cy="4008447"/>
              <a:chOff x="1135806" y="4687607"/>
              <a:chExt cx="1354885" cy="1323784"/>
            </a:xfrm>
          </p:grpSpPr>
          <p:sp>
            <p:nvSpPr>
              <p:cNvPr id="918" name="フリーフォーム 917">
                <a:extLst>
                  <a:ext uri="{FF2B5EF4-FFF2-40B4-BE49-F238E27FC236}">
                    <a16:creationId xmlns:a16="http://schemas.microsoft.com/office/drawing/2014/main" id="{7AA99139-5E03-65F2-92E1-2F9600E0BD33}"/>
                  </a:ext>
                </a:extLst>
              </p:cNvPr>
              <p:cNvSpPr/>
              <p:nvPr/>
            </p:nvSpPr>
            <p:spPr>
              <a:xfrm>
                <a:off x="1202088" y="4687607"/>
                <a:ext cx="605731" cy="483890"/>
              </a:xfrm>
              <a:custGeom>
                <a:avLst/>
                <a:gdLst>
                  <a:gd name="connsiteX0" fmla="*/ 4412 w 605731"/>
                  <a:gd name="connsiteY0" fmla="*/ 290793 h 483890"/>
                  <a:gd name="connsiteX1" fmla="*/ 252062 w 605731"/>
                  <a:gd name="connsiteY1" fmla="*/ 424143 h 483890"/>
                  <a:gd name="connsiteX2" fmla="*/ 252062 w 605731"/>
                  <a:gd name="connsiteY2" fmla="*/ 405093 h 483890"/>
                  <a:gd name="connsiteX3" fmla="*/ 223487 w 605731"/>
                  <a:gd name="connsiteY3" fmla="*/ 478118 h 483890"/>
                  <a:gd name="connsiteX4" fmla="*/ 401287 w 605731"/>
                  <a:gd name="connsiteY4" fmla="*/ 227293 h 483890"/>
                  <a:gd name="connsiteX5" fmla="*/ 356837 w 605731"/>
                  <a:gd name="connsiteY5" fmla="*/ 268568 h 483890"/>
                  <a:gd name="connsiteX6" fmla="*/ 585437 w 605731"/>
                  <a:gd name="connsiteY6" fmla="*/ 14568 h 483890"/>
                  <a:gd name="connsiteX7" fmla="*/ 563212 w 605731"/>
                  <a:gd name="connsiteY7" fmla="*/ 43143 h 483890"/>
                  <a:gd name="connsiteX8" fmla="*/ 309212 w 605731"/>
                  <a:gd name="connsiteY8" fmla="*/ 144743 h 483890"/>
                  <a:gd name="connsiteX9" fmla="*/ 328262 w 605731"/>
                  <a:gd name="connsiteY9" fmla="*/ 122518 h 483890"/>
                  <a:gd name="connsiteX10" fmla="*/ 150462 w 605731"/>
                  <a:gd name="connsiteY10" fmla="*/ 243168 h 483890"/>
                  <a:gd name="connsiteX11" fmla="*/ 96487 w 605731"/>
                  <a:gd name="connsiteY11" fmla="*/ 278093 h 483890"/>
                  <a:gd name="connsiteX12" fmla="*/ 93312 w 605731"/>
                  <a:gd name="connsiteY12" fmla="*/ 306668 h 483890"/>
                  <a:gd name="connsiteX13" fmla="*/ 4412 w 605731"/>
                  <a:gd name="connsiteY13" fmla="*/ 290793 h 48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5731" h="483890">
                    <a:moveTo>
                      <a:pt x="4412" y="290793"/>
                    </a:moveTo>
                    <a:cubicBezTo>
                      <a:pt x="30870" y="310372"/>
                      <a:pt x="210787" y="405093"/>
                      <a:pt x="252062" y="424143"/>
                    </a:cubicBezTo>
                    <a:cubicBezTo>
                      <a:pt x="293337" y="443193"/>
                      <a:pt x="256824" y="396097"/>
                      <a:pt x="252062" y="405093"/>
                    </a:cubicBezTo>
                    <a:cubicBezTo>
                      <a:pt x="247300" y="414089"/>
                      <a:pt x="198616" y="507751"/>
                      <a:pt x="223487" y="478118"/>
                    </a:cubicBezTo>
                    <a:cubicBezTo>
                      <a:pt x="248358" y="448485"/>
                      <a:pt x="379062" y="262218"/>
                      <a:pt x="401287" y="227293"/>
                    </a:cubicBezTo>
                    <a:cubicBezTo>
                      <a:pt x="423512" y="192368"/>
                      <a:pt x="326145" y="304022"/>
                      <a:pt x="356837" y="268568"/>
                    </a:cubicBezTo>
                    <a:cubicBezTo>
                      <a:pt x="387529" y="233114"/>
                      <a:pt x="551041" y="52139"/>
                      <a:pt x="585437" y="14568"/>
                    </a:cubicBezTo>
                    <a:cubicBezTo>
                      <a:pt x="619833" y="-23003"/>
                      <a:pt x="609250" y="21447"/>
                      <a:pt x="563212" y="43143"/>
                    </a:cubicBezTo>
                    <a:cubicBezTo>
                      <a:pt x="517175" y="64839"/>
                      <a:pt x="348370" y="131514"/>
                      <a:pt x="309212" y="144743"/>
                    </a:cubicBezTo>
                    <a:cubicBezTo>
                      <a:pt x="270054" y="157972"/>
                      <a:pt x="354720" y="106114"/>
                      <a:pt x="328262" y="122518"/>
                    </a:cubicBezTo>
                    <a:cubicBezTo>
                      <a:pt x="301804" y="138922"/>
                      <a:pt x="189091" y="217239"/>
                      <a:pt x="150462" y="243168"/>
                    </a:cubicBezTo>
                    <a:cubicBezTo>
                      <a:pt x="111833" y="269097"/>
                      <a:pt x="106012" y="267510"/>
                      <a:pt x="96487" y="278093"/>
                    </a:cubicBezTo>
                    <a:cubicBezTo>
                      <a:pt x="86962" y="288676"/>
                      <a:pt x="108129" y="307726"/>
                      <a:pt x="93312" y="306668"/>
                    </a:cubicBezTo>
                    <a:cubicBezTo>
                      <a:pt x="78495" y="305610"/>
                      <a:pt x="-22046" y="271214"/>
                      <a:pt x="4412" y="2907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19" name="フリーフォーム 918">
                <a:extLst>
                  <a:ext uri="{FF2B5EF4-FFF2-40B4-BE49-F238E27FC236}">
                    <a16:creationId xmlns:a16="http://schemas.microsoft.com/office/drawing/2014/main" id="{F30E9F5B-DE16-E01E-96AE-AD26ED5C8D72}"/>
                  </a:ext>
                </a:extLst>
              </p:cNvPr>
              <p:cNvSpPr/>
              <p:nvPr/>
            </p:nvSpPr>
            <p:spPr>
              <a:xfrm>
                <a:off x="1135806" y="5007076"/>
                <a:ext cx="724428" cy="440991"/>
              </a:xfrm>
              <a:custGeom>
                <a:avLst/>
                <a:gdLst>
                  <a:gd name="connsiteX0" fmla="*/ 4019 w 724428"/>
                  <a:gd name="connsiteY0" fmla="*/ 314224 h 440991"/>
                  <a:gd name="connsiteX1" fmla="*/ 299294 w 724428"/>
                  <a:gd name="connsiteY1" fmla="*/ 431699 h 440991"/>
                  <a:gd name="connsiteX2" fmla="*/ 273894 w 724428"/>
                  <a:gd name="connsiteY2" fmla="*/ 409474 h 440991"/>
                  <a:gd name="connsiteX3" fmla="*/ 454869 w 724428"/>
                  <a:gd name="connsiteY3" fmla="*/ 218974 h 440991"/>
                  <a:gd name="connsiteX4" fmla="*/ 385019 w 724428"/>
                  <a:gd name="connsiteY4" fmla="*/ 247549 h 440991"/>
                  <a:gd name="connsiteX5" fmla="*/ 689819 w 724428"/>
                  <a:gd name="connsiteY5" fmla="*/ 18949 h 440991"/>
                  <a:gd name="connsiteX6" fmla="*/ 661244 w 724428"/>
                  <a:gd name="connsiteY6" fmla="*/ 37999 h 440991"/>
                  <a:gd name="connsiteX7" fmla="*/ 188169 w 724428"/>
                  <a:gd name="connsiteY7" fmla="*/ 238024 h 440991"/>
                  <a:gd name="connsiteX8" fmla="*/ 99269 w 724428"/>
                  <a:gd name="connsiteY8" fmla="*/ 304699 h 440991"/>
                  <a:gd name="connsiteX9" fmla="*/ 124669 w 724428"/>
                  <a:gd name="connsiteY9" fmla="*/ 345974 h 440991"/>
                  <a:gd name="connsiteX10" fmla="*/ 4019 w 724428"/>
                  <a:gd name="connsiteY10" fmla="*/ 314224 h 440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24428" h="440991">
                    <a:moveTo>
                      <a:pt x="4019" y="314224"/>
                    </a:moveTo>
                    <a:cubicBezTo>
                      <a:pt x="33123" y="328511"/>
                      <a:pt x="254315" y="415824"/>
                      <a:pt x="299294" y="431699"/>
                    </a:cubicBezTo>
                    <a:cubicBezTo>
                      <a:pt x="344273" y="447574"/>
                      <a:pt x="247965" y="444928"/>
                      <a:pt x="273894" y="409474"/>
                    </a:cubicBezTo>
                    <a:cubicBezTo>
                      <a:pt x="299823" y="374020"/>
                      <a:pt x="436348" y="245961"/>
                      <a:pt x="454869" y="218974"/>
                    </a:cubicBezTo>
                    <a:cubicBezTo>
                      <a:pt x="473390" y="191987"/>
                      <a:pt x="345861" y="280886"/>
                      <a:pt x="385019" y="247549"/>
                    </a:cubicBezTo>
                    <a:cubicBezTo>
                      <a:pt x="424177" y="214211"/>
                      <a:pt x="643782" y="53874"/>
                      <a:pt x="689819" y="18949"/>
                    </a:cubicBezTo>
                    <a:cubicBezTo>
                      <a:pt x="735856" y="-15976"/>
                      <a:pt x="744852" y="1487"/>
                      <a:pt x="661244" y="37999"/>
                    </a:cubicBezTo>
                    <a:cubicBezTo>
                      <a:pt x="577636" y="74511"/>
                      <a:pt x="281831" y="193574"/>
                      <a:pt x="188169" y="238024"/>
                    </a:cubicBezTo>
                    <a:cubicBezTo>
                      <a:pt x="94507" y="282474"/>
                      <a:pt x="109852" y="286707"/>
                      <a:pt x="99269" y="304699"/>
                    </a:cubicBezTo>
                    <a:cubicBezTo>
                      <a:pt x="88686" y="322691"/>
                      <a:pt x="136311" y="343857"/>
                      <a:pt x="124669" y="345974"/>
                    </a:cubicBezTo>
                    <a:cubicBezTo>
                      <a:pt x="113027" y="348091"/>
                      <a:pt x="-25085" y="299937"/>
                      <a:pt x="4019" y="3142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20" name="フリーフォーム 919">
                <a:extLst>
                  <a:ext uri="{FF2B5EF4-FFF2-40B4-BE49-F238E27FC236}">
                    <a16:creationId xmlns:a16="http://schemas.microsoft.com/office/drawing/2014/main" id="{0860F406-F0F5-C7FF-E86B-AD3D8909A0D2}"/>
                  </a:ext>
                </a:extLst>
              </p:cNvPr>
              <p:cNvSpPr/>
              <p:nvPr/>
            </p:nvSpPr>
            <p:spPr>
              <a:xfrm>
                <a:off x="1488593" y="4907689"/>
                <a:ext cx="115911" cy="552373"/>
              </a:xfrm>
              <a:custGeom>
                <a:avLst/>
                <a:gdLst>
                  <a:gd name="connsiteX0" fmla="*/ 38582 w 115911"/>
                  <a:gd name="connsiteY0" fmla="*/ 861 h 552373"/>
                  <a:gd name="connsiteX1" fmla="*/ 114782 w 115911"/>
                  <a:gd name="connsiteY1" fmla="*/ 124686 h 552373"/>
                  <a:gd name="connsiteX2" fmla="*/ 86207 w 115911"/>
                  <a:gd name="connsiteY2" fmla="*/ 185011 h 552373"/>
                  <a:gd name="connsiteX3" fmla="*/ 95732 w 115911"/>
                  <a:gd name="connsiteY3" fmla="*/ 175486 h 552373"/>
                  <a:gd name="connsiteX4" fmla="*/ 86207 w 115911"/>
                  <a:gd name="connsiteY4" fmla="*/ 226286 h 552373"/>
                  <a:gd name="connsiteX5" fmla="*/ 76682 w 115911"/>
                  <a:gd name="connsiteY5" fmla="*/ 531086 h 552373"/>
                  <a:gd name="connsiteX6" fmla="*/ 63982 w 115911"/>
                  <a:gd name="connsiteY6" fmla="*/ 486636 h 552373"/>
                  <a:gd name="connsiteX7" fmla="*/ 51282 w 115911"/>
                  <a:gd name="connsiteY7" fmla="*/ 165961 h 552373"/>
                  <a:gd name="connsiteX8" fmla="*/ 482 w 115911"/>
                  <a:gd name="connsiteY8" fmla="*/ 61186 h 552373"/>
                  <a:gd name="connsiteX9" fmla="*/ 25882 w 115911"/>
                  <a:gd name="connsiteY9" fmla="*/ 67536 h 552373"/>
                  <a:gd name="connsiteX10" fmla="*/ 38582 w 115911"/>
                  <a:gd name="connsiteY10" fmla="*/ 861 h 552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911" h="552373">
                    <a:moveTo>
                      <a:pt x="38582" y="861"/>
                    </a:moveTo>
                    <a:cubicBezTo>
                      <a:pt x="53399" y="10386"/>
                      <a:pt x="106845" y="93994"/>
                      <a:pt x="114782" y="124686"/>
                    </a:cubicBezTo>
                    <a:cubicBezTo>
                      <a:pt x="122719" y="155378"/>
                      <a:pt x="86207" y="185011"/>
                      <a:pt x="86207" y="185011"/>
                    </a:cubicBezTo>
                    <a:cubicBezTo>
                      <a:pt x="83032" y="193478"/>
                      <a:pt x="95732" y="168607"/>
                      <a:pt x="95732" y="175486"/>
                    </a:cubicBezTo>
                    <a:cubicBezTo>
                      <a:pt x="95732" y="182365"/>
                      <a:pt x="89382" y="167019"/>
                      <a:pt x="86207" y="226286"/>
                    </a:cubicBezTo>
                    <a:cubicBezTo>
                      <a:pt x="83032" y="285553"/>
                      <a:pt x="80386" y="487694"/>
                      <a:pt x="76682" y="531086"/>
                    </a:cubicBezTo>
                    <a:cubicBezTo>
                      <a:pt x="72978" y="574478"/>
                      <a:pt x="68215" y="547490"/>
                      <a:pt x="63982" y="486636"/>
                    </a:cubicBezTo>
                    <a:cubicBezTo>
                      <a:pt x="59749" y="425782"/>
                      <a:pt x="61865" y="236869"/>
                      <a:pt x="51282" y="165961"/>
                    </a:cubicBezTo>
                    <a:cubicBezTo>
                      <a:pt x="40699" y="95053"/>
                      <a:pt x="482" y="61186"/>
                      <a:pt x="482" y="61186"/>
                    </a:cubicBezTo>
                    <a:cubicBezTo>
                      <a:pt x="-3751" y="44782"/>
                      <a:pt x="21120" y="71240"/>
                      <a:pt x="25882" y="67536"/>
                    </a:cubicBezTo>
                    <a:cubicBezTo>
                      <a:pt x="30644" y="63832"/>
                      <a:pt x="23765" y="-8664"/>
                      <a:pt x="38582" y="8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21" name="フリーフォーム 920">
                <a:extLst>
                  <a:ext uri="{FF2B5EF4-FFF2-40B4-BE49-F238E27FC236}">
                    <a16:creationId xmlns:a16="http://schemas.microsoft.com/office/drawing/2014/main" id="{1290C7DA-AD8A-53CF-B4A3-83667702F166}"/>
                  </a:ext>
                </a:extLst>
              </p:cNvPr>
              <p:cNvSpPr/>
              <p:nvPr/>
            </p:nvSpPr>
            <p:spPr>
              <a:xfrm>
                <a:off x="1240116" y="5489521"/>
                <a:ext cx="116315" cy="419154"/>
              </a:xfrm>
              <a:custGeom>
                <a:avLst/>
                <a:gdLst>
                  <a:gd name="connsiteX0" fmla="*/ 1309 w 116315"/>
                  <a:gd name="connsiteY0" fmla="*/ 54 h 419154"/>
                  <a:gd name="connsiteX1" fmla="*/ 52109 w 116315"/>
                  <a:gd name="connsiteY1" fmla="*/ 82604 h 419154"/>
                  <a:gd name="connsiteX2" fmla="*/ 61634 w 116315"/>
                  <a:gd name="connsiteY2" fmla="*/ 419154 h 419154"/>
                  <a:gd name="connsiteX3" fmla="*/ 96559 w 116315"/>
                  <a:gd name="connsiteY3" fmla="*/ 79429 h 419154"/>
                  <a:gd name="connsiteX4" fmla="*/ 112434 w 116315"/>
                  <a:gd name="connsiteY4" fmla="*/ 88954 h 419154"/>
                  <a:gd name="connsiteX5" fmla="*/ 1309 w 116315"/>
                  <a:gd name="connsiteY5" fmla="*/ 54 h 41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315" h="419154">
                    <a:moveTo>
                      <a:pt x="1309" y="54"/>
                    </a:moveTo>
                    <a:cubicBezTo>
                      <a:pt x="-8745" y="-1004"/>
                      <a:pt x="42055" y="12754"/>
                      <a:pt x="52109" y="82604"/>
                    </a:cubicBezTo>
                    <a:cubicBezTo>
                      <a:pt x="62163" y="152454"/>
                      <a:pt x="54226" y="419683"/>
                      <a:pt x="61634" y="419154"/>
                    </a:cubicBezTo>
                    <a:cubicBezTo>
                      <a:pt x="69042" y="418625"/>
                      <a:pt x="96559" y="79429"/>
                      <a:pt x="96559" y="79429"/>
                    </a:cubicBezTo>
                    <a:cubicBezTo>
                      <a:pt x="105026" y="24396"/>
                      <a:pt x="124605" y="100596"/>
                      <a:pt x="112434" y="88954"/>
                    </a:cubicBezTo>
                    <a:cubicBezTo>
                      <a:pt x="100263" y="77312"/>
                      <a:pt x="11363" y="1112"/>
                      <a:pt x="1309" y="5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22" name="フリーフォーム 921">
                <a:extLst>
                  <a:ext uri="{FF2B5EF4-FFF2-40B4-BE49-F238E27FC236}">
                    <a16:creationId xmlns:a16="http://schemas.microsoft.com/office/drawing/2014/main" id="{9ACFAC49-38D3-02EF-527C-678CC0AEC499}"/>
                  </a:ext>
                </a:extLst>
              </p:cNvPr>
              <p:cNvSpPr/>
              <p:nvPr/>
            </p:nvSpPr>
            <p:spPr>
              <a:xfrm>
                <a:off x="1265196" y="5338726"/>
                <a:ext cx="642633" cy="537953"/>
              </a:xfrm>
              <a:custGeom>
                <a:avLst/>
                <a:gdLst>
                  <a:gd name="connsiteX0" fmla="*/ 1629 w 642633"/>
                  <a:gd name="connsiteY0" fmla="*/ 176249 h 537953"/>
                  <a:gd name="connsiteX1" fmla="*/ 125454 w 642633"/>
                  <a:gd name="connsiteY1" fmla="*/ 290549 h 537953"/>
                  <a:gd name="connsiteX2" fmla="*/ 169904 w 642633"/>
                  <a:gd name="connsiteY2" fmla="*/ 290549 h 537953"/>
                  <a:gd name="connsiteX3" fmla="*/ 125454 w 642633"/>
                  <a:gd name="connsiteY3" fmla="*/ 300074 h 537953"/>
                  <a:gd name="connsiteX4" fmla="*/ 265154 w 642633"/>
                  <a:gd name="connsiteY4" fmla="*/ 166724 h 537953"/>
                  <a:gd name="connsiteX5" fmla="*/ 366754 w 642633"/>
                  <a:gd name="connsiteY5" fmla="*/ 122274 h 537953"/>
                  <a:gd name="connsiteX6" fmla="*/ 392154 w 642633"/>
                  <a:gd name="connsiteY6" fmla="*/ 147674 h 537953"/>
                  <a:gd name="connsiteX7" fmla="*/ 392154 w 642633"/>
                  <a:gd name="connsiteY7" fmla="*/ 93699 h 537953"/>
                  <a:gd name="connsiteX8" fmla="*/ 350879 w 642633"/>
                  <a:gd name="connsiteY8" fmla="*/ 449299 h 537953"/>
                  <a:gd name="connsiteX9" fmla="*/ 360404 w 642633"/>
                  <a:gd name="connsiteY9" fmla="*/ 458824 h 537953"/>
                  <a:gd name="connsiteX10" fmla="*/ 404854 w 642633"/>
                  <a:gd name="connsiteY10" fmla="*/ 474699 h 537953"/>
                  <a:gd name="connsiteX11" fmla="*/ 560429 w 642633"/>
                  <a:gd name="connsiteY11" fmla="*/ 535024 h 537953"/>
                  <a:gd name="connsiteX12" fmla="*/ 541379 w 642633"/>
                  <a:gd name="connsiteY12" fmla="*/ 522324 h 537953"/>
                  <a:gd name="connsiteX13" fmla="*/ 563604 w 642633"/>
                  <a:gd name="connsiteY13" fmla="*/ 468349 h 537953"/>
                  <a:gd name="connsiteX14" fmla="*/ 636629 w 642633"/>
                  <a:gd name="connsiteY14" fmla="*/ 128624 h 537953"/>
                  <a:gd name="connsiteX15" fmla="*/ 620754 w 642633"/>
                  <a:gd name="connsiteY15" fmla="*/ 179424 h 537953"/>
                  <a:gd name="connsiteX16" fmla="*/ 481054 w 642633"/>
                  <a:gd name="connsiteY16" fmla="*/ 11149 h 537953"/>
                  <a:gd name="connsiteX17" fmla="*/ 376279 w 642633"/>
                  <a:gd name="connsiteY17" fmla="*/ 14324 h 537953"/>
                  <a:gd name="connsiteX18" fmla="*/ 427079 w 642633"/>
                  <a:gd name="connsiteY18" fmla="*/ 1624 h 537953"/>
                  <a:gd name="connsiteX19" fmla="*/ 401679 w 642633"/>
                  <a:gd name="connsiteY19" fmla="*/ 30199 h 537953"/>
                  <a:gd name="connsiteX20" fmla="*/ 236579 w 642633"/>
                  <a:gd name="connsiteY20" fmla="*/ 131799 h 537953"/>
                  <a:gd name="connsiteX21" fmla="*/ 122279 w 642633"/>
                  <a:gd name="connsiteY21" fmla="*/ 163549 h 537953"/>
                  <a:gd name="connsiteX22" fmla="*/ 223879 w 642633"/>
                  <a:gd name="connsiteY22" fmla="*/ 112749 h 537953"/>
                  <a:gd name="connsiteX23" fmla="*/ 1629 w 642633"/>
                  <a:gd name="connsiteY23" fmla="*/ 176249 h 537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42633" h="537953">
                    <a:moveTo>
                      <a:pt x="1629" y="176249"/>
                    </a:moveTo>
                    <a:cubicBezTo>
                      <a:pt x="-14775" y="205882"/>
                      <a:pt x="97408" y="271499"/>
                      <a:pt x="125454" y="290549"/>
                    </a:cubicBezTo>
                    <a:cubicBezTo>
                      <a:pt x="153500" y="309599"/>
                      <a:pt x="169904" y="288962"/>
                      <a:pt x="169904" y="290549"/>
                    </a:cubicBezTo>
                    <a:cubicBezTo>
                      <a:pt x="169904" y="292136"/>
                      <a:pt x="109579" y="320712"/>
                      <a:pt x="125454" y="300074"/>
                    </a:cubicBezTo>
                    <a:cubicBezTo>
                      <a:pt x="141329" y="279437"/>
                      <a:pt x="224938" y="196357"/>
                      <a:pt x="265154" y="166724"/>
                    </a:cubicBezTo>
                    <a:cubicBezTo>
                      <a:pt x="305370" y="137091"/>
                      <a:pt x="345587" y="125449"/>
                      <a:pt x="366754" y="122274"/>
                    </a:cubicBezTo>
                    <a:cubicBezTo>
                      <a:pt x="387921" y="119099"/>
                      <a:pt x="387921" y="152436"/>
                      <a:pt x="392154" y="147674"/>
                    </a:cubicBezTo>
                    <a:cubicBezTo>
                      <a:pt x="396387" y="142912"/>
                      <a:pt x="399033" y="43428"/>
                      <a:pt x="392154" y="93699"/>
                    </a:cubicBezTo>
                    <a:cubicBezTo>
                      <a:pt x="385275" y="143970"/>
                      <a:pt x="356171" y="388445"/>
                      <a:pt x="350879" y="449299"/>
                    </a:cubicBezTo>
                    <a:cubicBezTo>
                      <a:pt x="345587" y="510153"/>
                      <a:pt x="351408" y="454591"/>
                      <a:pt x="360404" y="458824"/>
                    </a:cubicBezTo>
                    <a:cubicBezTo>
                      <a:pt x="369400" y="463057"/>
                      <a:pt x="404854" y="474699"/>
                      <a:pt x="404854" y="474699"/>
                    </a:cubicBezTo>
                    <a:lnTo>
                      <a:pt x="560429" y="535024"/>
                    </a:lnTo>
                    <a:cubicBezTo>
                      <a:pt x="583183" y="542962"/>
                      <a:pt x="540850" y="533436"/>
                      <a:pt x="541379" y="522324"/>
                    </a:cubicBezTo>
                    <a:cubicBezTo>
                      <a:pt x="541908" y="511212"/>
                      <a:pt x="547729" y="533966"/>
                      <a:pt x="563604" y="468349"/>
                    </a:cubicBezTo>
                    <a:cubicBezTo>
                      <a:pt x="579479" y="402732"/>
                      <a:pt x="627104" y="176778"/>
                      <a:pt x="636629" y="128624"/>
                    </a:cubicBezTo>
                    <a:cubicBezTo>
                      <a:pt x="646154" y="80470"/>
                      <a:pt x="646683" y="199003"/>
                      <a:pt x="620754" y="179424"/>
                    </a:cubicBezTo>
                    <a:cubicBezTo>
                      <a:pt x="594825" y="159845"/>
                      <a:pt x="521800" y="38666"/>
                      <a:pt x="481054" y="11149"/>
                    </a:cubicBezTo>
                    <a:cubicBezTo>
                      <a:pt x="440308" y="-16368"/>
                      <a:pt x="385275" y="15911"/>
                      <a:pt x="376279" y="14324"/>
                    </a:cubicBezTo>
                    <a:cubicBezTo>
                      <a:pt x="367283" y="12737"/>
                      <a:pt x="422846" y="-1022"/>
                      <a:pt x="427079" y="1624"/>
                    </a:cubicBezTo>
                    <a:cubicBezTo>
                      <a:pt x="431312" y="4270"/>
                      <a:pt x="433429" y="8503"/>
                      <a:pt x="401679" y="30199"/>
                    </a:cubicBezTo>
                    <a:cubicBezTo>
                      <a:pt x="369929" y="51895"/>
                      <a:pt x="283146" y="109574"/>
                      <a:pt x="236579" y="131799"/>
                    </a:cubicBezTo>
                    <a:cubicBezTo>
                      <a:pt x="190012" y="154024"/>
                      <a:pt x="124396" y="166724"/>
                      <a:pt x="122279" y="163549"/>
                    </a:cubicBezTo>
                    <a:cubicBezTo>
                      <a:pt x="120162" y="160374"/>
                      <a:pt x="244516" y="108516"/>
                      <a:pt x="223879" y="112749"/>
                    </a:cubicBezTo>
                    <a:cubicBezTo>
                      <a:pt x="203242" y="116982"/>
                      <a:pt x="18033" y="146616"/>
                      <a:pt x="1629" y="17624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23" name="フリーフォーム 922">
                <a:extLst>
                  <a:ext uri="{FF2B5EF4-FFF2-40B4-BE49-F238E27FC236}">
                    <a16:creationId xmlns:a16="http://schemas.microsoft.com/office/drawing/2014/main" id="{2D2CBD2F-0CB1-7F77-8CD6-E3997BE2FE78}"/>
                  </a:ext>
                </a:extLst>
              </p:cNvPr>
              <p:cNvSpPr/>
              <p:nvPr/>
            </p:nvSpPr>
            <p:spPr>
              <a:xfrm>
                <a:off x="1243935" y="5680519"/>
                <a:ext cx="575129" cy="330872"/>
              </a:xfrm>
              <a:custGeom>
                <a:avLst/>
                <a:gdLst>
                  <a:gd name="connsiteX0" fmla="*/ 665 w 575129"/>
                  <a:gd name="connsiteY0" fmla="*/ 190056 h 330872"/>
                  <a:gd name="connsiteX1" fmla="*/ 89565 w 575129"/>
                  <a:gd name="connsiteY1" fmla="*/ 244031 h 330872"/>
                  <a:gd name="connsiteX2" fmla="*/ 187990 w 575129"/>
                  <a:gd name="connsiteY2" fmla="*/ 313881 h 330872"/>
                  <a:gd name="connsiteX3" fmla="*/ 153065 w 575129"/>
                  <a:gd name="connsiteY3" fmla="*/ 326581 h 330872"/>
                  <a:gd name="connsiteX4" fmla="*/ 235615 w 575129"/>
                  <a:gd name="connsiteY4" fmla="*/ 253556 h 330872"/>
                  <a:gd name="connsiteX5" fmla="*/ 556290 w 575129"/>
                  <a:gd name="connsiteY5" fmla="*/ 12256 h 330872"/>
                  <a:gd name="connsiteX6" fmla="*/ 524540 w 575129"/>
                  <a:gd name="connsiteY6" fmla="*/ 37656 h 330872"/>
                  <a:gd name="connsiteX7" fmla="*/ 416590 w 575129"/>
                  <a:gd name="connsiteY7" fmla="*/ 56706 h 330872"/>
                  <a:gd name="connsiteX8" fmla="*/ 80040 w 575129"/>
                  <a:gd name="connsiteY8" fmla="*/ 174181 h 330872"/>
                  <a:gd name="connsiteX9" fmla="*/ 51465 w 575129"/>
                  <a:gd name="connsiteY9" fmla="*/ 190056 h 330872"/>
                  <a:gd name="connsiteX10" fmla="*/ 665 w 575129"/>
                  <a:gd name="connsiteY10" fmla="*/ 190056 h 33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75129" h="330872">
                    <a:moveTo>
                      <a:pt x="665" y="190056"/>
                    </a:moveTo>
                    <a:cubicBezTo>
                      <a:pt x="7015" y="199052"/>
                      <a:pt x="58344" y="223394"/>
                      <a:pt x="89565" y="244031"/>
                    </a:cubicBezTo>
                    <a:cubicBezTo>
                      <a:pt x="120786" y="264668"/>
                      <a:pt x="177407" y="300123"/>
                      <a:pt x="187990" y="313881"/>
                    </a:cubicBezTo>
                    <a:cubicBezTo>
                      <a:pt x="198573" y="327639"/>
                      <a:pt x="145128" y="336635"/>
                      <a:pt x="153065" y="326581"/>
                    </a:cubicBezTo>
                    <a:cubicBezTo>
                      <a:pt x="161002" y="316527"/>
                      <a:pt x="168411" y="305943"/>
                      <a:pt x="235615" y="253556"/>
                    </a:cubicBezTo>
                    <a:cubicBezTo>
                      <a:pt x="302819" y="201169"/>
                      <a:pt x="508136" y="48239"/>
                      <a:pt x="556290" y="12256"/>
                    </a:cubicBezTo>
                    <a:cubicBezTo>
                      <a:pt x="604444" y="-23727"/>
                      <a:pt x="547823" y="30248"/>
                      <a:pt x="524540" y="37656"/>
                    </a:cubicBezTo>
                    <a:cubicBezTo>
                      <a:pt x="501257" y="45064"/>
                      <a:pt x="490673" y="33952"/>
                      <a:pt x="416590" y="56706"/>
                    </a:cubicBezTo>
                    <a:cubicBezTo>
                      <a:pt x="342507" y="79460"/>
                      <a:pt x="140894" y="151956"/>
                      <a:pt x="80040" y="174181"/>
                    </a:cubicBezTo>
                    <a:cubicBezTo>
                      <a:pt x="19186" y="196406"/>
                      <a:pt x="67869" y="190056"/>
                      <a:pt x="51465" y="190056"/>
                    </a:cubicBezTo>
                    <a:cubicBezTo>
                      <a:pt x="35061" y="190056"/>
                      <a:pt x="-5685" y="181060"/>
                      <a:pt x="665" y="1900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24" name="フリーフォーム 923">
                <a:extLst>
                  <a:ext uri="{FF2B5EF4-FFF2-40B4-BE49-F238E27FC236}">
                    <a16:creationId xmlns:a16="http://schemas.microsoft.com/office/drawing/2014/main" id="{26AF0925-8501-54CB-F831-1FA0AD98509B}"/>
                  </a:ext>
                </a:extLst>
              </p:cNvPr>
              <p:cNvSpPr/>
              <p:nvPr/>
            </p:nvSpPr>
            <p:spPr>
              <a:xfrm>
                <a:off x="1870075" y="4699000"/>
                <a:ext cx="620616" cy="1307570"/>
              </a:xfrm>
              <a:custGeom>
                <a:avLst/>
                <a:gdLst>
                  <a:gd name="connsiteX0" fmla="*/ 0 w 620616"/>
                  <a:gd name="connsiteY0" fmla="*/ 0 h 1307570"/>
                  <a:gd name="connsiteX1" fmla="*/ 47625 w 620616"/>
                  <a:gd name="connsiteY1" fmla="*/ 133350 h 1307570"/>
                  <a:gd name="connsiteX2" fmla="*/ 63500 w 620616"/>
                  <a:gd name="connsiteY2" fmla="*/ 234950 h 1307570"/>
                  <a:gd name="connsiteX3" fmla="*/ 41275 w 620616"/>
                  <a:gd name="connsiteY3" fmla="*/ 869950 h 1307570"/>
                  <a:gd name="connsiteX4" fmla="*/ 57150 w 620616"/>
                  <a:gd name="connsiteY4" fmla="*/ 984250 h 1307570"/>
                  <a:gd name="connsiteX5" fmla="*/ 196850 w 620616"/>
                  <a:gd name="connsiteY5" fmla="*/ 1174750 h 1307570"/>
                  <a:gd name="connsiteX6" fmla="*/ 314325 w 620616"/>
                  <a:gd name="connsiteY6" fmla="*/ 1247775 h 1307570"/>
                  <a:gd name="connsiteX7" fmla="*/ 555625 w 620616"/>
                  <a:gd name="connsiteY7" fmla="*/ 1301750 h 1307570"/>
                  <a:gd name="connsiteX8" fmla="*/ 527050 w 620616"/>
                  <a:gd name="connsiteY8" fmla="*/ 1298575 h 1307570"/>
                  <a:gd name="connsiteX9" fmla="*/ 365125 w 620616"/>
                  <a:gd name="connsiteY9" fmla="*/ 1235075 h 1307570"/>
                  <a:gd name="connsiteX10" fmla="*/ 577850 w 620616"/>
                  <a:gd name="connsiteY10" fmla="*/ 1263650 h 1307570"/>
                  <a:gd name="connsiteX11" fmla="*/ 584200 w 620616"/>
                  <a:gd name="connsiteY11" fmla="*/ 1225550 h 1307570"/>
                  <a:gd name="connsiteX12" fmla="*/ 530225 w 620616"/>
                  <a:gd name="connsiteY12" fmla="*/ 1076325 h 1307570"/>
                  <a:gd name="connsiteX13" fmla="*/ 555625 w 620616"/>
                  <a:gd name="connsiteY13" fmla="*/ 1127125 h 1307570"/>
                  <a:gd name="connsiteX14" fmla="*/ 514350 w 620616"/>
                  <a:gd name="connsiteY14" fmla="*/ 1003300 h 1307570"/>
                  <a:gd name="connsiteX15" fmla="*/ 542925 w 620616"/>
                  <a:gd name="connsiteY15" fmla="*/ 860425 h 1307570"/>
                  <a:gd name="connsiteX16" fmla="*/ 619125 w 620616"/>
                  <a:gd name="connsiteY16" fmla="*/ 650875 h 1307570"/>
                  <a:gd name="connsiteX17" fmla="*/ 587375 w 620616"/>
                  <a:gd name="connsiteY17" fmla="*/ 733425 h 1307570"/>
                  <a:gd name="connsiteX18" fmla="*/ 514350 w 620616"/>
                  <a:gd name="connsiteY18" fmla="*/ 844550 h 1307570"/>
                  <a:gd name="connsiteX19" fmla="*/ 330200 w 620616"/>
                  <a:gd name="connsiteY19" fmla="*/ 1057275 h 1307570"/>
                  <a:gd name="connsiteX20" fmla="*/ 222250 w 620616"/>
                  <a:gd name="connsiteY20" fmla="*/ 1069975 h 1307570"/>
                  <a:gd name="connsiteX21" fmla="*/ 107950 w 620616"/>
                  <a:gd name="connsiteY21" fmla="*/ 974725 h 1307570"/>
                  <a:gd name="connsiteX22" fmla="*/ 82550 w 620616"/>
                  <a:gd name="connsiteY22" fmla="*/ 628650 h 1307570"/>
                  <a:gd name="connsiteX23" fmla="*/ 117475 w 620616"/>
                  <a:gd name="connsiteY23" fmla="*/ 285750 h 1307570"/>
                  <a:gd name="connsiteX24" fmla="*/ 203200 w 620616"/>
                  <a:gd name="connsiteY24" fmla="*/ 171450 h 1307570"/>
                  <a:gd name="connsiteX25" fmla="*/ 174625 w 620616"/>
                  <a:gd name="connsiteY25" fmla="*/ 187325 h 1307570"/>
                  <a:gd name="connsiteX26" fmla="*/ 104775 w 620616"/>
                  <a:gd name="connsiteY26" fmla="*/ 69850 h 1307570"/>
                  <a:gd name="connsiteX27" fmla="*/ 69850 w 620616"/>
                  <a:gd name="connsiteY27" fmla="*/ 53975 h 1307570"/>
                  <a:gd name="connsiteX28" fmla="*/ 120650 w 620616"/>
                  <a:gd name="connsiteY28" fmla="*/ 104775 h 1307570"/>
                  <a:gd name="connsiteX29" fmla="*/ 85725 w 620616"/>
                  <a:gd name="connsiteY29" fmla="*/ 73025 h 1307570"/>
                  <a:gd name="connsiteX30" fmla="*/ 0 w 620616"/>
                  <a:gd name="connsiteY30" fmla="*/ 0 h 1307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20616" h="1307570">
                    <a:moveTo>
                      <a:pt x="0" y="0"/>
                    </a:moveTo>
                    <a:cubicBezTo>
                      <a:pt x="18521" y="47096"/>
                      <a:pt x="37042" y="94192"/>
                      <a:pt x="47625" y="133350"/>
                    </a:cubicBezTo>
                    <a:cubicBezTo>
                      <a:pt x="58208" y="172508"/>
                      <a:pt x="64558" y="112183"/>
                      <a:pt x="63500" y="234950"/>
                    </a:cubicBezTo>
                    <a:cubicBezTo>
                      <a:pt x="62442" y="357717"/>
                      <a:pt x="42333" y="745067"/>
                      <a:pt x="41275" y="869950"/>
                    </a:cubicBezTo>
                    <a:cubicBezTo>
                      <a:pt x="40217" y="994833"/>
                      <a:pt x="31221" y="933450"/>
                      <a:pt x="57150" y="984250"/>
                    </a:cubicBezTo>
                    <a:cubicBezTo>
                      <a:pt x="83079" y="1035050"/>
                      <a:pt x="153988" y="1130829"/>
                      <a:pt x="196850" y="1174750"/>
                    </a:cubicBezTo>
                    <a:cubicBezTo>
                      <a:pt x="239712" y="1218671"/>
                      <a:pt x="254529" y="1226608"/>
                      <a:pt x="314325" y="1247775"/>
                    </a:cubicBezTo>
                    <a:cubicBezTo>
                      <a:pt x="374121" y="1268942"/>
                      <a:pt x="555625" y="1301750"/>
                      <a:pt x="555625" y="1301750"/>
                    </a:cubicBezTo>
                    <a:cubicBezTo>
                      <a:pt x="591079" y="1310217"/>
                      <a:pt x="558800" y="1309687"/>
                      <a:pt x="527050" y="1298575"/>
                    </a:cubicBezTo>
                    <a:cubicBezTo>
                      <a:pt x="495300" y="1287463"/>
                      <a:pt x="356658" y="1240896"/>
                      <a:pt x="365125" y="1235075"/>
                    </a:cubicBezTo>
                    <a:cubicBezTo>
                      <a:pt x="373592" y="1229254"/>
                      <a:pt x="541338" y="1265237"/>
                      <a:pt x="577850" y="1263650"/>
                    </a:cubicBezTo>
                    <a:cubicBezTo>
                      <a:pt x="614362" y="1262063"/>
                      <a:pt x="592137" y="1256771"/>
                      <a:pt x="584200" y="1225550"/>
                    </a:cubicBezTo>
                    <a:cubicBezTo>
                      <a:pt x="576263" y="1194329"/>
                      <a:pt x="534988" y="1092729"/>
                      <a:pt x="530225" y="1076325"/>
                    </a:cubicBezTo>
                    <a:cubicBezTo>
                      <a:pt x="525462" y="1059921"/>
                      <a:pt x="558271" y="1139296"/>
                      <a:pt x="555625" y="1127125"/>
                    </a:cubicBezTo>
                    <a:cubicBezTo>
                      <a:pt x="552979" y="1114954"/>
                      <a:pt x="516467" y="1047750"/>
                      <a:pt x="514350" y="1003300"/>
                    </a:cubicBezTo>
                    <a:cubicBezTo>
                      <a:pt x="512233" y="958850"/>
                      <a:pt x="525463" y="919162"/>
                      <a:pt x="542925" y="860425"/>
                    </a:cubicBezTo>
                    <a:cubicBezTo>
                      <a:pt x="560387" y="801688"/>
                      <a:pt x="611717" y="672042"/>
                      <a:pt x="619125" y="650875"/>
                    </a:cubicBezTo>
                    <a:cubicBezTo>
                      <a:pt x="626533" y="629708"/>
                      <a:pt x="604837" y="701146"/>
                      <a:pt x="587375" y="733425"/>
                    </a:cubicBezTo>
                    <a:cubicBezTo>
                      <a:pt x="569913" y="765704"/>
                      <a:pt x="557212" y="790575"/>
                      <a:pt x="514350" y="844550"/>
                    </a:cubicBezTo>
                    <a:cubicBezTo>
                      <a:pt x="471488" y="898525"/>
                      <a:pt x="378883" y="1019704"/>
                      <a:pt x="330200" y="1057275"/>
                    </a:cubicBezTo>
                    <a:cubicBezTo>
                      <a:pt x="281517" y="1094846"/>
                      <a:pt x="259292" y="1083733"/>
                      <a:pt x="222250" y="1069975"/>
                    </a:cubicBezTo>
                    <a:cubicBezTo>
                      <a:pt x="185208" y="1056217"/>
                      <a:pt x="131233" y="1048279"/>
                      <a:pt x="107950" y="974725"/>
                    </a:cubicBezTo>
                    <a:cubicBezTo>
                      <a:pt x="84667" y="901171"/>
                      <a:pt x="80963" y="743479"/>
                      <a:pt x="82550" y="628650"/>
                    </a:cubicBezTo>
                    <a:cubicBezTo>
                      <a:pt x="84138" y="513821"/>
                      <a:pt x="97367" y="361950"/>
                      <a:pt x="117475" y="285750"/>
                    </a:cubicBezTo>
                    <a:cubicBezTo>
                      <a:pt x="137583" y="209550"/>
                      <a:pt x="193675" y="187854"/>
                      <a:pt x="203200" y="171450"/>
                    </a:cubicBezTo>
                    <a:cubicBezTo>
                      <a:pt x="212725" y="155046"/>
                      <a:pt x="191029" y="204258"/>
                      <a:pt x="174625" y="187325"/>
                    </a:cubicBezTo>
                    <a:cubicBezTo>
                      <a:pt x="158221" y="170392"/>
                      <a:pt x="122237" y="92075"/>
                      <a:pt x="104775" y="69850"/>
                    </a:cubicBezTo>
                    <a:cubicBezTo>
                      <a:pt x="87313" y="47625"/>
                      <a:pt x="67204" y="48154"/>
                      <a:pt x="69850" y="53975"/>
                    </a:cubicBezTo>
                    <a:cubicBezTo>
                      <a:pt x="72496" y="59796"/>
                      <a:pt x="118004" y="101600"/>
                      <a:pt x="120650" y="104775"/>
                    </a:cubicBezTo>
                    <a:cubicBezTo>
                      <a:pt x="123296" y="107950"/>
                      <a:pt x="85725" y="73025"/>
                      <a:pt x="85725" y="7302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906" name="グループ化 905">
              <a:extLst>
                <a:ext uri="{FF2B5EF4-FFF2-40B4-BE49-F238E27FC236}">
                  <a16:creationId xmlns:a16="http://schemas.microsoft.com/office/drawing/2014/main" id="{4D53A12A-32D3-1645-8466-1F1F254A723B}"/>
                </a:ext>
              </a:extLst>
            </p:cNvPr>
            <p:cNvGrpSpPr/>
            <p:nvPr/>
          </p:nvGrpSpPr>
          <p:grpSpPr>
            <a:xfrm>
              <a:off x="5036312" y="3849863"/>
              <a:ext cx="4227494" cy="4323055"/>
              <a:chOff x="5663112" y="4655628"/>
              <a:chExt cx="1396124" cy="1427683"/>
            </a:xfrm>
          </p:grpSpPr>
          <p:sp>
            <p:nvSpPr>
              <p:cNvPr id="907" name="フリーフォーム 906">
                <a:extLst>
                  <a:ext uri="{FF2B5EF4-FFF2-40B4-BE49-F238E27FC236}">
                    <a16:creationId xmlns:a16="http://schemas.microsoft.com/office/drawing/2014/main" id="{AD4E63FF-C2C4-1821-A99B-6E4639323650}"/>
                  </a:ext>
                </a:extLst>
              </p:cNvPr>
              <p:cNvSpPr/>
              <p:nvPr/>
            </p:nvSpPr>
            <p:spPr>
              <a:xfrm>
                <a:off x="5764668" y="4694983"/>
                <a:ext cx="455752" cy="337959"/>
              </a:xfrm>
              <a:custGeom>
                <a:avLst/>
                <a:gdLst>
                  <a:gd name="connsiteX0" fmla="*/ 7482 w 455752"/>
                  <a:gd name="connsiteY0" fmla="*/ 207217 h 337959"/>
                  <a:gd name="connsiteX1" fmla="*/ 17007 w 455752"/>
                  <a:gd name="connsiteY1" fmla="*/ 270717 h 337959"/>
                  <a:gd name="connsiteX2" fmla="*/ 140832 w 455752"/>
                  <a:gd name="connsiteY2" fmla="*/ 327867 h 337959"/>
                  <a:gd name="connsiteX3" fmla="*/ 77332 w 455752"/>
                  <a:gd name="connsiteY3" fmla="*/ 327867 h 337959"/>
                  <a:gd name="connsiteX4" fmla="*/ 280532 w 455752"/>
                  <a:gd name="connsiteY4" fmla="*/ 337392 h 337959"/>
                  <a:gd name="connsiteX5" fmla="*/ 258307 w 455752"/>
                  <a:gd name="connsiteY5" fmla="*/ 308817 h 337959"/>
                  <a:gd name="connsiteX6" fmla="*/ 378957 w 455752"/>
                  <a:gd name="connsiteY6" fmla="*/ 105617 h 337959"/>
                  <a:gd name="connsiteX7" fmla="*/ 321807 w 455752"/>
                  <a:gd name="connsiteY7" fmla="*/ 169117 h 337959"/>
                  <a:gd name="connsiteX8" fmla="*/ 439282 w 455752"/>
                  <a:gd name="connsiteY8" fmla="*/ 10367 h 337959"/>
                  <a:gd name="connsiteX9" fmla="*/ 423407 w 455752"/>
                  <a:gd name="connsiteY9" fmla="*/ 32592 h 337959"/>
                  <a:gd name="connsiteX10" fmla="*/ 150357 w 455752"/>
                  <a:gd name="connsiteY10" fmla="*/ 172292 h 337959"/>
                  <a:gd name="connsiteX11" fmla="*/ 188457 w 455752"/>
                  <a:gd name="connsiteY11" fmla="*/ 137367 h 337959"/>
                  <a:gd name="connsiteX12" fmla="*/ 77332 w 455752"/>
                  <a:gd name="connsiteY12" fmla="*/ 238967 h 337959"/>
                  <a:gd name="connsiteX13" fmla="*/ 7482 w 455752"/>
                  <a:gd name="connsiteY13" fmla="*/ 207217 h 337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5752" h="337959">
                    <a:moveTo>
                      <a:pt x="7482" y="207217"/>
                    </a:moveTo>
                    <a:cubicBezTo>
                      <a:pt x="-2572" y="212509"/>
                      <a:pt x="-5218" y="250609"/>
                      <a:pt x="17007" y="270717"/>
                    </a:cubicBezTo>
                    <a:cubicBezTo>
                      <a:pt x="39232" y="290825"/>
                      <a:pt x="130778" y="318342"/>
                      <a:pt x="140832" y="327867"/>
                    </a:cubicBezTo>
                    <a:cubicBezTo>
                      <a:pt x="150886" y="337392"/>
                      <a:pt x="54049" y="326280"/>
                      <a:pt x="77332" y="327867"/>
                    </a:cubicBezTo>
                    <a:cubicBezTo>
                      <a:pt x="100615" y="329455"/>
                      <a:pt x="250369" y="340567"/>
                      <a:pt x="280532" y="337392"/>
                    </a:cubicBezTo>
                    <a:cubicBezTo>
                      <a:pt x="310695" y="334217"/>
                      <a:pt x="241903" y="347446"/>
                      <a:pt x="258307" y="308817"/>
                    </a:cubicBezTo>
                    <a:cubicBezTo>
                      <a:pt x="274711" y="270188"/>
                      <a:pt x="368374" y="128900"/>
                      <a:pt x="378957" y="105617"/>
                    </a:cubicBezTo>
                    <a:cubicBezTo>
                      <a:pt x="389540" y="82334"/>
                      <a:pt x="311753" y="184992"/>
                      <a:pt x="321807" y="169117"/>
                    </a:cubicBezTo>
                    <a:cubicBezTo>
                      <a:pt x="331861" y="153242"/>
                      <a:pt x="439282" y="10367"/>
                      <a:pt x="439282" y="10367"/>
                    </a:cubicBezTo>
                    <a:cubicBezTo>
                      <a:pt x="456215" y="-12387"/>
                      <a:pt x="471561" y="5604"/>
                      <a:pt x="423407" y="32592"/>
                    </a:cubicBezTo>
                    <a:cubicBezTo>
                      <a:pt x="375253" y="59579"/>
                      <a:pt x="189515" y="154830"/>
                      <a:pt x="150357" y="172292"/>
                    </a:cubicBezTo>
                    <a:cubicBezTo>
                      <a:pt x="111199" y="189754"/>
                      <a:pt x="188457" y="137367"/>
                      <a:pt x="188457" y="137367"/>
                    </a:cubicBezTo>
                    <a:cubicBezTo>
                      <a:pt x="176286" y="148480"/>
                      <a:pt x="103790" y="224150"/>
                      <a:pt x="77332" y="238967"/>
                    </a:cubicBezTo>
                    <a:cubicBezTo>
                      <a:pt x="50874" y="253784"/>
                      <a:pt x="17536" y="201925"/>
                      <a:pt x="7482" y="2072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08" name="フリーフォーム 907">
                <a:extLst>
                  <a:ext uri="{FF2B5EF4-FFF2-40B4-BE49-F238E27FC236}">
                    <a16:creationId xmlns:a16="http://schemas.microsoft.com/office/drawing/2014/main" id="{F4419EB8-AC0C-4B57-6EB3-ACEE90352A71}"/>
                  </a:ext>
                </a:extLst>
              </p:cNvPr>
              <p:cNvSpPr/>
              <p:nvPr/>
            </p:nvSpPr>
            <p:spPr>
              <a:xfrm>
                <a:off x="5663112" y="4874209"/>
                <a:ext cx="726583" cy="983433"/>
              </a:xfrm>
              <a:custGeom>
                <a:avLst/>
                <a:gdLst>
                  <a:gd name="connsiteX0" fmla="*/ 236038 w 726583"/>
                  <a:gd name="connsiteY0" fmla="*/ 482016 h 983433"/>
                  <a:gd name="connsiteX1" fmla="*/ 51888 w 726583"/>
                  <a:gd name="connsiteY1" fmla="*/ 497891 h 983433"/>
                  <a:gd name="connsiteX2" fmla="*/ 58238 w 726583"/>
                  <a:gd name="connsiteY2" fmla="*/ 488366 h 983433"/>
                  <a:gd name="connsiteX3" fmla="*/ 16963 w 726583"/>
                  <a:gd name="connsiteY3" fmla="*/ 380416 h 983433"/>
                  <a:gd name="connsiteX4" fmla="*/ 32838 w 726583"/>
                  <a:gd name="connsiteY4" fmla="*/ 405816 h 983433"/>
                  <a:gd name="connsiteX5" fmla="*/ 74113 w 726583"/>
                  <a:gd name="connsiteY5" fmla="*/ 405816 h 983433"/>
                  <a:gd name="connsiteX6" fmla="*/ 474163 w 726583"/>
                  <a:gd name="connsiteY6" fmla="*/ 151816 h 983433"/>
                  <a:gd name="connsiteX7" fmla="*/ 509088 w 726583"/>
                  <a:gd name="connsiteY7" fmla="*/ 151816 h 983433"/>
                  <a:gd name="connsiteX8" fmla="*/ 502738 w 726583"/>
                  <a:gd name="connsiteY8" fmla="*/ 129591 h 983433"/>
                  <a:gd name="connsiteX9" fmla="*/ 502738 w 726583"/>
                  <a:gd name="connsiteY9" fmla="*/ 104191 h 983433"/>
                  <a:gd name="connsiteX10" fmla="*/ 518613 w 726583"/>
                  <a:gd name="connsiteY10" fmla="*/ 2591 h 983433"/>
                  <a:gd name="connsiteX11" fmla="*/ 518613 w 726583"/>
                  <a:gd name="connsiteY11" fmla="*/ 27991 h 983433"/>
                  <a:gd name="connsiteX12" fmla="*/ 518613 w 726583"/>
                  <a:gd name="connsiteY12" fmla="*/ 59741 h 983433"/>
                  <a:gd name="connsiteX13" fmla="*/ 648788 w 726583"/>
                  <a:gd name="connsiteY13" fmla="*/ 174041 h 983433"/>
                  <a:gd name="connsiteX14" fmla="*/ 690063 w 726583"/>
                  <a:gd name="connsiteY14" fmla="*/ 221666 h 983433"/>
                  <a:gd name="connsiteX15" fmla="*/ 585288 w 726583"/>
                  <a:gd name="connsiteY15" fmla="*/ 332791 h 983433"/>
                  <a:gd name="connsiteX16" fmla="*/ 724988 w 726583"/>
                  <a:gd name="connsiteY16" fmla="*/ 218491 h 983433"/>
                  <a:gd name="connsiteX17" fmla="*/ 639263 w 726583"/>
                  <a:gd name="connsiteY17" fmla="*/ 288341 h 983433"/>
                  <a:gd name="connsiteX18" fmla="*/ 331288 w 726583"/>
                  <a:gd name="connsiteY18" fmla="*/ 561391 h 983433"/>
                  <a:gd name="connsiteX19" fmla="*/ 20138 w 726583"/>
                  <a:gd name="connsiteY19" fmla="*/ 955091 h 983433"/>
                  <a:gd name="connsiteX20" fmla="*/ 42363 w 726583"/>
                  <a:gd name="connsiteY20" fmla="*/ 923341 h 983433"/>
                  <a:gd name="connsiteX21" fmla="*/ 137613 w 726583"/>
                  <a:gd name="connsiteY21" fmla="*/ 691566 h 983433"/>
                  <a:gd name="connsiteX22" fmla="*/ 356688 w 726583"/>
                  <a:gd name="connsiteY22" fmla="*/ 386766 h 983433"/>
                  <a:gd name="connsiteX23" fmla="*/ 436063 w 726583"/>
                  <a:gd name="connsiteY23" fmla="*/ 231191 h 983433"/>
                  <a:gd name="connsiteX24" fmla="*/ 232863 w 726583"/>
                  <a:gd name="connsiteY24" fmla="*/ 383591 h 983433"/>
                  <a:gd name="connsiteX25" fmla="*/ 191588 w 726583"/>
                  <a:gd name="connsiteY25" fmla="*/ 415341 h 983433"/>
                  <a:gd name="connsiteX26" fmla="*/ 210638 w 726583"/>
                  <a:gd name="connsiteY26" fmla="*/ 431216 h 983433"/>
                  <a:gd name="connsiteX27" fmla="*/ 109038 w 726583"/>
                  <a:gd name="connsiteY27" fmla="*/ 424866 h 983433"/>
                  <a:gd name="connsiteX28" fmla="*/ 236038 w 726583"/>
                  <a:gd name="connsiteY28" fmla="*/ 482016 h 983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726583" h="983433">
                    <a:moveTo>
                      <a:pt x="236038" y="482016"/>
                    </a:moveTo>
                    <a:cubicBezTo>
                      <a:pt x="226513" y="494187"/>
                      <a:pt x="81521" y="496833"/>
                      <a:pt x="51888" y="497891"/>
                    </a:cubicBezTo>
                    <a:cubicBezTo>
                      <a:pt x="22255" y="498949"/>
                      <a:pt x="64059" y="507945"/>
                      <a:pt x="58238" y="488366"/>
                    </a:cubicBezTo>
                    <a:cubicBezTo>
                      <a:pt x="52417" y="468787"/>
                      <a:pt x="21196" y="394174"/>
                      <a:pt x="16963" y="380416"/>
                    </a:cubicBezTo>
                    <a:cubicBezTo>
                      <a:pt x="12730" y="366658"/>
                      <a:pt x="23313" y="401583"/>
                      <a:pt x="32838" y="405816"/>
                    </a:cubicBezTo>
                    <a:cubicBezTo>
                      <a:pt x="42363" y="410049"/>
                      <a:pt x="559" y="448149"/>
                      <a:pt x="74113" y="405816"/>
                    </a:cubicBezTo>
                    <a:cubicBezTo>
                      <a:pt x="147667" y="363483"/>
                      <a:pt x="401667" y="194149"/>
                      <a:pt x="474163" y="151816"/>
                    </a:cubicBezTo>
                    <a:cubicBezTo>
                      <a:pt x="546659" y="109483"/>
                      <a:pt x="504326" y="155520"/>
                      <a:pt x="509088" y="151816"/>
                    </a:cubicBezTo>
                    <a:cubicBezTo>
                      <a:pt x="513850" y="148112"/>
                      <a:pt x="503796" y="137528"/>
                      <a:pt x="502738" y="129591"/>
                    </a:cubicBezTo>
                    <a:cubicBezTo>
                      <a:pt x="501680" y="121654"/>
                      <a:pt x="500092" y="125358"/>
                      <a:pt x="502738" y="104191"/>
                    </a:cubicBezTo>
                    <a:cubicBezTo>
                      <a:pt x="505384" y="83024"/>
                      <a:pt x="515967" y="15291"/>
                      <a:pt x="518613" y="2591"/>
                    </a:cubicBezTo>
                    <a:cubicBezTo>
                      <a:pt x="521259" y="-10109"/>
                      <a:pt x="518613" y="27991"/>
                      <a:pt x="518613" y="27991"/>
                    </a:cubicBezTo>
                    <a:cubicBezTo>
                      <a:pt x="518613" y="37516"/>
                      <a:pt x="496917" y="35400"/>
                      <a:pt x="518613" y="59741"/>
                    </a:cubicBezTo>
                    <a:cubicBezTo>
                      <a:pt x="540309" y="84082"/>
                      <a:pt x="620213" y="147053"/>
                      <a:pt x="648788" y="174041"/>
                    </a:cubicBezTo>
                    <a:cubicBezTo>
                      <a:pt x="677363" y="201028"/>
                      <a:pt x="700646" y="195208"/>
                      <a:pt x="690063" y="221666"/>
                    </a:cubicBezTo>
                    <a:cubicBezTo>
                      <a:pt x="679480" y="248124"/>
                      <a:pt x="579467" y="333320"/>
                      <a:pt x="585288" y="332791"/>
                    </a:cubicBezTo>
                    <a:cubicBezTo>
                      <a:pt x="591109" y="332262"/>
                      <a:pt x="724988" y="218491"/>
                      <a:pt x="724988" y="218491"/>
                    </a:cubicBezTo>
                    <a:cubicBezTo>
                      <a:pt x="733984" y="211083"/>
                      <a:pt x="704880" y="231191"/>
                      <a:pt x="639263" y="288341"/>
                    </a:cubicBezTo>
                    <a:cubicBezTo>
                      <a:pt x="573646" y="345491"/>
                      <a:pt x="434475" y="450266"/>
                      <a:pt x="331288" y="561391"/>
                    </a:cubicBezTo>
                    <a:cubicBezTo>
                      <a:pt x="228101" y="672516"/>
                      <a:pt x="68292" y="894766"/>
                      <a:pt x="20138" y="955091"/>
                    </a:cubicBezTo>
                    <a:cubicBezTo>
                      <a:pt x="-28016" y="1015416"/>
                      <a:pt x="22784" y="967262"/>
                      <a:pt x="42363" y="923341"/>
                    </a:cubicBezTo>
                    <a:cubicBezTo>
                      <a:pt x="61942" y="879420"/>
                      <a:pt x="85226" y="780995"/>
                      <a:pt x="137613" y="691566"/>
                    </a:cubicBezTo>
                    <a:cubicBezTo>
                      <a:pt x="190000" y="602137"/>
                      <a:pt x="306946" y="463495"/>
                      <a:pt x="356688" y="386766"/>
                    </a:cubicBezTo>
                    <a:cubicBezTo>
                      <a:pt x="406430" y="310037"/>
                      <a:pt x="456700" y="231720"/>
                      <a:pt x="436063" y="231191"/>
                    </a:cubicBezTo>
                    <a:cubicBezTo>
                      <a:pt x="415426" y="230662"/>
                      <a:pt x="273609" y="352899"/>
                      <a:pt x="232863" y="383591"/>
                    </a:cubicBezTo>
                    <a:cubicBezTo>
                      <a:pt x="192117" y="414283"/>
                      <a:pt x="191588" y="415341"/>
                      <a:pt x="191588" y="415341"/>
                    </a:cubicBezTo>
                    <a:cubicBezTo>
                      <a:pt x="187884" y="423278"/>
                      <a:pt x="224396" y="429629"/>
                      <a:pt x="210638" y="431216"/>
                    </a:cubicBezTo>
                    <a:cubicBezTo>
                      <a:pt x="196880" y="432803"/>
                      <a:pt x="105863" y="417987"/>
                      <a:pt x="109038" y="424866"/>
                    </a:cubicBezTo>
                    <a:cubicBezTo>
                      <a:pt x="112213" y="431745"/>
                      <a:pt x="245563" y="469845"/>
                      <a:pt x="236038" y="48201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09" name="フリーフォーム 908">
                <a:extLst>
                  <a:ext uri="{FF2B5EF4-FFF2-40B4-BE49-F238E27FC236}">
                    <a16:creationId xmlns:a16="http://schemas.microsoft.com/office/drawing/2014/main" id="{1BD662A6-6159-A0CA-0F27-592D00CE7052}"/>
                  </a:ext>
                </a:extLst>
              </p:cNvPr>
              <p:cNvSpPr/>
              <p:nvPr/>
            </p:nvSpPr>
            <p:spPr>
              <a:xfrm>
                <a:off x="5854379" y="5246746"/>
                <a:ext cx="228189" cy="771554"/>
              </a:xfrm>
              <a:custGeom>
                <a:avLst/>
                <a:gdLst>
                  <a:gd name="connsiteX0" fmla="*/ 136846 w 228189"/>
                  <a:gd name="connsiteY0" fmla="*/ 150754 h 771554"/>
                  <a:gd name="connsiteX1" fmla="*/ 149546 w 228189"/>
                  <a:gd name="connsiteY1" fmla="*/ 226954 h 771554"/>
                  <a:gd name="connsiteX2" fmla="*/ 140021 w 228189"/>
                  <a:gd name="connsiteY2" fmla="*/ 661929 h 771554"/>
                  <a:gd name="connsiteX3" fmla="*/ 127321 w 228189"/>
                  <a:gd name="connsiteY3" fmla="*/ 646054 h 771554"/>
                  <a:gd name="connsiteX4" fmla="*/ 6671 w 228189"/>
                  <a:gd name="connsiteY4" fmla="*/ 506354 h 771554"/>
                  <a:gd name="connsiteX5" fmla="*/ 19371 w 228189"/>
                  <a:gd name="connsiteY5" fmla="*/ 522229 h 771554"/>
                  <a:gd name="connsiteX6" fmla="*/ 51121 w 228189"/>
                  <a:gd name="connsiteY6" fmla="*/ 560329 h 771554"/>
                  <a:gd name="connsiteX7" fmla="*/ 86046 w 228189"/>
                  <a:gd name="connsiteY7" fmla="*/ 703204 h 771554"/>
                  <a:gd name="connsiteX8" fmla="*/ 86046 w 228189"/>
                  <a:gd name="connsiteY8" fmla="*/ 674629 h 771554"/>
                  <a:gd name="connsiteX9" fmla="*/ 184471 w 228189"/>
                  <a:gd name="connsiteY9" fmla="*/ 757179 h 771554"/>
                  <a:gd name="connsiteX10" fmla="*/ 187646 w 228189"/>
                  <a:gd name="connsiteY10" fmla="*/ 693679 h 771554"/>
                  <a:gd name="connsiteX11" fmla="*/ 222571 w 228189"/>
                  <a:gd name="connsiteY11" fmla="*/ 39629 h 771554"/>
                  <a:gd name="connsiteX12" fmla="*/ 222571 w 228189"/>
                  <a:gd name="connsiteY12" fmla="*/ 80904 h 771554"/>
                  <a:gd name="connsiteX13" fmla="*/ 136846 w 228189"/>
                  <a:gd name="connsiteY13" fmla="*/ 150754 h 771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189" h="771554">
                    <a:moveTo>
                      <a:pt x="136846" y="150754"/>
                    </a:moveTo>
                    <a:cubicBezTo>
                      <a:pt x="124675" y="175096"/>
                      <a:pt x="149017" y="141758"/>
                      <a:pt x="149546" y="226954"/>
                    </a:cubicBezTo>
                    <a:cubicBezTo>
                      <a:pt x="150075" y="312150"/>
                      <a:pt x="140021" y="661929"/>
                      <a:pt x="140021" y="661929"/>
                    </a:cubicBezTo>
                    <a:cubicBezTo>
                      <a:pt x="136317" y="731779"/>
                      <a:pt x="127321" y="646054"/>
                      <a:pt x="127321" y="646054"/>
                    </a:cubicBezTo>
                    <a:lnTo>
                      <a:pt x="6671" y="506354"/>
                    </a:lnTo>
                    <a:cubicBezTo>
                      <a:pt x="-11321" y="485717"/>
                      <a:pt x="11963" y="513233"/>
                      <a:pt x="19371" y="522229"/>
                    </a:cubicBezTo>
                    <a:cubicBezTo>
                      <a:pt x="26779" y="531225"/>
                      <a:pt x="40009" y="530167"/>
                      <a:pt x="51121" y="560329"/>
                    </a:cubicBezTo>
                    <a:cubicBezTo>
                      <a:pt x="62233" y="590491"/>
                      <a:pt x="80225" y="684154"/>
                      <a:pt x="86046" y="703204"/>
                    </a:cubicBezTo>
                    <a:cubicBezTo>
                      <a:pt x="91867" y="722254"/>
                      <a:pt x="69642" y="665633"/>
                      <a:pt x="86046" y="674629"/>
                    </a:cubicBezTo>
                    <a:cubicBezTo>
                      <a:pt x="102450" y="683625"/>
                      <a:pt x="167538" y="754004"/>
                      <a:pt x="184471" y="757179"/>
                    </a:cubicBezTo>
                    <a:cubicBezTo>
                      <a:pt x="201404" y="760354"/>
                      <a:pt x="181296" y="813271"/>
                      <a:pt x="187646" y="693679"/>
                    </a:cubicBezTo>
                    <a:cubicBezTo>
                      <a:pt x="193996" y="574087"/>
                      <a:pt x="216750" y="141758"/>
                      <a:pt x="222571" y="39629"/>
                    </a:cubicBezTo>
                    <a:cubicBezTo>
                      <a:pt x="228392" y="-62500"/>
                      <a:pt x="231567" y="62912"/>
                      <a:pt x="222571" y="80904"/>
                    </a:cubicBezTo>
                    <a:cubicBezTo>
                      <a:pt x="213575" y="98896"/>
                      <a:pt x="149017" y="126412"/>
                      <a:pt x="136846" y="15075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10" name="フリーフォーム 909">
                <a:extLst>
                  <a:ext uri="{FF2B5EF4-FFF2-40B4-BE49-F238E27FC236}">
                    <a16:creationId xmlns:a16="http://schemas.microsoft.com/office/drawing/2014/main" id="{67BA624B-AD67-C823-EB17-99C523632C8D}"/>
                  </a:ext>
                </a:extLst>
              </p:cNvPr>
              <p:cNvSpPr/>
              <p:nvPr/>
            </p:nvSpPr>
            <p:spPr>
              <a:xfrm>
                <a:off x="6006982" y="5240173"/>
                <a:ext cx="311821" cy="496858"/>
              </a:xfrm>
              <a:custGeom>
                <a:avLst/>
                <a:gdLst>
                  <a:gd name="connsiteX0" fmla="*/ 118 w 311821"/>
                  <a:gd name="connsiteY0" fmla="*/ 141452 h 496858"/>
                  <a:gd name="connsiteX1" fmla="*/ 76318 w 311821"/>
                  <a:gd name="connsiteY1" fmla="*/ 249402 h 496858"/>
                  <a:gd name="connsiteX2" fmla="*/ 139818 w 311821"/>
                  <a:gd name="connsiteY2" fmla="*/ 389102 h 496858"/>
                  <a:gd name="connsiteX3" fmla="*/ 111243 w 311821"/>
                  <a:gd name="connsiteY3" fmla="*/ 373227 h 496858"/>
                  <a:gd name="connsiteX4" fmla="*/ 289043 w 311821"/>
                  <a:gd name="connsiteY4" fmla="*/ 493877 h 496858"/>
                  <a:gd name="connsiteX5" fmla="*/ 308093 w 311821"/>
                  <a:gd name="connsiteY5" fmla="*/ 452602 h 496858"/>
                  <a:gd name="connsiteX6" fmla="*/ 276343 w 311821"/>
                  <a:gd name="connsiteY6" fmla="*/ 370052 h 496858"/>
                  <a:gd name="connsiteX7" fmla="*/ 225543 w 311821"/>
                  <a:gd name="connsiteY7" fmla="*/ 303377 h 496858"/>
                  <a:gd name="connsiteX8" fmla="*/ 219193 w 311821"/>
                  <a:gd name="connsiteY8" fmla="*/ 271627 h 496858"/>
                  <a:gd name="connsiteX9" fmla="*/ 257293 w 311821"/>
                  <a:gd name="connsiteY9" fmla="*/ 11277 h 496858"/>
                  <a:gd name="connsiteX10" fmla="*/ 250943 w 311821"/>
                  <a:gd name="connsiteY10" fmla="*/ 62077 h 496858"/>
                  <a:gd name="connsiteX11" fmla="*/ 162043 w 311821"/>
                  <a:gd name="connsiteY11" fmla="*/ 198602 h 496858"/>
                  <a:gd name="connsiteX12" fmla="*/ 133468 w 311821"/>
                  <a:gd name="connsiteY12" fmla="*/ 220827 h 496858"/>
                  <a:gd name="connsiteX13" fmla="*/ 60443 w 311821"/>
                  <a:gd name="connsiteY13" fmla="*/ 160502 h 496858"/>
                  <a:gd name="connsiteX14" fmla="*/ 118 w 311821"/>
                  <a:gd name="connsiteY14" fmla="*/ 141452 h 496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11821" h="496858">
                    <a:moveTo>
                      <a:pt x="118" y="141452"/>
                    </a:moveTo>
                    <a:cubicBezTo>
                      <a:pt x="2764" y="156269"/>
                      <a:pt x="53035" y="208127"/>
                      <a:pt x="76318" y="249402"/>
                    </a:cubicBezTo>
                    <a:cubicBezTo>
                      <a:pt x="99601" y="290677"/>
                      <a:pt x="133997" y="368465"/>
                      <a:pt x="139818" y="389102"/>
                    </a:cubicBezTo>
                    <a:cubicBezTo>
                      <a:pt x="145639" y="409739"/>
                      <a:pt x="86372" y="355765"/>
                      <a:pt x="111243" y="373227"/>
                    </a:cubicBezTo>
                    <a:cubicBezTo>
                      <a:pt x="136114" y="390689"/>
                      <a:pt x="256235" y="480648"/>
                      <a:pt x="289043" y="493877"/>
                    </a:cubicBezTo>
                    <a:cubicBezTo>
                      <a:pt x="321851" y="507106"/>
                      <a:pt x="310210" y="473239"/>
                      <a:pt x="308093" y="452602"/>
                    </a:cubicBezTo>
                    <a:cubicBezTo>
                      <a:pt x="305976" y="431965"/>
                      <a:pt x="290101" y="394923"/>
                      <a:pt x="276343" y="370052"/>
                    </a:cubicBezTo>
                    <a:cubicBezTo>
                      <a:pt x="262585" y="345181"/>
                      <a:pt x="235068" y="319781"/>
                      <a:pt x="225543" y="303377"/>
                    </a:cubicBezTo>
                    <a:cubicBezTo>
                      <a:pt x="216018" y="286973"/>
                      <a:pt x="213901" y="320310"/>
                      <a:pt x="219193" y="271627"/>
                    </a:cubicBezTo>
                    <a:cubicBezTo>
                      <a:pt x="224485" y="222944"/>
                      <a:pt x="252001" y="46202"/>
                      <a:pt x="257293" y="11277"/>
                    </a:cubicBezTo>
                    <a:cubicBezTo>
                      <a:pt x="262585" y="-23648"/>
                      <a:pt x="266818" y="30856"/>
                      <a:pt x="250943" y="62077"/>
                    </a:cubicBezTo>
                    <a:cubicBezTo>
                      <a:pt x="235068" y="93298"/>
                      <a:pt x="181622" y="172144"/>
                      <a:pt x="162043" y="198602"/>
                    </a:cubicBezTo>
                    <a:cubicBezTo>
                      <a:pt x="142464" y="225060"/>
                      <a:pt x="150401" y="227177"/>
                      <a:pt x="133468" y="220827"/>
                    </a:cubicBezTo>
                    <a:cubicBezTo>
                      <a:pt x="116535" y="214477"/>
                      <a:pt x="81080" y="172673"/>
                      <a:pt x="60443" y="160502"/>
                    </a:cubicBezTo>
                    <a:cubicBezTo>
                      <a:pt x="39806" y="148331"/>
                      <a:pt x="-2528" y="126635"/>
                      <a:pt x="118" y="1414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11" name="フリーフォーム 910">
                <a:extLst>
                  <a:ext uri="{FF2B5EF4-FFF2-40B4-BE49-F238E27FC236}">
                    <a16:creationId xmlns:a16="http://schemas.microsoft.com/office/drawing/2014/main" id="{59B60B4C-84B5-E2FF-469F-4C58C0000AD3}"/>
                  </a:ext>
                </a:extLst>
              </p:cNvPr>
              <p:cNvSpPr/>
              <p:nvPr/>
            </p:nvSpPr>
            <p:spPr>
              <a:xfrm>
                <a:off x="6300467" y="4863249"/>
                <a:ext cx="125991" cy="734381"/>
              </a:xfrm>
              <a:custGeom>
                <a:avLst/>
                <a:gdLst>
                  <a:gd name="connsiteX0" fmla="*/ 1908 w 125991"/>
                  <a:gd name="connsiteY0" fmla="*/ 48476 h 734381"/>
                  <a:gd name="connsiteX1" fmla="*/ 24133 w 125991"/>
                  <a:gd name="connsiteY1" fmla="*/ 172301 h 734381"/>
                  <a:gd name="connsiteX2" fmla="*/ 36833 w 125991"/>
                  <a:gd name="connsiteY2" fmla="*/ 683476 h 734381"/>
                  <a:gd name="connsiteX3" fmla="*/ 17783 w 125991"/>
                  <a:gd name="connsiteY3" fmla="*/ 680301 h 734381"/>
                  <a:gd name="connsiteX4" fmla="*/ 122558 w 125991"/>
                  <a:gd name="connsiteY4" fmla="*/ 734276 h 734381"/>
                  <a:gd name="connsiteX5" fmla="*/ 100333 w 125991"/>
                  <a:gd name="connsiteY5" fmla="*/ 664426 h 734381"/>
                  <a:gd name="connsiteX6" fmla="*/ 97158 w 125991"/>
                  <a:gd name="connsiteY6" fmla="*/ 470751 h 734381"/>
                  <a:gd name="connsiteX7" fmla="*/ 78108 w 125991"/>
                  <a:gd name="connsiteY7" fmla="*/ 16726 h 734381"/>
                  <a:gd name="connsiteX8" fmla="*/ 78108 w 125991"/>
                  <a:gd name="connsiteY8" fmla="*/ 96101 h 734381"/>
                  <a:gd name="connsiteX9" fmla="*/ 1908 w 125991"/>
                  <a:gd name="connsiteY9" fmla="*/ 48476 h 73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5991" h="734381">
                    <a:moveTo>
                      <a:pt x="1908" y="48476"/>
                    </a:moveTo>
                    <a:cubicBezTo>
                      <a:pt x="-7088" y="61176"/>
                      <a:pt x="18312" y="66468"/>
                      <a:pt x="24133" y="172301"/>
                    </a:cubicBezTo>
                    <a:cubicBezTo>
                      <a:pt x="29954" y="278134"/>
                      <a:pt x="36833" y="683476"/>
                      <a:pt x="36833" y="683476"/>
                    </a:cubicBezTo>
                    <a:cubicBezTo>
                      <a:pt x="35775" y="768143"/>
                      <a:pt x="3495" y="671834"/>
                      <a:pt x="17783" y="680301"/>
                    </a:cubicBezTo>
                    <a:cubicBezTo>
                      <a:pt x="32071" y="688768"/>
                      <a:pt x="108800" y="736922"/>
                      <a:pt x="122558" y="734276"/>
                    </a:cubicBezTo>
                    <a:cubicBezTo>
                      <a:pt x="136316" y="731630"/>
                      <a:pt x="104566" y="708347"/>
                      <a:pt x="100333" y="664426"/>
                    </a:cubicBezTo>
                    <a:cubicBezTo>
                      <a:pt x="96100" y="620505"/>
                      <a:pt x="100862" y="578701"/>
                      <a:pt x="97158" y="470751"/>
                    </a:cubicBezTo>
                    <a:cubicBezTo>
                      <a:pt x="93454" y="362801"/>
                      <a:pt x="81283" y="79168"/>
                      <a:pt x="78108" y="16726"/>
                    </a:cubicBezTo>
                    <a:cubicBezTo>
                      <a:pt x="74933" y="-45716"/>
                      <a:pt x="86045" y="86047"/>
                      <a:pt x="78108" y="96101"/>
                    </a:cubicBezTo>
                    <a:cubicBezTo>
                      <a:pt x="70171" y="106155"/>
                      <a:pt x="10904" y="35776"/>
                      <a:pt x="1908" y="4847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12" name="フリーフォーム 911">
                <a:extLst>
                  <a:ext uri="{FF2B5EF4-FFF2-40B4-BE49-F238E27FC236}">
                    <a16:creationId xmlns:a16="http://schemas.microsoft.com/office/drawing/2014/main" id="{31E2E577-798F-A2F1-85CD-B69610EC538A}"/>
                  </a:ext>
                </a:extLst>
              </p:cNvPr>
              <p:cNvSpPr/>
              <p:nvPr/>
            </p:nvSpPr>
            <p:spPr>
              <a:xfrm>
                <a:off x="6293600" y="4655628"/>
                <a:ext cx="645747" cy="856995"/>
              </a:xfrm>
              <a:custGeom>
                <a:avLst/>
                <a:gdLst>
                  <a:gd name="connsiteX0" fmla="*/ 53225 w 645747"/>
                  <a:gd name="connsiteY0" fmla="*/ 300547 h 856995"/>
                  <a:gd name="connsiteX1" fmla="*/ 443750 w 645747"/>
                  <a:gd name="connsiteY1" fmla="*/ 49722 h 856995"/>
                  <a:gd name="connsiteX2" fmla="*/ 424700 w 645747"/>
                  <a:gd name="connsiteY2" fmla="*/ 5272 h 856995"/>
                  <a:gd name="connsiteX3" fmla="*/ 459625 w 645747"/>
                  <a:gd name="connsiteY3" fmla="*/ 21147 h 856995"/>
                  <a:gd name="connsiteX4" fmla="*/ 634250 w 645747"/>
                  <a:gd name="connsiteY4" fmla="*/ 186247 h 856995"/>
                  <a:gd name="connsiteX5" fmla="*/ 627900 w 645747"/>
                  <a:gd name="connsiteY5" fmla="*/ 205297 h 856995"/>
                  <a:gd name="connsiteX6" fmla="*/ 618375 w 645747"/>
                  <a:gd name="connsiteY6" fmla="*/ 614872 h 856995"/>
                  <a:gd name="connsiteX7" fmla="*/ 583450 w 645747"/>
                  <a:gd name="connsiteY7" fmla="*/ 840297 h 856995"/>
                  <a:gd name="connsiteX8" fmla="*/ 592975 w 645747"/>
                  <a:gd name="connsiteY8" fmla="*/ 840297 h 856995"/>
                  <a:gd name="connsiteX9" fmla="*/ 234200 w 645747"/>
                  <a:gd name="connsiteY9" fmla="*/ 783147 h 856995"/>
                  <a:gd name="connsiteX10" fmla="*/ 399300 w 645747"/>
                  <a:gd name="connsiteY10" fmla="*/ 783147 h 856995"/>
                  <a:gd name="connsiteX11" fmla="*/ 396125 w 645747"/>
                  <a:gd name="connsiteY11" fmla="*/ 710122 h 856995"/>
                  <a:gd name="connsiteX12" fmla="*/ 412000 w 645747"/>
                  <a:gd name="connsiteY12" fmla="*/ 129097 h 856995"/>
                  <a:gd name="connsiteX13" fmla="*/ 415175 w 645747"/>
                  <a:gd name="connsiteY13" fmla="*/ 157672 h 856995"/>
                  <a:gd name="connsiteX14" fmla="*/ 380250 w 645747"/>
                  <a:gd name="connsiteY14" fmla="*/ 173547 h 856995"/>
                  <a:gd name="connsiteX15" fmla="*/ 234200 w 645747"/>
                  <a:gd name="connsiteY15" fmla="*/ 297372 h 856995"/>
                  <a:gd name="connsiteX16" fmla="*/ 202450 w 645747"/>
                  <a:gd name="connsiteY16" fmla="*/ 338647 h 856995"/>
                  <a:gd name="connsiteX17" fmla="*/ 227850 w 645747"/>
                  <a:gd name="connsiteY17" fmla="*/ 383097 h 856995"/>
                  <a:gd name="connsiteX18" fmla="*/ 2425 w 645747"/>
                  <a:gd name="connsiteY18" fmla="*/ 351347 h 856995"/>
                  <a:gd name="connsiteX19" fmla="*/ 107200 w 645747"/>
                  <a:gd name="connsiteY19" fmla="*/ 348172 h 856995"/>
                  <a:gd name="connsiteX20" fmla="*/ 53225 w 645747"/>
                  <a:gd name="connsiteY20" fmla="*/ 300547 h 856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45747" h="856995">
                    <a:moveTo>
                      <a:pt x="53225" y="300547"/>
                    </a:moveTo>
                    <a:cubicBezTo>
                      <a:pt x="109317" y="250805"/>
                      <a:pt x="381838" y="98934"/>
                      <a:pt x="443750" y="49722"/>
                    </a:cubicBezTo>
                    <a:cubicBezTo>
                      <a:pt x="505662" y="510"/>
                      <a:pt x="422054" y="10034"/>
                      <a:pt x="424700" y="5272"/>
                    </a:cubicBezTo>
                    <a:cubicBezTo>
                      <a:pt x="427346" y="510"/>
                      <a:pt x="424700" y="-9016"/>
                      <a:pt x="459625" y="21147"/>
                    </a:cubicBezTo>
                    <a:cubicBezTo>
                      <a:pt x="494550" y="51309"/>
                      <a:pt x="634250" y="186247"/>
                      <a:pt x="634250" y="186247"/>
                    </a:cubicBezTo>
                    <a:cubicBezTo>
                      <a:pt x="662296" y="216939"/>
                      <a:pt x="630546" y="133860"/>
                      <a:pt x="627900" y="205297"/>
                    </a:cubicBezTo>
                    <a:cubicBezTo>
                      <a:pt x="625254" y="276734"/>
                      <a:pt x="625783" y="509039"/>
                      <a:pt x="618375" y="614872"/>
                    </a:cubicBezTo>
                    <a:cubicBezTo>
                      <a:pt x="610967" y="720705"/>
                      <a:pt x="583450" y="840297"/>
                      <a:pt x="583450" y="840297"/>
                    </a:cubicBezTo>
                    <a:cubicBezTo>
                      <a:pt x="579217" y="877868"/>
                      <a:pt x="592975" y="840297"/>
                      <a:pt x="592975" y="840297"/>
                    </a:cubicBezTo>
                    <a:cubicBezTo>
                      <a:pt x="534767" y="830772"/>
                      <a:pt x="266479" y="792672"/>
                      <a:pt x="234200" y="783147"/>
                    </a:cubicBezTo>
                    <a:cubicBezTo>
                      <a:pt x="201921" y="773622"/>
                      <a:pt x="372313" y="795318"/>
                      <a:pt x="399300" y="783147"/>
                    </a:cubicBezTo>
                    <a:cubicBezTo>
                      <a:pt x="426288" y="770976"/>
                      <a:pt x="394008" y="819130"/>
                      <a:pt x="396125" y="710122"/>
                    </a:cubicBezTo>
                    <a:cubicBezTo>
                      <a:pt x="398242" y="601114"/>
                      <a:pt x="412000" y="129097"/>
                      <a:pt x="412000" y="129097"/>
                    </a:cubicBezTo>
                    <a:cubicBezTo>
                      <a:pt x="415175" y="37022"/>
                      <a:pt x="420467" y="150264"/>
                      <a:pt x="415175" y="157672"/>
                    </a:cubicBezTo>
                    <a:cubicBezTo>
                      <a:pt x="409883" y="165080"/>
                      <a:pt x="410412" y="150264"/>
                      <a:pt x="380250" y="173547"/>
                    </a:cubicBezTo>
                    <a:cubicBezTo>
                      <a:pt x="350088" y="196830"/>
                      <a:pt x="263833" y="269855"/>
                      <a:pt x="234200" y="297372"/>
                    </a:cubicBezTo>
                    <a:cubicBezTo>
                      <a:pt x="204567" y="324889"/>
                      <a:pt x="203508" y="324360"/>
                      <a:pt x="202450" y="338647"/>
                    </a:cubicBezTo>
                    <a:cubicBezTo>
                      <a:pt x="201392" y="352934"/>
                      <a:pt x="261187" y="380980"/>
                      <a:pt x="227850" y="383097"/>
                    </a:cubicBezTo>
                    <a:cubicBezTo>
                      <a:pt x="194513" y="385214"/>
                      <a:pt x="22533" y="357168"/>
                      <a:pt x="2425" y="351347"/>
                    </a:cubicBezTo>
                    <a:cubicBezTo>
                      <a:pt x="-17683" y="345526"/>
                      <a:pt x="93442" y="355580"/>
                      <a:pt x="107200" y="348172"/>
                    </a:cubicBezTo>
                    <a:cubicBezTo>
                      <a:pt x="120958" y="340764"/>
                      <a:pt x="-2867" y="350289"/>
                      <a:pt x="53225" y="30054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13" name="フリーフォーム 912">
                <a:extLst>
                  <a:ext uri="{FF2B5EF4-FFF2-40B4-BE49-F238E27FC236}">
                    <a16:creationId xmlns:a16="http://schemas.microsoft.com/office/drawing/2014/main" id="{5A760245-51E9-486E-DA76-95E9E298DE82}"/>
                  </a:ext>
                </a:extLst>
              </p:cNvPr>
              <p:cNvSpPr/>
              <p:nvPr/>
            </p:nvSpPr>
            <p:spPr>
              <a:xfrm>
                <a:off x="6366858" y="4888254"/>
                <a:ext cx="443393" cy="354436"/>
              </a:xfrm>
              <a:custGeom>
                <a:avLst/>
                <a:gdLst>
                  <a:gd name="connsiteX0" fmla="*/ 5367 w 443393"/>
                  <a:gd name="connsiteY0" fmla="*/ 274296 h 354436"/>
                  <a:gd name="connsiteX1" fmla="*/ 170467 w 443393"/>
                  <a:gd name="connsiteY1" fmla="*/ 353671 h 354436"/>
                  <a:gd name="connsiteX2" fmla="*/ 141892 w 443393"/>
                  <a:gd name="connsiteY2" fmla="*/ 309221 h 354436"/>
                  <a:gd name="connsiteX3" fmla="*/ 170467 w 443393"/>
                  <a:gd name="connsiteY3" fmla="*/ 223496 h 354436"/>
                  <a:gd name="connsiteX4" fmla="*/ 440342 w 443393"/>
                  <a:gd name="connsiteY4" fmla="*/ 7596 h 354436"/>
                  <a:gd name="connsiteX5" fmla="*/ 300642 w 443393"/>
                  <a:gd name="connsiteY5" fmla="*/ 67921 h 354436"/>
                  <a:gd name="connsiteX6" fmla="*/ 65692 w 443393"/>
                  <a:gd name="connsiteY6" fmla="*/ 252071 h 354436"/>
                  <a:gd name="connsiteX7" fmla="*/ 5367 w 443393"/>
                  <a:gd name="connsiteY7" fmla="*/ 274296 h 354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3393" h="354436">
                    <a:moveTo>
                      <a:pt x="5367" y="274296"/>
                    </a:moveTo>
                    <a:cubicBezTo>
                      <a:pt x="22829" y="291229"/>
                      <a:pt x="147713" y="347850"/>
                      <a:pt x="170467" y="353671"/>
                    </a:cubicBezTo>
                    <a:cubicBezTo>
                      <a:pt x="193221" y="359492"/>
                      <a:pt x="141892" y="330917"/>
                      <a:pt x="141892" y="309221"/>
                    </a:cubicBezTo>
                    <a:cubicBezTo>
                      <a:pt x="141892" y="287525"/>
                      <a:pt x="120725" y="273767"/>
                      <a:pt x="170467" y="223496"/>
                    </a:cubicBezTo>
                    <a:cubicBezTo>
                      <a:pt x="220209" y="173225"/>
                      <a:pt x="418646" y="33525"/>
                      <a:pt x="440342" y="7596"/>
                    </a:cubicBezTo>
                    <a:cubicBezTo>
                      <a:pt x="462038" y="-18333"/>
                      <a:pt x="363084" y="27175"/>
                      <a:pt x="300642" y="67921"/>
                    </a:cubicBezTo>
                    <a:cubicBezTo>
                      <a:pt x="238200" y="108667"/>
                      <a:pt x="117021" y="220850"/>
                      <a:pt x="65692" y="252071"/>
                    </a:cubicBezTo>
                    <a:cubicBezTo>
                      <a:pt x="14363" y="283292"/>
                      <a:pt x="-12095" y="257363"/>
                      <a:pt x="5367" y="2742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14" name="フリーフォーム 913">
                <a:extLst>
                  <a:ext uri="{FF2B5EF4-FFF2-40B4-BE49-F238E27FC236}">
                    <a16:creationId xmlns:a16="http://schemas.microsoft.com/office/drawing/2014/main" id="{D9E2EF8E-5DB3-1157-FB35-D21121ADD388}"/>
                  </a:ext>
                </a:extLst>
              </p:cNvPr>
              <p:cNvSpPr/>
              <p:nvPr/>
            </p:nvSpPr>
            <p:spPr>
              <a:xfrm>
                <a:off x="6352721" y="5060775"/>
                <a:ext cx="415786" cy="336725"/>
              </a:xfrm>
              <a:custGeom>
                <a:avLst/>
                <a:gdLst>
                  <a:gd name="connsiteX0" fmla="*/ 187779 w 415786"/>
                  <a:gd name="connsiteY0" fmla="*/ 336725 h 336725"/>
                  <a:gd name="connsiteX1" fmla="*/ 3629 w 415786"/>
                  <a:gd name="connsiteY1" fmla="*/ 311325 h 336725"/>
                  <a:gd name="connsiteX2" fmla="*/ 60779 w 415786"/>
                  <a:gd name="connsiteY2" fmla="*/ 266875 h 336725"/>
                  <a:gd name="connsiteX3" fmla="*/ 394154 w 415786"/>
                  <a:gd name="connsiteY3" fmla="*/ 12875 h 336725"/>
                  <a:gd name="connsiteX4" fmla="*/ 378279 w 415786"/>
                  <a:gd name="connsiteY4" fmla="*/ 41450 h 336725"/>
                  <a:gd name="connsiteX5" fmla="*/ 410029 w 415786"/>
                  <a:gd name="connsiteY5" fmla="*/ 76375 h 336725"/>
                  <a:gd name="connsiteX6" fmla="*/ 241754 w 415786"/>
                  <a:gd name="connsiteY6" fmla="*/ 190675 h 336725"/>
                  <a:gd name="connsiteX7" fmla="*/ 162379 w 415786"/>
                  <a:gd name="connsiteY7" fmla="*/ 273225 h 336725"/>
                  <a:gd name="connsiteX8" fmla="*/ 184604 w 415786"/>
                  <a:gd name="connsiteY8" fmla="*/ 282750 h 336725"/>
                  <a:gd name="connsiteX9" fmla="*/ 143329 w 415786"/>
                  <a:gd name="connsiteY9" fmla="*/ 273225 h 336725"/>
                  <a:gd name="connsiteX10" fmla="*/ 152854 w 415786"/>
                  <a:gd name="connsiteY10" fmla="*/ 292275 h 336725"/>
                  <a:gd name="connsiteX11" fmla="*/ 187779 w 415786"/>
                  <a:gd name="connsiteY11" fmla="*/ 336725 h 33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15786" h="336725">
                    <a:moveTo>
                      <a:pt x="187779" y="336725"/>
                    </a:moveTo>
                    <a:cubicBezTo>
                      <a:pt x="106287" y="329846"/>
                      <a:pt x="24796" y="322967"/>
                      <a:pt x="3629" y="311325"/>
                    </a:cubicBezTo>
                    <a:cubicBezTo>
                      <a:pt x="-17538" y="299683"/>
                      <a:pt x="60779" y="266875"/>
                      <a:pt x="60779" y="266875"/>
                    </a:cubicBezTo>
                    <a:lnTo>
                      <a:pt x="394154" y="12875"/>
                    </a:lnTo>
                    <a:cubicBezTo>
                      <a:pt x="447071" y="-24696"/>
                      <a:pt x="375633" y="30867"/>
                      <a:pt x="378279" y="41450"/>
                    </a:cubicBezTo>
                    <a:cubicBezTo>
                      <a:pt x="380925" y="52033"/>
                      <a:pt x="432783" y="51504"/>
                      <a:pt x="410029" y="76375"/>
                    </a:cubicBezTo>
                    <a:cubicBezTo>
                      <a:pt x="387275" y="101246"/>
                      <a:pt x="283029" y="157867"/>
                      <a:pt x="241754" y="190675"/>
                    </a:cubicBezTo>
                    <a:cubicBezTo>
                      <a:pt x="200479" y="223483"/>
                      <a:pt x="171904" y="257879"/>
                      <a:pt x="162379" y="273225"/>
                    </a:cubicBezTo>
                    <a:cubicBezTo>
                      <a:pt x="152854" y="288571"/>
                      <a:pt x="187779" y="282750"/>
                      <a:pt x="184604" y="282750"/>
                    </a:cubicBezTo>
                    <a:cubicBezTo>
                      <a:pt x="181429" y="282750"/>
                      <a:pt x="143329" y="273225"/>
                      <a:pt x="143329" y="273225"/>
                    </a:cubicBezTo>
                    <a:cubicBezTo>
                      <a:pt x="138037" y="274812"/>
                      <a:pt x="152854" y="292275"/>
                      <a:pt x="152854" y="292275"/>
                    </a:cubicBezTo>
                    <a:lnTo>
                      <a:pt x="187779" y="33672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15" name="フリーフォーム 914">
                <a:extLst>
                  <a:ext uri="{FF2B5EF4-FFF2-40B4-BE49-F238E27FC236}">
                    <a16:creationId xmlns:a16="http://schemas.microsoft.com/office/drawing/2014/main" id="{47C7F6F9-5AA5-FB1F-B2DF-54EA4FFF5941}"/>
                  </a:ext>
                </a:extLst>
              </p:cNvPr>
              <p:cNvSpPr/>
              <p:nvPr/>
            </p:nvSpPr>
            <p:spPr>
              <a:xfrm>
                <a:off x="6371401" y="5215199"/>
                <a:ext cx="442391" cy="382683"/>
              </a:xfrm>
              <a:custGeom>
                <a:avLst/>
                <a:gdLst>
                  <a:gd name="connsiteX0" fmla="*/ 207199 w 442391"/>
                  <a:gd name="connsiteY0" fmla="*/ 382326 h 382683"/>
                  <a:gd name="connsiteX1" fmla="*/ 23049 w 442391"/>
                  <a:gd name="connsiteY1" fmla="*/ 331526 h 382683"/>
                  <a:gd name="connsiteX2" fmla="*/ 29399 w 442391"/>
                  <a:gd name="connsiteY2" fmla="*/ 258501 h 382683"/>
                  <a:gd name="connsiteX3" fmla="*/ 29399 w 442391"/>
                  <a:gd name="connsiteY3" fmla="*/ 293426 h 382683"/>
                  <a:gd name="connsiteX4" fmla="*/ 429449 w 442391"/>
                  <a:gd name="connsiteY4" fmla="*/ 7676 h 382683"/>
                  <a:gd name="connsiteX5" fmla="*/ 350074 w 442391"/>
                  <a:gd name="connsiteY5" fmla="*/ 87051 h 382683"/>
                  <a:gd name="connsiteX6" fmla="*/ 407224 w 442391"/>
                  <a:gd name="connsiteY6" fmla="*/ 144201 h 382683"/>
                  <a:gd name="connsiteX7" fmla="*/ 261174 w 442391"/>
                  <a:gd name="connsiteY7" fmla="*/ 236276 h 382683"/>
                  <a:gd name="connsiteX8" fmla="*/ 156399 w 442391"/>
                  <a:gd name="connsiteY8" fmla="*/ 309301 h 382683"/>
                  <a:gd name="connsiteX9" fmla="*/ 200849 w 442391"/>
                  <a:gd name="connsiteY9" fmla="*/ 283901 h 382683"/>
                  <a:gd name="connsiteX10" fmla="*/ 178624 w 442391"/>
                  <a:gd name="connsiteY10" fmla="*/ 318826 h 382683"/>
                  <a:gd name="connsiteX11" fmla="*/ 165924 w 442391"/>
                  <a:gd name="connsiteY11" fmla="*/ 334701 h 382683"/>
                  <a:gd name="connsiteX12" fmla="*/ 111949 w 442391"/>
                  <a:gd name="connsiteY12" fmla="*/ 306126 h 382683"/>
                  <a:gd name="connsiteX13" fmla="*/ 207199 w 442391"/>
                  <a:gd name="connsiteY13" fmla="*/ 382326 h 382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2391" h="382683">
                    <a:moveTo>
                      <a:pt x="207199" y="382326"/>
                    </a:moveTo>
                    <a:cubicBezTo>
                      <a:pt x="192382" y="386559"/>
                      <a:pt x="52682" y="352163"/>
                      <a:pt x="23049" y="331526"/>
                    </a:cubicBezTo>
                    <a:cubicBezTo>
                      <a:pt x="-6584" y="310889"/>
                      <a:pt x="28341" y="264851"/>
                      <a:pt x="29399" y="258501"/>
                    </a:cubicBezTo>
                    <a:cubicBezTo>
                      <a:pt x="30457" y="252151"/>
                      <a:pt x="-37276" y="335230"/>
                      <a:pt x="29399" y="293426"/>
                    </a:cubicBezTo>
                    <a:cubicBezTo>
                      <a:pt x="96074" y="251622"/>
                      <a:pt x="376003" y="42072"/>
                      <a:pt x="429449" y="7676"/>
                    </a:cubicBezTo>
                    <a:cubicBezTo>
                      <a:pt x="482895" y="-26720"/>
                      <a:pt x="353778" y="64297"/>
                      <a:pt x="350074" y="87051"/>
                    </a:cubicBezTo>
                    <a:cubicBezTo>
                      <a:pt x="346370" y="109805"/>
                      <a:pt x="422041" y="119330"/>
                      <a:pt x="407224" y="144201"/>
                    </a:cubicBezTo>
                    <a:cubicBezTo>
                      <a:pt x="392407" y="169072"/>
                      <a:pt x="302978" y="208759"/>
                      <a:pt x="261174" y="236276"/>
                    </a:cubicBezTo>
                    <a:cubicBezTo>
                      <a:pt x="219370" y="263793"/>
                      <a:pt x="166453" y="301364"/>
                      <a:pt x="156399" y="309301"/>
                    </a:cubicBezTo>
                    <a:cubicBezTo>
                      <a:pt x="146345" y="317238"/>
                      <a:pt x="197145" y="282314"/>
                      <a:pt x="200849" y="283901"/>
                    </a:cubicBezTo>
                    <a:cubicBezTo>
                      <a:pt x="204553" y="285488"/>
                      <a:pt x="184445" y="310359"/>
                      <a:pt x="178624" y="318826"/>
                    </a:cubicBezTo>
                    <a:cubicBezTo>
                      <a:pt x="172803" y="327293"/>
                      <a:pt x="177036" y="336818"/>
                      <a:pt x="165924" y="334701"/>
                    </a:cubicBezTo>
                    <a:cubicBezTo>
                      <a:pt x="154812" y="332584"/>
                      <a:pt x="100836" y="298718"/>
                      <a:pt x="111949" y="306126"/>
                    </a:cubicBezTo>
                    <a:cubicBezTo>
                      <a:pt x="123061" y="313534"/>
                      <a:pt x="222016" y="378093"/>
                      <a:pt x="207199" y="3823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16" name="フリーフォーム 915">
                <a:extLst>
                  <a:ext uri="{FF2B5EF4-FFF2-40B4-BE49-F238E27FC236}">
                    <a16:creationId xmlns:a16="http://schemas.microsoft.com/office/drawing/2014/main" id="{373BE05F-513D-9DB2-F3A6-BCC6317681F7}"/>
                  </a:ext>
                </a:extLst>
              </p:cNvPr>
              <p:cNvSpPr/>
              <p:nvPr/>
            </p:nvSpPr>
            <p:spPr>
              <a:xfrm>
                <a:off x="6107388" y="5536996"/>
                <a:ext cx="497985" cy="546315"/>
              </a:xfrm>
              <a:custGeom>
                <a:avLst/>
                <a:gdLst>
                  <a:gd name="connsiteX0" fmla="*/ 287062 w 497985"/>
                  <a:gd name="connsiteY0" fmla="*/ 204 h 546315"/>
                  <a:gd name="connsiteX1" fmla="*/ 493437 w 497985"/>
                  <a:gd name="connsiteY1" fmla="*/ 155779 h 546315"/>
                  <a:gd name="connsiteX2" fmla="*/ 423587 w 497985"/>
                  <a:gd name="connsiteY2" fmla="*/ 155779 h 546315"/>
                  <a:gd name="connsiteX3" fmla="*/ 350562 w 497985"/>
                  <a:gd name="connsiteY3" fmla="*/ 203404 h 546315"/>
                  <a:gd name="connsiteX4" fmla="*/ 14012 w 497985"/>
                  <a:gd name="connsiteY4" fmla="*/ 533604 h 546315"/>
                  <a:gd name="connsiteX5" fmla="*/ 74337 w 497985"/>
                  <a:gd name="connsiteY5" fmla="*/ 463754 h 546315"/>
                  <a:gd name="connsiteX6" fmla="*/ 172762 w 497985"/>
                  <a:gd name="connsiteY6" fmla="*/ 327229 h 546315"/>
                  <a:gd name="connsiteX7" fmla="*/ 61637 w 497985"/>
                  <a:gd name="connsiteY7" fmla="*/ 454229 h 546315"/>
                  <a:gd name="connsiteX8" fmla="*/ 248962 w 497985"/>
                  <a:gd name="connsiteY8" fmla="*/ 212929 h 546315"/>
                  <a:gd name="connsiteX9" fmla="*/ 309287 w 497985"/>
                  <a:gd name="connsiteY9" fmla="*/ 124029 h 546315"/>
                  <a:gd name="connsiteX10" fmla="*/ 287062 w 497985"/>
                  <a:gd name="connsiteY10" fmla="*/ 204 h 546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7985" h="546315">
                    <a:moveTo>
                      <a:pt x="287062" y="204"/>
                    </a:moveTo>
                    <a:cubicBezTo>
                      <a:pt x="317754" y="5496"/>
                      <a:pt x="470683" y="129850"/>
                      <a:pt x="493437" y="155779"/>
                    </a:cubicBezTo>
                    <a:cubicBezTo>
                      <a:pt x="516191" y="181708"/>
                      <a:pt x="447400" y="147842"/>
                      <a:pt x="423587" y="155779"/>
                    </a:cubicBezTo>
                    <a:cubicBezTo>
                      <a:pt x="399775" y="163717"/>
                      <a:pt x="418825" y="140433"/>
                      <a:pt x="350562" y="203404"/>
                    </a:cubicBezTo>
                    <a:cubicBezTo>
                      <a:pt x="282299" y="266375"/>
                      <a:pt x="60049" y="490212"/>
                      <a:pt x="14012" y="533604"/>
                    </a:cubicBezTo>
                    <a:cubicBezTo>
                      <a:pt x="-32025" y="576996"/>
                      <a:pt x="47879" y="498150"/>
                      <a:pt x="74337" y="463754"/>
                    </a:cubicBezTo>
                    <a:cubicBezTo>
                      <a:pt x="100795" y="429358"/>
                      <a:pt x="174879" y="328817"/>
                      <a:pt x="172762" y="327229"/>
                    </a:cubicBezTo>
                    <a:cubicBezTo>
                      <a:pt x="170645" y="325641"/>
                      <a:pt x="48937" y="473279"/>
                      <a:pt x="61637" y="454229"/>
                    </a:cubicBezTo>
                    <a:cubicBezTo>
                      <a:pt x="74337" y="435179"/>
                      <a:pt x="207687" y="267962"/>
                      <a:pt x="248962" y="212929"/>
                    </a:cubicBezTo>
                    <a:cubicBezTo>
                      <a:pt x="290237" y="157896"/>
                      <a:pt x="300291" y="154192"/>
                      <a:pt x="309287" y="124029"/>
                    </a:cubicBezTo>
                    <a:cubicBezTo>
                      <a:pt x="318283" y="93867"/>
                      <a:pt x="256370" y="-5088"/>
                      <a:pt x="287062" y="20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17" name="フリーフォーム 916">
                <a:extLst>
                  <a:ext uri="{FF2B5EF4-FFF2-40B4-BE49-F238E27FC236}">
                    <a16:creationId xmlns:a16="http://schemas.microsoft.com/office/drawing/2014/main" id="{F67A9D02-1507-9598-DDB6-A08700130419}"/>
                  </a:ext>
                </a:extLst>
              </p:cNvPr>
              <p:cNvSpPr/>
              <p:nvPr/>
            </p:nvSpPr>
            <p:spPr>
              <a:xfrm>
                <a:off x="6542680" y="5174093"/>
                <a:ext cx="516556" cy="810852"/>
              </a:xfrm>
              <a:custGeom>
                <a:avLst/>
                <a:gdLst>
                  <a:gd name="connsiteX0" fmla="*/ 995 w 516556"/>
                  <a:gd name="connsiteY0" fmla="*/ 302782 h 810852"/>
                  <a:gd name="connsiteX1" fmla="*/ 131170 w 516556"/>
                  <a:gd name="connsiteY1" fmla="*/ 359932 h 810852"/>
                  <a:gd name="connsiteX2" fmla="*/ 108945 w 516556"/>
                  <a:gd name="connsiteY2" fmla="*/ 432957 h 810852"/>
                  <a:gd name="connsiteX3" fmla="*/ 51795 w 516556"/>
                  <a:gd name="connsiteY3" fmla="*/ 502807 h 810852"/>
                  <a:gd name="connsiteX4" fmla="*/ 105770 w 516556"/>
                  <a:gd name="connsiteY4" fmla="*/ 452007 h 810852"/>
                  <a:gd name="connsiteX5" fmla="*/ 80370 w 516556"/>
                  <a:gd name="connsiteY5" fmla="*/ 579007 h 810852"/>
                  <a:gd name="connsiteX6" fmla="*/ 80370 w 516556"/>
                  <a:gd name="connsiteY6" fmla="*/ 642507 h 810852"/>
                  <a:gd name="connsiteX7" fmla="*/ 254995 w 516556"/>
                  <a:gd name="connsiteY7" fmla="*/ 728232 h 810852"/>
                  <a:gd name="connsiteX8" fmla="*/ 191495 w 516556"/>
                  <a:gd name="connsiteY8" fmla="*/ 702832 h 810852"/>
                  <a:gd name="connsiteX9" fmla="*/ 188320 w 516556"/>
                  <a:gd name="connsiteY9" fmla="*/ 696482 h 810852"/>
                  <a:gd name="connsiteX10" fmla="*/ 439145 w 516556"/>
                  <a:gd name="connsiteY10" fmla="*/ 39257 h 810852"/>
                  <a:gd name="connsiteX11" fmla="*/ 416920 w 516556"/>
                  <a:gd name="connsiteY11" fmla="*/ 96407 h 810852"/>
                  <a:gd name="connsiteX12" fmla="*/ 362945 w 516556"/>
                  <a:gd name="connsiteY12" fmla="*/ 274207 h 810852"/>
                  <a:gd name="connsiteX13" fmla="*/ 381995 w 516556"/>
                  <a:gd name="connsiteY13" fmla="*/ 671082 h 810852"/>
                  <a:gd name="connsiteX14" fmla="*/ 432795 w 516556"/>
                  <a:gd name="connsiteY14" fmla="*/ 775857 h 810852"/>
                  <a:gd name="connsiteX15" fmla="*/ 420095 w 516556"/>
                  <a:gd name="connsiteY15" fmla="*/ 794907 h 810852"/>
                  <a:gd name="connsiteX16" fmla="*/ 512170 w 516556"/>
                  <a:gd name="connsiteY16" fmla="*/ 810782 h 810852"/>
                  <a:gd name="connsiteX17" fmla="*/ 258170 w 516556"/>
                  <a:gd name="connsiteY17" fmla="*/ 788557 h 810852"/>
                  <a:gd name="connsiteX18" fmla="*/ 115295 w 516556"/>
                  <a:gd name="connsiteY18" fmla="*/ 744107 h 810852"/>
                  <a:gd name="connsiteX19" fmla="*/ 32745 w 516556"/>
                  <a:gd name="connsiteY19" fmla="*/ 629807 h 810852"/>
                  <a:gd name="connsiteX20" fmla="*/ 23220 w 516556"/>
                  <a:gd name="connsiteY20" fmla="*/ 613932 h 810852"/>
                  <a:gd name="connsiteX21" fmla="*/ 32745 w 516556"/>
                  <a:gd name="connsiteY21" fmla="*/ 436132 h 810852"/>
                  <a:gd name="connsiteX22" fmla="*/ 67670 w 516556"/>
                  <a:gd name="connsiteY22" fmla="*/ 398032 h 810852"/>
                  <a:gd name="connsiteX23" fmla="*/ 995 w 516556"/>
                  <a:gd name="connsiteY23" fmla="*/ 302782 h 81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16556" h="810852">
                    <a:moveTo>
                      <a:pt x="995" y="302782"/>
                    </a:moveTo>
                    <a:cubicBezTo>
                      <a:pt x="11578" y="296432"/>
                      <a:pt x="113178" y="338236"/>
                      <a:pt x="131170" y="359932"/>
                    </a:cubicBezTo>
                    <a:cubicBezTo>
                      <a:pt x="149162" y="381628"/>
                      <a:pt x="122174" y="409145"/>
                      <a:pt x="108945" y="432957"/>
                    </a:cubicBezTo>
                    <a:cubicBezTo>
                      <a:pt x="95716" y="456769"/>
                      <a:pt x="52324" y="499632"/>
                      <a:pt x="51795" y="502807"/>
                    </a:cubicBezTo>
                    <a:cubicBezTo>
                      <a:pt x="51266" y="505982"/>
                      <a:pt x="101007" y="439307"/>
                      <a:pt x="105770" y="452007"/>
                    </a:cubicBezTo>
                    <a:cubicBezTo>
                      <a:pt x="110533" y="464707"/>
                      <a:pt x="84603" y="547257"/>
                      <a:pt x="80370" y="579007"/>
                    </a:cubicBezTo>
                    <a:cubicBezTo>
                      <a:pt x="76137" y="610757"/>
                      <a:pt x="51266" y="617636"/>
                      <a:pt x="80370" y="642507"/>
                    </a:cubicBezTo>
                    <a:cubicBezTo>
                      <a:pt x="109474" y="667378"/>
                      <a:pt x="236474" y="718178"/>
                      <a:pt x="254995" y="728232"/>
                    </a:cubicBezTo>
                    <a:cubicBezTo>
                      <a:pt x="273516" y="738286"/>
                      <a:pt x="191495" y="702832"/>
                      <a:pt x="191495" y="702832"/>
                    </a:cubicBezTo>
                    <a:cubicBezTo>
                      <a:pt x="180383" y="697540"/>
                      <a:pt x="147045" y="807078"/>
                      <a:pt x="188320" y="696482"/>
                    </a:cubicBezTo>
                    <a:cubicBezTo>
                      <a:pt x="229595" y="585886"/>
                      <a:pt x="401045" y="139269"/>
                      <a:pt x="439145" y="39257"/>
                    </a:cubicBezTo>
                    <a:cubicBezTo>
                      <a:pt x="477245" y="-60755"/>
                      <a:pt x="429620" y="57249"/>
                      <a:pt x="416920" y="96407"/>
                    </a:cubicBezTo>
                    <a:cubicBezTo>
                      <a:pt x="404220" y="135565"/>
                      <a:pt x="368766" y="178428"/>
                      <a:pt x="362945" y="274207"/>
                    </a:cubicBezTo>
                    <a:cubicBezTo>
                      <a:pt x="357124" y="369986"/>
                      <a:pt x="370353" y="587474"/>
                      <a:pt x="381995" y="671082"/>
                    </a:cubicBezTo>
                    <a:cubicBezTo>
                      <a:pt x="393637" y="754690"/>
                      <a:pt x="432795" y="775857"/>
                      <a:pt x="432795" y="775857"/>
                    </a:cubicBezTo>
                    <a:cubicBezTo>
                      <a:pt x="439145" y="796494"/>
                      <a:pt x="406866" y="789086"/>
                      <a:pt x="420095" y="794907"/>
                    </a:cubicBezTo>
                    <a:cubicBezTo>
                      <a:pt x="433324" y="800728"/>
                      <a:pt x="539157" y="811840"/>
                      <a:pt x="512170" y="810782"/>
                    </a:cubicBezTo>
                    <a:cubicBezTo>
                      <a:pt x="485183" y="809724"/>
                      <a:pt x="324316" y="799670"/>
                      <a:pt x="258170" y="788557"/>
                    </a:cubicBezTo>
                    <a:cubicBezTo>
                      <a:pt x="192024" y="777444"/>
                      <a:pt x="152866" y="770565"/>
                      <a:pt x="115295" y="744107"/>
                    </a:cubicBezTo>
                    <a:cubicBezTo>
                      <a:pt x="77724" y="717649"/>
                      <a:pt x="48091" y="651503"/>
                      <a:pt x="32745" y="629807"/>
                    </a:cubicBezTo>
                    <a:cubicBezTo>
                      <a:pt x="17399" y="608111"/>
                      <a:pt x="23220" y="646211"/>
                      <a:pt x="23220" y="613932"/>
                    </a:cubicBezTo>
                    <a:cubicBezTo>
                      <a:pt x="23220" y="581653"/>
                      <a:pt x="25337" y="472115"/>
                      <a:pt x="32745" y="436132"/>
                    </a:cubicBezTo>
                    <a:cubicBezTo>
                      <a:pt x="40153" y="400149"/>
                      <a:pt x="67670" y="419199"/>
                      <a:pt x="67670" y="398032"/>
                    </a:cubicBezTo>
                    <a:cubicBezTo>
                      <a:pt x="67670" y="376865"/>
                      <a:pt x="-9588" y="309132"/>
                      <a:pt x="995" y="30278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925" name="テキスト ボックス 924">
            <a:extLst>
              <a:ext uri="{FF2B5EF4-FFF2-40B4-BE49-F238E27FC236}">
                <a16:creationId xmlns:a16="http://schemas.microsoft.com/office/drawing/2014/main" id="{39B4F78C-4B30-3A30-3CD3-5CCD6CA2D1A5}"/>
              </a:ext>
            </a:extLst>
          </p:cNvPr>
          <p:cNvSpPr txBox="1"/>
          <p:nvPr/>
        </p:nvSpPr>
        <p:spPr>
          <a:xfrm>
            <a:off x="4069080" y="7795260"/>
            <a:ext cx="43348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dirty="0">
                <a:solidFill>
                  <a:srgbClr val="156082"/>
                </a:solidFill>
                <a:latin typeface="HGPMinchoE" panose="02020900000000000000" pitchFamily="18" charset="-128"/>
                <a:ea typeface="HGPMinchoE" panose="02020900000000000000" pitchFamily="18" charset="-128"/>
              </a:rPr>
              <a:t>THE</a:t>
            </a:r>
            <a:r>
              <a:rPr kumimoji="1" lang="ja-JP" altLang="en-US" sz="5400">
                <a:solidFill>
                  <a:srgbClr val="156082"/>
                </a:solidFill>
                <a:latin typeface="HGPMinchoE" panose="02020900000000000000" pitchFamily="18" charset="-128"/>
                <a:ea typeface="HGPMinchoE" panose="02020900000000000000" pitchFamily="18" charset="-128"/>
              </a:rPr>
              <a:t> </a:t>
            </a:r>
            <a:r>
              <a:rPr kumimoji="1" lang="en-US" altLang="ja-JP" sz="5400" dirty="0">
                <a:solidFill>
                  <a:srgbClr val="156082"/>
                </a:solidFill>
                <a:latin typeface="HGPMinchoE" panose="02020900000000000000" pitchFamily="18" charset="-128"/>
                <a:ea typeface="HGPMinchoE" panose="02020900000000000000" pitchFamily="18" charset="-128"/>
              </a:rPr>
              <a:t>ACUVUE</a:t>
            </a:r>
            <a:endParaRPr kumimoji="1" lang="ja-JP" altLang="en-US" sz="5400">
              <a:solidFill>
                <a:srgbClr val="156082"/>
              </a:solidFill>
              <a:latin typeface="HGPMinchoE" panose="02020900000000000000" pitchFamily="18" charset="-128"/>
              <a:ea typeface="HGPMinchoE" panose="02020900000000000000" pitchFamily="18" charset="-128"/>
            </a:endParaRPr>
          </a:p>
        </p:txBody>
      </p:sp>
      <p:sp>
        <p:nvSpPr>
          <p:cNvPr id="926" name="テキスト ボックス 925">
            <a:extLst>
              <a:ext uri="{FF2B5EF4-FFF2-40B4-BE49-F238E27FC236}">
                <a16:creationId xmlns:a16="http://schemas.microsoft.com/office/drawing/2014/main" id="{F0F9BCD7-00D9-CC47-52E8-A980F3D7E54D}"/>
              </a:ext>
            </a:extLst>
          </p:cNvPr>
          <p:cNvSpPr txBox="1"/>
          <p:nvPr/>
        </p:nvSpPr>
        <p:spPr>
          <a:xfrm>
            <a:off x="4121485" y="7850025"/>
            <a:ext cx="43348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dirty="0">
                <a:solidFill>
                  <a:srgbClr val="156082"/>
                </a:solidFill>
                <a:latin typeface="HGPMinchoE" panose="02020900000000000000" pitchFamily="18" charset="-128"/>
                <a:ea typeface="HGPMinchoE" panose="02020900000000000000" pitchFamily="18" charset="-128"/>
              </a:rPr>
              <a:t>THE</a:t>
            </a:r>
            <a:r>
              <a:rPr kumimoji="1" lang="ja-JP" altLang="en-US" sz="5400">
                <a:solidFill>
                  <a:srgbClr val="156082"/>
                </a:solidFill>
                <a:latin typeface="HGPMinchoE" panose="02020900000000000000" pitchFamily="18" charset="-128"/>
                <a:ea typeface="HGPMinchoE" panose="02020900000000000000" pitchFamily="18" charset="-128"/>
              </a:rPr>
              <a:t> </a:t>
            </a:r>
            <a:r>
              <a:rPr kumimoji="1" lang="en-US" altLang="ja-JP" sz="5400" dirty="0">
                <a:solidFill>
                  <a:srgbClr val="156082"/>
                </a:solidFill>
                <a:latin typeface="HGPMinchoE" panose="02020900000000000000" pitchFamily="18" charset="-128"/>
                <a:ea typeface="HGPMinchoE" panose="02020900000000000000" pitchFamily="18" charset="-128"/>
              </a:rPr>
              <a:t>ACUVUE</a:t>
            </a:r>
            <a:endParaRPr kumimoji="1" lang="ja-JP" altLang="en-US" sz="5400">
              <a:solidFill>
                <a:srgbClr val="156082"/>
              </a:solidFill>
              <a:latin typeface="HGPMinchoE" panose="02020900000000000000" pitchFamily="18" charset="-128"/>
              <a:ea typeface="HGPMinchoE" panose="02020900000000000000" pitchFamily="18" charset="-128"/>
            </a:endParaRPr>
          </a:p>
        </p:txBody>
      </p:sp>
      <p:sp>
        <p:nvSpPr>
          <p:cNvPr id="928" name="テキスト ボックス 927">
            <a:extLst>
              <a:ext uri="{FF2B5EF4-FFF2-40B4-BE49-F238E27FC236}">
                <a16:creationId xmlns:a16="http://schemas.microsoft.com/office/drawing/2014/main" id="{931F7304-EAF9-6BF5-CCC1-FD5860D6F549}"/>
              </a:ext>
            </a:extLst>
          </p:cNvPr>
          <p:cNvSpPr txBox="1"/>
          <p:nvPr/>
        </p:nvSpPr>
        <p:spPr>
          <a:xfrm>
            <a:off x="8670349" y="195939"/>
            <a:ext cx="800219" cy="1189043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4000">
                <a:solidFill>
                  <a:srgbClr val="156082"/>
                </a:solidFill>
                <a:latin typeface="HGSMinchoE" panose="02020900000000000000" pitchFamily="18" charset="-128"/>
                <a:ea typeface="HGSMinchoE" panose="02020900000000000000" pitchFamily="18" charset="-128"/>
              </a:rPr>
              <a:t>彼女が選ぶのは、コンタクトレンズか、メガネか。</a:t>
            </a:r>
          </a:p>
        </p:txBody>
      </p:sp>
      <p:sp>
        <p:nvSpPr>
          <p:cNvPr id="929" name="テキスト ボックス 928">
            <a:extLst>
              <a:ext uri="{FF2B5EF4-FFF2-40B4-BE49-F238E27FC236}">
                <a16:creationId xmlns:a16="http://schemas.microsoft.com/office/drawing/2014/main" id="{E0F81D9C-8802-C4A1-E17E-DBFF8A93CB30}"/>
              </a:ext>
            </a:extLst>
          </p:cNvPr>
          <p:cNvSpPr txBox="1"/>
          <p:nvPr/>
        </p:nvSpPr>
        <p:spPr>
          <a:xfrm>
            <a:off x="176174" y="195942"/>
            <a:ext cx="35702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>
                <a:solidFill>
                  <a:srgbClr val="156082"/>
                </a:solidFill>
                <a:latin typeface="HGSMinchoE" panose="02020900000000000000" pitchFamily="18" charset="-128"/>
                <a:ea typeface="HGSMinchoE" panose="02020900000000000000" pitchFamily="18" charset="-128"/>
              </a:rPr>
              <a:t>主演</a:t>
            </a:r>
            <a:r>
              <a:rPr kumimoji="1" lang="en-US" altLang="ja-JP" sz="3600" dirty="0">
                <a:solidFill>
                  <a:srgbClr val="156082"/>
                </a:solidFill>
                <a:latin typeface="HGSMinchoE" panose="02020900000000000000" pitchFamily="18" charset="-128"/>
                <a:ea typeface="HGSMinchoE" panose="02020900000000000000" pitchFamily="18" charset="-128"/>
              </a:rPr>
              <a:t> </a:t>
            </a:r>
            <a:r>
              <a:rPr kumimoji="1" lang="ja-JP" altLang="en-US" sz="3600">
                <a:solidFill>
                  <a:srgbClr val="156082"/>
                </a:solidFill>
                <a:latin typeface="HGSMinchoE" panose="02020900000000000000" pitchFamily="18" charset="-128"/>
                <a:ea typeface="HGSMinchoE" panose="02020900000000000000" pitchFamily="18" charset="-128"/>
              </a:rPr>
              <a:t>村上穂乃佳</a:t>
            </a:r>
            <a:endParaRPr kumimoji="1" lang="en-US" altLang="ja-JP" sz="3600" dirty="0">
              <a:solidFill>
                <a:srgbClr val="156082"/>
              </a:solidFill>
              <a:latin typeface="HGSMinchoE" panose="02020900000000000000" pitchFamily="18" charset="-128"/>
              <a:ea typeface="HGSMinchoE" panose="02020900000000000000" pitchFamily="18" charset="-128"/>
            </a:endParaRPr>
          </a:p>
          <a:p>
            <a:r>
              <a:rPr kumimoji="1" lang="ja-JP" altLang="en-US" sz="3600">
                <a:solidFill>
                  <a:srgbClr val="156082"/>
                </a:solidFill>
                <a:latin typeface="HGSMinchoE" panose="02020900000000000000" pitchFamily="18" charset="-128"/>
                <a:ea typeface="HGSMinchoE" panose="02020900000000000000" pitchFamily="18" charset="-128"/>
              </a:rPr>
              <a:t>監督</a:t>
            </a:r>
            <a:r>
              <a:rPr kumimoji="1" lang="en-US" altLang="ja-JP" sz="3600" dirty="0">
                <a:solidFill>
                  <a:srgbClr val="156082"/>
                </a:solidFill>
                <a:latin typeface="HGSMinchoE" panose="02020900000000000000" pitchFamily="18" charset="-128"/>
                <a:ea typeface="HGSMinchoE" panose="02020900000000000000" pitchFamily="18" charset="-128"/>
              </a:rPr>
              <a:t> </a:t>
            </a:r>
            <a:r>
              <a:rPr kumimoji="1" lang="ja-JP" altLang="en-US" sz="3600">
                <a:solidFill>
                  <a:srgbClr val="156082"/>
                </a:solidFill>
                <a:latin typeface="HGSMinchoE" panose="02020900000000000000" pitchFamily="18" charset="-128"/>
                <a:ea typeface="HGSMinchoE" panose="02020900000000000000" pitchFamily="18" charset="-128"/>
              </a:rPr>
              <a:t>熊坂力点</a:t>
            </a:r>
          </a:p>
        </p:txBody>
      </p:sp>
      <p:sp>
        <p:nvSpPr>
          <p:cNvPr id="930" name="フリーフォーム 929">
            <a:extLst>
              <a:ext uri="{FF2B5EF4-FFF2-40B4-BE49-F238E27FC236}">
                <a16:creationId xmlns:a16="http://schemas.microsoft.com/office/drawing/2014/main" id="{C0EB9B8E-069F-2D89-020E-E5C387E6B0B9}"/>
              </a:ext>
            </a:extLst>
          </p:cNvPr>
          <p:cNvSpPr/>
          <p:nvPr/>
        </p:nvSpPr>
        <p:spPr>
          <a:xfrm>
            <a:off x="8025087" y="8792274"/>
            <a:ext cx="185132" cy="1933163"/>
          </a:xfrm>
          <a:custGeom>
            <a:avLst/>
            <a:gdLst>
              <a:gd name="connsiteX0" fmla="*/ 5730 w 185132"/>
              <a:gd name="connsiteY0" fmla="*/ 13796 h 1933163"/>
              <a:gd name="connsiteX1" fmla="*/ 184635 w 185132"/>
              <a:gd name="connsiteY1" fmla="*/ 1922109 h 1933163"/>
              <a:gd name="connsiteX2" fmla="*/ 58739 w 185132"/>
              <a:gd name="connsiteY2" fmla="*/ 808926 h 1933163"/>
              <a:gd name="connsiteX3" fmla="*/ 45487 w 185132"/>
              <a:gd name="connsiteY3" fmla="*/ 1047465 h 1933163"/>
              <a:gd name="connsiteX4" fmla="*/ 5730 w 185132"/>
              <a:gd name="connsiteY4" fmla="*/ 13796 h 1933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132" h="1933163">
                <a:moveTo>
                  <a:pt x="5730" y="13796"/>
                </a:moveTo>
                <a:cubicBezTo>
                  <a:pt x="28921" y="159570"/>
                  <a:pt x="175800" y="1789587"/>
                  <a:pt x="184635" y="1922109"/>
                </a:cubicBezTo>
                <a:cubicBezTo>
                  <a:pt x="193470" y="2054631"/>
                  <a:pt x="81930" y="954700"/>
                  <a:pt x="58739" y="808926"/>
                </a:cubicBezTo>
                <a:cubicBezTo>
                  <a:pt x="35548" y="663152"/>
                  <a:pt x="54322" y="1172256"/>
                  <a:pt x="45487" y="1047465"/>
                </a:cubicBezTo>
                <a:cubicBezTo>
                  <a:pt x="36652" y="922674"/>
                  <a:pt x="-17461" y="-131978"/>
                  <a:pt x="5730" y="137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1" name="フリーフォーム 930">
            <a:extLst>
              <a:ext uri="{FF2B5EF4-FFF2-40B4-BE49-F238E27FC236}">
                <a16:creationId xmlns:a16="http://schemas.microsoft.com/office/drawing/2014/main" id="{61EADFAD-66F8-E1DC-A48B-4B584EB20309}"/>
              </a:ext>
            </a:extLst>
          </p:cNvPr>
          <p:cNvSpPr/>
          <p:nvPr/>
        </p:nvSpPr>
        <p:spPr>
          <a:xfrm>
            <a:off x="8361856" y="10706260"/>
            <a:ext cx="20651" cy="1502832"/>
          </a:xfrm>
          <a:custGeom>
            <a:avLst/>
            <a:gdLst>
              <a:gd name="connsiteX0" fmla="*/ 13518 w 20651"/>
              <a:gd name="connsiteY0" fmla="*/ 14749 h 1502832"/>
              <a:gd name="connsiteX1" fmla="*/ 20144 w 20651"/>
              <a:gd name="connsiteY1" fmla="*/ 1485740 h 1502832"/>
              <a:gd name="connsiteX2" fmla="*/ 266 w 20651"/>
              <a:gd name="connsiteY2" fmla="*/ 770123 h 1502832"/>
              <a:gd name="connsiteX3" fmla="*/ 13518 w 20651"/>
              <a:gd name="connsiteY3" fmla="*/ 14749 h 1502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51" h="1502832">
                <a:moveTo>
                  <a:pt x="13518" y="14749"/>
                </a:moveTo>
                <a:cubicBezTo>
                  <a:pt x="16831" y="134018"/>
                  <a:pt x="22353" y="1359844"/>
                  <a:pt x="20144" y="1485740"/>
                </a:cubicBezTo>
                <a:cubicBezTo>
                  <a:pt x="17935" y="1611636"/>
                  <a:pt x="2475" y="1008662"/>
                  <a:pt x="266" y="770123"/>
                </a:cubicBezTo>
                <a:cubicBezTo>
                  <a:pt x="-1943" y="531584"/>
                  <a:pt x="10205" y="-104520"/>
                  <a:pt x="13518" y="147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2" name="フリーフォーム 931">
            <a:extLst>
              <a:ext uri="{FF2B5EF4-FFF2-40B4-BE49-F238E27FC236}">
                <a16:creationId xmlns:a16="http://schemas.microsoft.com/office/drawing/2014/main" id="{1A7C9C01-D57B-31C0-E6C0-784E03A0D62F}"/>
              </a:ext>
            </a:extLst>
          </p:cNvPr>
          <p:cNvSpPr/>
          <p:nvPr/>
        </p:nvSpPr>
        <p:spPr>
          <a:xfrm>
            <a:off x="5630600" y="10047835"/>
            <a:ext cx="821322" cy="603621"/>
          </a:xfrm>
          <a:custGeom>
            <a:avLst/>
            <a:gdLst>
              <a:gd name="connsiteX0" fmla="*/ 816583 w 821322"/>
              <a:gd name="connsiteY0" fmla="*/ 3939 h 603621"/>
              <a:gd name="connsiteX1" fmla="*/ 14826 w 821322"/>
              <a:gd name="connsiteY1" fmla="*/ 593661 h 603621"/>
              <a:gd name="connsiteX2" fmla="*/ 332878 w 821322"/>
              <a:gd name="connsiteY2" fmla="*/ 348495 h 603621"/>
              <a:gd name="connsiteX3" fmla="*/ 816583 w 821322"/>
              <a:gd name="connsiteY3" fmla="*/ 3939 h 603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1322" h="603621">
                <a:moveTo>
                  <a:pt x="816583" y="3939"/>
                </a:moveTo>
                <a:cubicBezTo>
                  <a:pt x="763574" y="44800"/>
                  <a:pt x="95443" y="536235"/>
                  <a:pt x="14826" y="593661"/>
                </a:cubicBezTo>
                <a:cubicBezTo>
                  <a:pt x="-65791" y="651087"/>
                  <a:pt x="202565" y="445678"/>
                  <a:pt x="332878" y="348495"/>
                </a:cubicBezTo>
                <a:cubicBezTo>
                  <a:pt x="463191" y="251312"/>
                  <a:pt x="869592" y="-36922"/>
                  <a:pt x="816583" y="39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3" name="フリーフォーム 932">
            <a:extLst>
              <a:ext uri="{FF2B5EF4-FFF2-40B4-BE49-F238E27FC236}">
                <a16:creationId xmlns:a16="http://schemas.microsoft.com/office/drawing/2014/main" id="{82C46C82-9244-6A4F-17C4-C743D1B8AEC7}"/>
              </a:ext>
            </a:extLst>
          </p:cNvPr>
          <p:cNvSpPr/>
          <p:nvPr/>
        </p:nvSpPr>
        <p:spPr>
          <a:xfrm>
            <a:off x="4340077" y="9391795"/>
            <a:ext cx="238556" cy="925327"/>
          </a:xfrm>
          <a:custGeom>
            <a:avLst/>
            <a:gdLst>
              <a:gd name="connsiteX0" fmla="*/ 139158 w 238556"/>
              <a:gd name="connsiteY0" fmla="*/ 23875 h 925327"/>
              <a:gd name="connsiteX1" fmla="*/ 106027 w 238556"/>
              <a:gd name="connsiteY1" fmla="*/ 394935 h 925327"/>
              <a:gd name="connsiteX2" fmla="*/ 238549 w 238556"/>
              <a:gd name="connsiteY2" fmla="*/ 925022 h 925327"/>
              <a:gd name="connsiteX3" fmla="*/ 99401 w 238556"/>
              <a:gd name="connsiteY3" fmla="*/ 467822 h 925327"/>
              <a:gd name="connsiteX4" fmla="*/ 10 w 238556"/>
              <a:gd name="connsiteY4" fmla="*/ 229283 h 925327"/>
              <a:gd name="connsiteX5" fmla="*/ 92775 w 238556"/>
              <a:gd name="connsiteY5" fmla="*/ 434692 h 925327"/>
              <a:gd name="connsiteX6" fmla="*/ 66271 w 238556"/>
              <a:gd name="connsiteY6" fmla="*/ 315422 h 925327"/>
              <a:gd name="connsiteX7" fmla="*/ 79523 w 238556"/>
              <a:gd name="connsiteY7" fmla="*/ 381683 h 925327"/>
              <a:gd name="connsiteX8" fmla="*/ 145784 w 238556"/>
              <a:gd name="connsiteY8" fmla="*/ 76883 h 925327"/>
              <a:gd name="connsiteX9" fmla="*/ 139158 w 238556"/>
              <a:gd name="connsiteY9" fmla="*/ 23875 h 92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8556" h="925327">
                <a:moveTo>
                  <a:pt x="139158" y="23875"/>
                </a:moveTo>
                <a:cubicBezTo>
                  <a:pt x="132532" y="76884"/>
                  <a:pt x="89462" y="244744"/>
                  <a:pt x="106027" y="394935"/>
                </a:cubicBezTo>
                <a:cubicBezTo>
                  <a:pt x="122592" y="545126"/>
                  <a:pt x="239653" y="912874"/>
                  <a:pt x="238549" y="925022"/>
                </a:cubicBezTo>
                <a:cubicBezTo>
                  <a:pt x="237445" y="937170"/>
                  <a:pt x="139158" y="583779"/>
                  <a:pt x="99401" y="467822"/>
                </a:cubicBezTo>
                <a:cubicBezTo>
                  <a:pt x="59644" y="351865"/>
                  <a:pt x="1114" y="234805"/>
                  <a:pt x="10" y="229283"/>
                </a:cubicBezTo>
                <a:cubicBezTo>
                  <a:pt x="-1094" y="223761"/>
                  <a:pt x="81732" y="420336"/>
                  <a:pt x="92775" y="434692"/>
                </a:cubicBezTo>
                <a:cubicBezTo>
                  <a:pt x="103818" y="449048"/>
                  <a:pt x="68480" y="324257"/>
                  <a:pt x="66271" y="315422"/>
                </a:cubicBezTo>
                <a:cubicBezTo>
                  <a:pt x="64062" y="306587"/>
                  <a:pt x="66271" y="421439"/>
                  <a:pt x="79523" y="381683"/>
                </a:cubicBezTo>
                <a:cubicBezTo>
                  <a:pt x="92775" y="341927"/>
                  <a:pt x="133636" y="139831"/>
                  <a:pt x="145784" y="76883"/>
                </a:cubicBezTo>
                <a:cubicBezTo>
                  <a:pt x="157932" y="13935"/>
                  <a:pt x="145784" y="-29134"/>
                  <a:pt x="139158" y="238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4" name="フリーフォーム 933">
            <a:extLst>
              <a:ext uri="{FF2B5EF4-FFF2-40B4-BE49-F238E27FC236}">
                <a16:creationId xmlns:a16="http://schemas.microsoft.com/office/drawing/2014/main" id="{E9E950D8-1E9A-135A-B910-A0936C5CB602}"/>
              </a:ext>
            </a:extLst>
          </p:cNvPr>
          <p:cNvSpPr/>
          <p:nvPr/>
        </p:nvSpPr>
        <p:spPr>
          <a:xfrm>
            <a:off x="1325463" y="7962021"/>
            <a:ext cx="992046" cy="420729"/>
          </a:xfrm>
          <a:custGeom>
            <a:avLst/>
            <a:gdLst>
              <a:gd name="connsiteX0" fmla="*/ 19633 w 992046"/>
              <a:gd name="connsiteY0" fmla="*/ 413353 h 420729"/>
              <a:gd name="connsiteX1" fmla="*/ 987041 w 992046"/>
              <a:gd name="connsiteY1" fmla="*/ 2536 h 420729"/>
              <a:gd name="connsiteX2" fmla="*/ 384067 w 992046"/>
              <a:gd name="connsiteY2" fmla="*/ 247701 h 420729"/>
              <a:gd name="connsiteX3" fmla="*/ 19633 w 992046"/>
              <a:gd name="connsiteY3" fmla="*/ 413353 h 420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2046" h="420729">
                <a:moveTo>
                  <a:pt x="19633" y="413353"/>
                </a:moveTo>
                <a:cubicBezTo>
                  <a:pt x="120129" y="372492"/>
                  <a:pt x="926302" y="30145"/>
                  <a:pt x="987041" y="2536"/>
                </a:cubicBezTo>
                <a:cubicBezTo>
                  <a:pt x="1047780" y="-25073"/>
                  <a:pt x="538676" y="180336"/>
                  <a:pt x="384067" y="247701"/>
                </a:cubicBezTo>
                <a:cubicBezTo>
                  <a:pt x="229458" y="315066"/>
                  <a:pt x="-80863" y="454214"/>
                  <a:pt x="19633" y="4133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5" name="フリーフォーム 934">
            <a:extLst>
              <a:ext uri="{FF2B5EF4-FFF2-40B4-BE49-F238E27FC236}">
                <a16:creationId xmlns:a16="http://schemas.microsoft.com/office/drawing/2014/main" id="{D3C407E0-2E90-5FFB-E733-40FD44488D42}"/>
              </a:ext>
            </a:extLst>
          </p:cNvPr>
          <p:cNvSpPr/>
          <p:nvPr/>
        </p:nvSpPr>
        <p:spPr>
          <a:xfrm>
            <a:off x="2583397" y="8772167"/>
            <a:ext cx="304118" cy="520462"/>
          </a:xfrm>
          <a:custGeom>
            <a:avLst/>
            <a:gdLst>
              <a:gd name="connsiteX0" fmla="*/ 777 w 304118"/>
              <a:gd name="connsiteY0" fmla="*/ 772 h 520462"/>
              <a:gd name="connsiteX1" fmla="*/ 292325 w 304118"/>
              <a:gd name="connsiteY1" fmla="*/ 504355 h 520462"/>
              <a:gd name="connsiteX2" fmla="*/ 239316 w 304118"/>
              <a:gd name="connsiteY2" fmla="*/ 404963 h 520462"/>
              <a:gd name="connsiteX3" fmla="*/ 166429 w 304118"/>
              <a:gd name="connsiteY3" fmla="*/ 497729 h 520462"/>
              <a:gd name="connsiteX4" fmla="*/ 206186 w 304118"/>
              <a:gd name="connsiteY4" fmla="*/ 391711 h 520462"/>
              <a:gd name="connsiteX5" fmla="*/ 777 w 304118"/>
              <a:gd name="connsiteY5" fmla="*/ 772 h 52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118" h="520462">
                <a:moveTo>
                  <a:pt x="777" y="772"/>
                </a:moveTo>
                <a:cubicBezTo>
                  <a:pt x="15133" y="19546"/>
                  <a:pt x="252569" y="436990"/>
                  <a:pt x="292325" y="504355"/>
                </a:cubicBezTo>
                <a:cubicBezTo>
                  <a:pt x="332082" y="571720"/>
                  <a:pt x="260299" y="406067"/>
                  <a:pt x="239316" y="404963"/>
                </a:cubicBezTo>
                <a:cubicBezTo>
                  <a:pt x="218333" y="403859"/>
                  <a:pt x="171951" y="499938"/>
                  <a:pt x="166429" y="497729"/>
                </a:cubicBezTo>
                <a:cubicBezTo>
                  <a:pt x="160907" y="495520"/>
                  <a:pt x="237108" y="472328"/>
                  <a:pt x="206186" y="391711"/>
                </a:cubicBezTo>
                <a:cubicBezTo>
                  <a:pt x="175264" y="311094"/>
                  <a:pt x="-13579" y="-18002"/>
                  <a:pt x="777" y="7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6" name="フリーフォーム 935">
            <a:extLst>
              <a:ext uri="{FF2B5EF4-FFF2-40B4-BE49-F238E27FC236}">
                <a16:creationId xmlns:a16="http://schemas.microsoft.com/office/drawing/2014/main" id="{1EAE60D8-B55D-8B23-D5BF-9E32322018AF}"/>
              </a:ext>
            </a:extLst>
          </p:cNvPr>
          <p:cNvSpPr/>
          <p:nvPr/>
        </p:nvSpPr>
        <p:spPr>
          <a:xfrm>
            <a:off x="3173120" y="7213020"/>
            <a:ext cx="92585" cy="1367516"/>
          </a:xfrm>
          <a:custGeom>
            <a:avLst/>
            <a:gdLst>
              <a:gd name="connsiteX0" fmla="*/ 80289 w 92585"/>
              <a:gd name="connsiteY0" fmla="*/ 82302 h 1367516"/>
              <a:gd name="connsiteX1" fmla="*/ 86915 w 92585"/>
              <a:gd name="connsiteY1" fmla="*/ 135310 h 1367516"/>
              <a:gd name="connsiteX2" fmla="*/ 776 w 92585"/>
              <a:gd name="connsiteY2" fmla="*/ 1361137 h 1367516"/>
              <a:gd name="connsiteX3" fmla="*/ 47158 w 92585"/>
              <a:gd name="connsiteY3" fmla="*/ 592510 h 1367516"/>
              <a:gd name="connsiteX4" fmla="*/ 80289 w 92585"/>
              <a:gd name="connsiteY4" fmla="*/ 82302 h 136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85" h="1367516">
                <a:moveTo>
                  <a:pt x="80289" y="82302"/>
                </a:moveTo>
                <a:cubicBezTo>
                  <a:pt x="86915" y="6102"/>
                  <a:pt x="100167" y="-77829"/>
                  <a:pt x="86915" y="135310"/>
                </a:cubicBezTo>
                <a:cubicBezTo>
                  <a:pt x="73663" y="348449"/>
                  <a:pt x="7402" y="1284937"/>
                  <a:pt x="776" y="1361137"/>
                </a:cubicBezTo>
                <a:cubicBezTo>
                  <a:pt x="-5850" y="1437337"/>
                  <a:pt x="31697" y="810067"/>
                  <a:pt x="47158" y="592510"/>
                </a:cubicBezTo>
                <a:cubicBezTo>
                  <a:pt x="62619" y="374953"/>
                  <a:pt x="73663" y="158502"/>
                  <a:pt x="80289" y="823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7" name="フリーフォーム 936">
            <a:extLst>
              <a:ext uri="{FF2B5EF4-FFF2-40B4-BE49-F238E27FC236}">
                <a16:creationId xmlns:a16="http://schemas.microsoft.com/office/drawing/2014/main" id="{279C8CA2-08CD-4D4E-72C4-1AE4B3B2EBCD}"/>
              </a:ext>
            </a:extLst>
          </p:cNvPr>
          <p:cNvSpPr/>
          <p:nvPr/>
        </p:nvSpPr>
        <p:spPr>
          <a:xfrm>
            <a:off x="1411357" y="7033919"/>
            <a:ext cx="809442" cy="460185"/>
          </a:xfrm>
          <a:custGeom>
            <a:avLst/>
            <a:gdLst>
              <a:gd name="connsiteX0" fmla="*/ 0 w 809442"/>
              <a:gd name="connsiteY0" fmla="*/ 460185 h 460185"/>
              <a:gd name="connsiteX1" fmla="*/ 775252 w 809442"/>
              <a:gd name="connsiteY1" fmla="*/ 16238 h 460185"/>
              <a:gd name="connsiteX2" fmla="*/ 682486 w 809442"/>
              <a:gd name="connsiteY2" fmla="*/ 89124 h 460185"/>
              <a:gd name="connsiteX3" fmla="*/ 245165 w 809442"/>
              <a:gd name="connsiteY3" fmla="*/ 433681 h 460185"/>
              <a:gd name="connsiteX4" fmla="*/ 669234 w 809442"/>
              <a:gd name="connsiteY4" fmla="*/ 75872 h 460185"/>
              <a:gd name="connsiteX5" fmla="*/ 384313 w 809442"/>
              <a:gd name="connsiteY5" fmla="*/ 228272 h 460185"/>
              <a:gd name="connsiteX6" fmla="*/ 0 w 809442"/>
              <a:gd name="connsiteY6" fmla="*/ 460185 h 460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9442" h="460185">
                <a:moveTo>
                  <a:pt x="0" y="460185"/>
                </a:moveTo>
                <a:cubicBezTo>
                  <a:pt x="65157" y="424846"/>
                  <a:pt x="661504" y="78081"/>
                  <a:pt x="775252" y="16238"/>
                </a:cubicBezTo>
                <a:cubicBezTo>
                  <a:pt x="889000" y="-45605"/>
                  <a:pt x="682486" y="89124"/>
                  <a:pt x="682486" y="89124"/>
                </a:cubicBezTo>
                <a:lnTo>
                  <a:pt x="245165" y="433681"/>
                </a:lnTo>
                <a:cubicBezTo>
                  <a:pt x="242956" y="431472"/>
                  <a:pt x="646043" y="110107"/>
                  <a:pt x="669234" y="75872"/>
                </a:cubicBezTo>
                <a:cubicBezTo>
                  <a:pt x="692425" y="41637"/>
                  <a:pt x="489226" y="165324"/>
                  <a:pt x="384313" y="228272"/>
                </a:cubicBezTo>
                <a:lnTo>
                  <a:pt x="0" y="4601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8" name="テキスト ボックス 937">
            <a:extLst>
              <a:ext uri="{FF2B5EF4-FFF2-40B4-BE49-F238E27FC236}">
                <a16:creationId xmlns:a16="http://schemas.microsoft.com/office/drawing/2014/main" id="{E0511773-4B27-2F19-1C1F-5DA9817D42A2}"/>
              </a:ext>
            </a:extLst>
          </p:cNvPr>
          <p:cNvSpPr txBox="1"/>
          <p:nvPr/>
        </p:nvSpPr>
        <p:spPr>
          <a:xfrm>
            <a:off x="235810" y="215822"/>
            <a:ext cx="35702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>
                <a:solidFill>
                  <a:srgbClr val="156082"/>
                </a:solidFill>
                <a:latin typeface="HGSMinchoE" panose="02020900000000000000" pitchFamily="18" charset="-128"/>
                <a:ea typeface="HGSMinchoE" panose="02020900000000000000" pitchFamily="18" charset="-128"/>
              </a:rPr>
              <a:t>主演</a:t>
            </a:r>
            <a:r>
              <a:rPr kumimoji="1" lang="en-US" altLang="ja-JP" sz="3600" dirty="0">
                <a:solidFill>
                  <a:srgbClr val="156082"/>
                </a:solidFill>
                <a:latin typeface="HGSMinchoE" panose="02020900000000000000" pitchFamily="18" charset="-128"/>
                <a:ea typeface="HGSMinchoE" panose="02020900000000000000" pitchFamily="18" charset="-128"/>
              </a:rPr>
              <a:t> </a:t>
            </a:r>
            <a:r>
              <a:rPr kumimoji="1" lang="ja-JP" altLang="en-US" sz="3600">
                <a:solidFill>
                  <a:srgbClr val="156082"/>
                </a:solidFill>
                <a:latin typeface="HGSMinchoE" panose="02020900000000000000" pitchFamily="18" charset="-128"/>
                <a:ea typeface="HGSMinchoE" panose="02020900000000000000" pitchFamily="18" charset="-128"/>
              </a:rPr>
              <a:t>村上穂乃佳</a:t>
            </a:r>
            <a:endParaRPr kumimoji="1" lang="en-US" altLang="ja-JP" sz="3600" dirty="0">
              <a:solidFill>
                <a:srgbClr val="156082"/>
              </a:solidFill>
              <a:latin typeface="HGSMinchoE" panose="02020900000000000000" pitchFamily="18" charset="-128"/>
              <a:ea typeface="HGSMinchoE" panose="02020900000000000000" pitchFamily="18" charset="-128"/>
            </a:endParaRPr>
          </a:p>
          <a:p>
            <a:r>
              <a:rPr kumimoji="1" lang="ja-JP" altLang="en-US" sz="3600">
                <a:solidFill>
                  <a:srgbClr val="156082"/>
                </a:solidFill>
                <a:latin typeface="HGSMinchoE" panose="02020900000000000000" pitchFamily="18" charset="-128"/>
                <a:ea typeface="HGSMinchoE" panose="02020900000000000000" pitchFamily="18" charset="-128"/>
              </a:rPr>
              <a:t>監督</a:t>
            </a:r>
            <a:r>
              <a:rPr kumimoji="1" lang="en-US" altLang="ja-JP" sz="3600" dirty="0">
                <a:solidFill>
                  <a:srgbClr val="156082"/>
                </a:solidFill>
                <a:latin typeface="HGSMinchoE" panose="02020900000000000000" pitchFamily="18" charset="-128"/>
                <a:ea typeface="HGSMinchoE" panose="02020900000000000000" pitchFamily="18" charset="-128"/>
              </a:rPr>
              <a:t> </a:t>
            </a:r>
            <a:r>
              <a:rPr kumimoji="1" lang="ja-JP" altLang="en-US" sz="3600">
                <a:solidFill>
                  <a:srgbClr val="156082"/>
                </a:solidFill>
                <a:latin typeface="HGSMinchoE" panose="02020900000000000000" pitchFamily="18" charset="-128"/>
                <a:ea typeface="HGSMinchoE" panose="02020900000000000000" pitchFamily="18" charset="-128"/>
              </a:rPr>
              <a:t>熊坂力点</a:t>
            </a:r>
          </a:p>
        </p:txBody>
      </p:sp>
      <p:sp>
        <p:nvSpPr>
          <p:cNvPr id="939" name="テキスト ボックス 938">
            <a:extLst>
              <a:ext uri="{FF2B5EF4-FFF2-40B4-BE49-F238E27FC236}">
                <a16:creationId xmlns:a16="http://schemas.microsoft.com/office/drawing/2014/main" id="{83FA47B9-567E-2F3E-B1E0-A5326A2F01C8}"/>
              </a:ext>
            </a:extLst>
          </p:cNvPr>
          <p:cNvSpPr txBox="1"/>
          <p:nvPr/>
        </p:nvSpPr>
        <p:spPr>
          <a:xfrm>
            <a:off x="8710107" y="242323"/>
            <a:ext cx="800219" cy="1189043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4000">
                <a:solidFill>
                  <a:srgbClr val="156082"/>
                </a:solidFill>
                <a:latin typeface="HGSMinchoE" panose="02020900000000000000" pitchFamily="18" charset="-128"/>
                <a:ea typeface="HGSMinchoE" panose="02020900000000000000" pitchFamily="18" charset="-128"/>
              </a:rPr>
              <a:t>彼女が選ぶのは、コンタクトレンズか、メガネか。</a:t>
            </a:r>
          </a:p>
        </p:txBody>
      </p:sp>
    </p:spTree>
    <p:extLst>
      <p:ext uri="{BB962C8B-B14F-4D97-AF65-F5344CB8AC3E}">
        <p14:creationId xmlns:p14="http://schemas.microsoft.com/office/powerpoint/2010/main" val="415404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4D00A-4D51-2EDA-0960-DD352BD0B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コンテンツ プレースホルダー 4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BCC0C555-8EE5-6C99-919C-4BC40C054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5000"/>
                    </a14:imgEffect>
                  </a14:imgLayer>
                </a14:imgProps>
              </a:ext>
            </a:extLst>
          </a:blip>
          <a:srcRect l="15177" t="20672" r="52787" b="24063"/>
          <a:stretch/>
        </p:blipFill>
        <p:spPr>
          <a:xfrm>
            <a:off x="221080" y="2815010"/>
            <a:ext cx="9159040" cy="9875080"/>
          </a:xfrm>
        </p:spPr>
      </p:pic>
    </p:spTree>
    <p:extLst>
      <p:ext uri="{BB962C8B-B14F-4D97-AF65-F5344CB8AC3E}">
        <p14:creationId xmlns:p14="http://schemas.microsoft.com/office/powerpoint/2010/main" val="2323912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テキスト&#10;&#10;自動的に生成された説明" hidden="1">
            <a:extLst>
              <a:ext uri="{FF2B5EF4-FFF2-40B4-BE49-F238E27FC236}">
                <a16:creationId xmlns:a16="http://schemas.microsoft.com/office/drawing/2014/main" id="{750186B9-0D33-FF90-822F-BD142E3046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008" t="18037" r="27126" b="66180"/>
          <a:stretch/>
        </p:blipFill>
        <p:spPr>
          <a:xfrm>
            <a:off x="689971" y="4416358"/>
            <a:ext cx="8221257" cy="1984442"/>
          </a:xfrm>
          <a:prstGeom prst="rect">
            <a:avLst/>
          </a:prstGeom>
        </p:spPr>
      </p:pic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1CF7C2AF-E6ED-CB5D-F817-38F4A75E7181}"/>
              </a:ext>
            </a:extLst>
          </p:cNvPr>
          <p:cNvGrpSpPr/>
          <p:nvPr/>
        </p:nvGrpSpPr>
        <p:grpSpPr>
          <a:xfrm>
            <a:off x="1135806" y="2002944"/>
            <a:ext cx="8128000" cy="6169974"/>
            <a:chOff x="1135806" y="2002944"/>
            <a:chExt cx="8128000" cy="6169974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0DBEEDFE-A879-0A1C-63DF-F527422B93BA}"/>
                </a:ext>
              </a:extLst>
            </p:cNvPr>
            <p:cNvGrpSpPr/>
            <p:nvPr/>
          </p:nvGrpSpPr>
          <p:grpSpPr>
            <a:xfrm>
              <a:off x="1135806" y="2002944"/>
              <a:ext cx="4102621" cy="4008447"/>
              <a:chOff x="1135806" y="4687607"/>
              <a:chExt cx="1354885" cy="1323784"/>
            </a:xfrm>
          </p:grpSpPr>
          <p:sp>
            <p:nvSpPr>
              <p:cNvPr id="6" name="フリーフォーム 5">
                <a:extLst>
                  <a:ext uri="{FF2B5EF4-FFF2-40B4-BE49-F238E27FC236}">
                    <a16:creationId xmlns:a16="http://schemas.microsoft.com/office/drawing/2014/main" id="{A350F928-9FA7-B5C6-D615-BB09CCC29099}"/>
                  </a:ext>
                </a:extLst>
              </p:cNvPr>
              <p:cNvSpPr/>
              <p:nvPr/>
            </p:nvSpPr>
            <p:spPr>
              <a:xfrm>
                <a:off x="1202088" y="4687607"/>
                <a:ext cx="605731" cy="483890"/>
              </a:xfrm>
              <a:custGeom>
                <a:avLst/>
                <a:gdLst>
                  <a:gd name="connsiteX0" fmla="*/ 4412 w 605731"/>
                  <a:gd name="connsiteY0" fmla="*/ 290793 h 483890"/>
                  <a:gd name="connsiteX1" fmla="*/ 252062 w 605731"/>
                  <a:gd name="connsiteY1" fmla="*/ 424143 h 483890"/>
                  <a:gd name="connsiteX2" fmla="*/ 252062 w 605731"/>
                  <a:gd name="connsiteY2" fmla="*/ 405093 h 483890"/>
                  <a:gd name="connsiteX3" fmla="*/ 223487 w 605731"/>
                  <a:gd name="connsiteY3" fmla="*/ 478118 h 483890"/>
                  <a:gd name="connsiteX4" fmla="*/ 401287 w 605731"/>
                  <a:gd name="connsiteY4" fmla="*/ 227293 h 483890"/>
                  <a:gd name="connsiteX5" fmla="*/ 356837 w 605731"/>
                  <a:gd name="connsiteY5" fmla="*/ 268568 h 483890"/>
                  <a:gd name="connsiteX6" fmla="*/ 585437 w 605731"/>
                  <a:gd name="connsiteY6" fmla="*/ 14568 h 483890"/>
                  <a:gd name="connsiteX7" fmla="*/ 563212 w 605731"/>
                  <a:gd name="connsiteY7" fmla="*/ 43143 h 483890"/>
                  <a:gd name="connsiteX8" fmla="*/ 309212 w 605731"/>
                  <a:gd name="connsiteY8" fmla="*/ 144743 h 483890"/>
                  <a:gd name="connsiteX9" fmla="*/ 328262 w 605731"/>
                  <a:gd name="connsiteY9" fmla="*/ 122518 h 483890"/>
                  <a:gd name="connsiteX10" fmla="*/ 150462 w 605731"/>
                  <a:gd name="connsiteY10" fmla="*/ 243168 h 483890"/>
                  <a:gd name="connsiteX11" fmla="*/ 96487 w 605731"/>
                  <a:gd name="connsiteY11" fmla="*/ 278093 h 483890"/>
                  <a:gd name="connsiteX12" fmla="*/ 93312 w 605731"/>
                  <a:gd name="connsiteY12" fmla="*/ 306668 h 483890"/>
                  <a:gd name="connsiteX13" fmla="*/ 4412 w 605731"/>
                  <a:gd name="connsiteY13" fmla="*/ 290793 h 48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5731" h="483890">
                    <a:moveTo>
                      <a:pt x="4412" y="290793"/>
                    </a:moveTo>
                    <a:cubicBezTo>
                      <a:pt x="30870" y="310372"/>
                      <a:pt x="210787" y="405093"/>
                      <a:pt x="252062" y="424143"/>
                    </a:cubicBezTo>
                    <a:cubicBezTo>
                      <a:pt x="293337" y="443193"/>
                      <a:pt x="256824" y="396097"/>
                      <a:pt x="252062" y="405093"/>
                    </a:cubicBezTo>
                    <a:cubicBezTo>
                      <a:pt x="247300" y="414089"/>
                      <a:pt x="198616" y="507751"/>
                      <a:pt x="223487" y="478118"/>
                    </a:cubicBezTo>
                    <a:cubicBezTo>
                      <a:pt x="248358" y="448485"/>
                      <a:pt x="379062" y="262218"/>
                      <a:pt x="401287" y="227293"/>
                    </a:cubicBezTo>
                    <a:cubicBezTo>
                      <a:pt x="423512" y="192368"/>
                      <a:pt x="326145" y="304022"/>
                      <a:pt x="356837" y="268568"/>
                    </a:cubicBezTo>
                    <a:cubicBezTo>
                      <a:pt x="387529" y="233114"/>
                      <a:pt x="551041" y="52139"/>
                      <a:pt x="585437" y="14568"/>
                    </a:cubicBezTo>
                    <a:cubicBezTo>
                      <a:pt x="619833" y="-23003"/>
                      <a:pt x="609250" y="21447"/>
                      <a:pt x="563212" y="43143"/>
                    </a:cubicBezTo>
                    <a:cubicBezTo>
                      <a:pt x="517175" y="64839"/>
                      <a:pt x="348370" y="131514"/>
                      <a:pt x="309212" y="144743"/>
                    </a:cubicBezTo>
                    <a:cubicBezTo>
                      <a:pt x="270054" y="157972"/>
                      <a:pt x="354720" y="106114"/>
                      <a:pt x="328262" y="122518"/>
                    </a:cubicBezTo>
                    <a:cubicBezTo>
                      <a:pt x="301804" y="138922"/>
                      <a:pt x="189091" y="217239"/>
                      <a:pt x="150462" y="243168"/>
                    </a:cubicBezTo>
                    <a:cubicBezTo>
                      <a:pt x="111833" y="269097"/>
                      <a:pt x="106012" y="267510"/>
                      <a:pt x="96487" y="278093"/>
                    </a:cubicBezTo>
                    <a:cubicBezTo>
                      <a:pt x="86962" y="288676"/>
                      <a:pt x="108129" y="307726"/>
                      <a:pt x="93312" y="306668"/>
                    </a:cubicBezTo>
                    <a:cubicBezTo>
                      <a:pt x="78495" y="305610"/>
                      <a:pt x="-22046" y="271214"/>
                      <a:pt x="4412" y="2907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" name="フリーフォーム 6">
                <a:extLst>
                  <a:ext uri="{FF2B5EF4-FFF2-40B4-BE49-F238E27FC236}">
                    <a16:creationId xmlns:a16="http://schemas.microsoft.com/office/drawing/2014/main" id="{7D227743-F4F8-1B9A-1D72-2C40FC0AD643}"/>
                  </a:ext>
                </a:extLst>
              </p:cNvPr>
              <p:cNvSpPr/>
              <p:nvPr/>
            </p:nvSpPr>
            <p:spPr>
              <a:xfrm>
                <a:off x="1135806" y="5007076"/>
                <a:ext cx="724428" cy="440991"/>
              </a:xfrm>
              <a:custGeom>
                <a:avLst/>
                <a:gdLst>
                  <a:gd name="connsiteX0" fmla="*/ 4019 w 724428"/>
                  <a:gd name="connsiteY0" fmla="*/ 314224 h 440991"/>
                  <a:gd name="connsiteX1" fmla="*/ 299294 w 724428"/>
                  <a:gd name="connsiteY1" fmla="*/ 431699 h 440991"/>
                  <a:gd name="connsiteX2" fmla="*/ 273894 w 724428"/>
                  <a:gd name="connsiteY2" fmla="*/ 409474 h 440991"/>
                  <a:gd name="connsiteX3" fmla="*/ 454869 w 724428"/>
                  <a:gd name="connsiteY3" fmla="*/ 218974 h 440991"/>
                  <a:gd name="connsiteX4" fmla="*/ 385019 w 724428"/>
                  <a:gd name="connsiteY4" fmla="*/ 247549 h 440991"/>
                  <a:gd name="connsiteX5" fmla="*/ 689819 w 724428"/>
                  <a:gd name="connsiteY5" fmla="*/ 18949 h 440991"/>
                  <a:gd name="connsiteX6" fmla="*/ 661244 w 724428"/>
                  <a:gd name="connsiteY6" fmla="*/ 37999 h 440991"/>
                  <a:gd name="connsiteX7" fmla="*/ 188169 w 724428"/>
                  <a:gd name="connsiteY7" fmla="*/ 238024 h 440991"/>
                  <a:gd name="connsiteX8" fmla="*/ 99269 w 724428"/>
                  <a:gd name="connsiteY8" fmla="*/ 304699 h 440991"/>
                  <a:gd name="connsiteX9" fmla="*/ 124669 w 724428"/>
                  <a:gd name="connsiteY9" fmla="*/ 345974 h 440991"/>
                  <a:gd name="connsiteX10" fmla="*/ 4019 w 724428"/>
                  <a:gd name="connsiteY10" fmla="*/ 314224 h 440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24428" h="440991">
                    <a:moveTo>
                      <a:pt x="4019" y="314224"/>
                    </a:moveTo>
                    <a:cubicBezTo>
                      <a:pt x="33123" y="328511"/>
                      <a:pt x="254315" y="415824"/>
                      <a:pt x="299294" y="431699"/>
                    </a:cubicBezTo>
                    <a:cubicBezTo>
                      <a:pt x="344273" y="447574"/>
                      <a:pt x="247965" y="444928"/>
                      <a:pt x="273894" y="409474"/>
                    </a:cubicBezTo>
                    <a:cubicBezTo>
                      <a:pt x="299823" y="374020"/>
                      <a:pt x="436348" y="245961"/>
                      <a:pt x="454869" y="218974"/>
                    </a:cubicBezTo>
                    <a:cubicBezTo>
                      <a:pt x="473390" y="191987"/>
                      <a:pt x="345861" y="280886"/>
                      <a:pt x="385019" y="247549"/>
                    </a:cubicBezTo>
                    <a:cubicBezTo>
                      <a:pt x="424177" y="214211"/>
                      <a:pt x="643782" y="53874"/>
                      <a:pt x="689819" y="18949"/>
                    </a:cubicBezTo>
                    <a:cubicBezTo>
                      <a:pt x="735856" y="-15976"/>
                      <a:pt x="744852" y="1487"/>
                      <a:pt x="661244" y="37999"/>
                    </a:cubicBezTo>
                    <a:cubicBezTo>
                      <a:pt x="577636" y="74511"/>
                      <a:pt x="281831" y="193574"/>
                      <a:pt x="188169" y="238024"/>
                    </a:cubicBezTo>
                    <a:cubicBezTo>
                      <a:pt x="94507" y="282474"/>
                      <a:pt x="109852" y="286707"/>
                      <a:pt x="99269" y="304699"/>
                    </a:cubicBezTo>
                    <a:cubicBezTo>
                      <a:pt x="88686" y="322691"/>
                      <a:pt x="136311" y="343857"/>
                      <a:pt x="124669" y="345974"/>
                    </a:cubicBezTo>
                    <a:cubicBezTo>
                      <a:pt x="113027" y="348091"/>
                      <a:pt x="-25085" y="299937"/>
                      <a:pt x="4019" y="3142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" name="フリーフォーム 7">
                <a:extLst>
                  <a:ext uri="{FF2B5EF4-FFF2-40B4-BE49-F238E27FC236}">
                    <a16:creationId xmlns:a16="http://schemas.microsoft.com/office/drawing/2014/main" id="{73282A9D-F8EE-34E0-BC43-4A0746DF8A16}"/>
                  </a:ext>
                </a:extLst>
              </p:cNvPr>
              <p:cNvSpPr/>
              <p:nvPr/>
            </p:nvSpPr>
            <p:spPr>
              <a:xfrm>
                <a:off x="1488593" y="4907689"/>
                <a:ext cx="115911" cy="552373"/>
              </a:xfrm>
              <a:custGeom>
                <a:avLst/>
                <a:gdLst>
                  <a:gd name="connsiteX0" fmla="*/ 38582 w 115911"/>
                  <a:gd name="connsiteY0" fmla="*/ 861 h 552373"/>
                  <a:gd name="connsiteX1" fmla="*/ 114782 w 115911"/>
                  <a:gd name="connsiteY1" fmla="*/ 124686 h 552373"/>
                  <a:gd name="connsiteX2" fmla="*/ 86207 w 115911"/>
                  <a:gd name="connsiteY2" fmla="*/ 185011 h 552373"/>
                  <a:gd name="connsiteX3" fmla="*/ 95732 w 115911"/>
                  <a:gd name="connsiteY3" fmla="*/ 175486 h 552373"/>
                  <a:gd name="connsiteX4" fmla="*/ 86207 w 115911"/>
                  <a:gd name="connsiteY4" fmla="*/ 226286 h 552373"/>
                  <a:gd name="connsiteX5" fmla="*/ 76682 w 115911"/>
                  <a:gd name="connsiteY5" fmla="*/ 531086 h 552373"/>
                  <a:gd name="connsiteX6" fmla="*/ 63982 w 115911"/>
                  <a:gd name="connsiteY6" fmla="*/ 486636 h 552373"/>
                  <a:gd name="connsiteX7" fmla="*/ 51282 w 115911"/>
                  <a:gd name="connsiteY7" fmla="*/ 165961 h 552373"/>
                  <a:gd name="connsiteX8" fmla="*/ 482 w 115911"/>
                  <a:gd name="connsiteY8" fmla="*/ 61186 h 552373"/>
                  <a:gd name="connsiteX9" fmla="*/ 25882 w 115911"/>
                  <a:gd name="connsiteY9" fmla="*/ 67536 h 552373"/>
                  <a:gd name="connsiteX10" fmla="*/ 38582 w 115911"/>
                  <a:gd name="connsiteY10" fmla="*/ 861 h 552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911" h="552373">
                    <a:moveTo>
                      <a:pt x="38582" y="861"/>
                    </a:moveTo>
                    <a:cubicBezTo>
                      <a:pt x="53399" y="10386"/>
                      <a:pt x="106845" y="93994"/>
                      <a:pt x="114782" y="124686"/>
                    </a:cubicBezTo>
                    <a:cubicBezTo>
                      <a:pt x="122719" y="155378"/>
                      <a:pt x="86207" y="185011"/>
                      <a:pt x="86207" y="185011"/>
                    </a:cubicBezTo>
                    <a:cubicBezTo>
                      <a:pt x="83032" y="193478"/>
                      <a:pt x="95732" y="168607"/>
                      <a:pt x="95732" y="175486"/>
                    </a:cubicBezTo>
                    <a:cubicBezTo>
                      <a:pt x="95732" y="182365"/>
                      <a:pt x="89382" y="167019"/>
                      <a:pt x="86207" y="226286"/>
                    </a:cubicBezTo>
                    <a:cubicBezTo>
                      <a:pt x="83032" y="285553"/>
                      <a:pt x="80386" y="487694"/>
                      <a:pt x="76682" y="531086"/>
                    </a:cubicBezTo>
                    <a:cubicBezTo>
                      <a:pt x="72978" y="574478"/>
                      <a:pt x="68215" y="547490"/>
                      <a:pt x="63982" y="486636"/>
                    </a:cubicBezTo>
                    <a:cubicBezTo>
                      <a:pt x="59749" y="425782"/>
                      <a:pt x="61865" y="236869"/>
                      <a:pt x="51282" y="165961"/>
                    </a:cubicBezTo>
                    <a:cubicBezTo>
                      <a:pt x="40699" y="95053"/>
                      <a:pt x="482" y="61186"/>
                      <a:pt x="482" y="61186"/>
                    </a:cubicBezTo>
                    <a:cubicBezTo>
                      <a:pt x="-3751" y="44782"/>
                      <a:pt x="21120" y="71240"/>
                      <a:pt x="25882" y="67536"/>
                    </a:cubicBezTo>
                    <a:cubicBezTo>
                      <a:pt x="30644" y="63832"/>
                      <a:pt x="23765" y="-8664"/>
                      <a:pt x="38582" y="8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" name="フリーフォーム 8">
                <a:extLst>
                  <a:ext uri="{FF2B5EF4-FFF2-40B4-BE49-F238E27FC236}">
                    <a16:creationId xmlns:a16="http://schemas.microsoft.com/office/drawing/2014/main" id="{D1E0DFE7-BDF4-7BD4-CCED-542435117A3B}"/>
                  </a:ext>
                </a:extLst>
              </p:cNvPr>
              <p:cNvSpPr/>
              <p:nvPr/>
            </p:nvSpPr>
            <p:spPr>
              <a:xfrm>
                <a:off x="1240116" y="5489521"/>
                <a:ext cx="116315" cy="419154"/>
              </a:xfrm>
              <a:custGeom>
                <a:avLst/>
                <a:gdLst>
                  <a:gd name="connsiteX0" fmla="*/ 1309 w 116315"/>
                  <a:gd name="connsiteY0" fmla="*/ 54 h 419154"/>
                  <a:gd name="connsiteX1" fmla="*/ 52109 w 116315"/>
                  <a:gd name="connsiteY1" fmla="*/ 82604 h 419154"/>
                  <a:gd name="connsiteX2" fmla="*/ 61634 w 116315"/>
                  <a:gd name="connsiteY2" fmla="*/ 419154 h 419154"/>
                  <a:gd name="connsiteX3" fmla="*/ 96559 w 116315"/>
                  <a:gd name="connsiteY3" fmla="*/ 79429 h 419154"/>
                  <a:gd name="connsiteX4" fmla="*/ 112434 w 116315"/>
                  <a:gd name="connsiteY4" fmla="*/ 88954 h 419154"/>
                  <a:gd name="connsiteX5" fmla="*/ 1309 w 116315"/>
                  <a:gd name="connsiteY5" fmla="*/ 54 h 41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315" h="419154">
                    <a:moveTo>
                      <a:pt x="1309" y="54"/>
                    </a:moveTo>
                    <a:cubicBezTo>
                      <a:pt x="-8745" y="-1004"/>
                      <a:pt x="42055" y="12754"/>
                      <a:pt x="52109" y="82604"/>
                    </a:cubicBezTo>
                    <a:cubicBezTo>
                      <a:pt x="62163" y="152454"/>
                      <a:pt x="54226" y="419683"/>
                      <a:pt x="61634" y="419154"/>
                    </a:cubicBezTo>
                    <a:cubicBezTo>
                      <a:pt x="69042" y="418625"/>
                      <a:pt x="96559" y="79429"/>
                      <a:pt x="96559" y="79429"/>
                    </a:cubicBezTo>
                    <a:cubicBezTo>
                      <a:pt x="105026" y="24396"/>
                      <a:pt x="124605" y="100596"/>
                      <a:pt x="112434" y="88954"/>
                    </a:cubicBezTo>
                    <a:cubicBezTo>
                      <a:pt x="100263" y="77312"/>
                      <a:pt x="11363" y="1112"/>
                      <a:pt x="1309" y="5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" name="フリーフォーム 9">
                <a:extLst>
                  <a:ext uri="{FF2B5EF4-FFF2-40B4-BE49-F238E27FC236}">
                    <a16:creationId xmlns:a16="http://schemas.microsoft.com/office/drawing/2014/main" id="{012630EA-92BA-5696-B871-5F81A15CC294}"/>
                  </a:ext>
                </a:extLst>
              </p:cNvPr>
              <p:cNvSpPr/>
              <p:nvPr/>
            </p:nvSpPr>
            <p:spPr>
              <a:xfrm>
                <a:off x="1265196" y="5338726"/>
                <a:ext cx="642633" cy="537953"/>
              </a:xfrm>
              <a:custGeom>
                <a:avLst/>
                <a:gdLst>
                  <a:gd name="connsiteX0" fmla="*/ 1629 w 642633"/>
                  <a:gd name="connsiteY0" fmla="*/ 176249 h 537953"/>
                  <a:gd name="connsiteX1" fmla="*/ 125454 w 642633"/>
                  <a:gd name="connsiteY1" fmla="*/ 290549 h 537953"/>
                  <a:gd name="connsiteX2" fmla="*/ 169904 w 642633"/>
                  <a:gd name="connsiteY2" fmla="*/ 290549 h 537953"/>
                  <a:gd name="connsiteX3" fmla="*/ 125454 w 642633"/>
                  <a:gd name="connsiteY3" fmla="*/ 300074 h 537953"/>
                  <a:gd name="connsiteX4" fmla="*/ 265154 w 642633"/>
                  <a:gd name="connsiteY4" fmla="*/ 166724 h 537953"/>
                  <a:gd name="connsiteX5" fmla="*/ 366754 w 642633"/>
                  <a:gd name="connsiteY5" fmla="*/ 122274 h 537953"/>
                  <a:gd name="connsiteX6" fmla="*/ 392154 w 642633"/>
                  <a:gd name="connsiteY6" fmla="*/ 147674 h 537953"/>
                  <a:gd name="connsiteX7" fmla="*/ 392154 w 642633"/>
                  <a:gd name="connsiteY7" fmla="*/ 93699 h 537953"/>
                  <a:gd name="connsiteX8" fmla="*/ 350879 w 642633"/>
                  <a:gd name="connsiteY8" fmla="*/ 449299 h 537953"/>
                  <a:gd name="connsiteX9" fmla="*/ 360404 w 642633"/>
                  <a:gd name="connsiteY9" fmla="*/ 458824 h 537953"/>
                  <a:gd name="connsiteX10" fmla="*/ 404854 w 642633"/>
                  <a:gd name="connsiteY10" fmla="*/ 474699 h 537953"/>
                  <a:gd name="connsiteX11" fmla="*/ 560429 w 642633"/>
                  <a:gd name="connsiteY11" fmla="*/ 535024 h 537953"/>
                  <a:gd name="connsiteX12" fmla="*/ 541379 w 642633"/>
                  <a:gd name="connsiteY12" fmla="*/ 522324 h 537953"/>
                  <a:gd name="connsiteX13" fmla="*/ 563604 w 642633"/>
                  <a:gd name="connsiteY13" fmla="*/ 468349 h 537953"/>
                  <a:gd name="connsiteX14" fmla="*/ 636629 w 642633"/>
                  <a:gd name="connsiteY14" fmla="*/ 128624 h 537953"/>
                  <a:gd name="connsiteX15" fmla="*/ 620754 w 642633"/>
                  <a:gd name="connsiteY15" fmla="*/ 179424 h 537953"/>
                  <a:gd name="connsiteX16" fmla="*/ 481054 w 642633"/>
                  <a:gd name="connsiteY16" fmla="*/ 11149 h 537953"/>
                  <a:gd name="connsiteX17" fmla="*/ 376279 w 642633"/>
                  <a:gd name="connsiteY17" fmla="*/ 14324 h 537953"/>
                  <a:gd name="connsiteX18" fmla="*/ 427079 w 642633"/>
                  <a:gd name="connsiteY18" fmla="*/ 1624 h 537953"/>
                  <a:gd name="connsiteX19" fmla="*/ 401679 w 642633"/>
                  <a:gd name="connsiteY19" fmla="*/ 30199 h 537953"/>
                  <a:gd name="connsiteX20" fmla="*/ 236579 w 642633"/>
                  <a:gd name="connsiteY20" fmla="*/ 131799 h 537953"/>
                  <a:gd name="connsiteX21" fmla="*/ 122279 w 642633"/>
                  <a:gd name="connsiteY21" fmla="*/ 163549 h 537953"/>
                  <a:gd name="connsiteX22" fmla="*/ 223879 w 642633"/>
                  <a:gd name="connsiteY22" fmla="*/ 112749 h 537953"/>
                  <a:gd name="connsiteX23" fmla="*/ 1629 w 642633"/>
                  <a:gd name="connsiteY23" fmla="*/ 176249 h 537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42633" h="537953">
                    <a:moveTo>
                      <a:pt x="1629" y="176249"/>
                    </a:moveTo>
                    <a:cubicBezTo>
                      <a:pt x="-14775" y="205882"/>
                      <a:pt x="97408" y="271499"/>
                      <a:pt x="125454" y="290549"/>
                    </a:cubicBezTo>
                    <a:cubicBezTo>
                      <a:pt x="153500" y="309599"/>
                      <a:pt x="169904" y="288962"/>
                      <a:pt x="169904" y="290549"/>
                    </a:cubicBezTo>
                    <a:cubicBezTo>
                      <a:pt x="169904" y="292136"/>
                      <a:pt x="109579" y="320712"/>
                      <a:pt x="125454" y="300074"/>
                    </a:cubicBezTo>
                    <a:cubicBezTo>
                      <a:pt x="141329" y="279437"/>
                      <a:pt x="224938" y="196357"/>
                      <a:pt x="265154" y="166724"/>
                    </a:cubicBezTo>
                    <a:cubicBezTo>
                      <a:pt x="305370" y="137091"/>
                      <a:pt x="345587" y="125449"/>
                      <a:pt x="366754" y="122274"/>
                    </a:cubicBezTo>
                    <a:cubicBezTo>
                      <a:pt x="387921" y="119099"/>
                      <a:pt x="387921" y="152436"/>
                      <a:pt x="392154" y="147674"/>
                    </a:cubicBezTo>
                    <a:cubicBezTo>
                      <a:pt x="396387" y="142912"/>
                      <a:pt x="399033" y="43428"/>
                      <a:pt x="392154" y="93699"/>
                    </a:cubicBezTo>
                    <a:cubicBezTo>
                      <a:pt x="385275" y="143970"/>
                      <a:pt x="356171" y="388445"/>
                      <a:pt x="350879" y="449299"/>
                    </a:cubicBezTo>
                    <a:cubicBezTo>
                      <a:pt x="345587" y="510153"/>
                      <a:pt x="351408" y="454591"/>
                      <a:pt x="360404" y="458824"/>
                    </a:cubicBezTo>
                    <a:cubicBezTo>
                      <a:pt x="369400" y="463057"/>
                      <a:pt x="404854" y="474699"/>
                      <a:pt x="404854" y="474699"/>
                    </a:cubicBezTo>
                    <a:lnTo>
                      <a:pt x="560429" y="535024"/>
                    </a:lnTo>
                    <a:cubicBezTo>
                      <a:pt x="583183" y="542962"/>
                      <a:pt x="540850" y="533436"/>
                      <a:pt x="541379" y="522324"/>
                    </a:cubicBezTo>
                    <a:cubicBezTo>
                      <a:pt x="541908" y="511212"/>
                      <a:pt x="547729" y="533966"/>
                      <a:pt x="563604" y="468349"/>
                    </a:cubicBezTo>
                    <a:cubicBezTo>
                      <a:pt x="579479" y="402732"/>
                      <a:pt x="627104" y="176778"/>
                      <a:pt x="636629" y="128624"/>
                    </a:cubicBezTo>
                    <a:cubicBezTo>
                      <a:pt x="646154" y="80470"/>
                      <a:pt x="646683" y="199003"/>
                      <a:pt x="620754" y="179424"/>
                    </a:cubicBezTo>
                    <a:cubicBezTo>
                      <a:pt x="594825" y="159845"/>
                      <a:pt x="521800" y="38666"/>
                      <a:pt x="481054" y="11149"/>
                    </a:cubicBezTo>
                    <a:cubicBezTo>
                      <a:pt x="440308" y="-16368"/>
                      <a:pt x="385275" y="15911"/>
                      <a:pt x="376279" y="14324"/>
                    </a:cubicBezTo>
                    <a:cubicBezTo>
                      <a:pt x="367283" y="12737"/>
                      <a:pt x="422846" y="-1022"/>
                      <a:pt x="427079" y="1624"/>
                    </a:cubicBezTo>
                    <a:cubicBezTo>
                      <a:pt x="431312" y="4270"/>
                      <a:pt x="433429" y="8503"/>
                      <a:pt x="401679" y="30199"/>
                    </a:cubicBezTo>
                    <a:cubicBezTo>
                      <a:pt x="369929" y="51895"/>
                      <a:pt x="283146" y="109574"/>
                      <a:pt x="236579" y="131799"/>
                    </a:cubicBezTo>
                    <a:cubicBezTo>
                      <a:pt x="190012" y="154024"/>
                      <a:pt x="124396" y="166724"/>
                      <a:pt x="122279" y="163549"/>
                    </a:cubicBezTo>
                    <a:cubicBezTo>
                      <a:pt x="120162" y="160374"/>
                      <a:pt x="244516" y="108516"/>
                      <a:pt x="223879" y="112749"/>
                    </a:cubicBezTo>
                    <a:cubicBezTo>
                      <a:pt x="203242" y="116982"/>
                      <a:pt x="18033" y="146616"/>
                      <a:pt x="1629" y="17624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" name="フリーフォーム 10">
                <a:extLst>
                  <a:ext uri="{FF2B5EF4-FFF2-40B4-BE49-F238E27FC236}">
                    <a16:creationId xmlns:a16="http://schemas.microsoft.com/office/drawing/2014/main" id="{7E109331-30D2-952B-A5DD-EE8173F05972}"/>
                  </a:ext>
                </a:extLst>
              </p:cNvPr>
              <p:cNvSpPr/>
              <p:nvPr/>
            </p:nvSpPr>
            <p:spPr>
              <a:xfrm>
                <a:off x="1243935" y="5680519"/>
                <a:ext cx="575129" cy="330872"/>
              </a:xfrm>
              <a:custGeom>
                <a:avLst/>
                <a:gdLst>
                  <a:gd name="connsiteX0" fmla="*/ 665 w 575129"/>
                  <a:gd name="connsiteY0" fmla="*/ 190056 h 330872"/>
                  <a:gd name="connsiteX1" fmla="*/ 89565 w 575129"/>
                  <a:gd name="connsiteY1" fmla="*/ 244031 h 330872"/>
                  <a:gd name="connsiteX2" fmla="*/ 187990 w 575129"/>
                  <a:gd name="connsiteY2" fmla="*/ 313881 h 330872"/>
                  <a:gd name="connsiteX3" fmla="*/ 153065 w 575129"/>
                  <a:gd name="connsiteY3" fmla="*/ 326581 h 330872"/>
                  <a:gd name="connsiteX4" fmla="*/ 235615 w 575129"/>
                  <a:gd name="connsiteY4" fmla="*/ 253556 h 330872"/>
                  <a:gd name="connsiteX5" fmla="*/ 556290 w 575129"/>
                  <a:gd name="connsiteY5" fmla="*/ 12256 h 330872"/>
                  <a:gd name="connsiteX6" fmla="*/ 524540 w 575129"/>
                  <a:gd name="connsiteY6" fmla="*/ 37656 h 330872"/>
                  <a:gd name="connsiteX7" fmla="*/ 416590 w 575129"/>
                  <a:gd name="connsiteY7" fmla="*/ 56706 h 330872"/>
                  <a:gd name="connsiteX8" fmla="*/ 80040 w 575129"/>
                  <a:gd name="connsiteY8" fmla="*/ 174181 h 330872"/>
                  <a:gd name="connsiteX9" fmla="*/ 51465 w 575129"/>
                  <a:gd name="connsiteY9" fmla="*/ 190056 h 330872"/>
                  <a:gd name="connsiteX10" fmla="*/ 665 w 575129"/>
                  <a:gd name="connsiteY10" fmla="*/ 190056 h 33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75129" h="330872">
                    <a:moveTo>
                      <a:pt x="665" y="190056"/>
                    </a:moveTo>
                    <a:cubicBezTo>
                      <a:pt x="7015" y="199052"/>
                      <a:pt x="58344" y="223394"/>
                      <a:pt x="89565" y="244031"/>
                    </a:cubicBezTo>
                    <a:cubicBezTo>
                      <a:pt x="120786" y="264668"/>
                      <a:pt x="177407" y="300123"/>
                      <a:pt x="187990" y="313881"/>
                    </a:cubicBezTo>
                    <a:cubicBezTo>
                      <a:pt x="198573" y="327639"/>
                      <a:pt x="145128" y="336635"/>
                      <a:pt x="153065" y="326581"/>
                    </a:cubicBezTo>
                    <a:cubicBezTo>
                      <a:pt x="161002" y="316527"/>
                      <a:pt x="168411" y="305943"/>
                      <a:pt x="235615" y="253556"/>
                    </a:cubicBezTo>
                    <a:cubicBezTo>
                      <a:pt x="302819" y="201169"/>
                      <a:pt x="508136" y="48239"/>
                      <a:pt x="556290" y="12256"/>
                    </a:cubicBezTo>
                    <a:cubicBezTo>
                      <a:pt x="604444" y="-23727"/>
                      <a:pt x="547823" y="30248"/>
                      <a:pt x="524540" y="37656"/>
                    </a:cubicBezTo>
                    <a:cubicBezTo>
                      <a:pt x="501257" y="45064"/>
                      <a:pt x="490673" y="33952"/>
                      <a:pt x="416590" y="56706"/>
                    </a:cubicBezTo>
                    <a:cubicBezTo>
                      <a:pt x="342507" y="79460"/>
                      <a:pt x="140894" y="151956"/>
                      <a:pt x="80040" y="174181"/>
                    </a:cubicBezTo>
                    <a:cubicBezTo>
                      <a:pt x="19186" y="196406"/>
                      <a:pt x="67869" y="190056"/>
                      <a:pt x="51465" y="190056"/>
                    </a:cubicBezTo>
                    <a:cubicBezTo>
                      <a:pt x="35061" y="190056"/>
                      <a:pt x="-5685" y="181060"/>
                      <a:pt x="665" y="1900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フリーフォーム 11">
                <a:extLst>
                  <a:ext uri="{FF2B5EF4-FFF2-40B4-BE49-F238E27FC236}">
                    <a16:creationId xmlns:a16="http://schemas.microsoft.com/office/drawing/2014/main" id="{CFE709B6-9CDA-8360-E918-4FAC37AD005C}"/>
                  </a:ext>
                </a:extLst>
              </p:cNvPr>
              <p:cNvSpPr/>
              <p:nvPr/>
            </p:nvSpPr>
            <p:spPr>
              <a:xfrm>
                <a:off x="1870075" y="4699000"/>
                <a:ext cx="620616" cy="1307570"/>
              </a:xfrm>
              <a:custGeom>
                <a:avLst/>
                <a:gdLst>
                  <a:gd name="connsiteX0" fmla="*/ 0 w 620616"/>
                  <a:gd name="connsiteY0" fmla="*/ 0 h 1307570"/>
                  <a:gd name="connsiteX1" fmla="*/ 47625 w 620616"/>
                  <a:gd name="connsiteY1" fmla="*/ 133350 h 1307570"/>
                  <a:gd name="connsiteX2" fmla="*/ 63500 w 620616"/>
                  <a:gd name="connsiteY2" fmla="*/ 234950 h 1307570"/>
                  <a:gd name="connsiteX3" fmla="*/ 41275 w 620616"/>
                  <a:gd name="connsiteY3" fmla="*/ 869950 h 1307570"/>
                  <a:gd name="connsiteX4" fmla="*/ 57150 w 620616"/>
                  <a:gd name="connsiteY4" fmla="*/ 984250 h 1307570"/>
                  <a:gd name="connsiteX5" fmla="*/ 196850 w 620616"/>
                  <a:gd name="connsiteY5" fmla="*/ 1174750 h 1307570"/>
                  <a:gd name="connsiteX6" fmla="*/ 314325 w 620616"/>
                  <a:gd name="connsiteY6" fmla="*/ 1247775 h 1307570"/>
                  <a:gd name="connsiteX7" fmla="*/ 555625 w 620616"/>
                  <a:gd name="connsiteY7" fmla="*/ 1301750 h 1307570"/>
                  <a:gd name="connsiteX8" fmla="*/ 527050 w 620616"/>
                  <a:gd name="connsiteY8" fmla="*/ 1298575 h 1307570"/>
                  <a:gd name="connsiteX9" fmla="*/ 365125 w 620616"/>
                  <a:gd name="connsiteY9" fmla="*/ 1235075 h 1307570"/>
                  <a:gd name="connsiteX10" fmla="*/ 577850 w 620616"/>
                  <a:gd name="connsiteY10" fmla="*/ 1263650 h 1307570"/>
                  <a:gd name="connsiteX11" fmla="*/ 584200 w 620616"/>
                  <a:gd name="connsiteY11" fmla="*/ 1225550 h 1307570"/>
                  <a:gd name="connsiteX12" fmla="*/ 530225 w 620616"/>
                  <a:gd name="connsiteY12" fmla="*/ 1076325 h 1307570"/>
                  <a:gd name="connsiteX13" fmla="*/ 555625 w 620616"/>
                  <a:gd name="connsiteY13" fmla="*/ 1127125 h 1307570"/>
                  <a:gd name="connsiteX14" fmla="*/ 514350 w 620616"/>
                  <a:gd name="connsiteY14" fmla="*/ 1003300 h 1307570"/>
                  <a:gd name="connsiteX15" fmla="*/ 542925 w 620616"/>
                  <a:gd name="connsiteY15" fmla="*/ 860425 h 1307570"/>
                  <a:gd name="connsiteX16" fmla="*/ 619125 w 620616"/>
                  <a:gd name="connsiteY16" fmla="*/ 650875 h 1307570"/>
                  <a:gd name="connsiteX17" fmla="*/ 587375 w 620616"/>
                  <a:gd name="connsiteY17" fmla="*/ 733425 h 1307570"/>
                  <a:gd name="connsiteX18" fmla="*/ 514350 w 620616"/>
                  <a:gd name="connsiteY18" fmla="*/ 844550 h 1307570"/>
                  <a:gd name="connsiteX19" fmla="*/ 330200 w 620616"/>
                  <a:gd name="connsiteY19" fmla="*/ 1057275 h 1307570"/>
                  <a:gd name="connsiteX20" fmla="*/ 222250 w 620616"/>
                  <a:gd name="connsiteY20" fmla="*/ 1069975 h 1307570"/>
                  <a:gd name="connsiteX21" fmla="*/ 107950 w 620616"/>
                  <a:gd name="connsiteY21" fmla="*/ 974725 h 1307570"/>
                  <a:gd name="connsiteX22" fmla="*/ 82550 w 620616"/>
                  <a:gd name="connsiteY22" fmla="*/ 628650 h 1307570"/>
                  <a:gd name="connsiteX23" fmla="*/ 117475 w 620616"/>
                  <a:gd name="connsiteY23" fmla="*/ 285750 h 1307570"/>
                  <a:gd name="connsiteX24" fmla="*/ 203200 w 620616"/>
                  <a:gd name="connsiteY24" fmla="*/ 171450 h 1307570"/>
                  <a:gd name="connsiteX25" fmla="*/ 174625 w 620616"/>
                  <a:gd name="connsiteY25" fmla="*/ 187325 h 1307570"/>
                  <a:gd name="connsiteX26" fmla="*/ 104775 w 620616"/>
                  <a:gd name="connsiteY26" fmla="*/ 69850 h 1307570"/>
                  <a:gd name="connsiteX27" fmla="*/ 69850 w 620616"/>
                  <a:gd name="connsiteY27" fmla="*/ 53975 h 1307570"/>
                  <a:gd name="connsiteX28" fmla="*/ 120650 w 620616"/>
                  <a:gd name="connsiteY28" fmla="*/ 104775 h 1307570"/>
                  <a:gd name="connsiteX29" fmla="*/ 85725 w 620616"/>
                  <a:gd name="connsiteY29" fmla="*/ 73025 h 1307570"/>
                  <a:gd name="connsiteX30" fmla="*/ 0 w 620616"/>
                  <a:gd name="connsiteY30" fmla="*/ 0 h 1307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20616" h="1307570">
                    <a:moveTo>
                      <a:pt x="0" y="0"/>
                    </a:moveTo>
                    <a:cubicBezTo>
                      <a:pt x="18521" y="47096"/>
                      <a:pt x="37042" y="94192"/>
                      <a:pt x="47625" y="133350"/>
                    </a:cubicBezTo>
                    <a:cubicBezTo>
                      <a:pt x="58208" y="172508"/>
                      <a:pt x="64558" y="112183"/>
                      <a:pt x="63500" y="234950"/>
                    </a:cubicBezTo>
                    <a:cubicBezTo>
                      <a:pt x="62442" y="357717"/>
                      <a:pt x="42333" y="745067"/>
                      <a:pt x="41275" y="869950"/>
                    </a:cubicBezTo>
                    <a:cubicBezTo>
                      <a:pt x="40217" y="994833"/>
                      <a:pt x="31221" y="933450"/>
                      <a:pt x="57150" y="984250"/>
                    </a:cubicBezTo>
                    <a:cubicBezTo>
                      <a:pt x="83079" y="1035050"/>
                      <a:pt x="153988" y="1130829"/>
                      <a:pt x="196850" y="1174750"/>
                    </a:cubicBezTo>
                    <a:cubicBezTo>
                      <a:pt x="239712" y="1218671"/>
                      <a:pt x="254529" y="1226608"/>
                      <a:pt x="314325" y="1247775"/>
                    </a:cubicBezTo>
                    <a:cubicBezTo>
                      <a:pt x="374121" y="1268942"/>
                      <a:pt x="555625" y="1301750"/>
                      <a:pt x="555625" y="1301750"/>
                    </a:cubicBezTo>
                    <a:cubicBezTo>
                      <a:pt x="591079" y="1310217"/>
                      <a:pt x="558800" y="1309687"/>
                      <a:pt x="527050" y="1298575"/>
                    </a:cubicBezTo>
                    <a:cubicBezTo>
                      <a:pt x="495300" y="1287463"/>
                      <a:pt x="356658" y="1240896"/>
                      <a:pt x="365125" y="1235075"/>
                    </a:cubicBezTo>
                    <a:cubicBezTo>
                      <a:pt x="373592" y="1229254"/>
                      <a:pt x="541338" y="1265237"/>
                      <a:pt x="577850" y="1263650"/>
                    </a:cubicBezTo>
                    <a:cubicBezTo>
                      <a:pt x="614362" y="1262063"/>
                      <a:pt x="592137" y="1256771"/>
                      <a:pt x="584200" y="1225550"/>
                    </a:cubicBezTo>
                    <a:cubicBezTo>
                      <a:pt x="576263" y="1194329"/>
                      <a:pt x="534988" y="1092729"/>
                      <a:pt x="530225" y="1076325"/>
                    </a:cubicBezTo>
                    <a:cubicBezTo>
                      <a:pt x="525462" y="1059921"/>
                      <a:pt x="558271" y="1139296"/>
                      <a:pt x="555625" y="1127125"/>
                    </a:cubicBezTo>
                    <a:cubicBezTo>
                      <a:pt x="552979" y="1114954"/>
                      <a:pt x="516467" y="1047750"/>
                      <a:pt x="514350" y="1003300"/>
                    </a:cubicBezTo>
                    <a:cubicBezTo>
                      <a:pt x="512233" y="958850"/>
                      <a:pt x="525463" y="919162"/>
                      <a:pt x="542925" y="860425"/>
                    </a:cubicBezTo>
                    <a:cubicBezTo>
                      <a:pt x="560387" y="801688"/>
                      <a:pt x="611717" y="672042"/>
                      <a:pt x="619125" y="650875"/>
                    </a:cubicBezTo>
                    <a:cubicBezTo>
                      <a:pt x="626533" y="629708"/>
                      <a:pt x="604837" y="701146"/>
                      <a:pt x="587375" y="733425"/>
                    </a:cubicBezTo>
                    <a:cubicBezTo>
                      <a:pt x="569913" y="765704"/>
                      <a:pt x="557212" y="790575"/>
                      <a:pt x="514350" y="844550"/>
                    </a:cubicBezTo>
                    <a:cubicBezTo>
                      <a:pt x="471488" y="898525"/>
                      <a:pt x="378883" y="1019704"/>
                      <a:pt x="330200" y="1057275"/>
                    </a:cubicBezTo>
                    <a:cubicBezTo>
                      <a:pt x="281517" y="1094846"/>
                      <a:pt x="259292" y="1083733"/>
                      <a:pt x="222250" y="1069975"/>
                    </a:cubicBezTo>
                    <a:cubicBezTo>
                      <a:pt x="185208" y="1056217"/>
                      <a:pt x="131233" y="1048279"/>
                      <a:pt x="107950" y="974725"/>
                    </a:cubicBezTo>
                    <a:cubicBezTo>
                      <a:pt x="84667" y="901171"/>
                      <a:pt x="80963" y="743479"/>
                      <a:pt x="82550" y="628650"/>
                    </a:cubicBezTo>
                    <a:cubicBezTo>
                      <a:pt x="84138" y="513821"/>
                      <a:pt x="97367" y="361950"/>
                      <a:pt x="117475" y="285750"/>
                    </a:cubicBezTo>
                    <a:cubicBezTo>
                      <a:pt x="137583" y="209550"/>
                      <a:pt x="193675" y="187854"/>
                      <a:pt x="203200" y="171450"/>
                    </a:cubicBezTo>
                    <a:cubicBezTo>
                      <a:pt x="212725" y="155046"/>
                      <a:pt x="191029" y="204258"/>
                      <a:pt x="174625" y="187325"/>
                    </a:cubicBezTo>
                    <a:cubicBezTo>
                      <a:pt x="158221" y="170392"/>
                      <a:pt x="122237" y="92075"/>
                      <a:pt x="104775" y="69850"/>
                    </a:cubicBezTo>
                    <a:cubicBezTo>
                      <a:pt x="87313" y="47625"/>
                      <a:pt x="67204" y="48154"/>
                      <a:pt x="69850" y="53975"/>
                    </a:cubicBezTo>
                    <a:cubicBezTo>
                      <a:pt x="72496" y="59796"/>
                      <a:pt x="118004" y="101600"/>
                      <a:pt x="120650" y="104775"/>
                    </a:cubicBezTo>
                    <a:cubicBezTo>
                      <a:pt x="123296" y="107950"/>
                      <a:pt x="85725" y="73025"/>
                      <a:pt x="85725" y="7302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9AA41E49-42A3-855C-880B-F75560F33B8A}"/>
                </a:ext>
              </a:extLst>
            </p:cNvPr>
            <p:cNvGrpSpPr/>
            <p:nvPr/>
          </p:nvGrpSpPr>
          <p:grpSpPr>
            <a:xfrm>
              <a:off x="5036312" y="3849863"/>
              <a:ext cx="4227494" cy="4323055"/>
              <a:chOff x="5663112" y="4655628"/>
              <a:chExt cx="1396124" cy="1427683"/>
            </a:xfrm>
          </p:grpSpPr>
          <p:sp>
            <p:nvSpPr>
              <p:cNvPr id="13" name="フリーフォーム 12">
                <a:extLst>
                  <a:ext uri="{FF2B5EF4-FFF2-40B4-BE49-F238E27FC236}">
                    <a16:creationId xmlns:a16="http://schemas.microsoft.com/office/drawing/2014/main" id="{5C534A17-03AC-0C17-7404-21B6B5039F7E}"/>
                  </a:ext>
                </a:extLst>
              </p:cNvPr>
              <p:cNvSpPr/>
              <p:nvPr/>
            </p:nvSpPr>
            <p:spPr>
              <a:xfrm>
                <a:off x="5764668" y="4694983"/>
                <a:ext cx="455752" cy="337959"/>
              </a:xfrm>
              <a:custGeom>
                <a:avLst/>
                <a:gdLst>
                  <a:gd name="connsiteX0" fmla="*/ 7482 w 455752"/>
                  <a:gd name="connsiteY0" fmla="*/ 207217 h 337959"/>
                  <a:gd name="connsiteX1" fmla="*/ 17007 w 455752"/>
                  <a:gd name="connsiteY1" fmla="*/ 270717 h 337959"/>
                  <a:gd name="connsiteX2" fmla="*/ 140832 w 455752"/>
                  <a:gd name="connsiteY2" fmla="*/ 327867 h 337959"/>
                  <a:gd name="connsiteX3" fmla="*/ 77332 w 455752"/>
                  <a:gd name="connsiteY3" fmla="*/ 327867 h 337959"/>
                  <a:gd name="connsiteX4" fmla="*/ 280532 w 455752"/>
                  <a:gd name="connsiteY4" fmla="*/ 337392 h 337959"/>
                  <a:gd name="connsiteX5" fmla="*/ 258307 w 455752"/>
                  <a:gd name="connsiteY5" fmla="*/ 308817 h 337959"/>
                  <a:gd name="connsiteX6" fmla="*/ 378957 w 455752"/>
                  <a:gd name="connsiteY6" fmla="*/ 105617 h 337959"/>
                  <a:gd name="connsiteX7" fmla="*/ 321807 w 455752"/>
                  <a:gd name="connsiteY7" fmla="*/ 169117 h 337959"/>
                  <a:gd name="connsiteX8" fmla="*/ 439282 w 455752"/>
                  <a:gd name="connsiteY8" fmla="*/ 10367 h 337959"/>
                  <a:gd name="connsiteX9" fmla="*/ 423407 w 455752"/>
                  <a:gd name="connsiteY9" fmla="*/ 32592 h 337959"/>
                  <a:gd name="connsiteX10" fmla="*/ 150357 w 455752"/>
                  <a:gd name="connsiteY10" fmla="*/ 172292 h 337959"/>
                  <a:gd name="connsiteX11" fmla="*/ 188457 w 455752"/>
                  <a:gd name="connsiteY11" fmla="*/ 137367 h 337959"/>
                  <a:gd name="connsiteX12" fmla="*/ 77332 w 455752"/>
                  <a:gd name="connsiteY12" fmla="*/ 238967 h 337959"/>
                  <a:gd name="connsiteX13" fmla="*/ 7482 w 455752"/>
                  <a:gd name="connsiteY13" fmla="*/ 207217 h 337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5752" h="337959">
                    <a:moveTo>
                      <a:pt x="7482" y="207217"/>
                    </a:moveTo>
                    <a:cubicBezTo>
                      <a:pt x="-2572" y="212509"/>
                      <a:pt x="-5218" y="250609"/>
                      <a:pt x="17007" y="270717"/>
                    </a:cubicBezTo>
                    <a:cubicBezTo>
                      <a:pt x="39232" y="290825"/>
                      <a:pt x="130778" y="318342"/>
                      <a:pt x="140832" y="327867"/>
                    </a:cubicBezTo>
                    <a:cubicBezTo>
                      <a:pt x="150886" y="337392"/>
                      <a:pt x="54049" y="326280"/>
                      <a:pt x="77332" y="327867"/>
                    </a:cubicBezTo>
                    <a:cubicBezTo>
                      <a:pt x="100615" y="329455"/>
                      <a:pt x="250369" y="340567"/>
                      <a:pt x="280532" y="337392"/>
                    </a:cubicBezTo>
                    <a:cubicBezTo>
                      <a:pt x="310695" y="334217"/>
                      <a:pt x="241903" y="347446"/>
                      <a:pt x="258307" y="308817"/>
                    </a:cubicBezTo>
                    <a:cubicBezTo>
                      <a:pt x="274711" y="270188"/>
                      <a:pt x="368374" y="128900"/>
                      <a:pt x="378957" y="105617"/>
                    </a:cubicBezTo>
                    <a:cubicBezTo>
                      <a:pt x="389540" y="82334"/>
                      <a:pt x="311753" y="184992"/>
                      <a:pt x="321807" y="169117"/>
                    </a:cubicBezTo>
                    <a:cubicBezTo>
                      <a:pt x="331861" y="153242"/>
                      <a:pt x="439282" y="10367"/>
                      <a:pt x="439282" y="10367"/>
                    </a:cubicBezTo>
                    <a:cubicBezTo>
                      <a:pt x="456215" y="-12387"/>
                      <a:pt x="471561" y="5604"/>
                      <a:pt x="423407" y="32592"/>
                    </a:cubicBezTo>
                    <a:cubicBezTo>
                      <a:pt x="375253" y="59579"/>
                      <a:pt x="189515" y="154830"/>
                      <a:pt x="150357" y="172292"/>
                    </a:cubicBezTo>
                    <a:cubicBezTo>
                      <a:pt x="111199" y="189754"/>
                      <a:pt x="188457" y="137367"/>
                      <a:pt x="188457" y="137367"/>
                    </a:cubicBezTo>
                    <a:cubicBezTo>
                      <a:pt x="176286" y="148480"/>
                      <a:pt x="103790" y="224150"/>
                      <a:pt x="77332" y="238967"/>
                    </a:cubicBezTo>
                    <a:cubicBezTo>
                      <a:pt x="50874" y="253784"/>
                      <a:pt x="17536" y="201925"/>
                      <a:pt x="7482" y="2072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フリーフォーム 13">
                <a:extLst>
                  <a:ext uri="{FF2B5EF4-FFF2-40B4-BE49-F238E27FC236}">
                    <a16:creationId xmlns:a16="http://schemas.microsoft.com/office/drawing/2014/main" id="{A3256035-2BBF-E1C9-0E25-04F8198D516A}"/>
                  </a:ext>
                </a:extLst>
              </p:cNvPr>
              <p:cNvSpPr/>
              <p:nvPr/>
            </p:nvSpPr>
            <p:spPr>
              <a:xfrm>
                <a:off x="5663112" y="4874209"/>
                <a:ext cx="726583" cy="983433"/>
              </a:xfrm>
              <a:custGeom>
                <a:avLst/>
                <a:gdLst>
                  <a:gd name="connsiteX0" fmla="*/ 236038 w 726583"/>
                  <a:gd name="connsiteY0" fmla="*/ 482016 h 983433"/>
                  <a:gd name="connsiteX1" fmla="*/ 51888 w 726583"/>
                  <a:gd name="connsiteY1" fmla="*/ 497891 h 983433"/>
                  <a:gd name="connsiteX2" fmla="*/ 58238 w 726583"/>
                  <a:gd name="connsiteY2" fmla="*/ 488366 h 983433"/>
                  <a:gd name="connsiteX3" fmla="*/ 16963 w 726583"/>
                  <a:gd name="connsiteY3" fmla="*/ 380416 h 983433"/>
                  <a:gd name="connsiteX4" fmla="*/ 32838 w 726583"/>
                  <a:gd name="connsiteY4" fmla="*/ 405816 h 983433"/>
                  <a:gd name="connsiteX5" fmla="*/ 74113 w 726583"/>
                  <a:gd name="connsiteY5" fmla="*/ 405816 h 983433"/>
                  <a:gd name="connsiteX6" fmla="*/ 474163 w 726583"/>
                  <a:gd name="connsiteY6" fmla="*/ 151816 h 983433"/>
                  <a:gd name="connsiteX7" fmla="*/ 509088 w 726583"/>
                  <a:gd name="connsiteY7" fmla="*/ 151816 h 983433"/>
                  <a:gd name="connsiteX8" fmla="*/ 502738 w 726583"/>
                  <a:gd name="connsiteY8" fmla="*/ 129591 h 983433"/>
                  <a:gd name="connsiteX9" fmla="*/ 502738 w 726583"/>
                  <a:gd name="connsiteY9" fmla="*/ 104191 h 983433"/>
                  <a:gd name="connsiteX10" fmla="*/ 518613 w 726583"/>
                  <a:gd name="connsiteY10" fmla="*/ 2591 h 983433"/>
                  <a:gd name="connsiteX11" fmla="*/ 518613 w 726583"/>
                  <a:gd name="connsiteY11" fmla="*/ 27991 h 983433"/>
                  <a:gd name="connsiteX12" fmla="*/ 518613 w 726583"/>
                  <a:gd name="connsiteY12" fmla="*/ 59741 h 983433"/>
                  <a:gd name="connsiteX13" fmla="*/ 648788 w 726583"/>
                  <a:gd name="connsiteY13" fmla="*/ 174041 h 983433"/>
                  <a:gd name="connsiteX14" fmla="*/ 690063 w 726583"/>
                  <a:gd name="connsiteY14" fmla="*/ 221666 h 983433"/>
                  <a:gd name="connsiteX15" fmla="*/ 585288 w 726583"/>
                  <a:gd name="connsiteY15" fmla="*/ 332791 h 983433"/>
                  <a:gd name="connsiteX16" fmla="*/ 724988 w 726583"/>
                  <a:gd name="connsiteY16" fmla="*/ 218491 h 983433"/>
                  <a:gd name="connsiteX17" fmla="*/ 639263 w 726583"/>
                  <a:gd name="connsiteY17" fmla="*/ 288341 h 983433"/>
                  <a:gd name="connsiteX18" fmla="*/ 331288 w 726583"/>
                  <a:gd name="connsiteY18" fmla="*/ 561391 h 983433"/>
                  <a:gd name="connsiteX19" fmla="*/ 20138 w 726583"/>
                  <a:gd name="connsiteY19" fmla="*/ 955091 h 983433"/>
                  <a:gd name="connsiteX20" fmla="*/ 42363 w 726583"/>
                  <a:gd name="connsiteY20" fmla="*/ 923341 h 983433"/>
                  <a:gd name="connsiteX21" fmla="*/ 137613 w 726583"/>
                  <a:gd name="connsiteY21" fmla="*/ 691566 h 983433"/>
                  <a:gd name="connsiteX22" fmla="*/ 356688 w 726583"/>
                  <a:gd name="connsiteY22" fmla="*/ 386766 h 983433"/>
                  <a:gd name="connsiteX23" fmla="*/ 436063 w 726583"/>
                  <a:gd name="connsiteY23" fmla="*/ 231191 h 983433"/>
                  <a:gd name="connsiteX24" fmla="*/ 232863 w 726583"/>
                  <a:gd name="connsiteY24" fmla="*/ 383591 h 983433"/>
                  <a:gd name="connsiteX25" fmla="*/ 191588 w 726583"/>
                  <a:gd name="connsiteY25" fmla="*/ 415341 h 983433"/>
                  <a:gd name="connsiteX26" fmla="*/ 210638 w 726583"/>
                  <a:gd name="connsiteY26" fmla="*/ 431216 h 983433"/>
                  <a:gd name="connsiteX27" fmla="*/ 109038 w 726583"/>
                  <a:gd name="connsiteY27" fmla="*/ 424866 h 983433"/>
                  <a:gd name="connsiteX28" fmla="*/ 236038 w 726583"/>
                  <a:gd name="connsiteY28" fmla="*/ 482016 h 983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726583" h="983433">
                    <a:moveTo>
                      <a:pt x="236038" y="482016"/>
                    </a:moveTo>
                    <a:cubicBezTo>
                      <a:pt x="226513" y="494187"/>
                      <a:pt x="81521" y="496833"/>
                      <a:pt x="51888" y="497891"/>
                    </a:cubicBezTo>
                    <a:cubicBezTo>
                      <a:pt x="22255" y="498949"/>
                      <a:pt x="64059" y="507945"/>
                      <a:pt x="58238" y="488366"/>
                    </a:cubicBezTo>
                    <a:cubicBezTo>
                      <a:pt x="52417" y="468787"/>
                      <a:pt x="21196" y="394174"/>
                      <a:pt x="16963" y="380416"/>
                    </a:cubicBezTo>
                    <a:cubicBezTo>
                      <a:pt x="12730" y="366658"/>
                      <a:pt x="23313" y="401583"/>
                      <a:pt x="32838" y="405816"/>
                    </a:cubicBezTo>
                    <a:cubicBezTo>
                      <a:pt x="42363" y="410049"/>
                      <a:pt x="559" y="448149"/>
                      <a:pt x="74113" y="405816"/>
                    </a:cubicBezTo>
                    <a:cubicBezTo>
                      <a:pt x="147667" y="363483"/>
                      <a:pt x="401667" y="194149"/>
                      <a:pt x="474163" y="151816"/>
                    </a:cubicBezTo>
                    <a:cubicBezTo>
                      <a:pt x="546659" y="109483"/>
                      <a:pt x="504326" y="155520"/>
                      <a:pt x="509088" y="151816"/>
                    </a:cubicBezTo>
                    <a:cubicBezTo>
                      <a:pt x="513850" y="148112"/>
                      <a:pt x="503796" y="137528"/>
                      <a:pt x="502738" y="129591"/>
                    </a:cubicBezTo>
                    <a:cubicBezTo>
                      <a:pt x="501680" y="121654"/>
                      <a:pt x="500092" y="125358"/>
                      <a:pt x="502738" y="104191"/>
                    </a:cubicBezTo>
                    <a:cubicBezTo>
                      <a:pt x="505384" y="83024"/>
                      <a:pt x="515967" y="15291"/>
                      <a:pt x="518613" y="2591"/>
                    </a:cubicBezTo>
                    <a:cubicBezTo>
                      <a:pt x="521259" y="-10109"/>
                      <a:pt x="518613" y="27991"/>
                      <a:pt x="518613" y="27991"/>
                    </a:cubicBezTo>
                    <a:cubicBezTo>
                      <a:pt x="518613" y="37516"/>
                      <a:pt x="496917" y="35400"/>
                      <a:pt x="518613" y="59741"/>
                    </a:cubicBezTo>
                    <a:cubicBezTo>
                      <a:pt x="540309" y="84082"/>
                      <a:pt x="620213" y="147053"/>
                      <a:pt x="648788" y="174041"/>
                    </a:cubicBezTo>
                    <a:cubicBezTo>
                      <a:pt x="677363" y="201028"/>
                      <a:pt x="700646" y="195208"/>
                      <a:pt x="690063" y="221666"/>
                    </a:cubicBezTo>
                    <a:cubicBezTo>
                      <a:pt x="679480" y="248124"/>
                      <a:pt x="579467" y="333320"/>
                      <a:pt x="585288" y="332791"/>
                    </a:cubicBezTo>
                    <a:cubicBezTo>
                      <a:pt x="591109" y="332262"/>
                      <a:pt x="724988" y="218491"/>
                      <a:pt x="724988" y="218491"/>
                    </a:cubicBezTo>
                    <a:cubicBezTo>
                      <a:pt x="733984" y="211083"/>
                      <a:pt x="704880" y="231191"/>
                      <a:pt x="639263" y="288341"/>
                    </a:cubicBezTo>
                    <a:cubicBezTo>
                      <a:pt x="573646" y="345491"/>
                      <a:pt x="434475" y="450266"/>
                      <a:pt x="331288" y="561391"/>
                    </a:cubicBezTo>
                    <a:cubicBezTo>
                      <a:pt x="228101" y="672516"/>
                      <a:pt x="68292" y="894766"/>
                      <a:pt x="20138" y="955091"/>
                    </a:cubicBezTo>
                    <a:cubicBezTo>
                      <a:pt x="-28016" y="1015416"/>
                      <a:pt x="22784" y="967262"/>
                      <a:pt x="42363" y="923341"/>
                    </a:cubicBezTo>
                    <a:cubicBezTo>
                      <a:pt x="61942" y="879420"/>
                      <a:pt x="85226" y="780995"/>
                      <a:pt x="137613" y="691566"/>
                    </a:cubicBezTo>
                    <a:cubicBezTo>
                      <a:pt x="190000" y="602137"/>
                      <a:pt x="306946" y="463495"/>
                      <a:pt x="356688" y="386766"/>
                    </a:cubicBezTo>
                    <a:cubicBezTo>
                      <a:pt x="406430" y="310037"/>
                      <a:pt x="456700" y="231720"/>
                      <a:pt x="436063" y="231191"/>
                    </a:cubicBezTo>
                    <a:cubicBezTo>
                      <a:pt x="415426" y="230662"/>
                      <a:pt x="273609" y="352899"/>
                      <a:pt x="232863" y="383591"/>
                    </a:cubicBezTo>
                    <a:cubicBezTo>
                      <a:pt x="192117" y="414283"/>
                      <a:pt x="191588" y="415341"/>
                      <a:pt x="191588" y="415341"/>
                    </a:cubicBezTo>
                    <a:cubicBezTo>
                      <a:pt x="187884" y="423278"/>
                      <a:pt x="224396" y="429629"/>
                      <a:pt x="210638" y="431216"/>
                    </a:cubicBezTo>
                    <a:cubicBezTo>
                      <a:pt x="196880" y="432803"/>
                      <a:pt x="105863" y="417987"/>
                      <a:pt x="109038" y="424866"/>
                    </a:cubicBezTo>
                    <a:cubicBezTo>
                      <a:pt x="112213" y="431745"/>
                      <a:pt x="245563" y="469845"/>
                      <a:pt x="236038" y="48201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フリーフォーム 14">
                <a:extLst>
                  <a:ext uri="{FF2B5EF4-FFF2-40B4-BE49-F238E27FC236}">
                    <a16:creationId xmlns:a16="http://schemas.microsoft.com/office/drawing/2014/main" id="{C043E036-CEC7-1E32-0112-EA8D654B2A97}"/>
                  </a:ext>
                </a:extLst>
              </p:cNvPr>
              <p:cNvSpPr/>
              <p:nvPr/>
            </p:nvSpPr>
            <p:spPr>
              <a:xfrm>
                <a:off x="5854379" y="5246746"/>
                <a:ext cx="228189" cy="771554"/>
              </a:xfrm>
              <a:custGeom>
                <a:avLst/>
                <a:gdLst>
                  <a:gd name="connsiteX0" fmla="*/ 136846 w 228189"/>
                  <a:gd name="connsiteY0" fmla="*/ 150754 h 771554"/>
                  <a:gd name="connsiteX1" fmla="*/ 149546 w 228189"/>
                  <a:gd name="connsiteY1" fmla="*/ 226954 h 771554"/>
                  <a:gd name="connsiteX2" fmla="*/ 140021 w 228189"/>
                  <a:gd name="connsiteY2" fmla="*/ 661929 h 771554"/>
                  <a:gd name="connsiteX3" fmla="*/ 127321 w 228189"/>
                  <a:gd name="connsiteY3" fmla="*/ 646054 h 771554"/>
                  <a:gd name="connsiteX4" fmla="*/ 6671 w 228189"/>
                  <a:gd name="connsiteY4" fmla="*/ 506354 h 771554"/>
                  <a:gd name="connsiteX5" fmla="*/ 19371 w 228189"/>
                  <a:gd name="connsiteY5" fmla="*/ 522229 h 771554"/>
                  <a:gd name="connsiteX6" fmla="*/ 51121 w 228189"/>
                  <a:gd name="connsiteY6" fmla="*/ 560329 h 771554"/>
                  <a:gd name="connsiteX7" fmla="*/ 86046 w 228189"/>
                  <a:gd name="connsiteY7" fmla="*/ 703204 h 771554"/>
                  <a:gd name="connsiteX8" fmla="*/ 86046 w 228189"/>
                  <a:gd name="connsiteY8" fmla="*/ 674629 h 771554"/>
                  <a:gd name="connsiteX9" fmla="*/ 184471 w 228189"/>
                  <a:gd name="connsiteY9" fmla="*/ 757179 h 771554"/>
                  <a:gd name="connsiteX10" fmla="*/ 187646 w 228189"/>
                  <a:gd name="connsiteY10" fmla="*/ 693679 h 771554"/>
                  <a:gd name="connsiteX11" fmla="*/ 222571 w 228189"/>
                  <a:gd name="connsiteY11" fmla="*/ 39629 h 771554"/>
                  <a:gd name="connsiteX12" fmla="*/ 222571 w 228189"/>
                  <a:gd name="connsiteY12" fmla="*/ 80904 h 771554"/>
                  <a:gd name="connsiteX13" fmla="*/ 136846 w 228189"/>
                  <a:gd name="connsiteY13" fmla="*/ 150754 h 771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189" h="771554">
                    <a:moveTo>
                      <a:pt x="136846" y="150754"/>
                    </a:moveTo>
                    <a:cubicBezTo>
                      <a:pt x="124675" y="175096"/>
                      <a:pt x="149017" y="141758"/>
                      <a:pt x="149546" y="226954"/>
                    </a:cubicBezTo>
                    <a:cubicBezTo>
                      <a:pt x="150075" y="312150"/>
                      <a:pt x="140021" y="661929"/>
                      <a:pt x="140021" y="661929"/>
                    </a:cubicBezTo>
                    <a:cubicBezTo>
                      <a:pt x="136317" y="731779"/>
                      <a:pt x="127321" y="646054"/>
                      <a:pt x="127321" y="646054"/>
                    </a:cubicBezTo>
                    <a:lnTo>
                      <a:pt x="6671" y="506354"/>
                    </a:lnTo>
                    <a:cubicBezTo>
                      <a:pt x="-11321" y="485717"/>
                      <a:pt x="11963" y="513233"/>
                      <a:pt x="19371" y="522229"/>
                    </a:cubicBezTo>
                    <a:cubicBezTo>
                      <a:pt x="26779" y="531225"/>
                      <a:pt x="40009" y="530167"/>
                      <a:pt x="51121" y="560329"/>
                    </a:cubicBezTo>
                    <a:cubicBezTo>
                      <a:pt x="62233" y="590491"/>
                      <a:pt x="80225" y="684154"/>
                      <a:pt x="86046" y="703204"/>
                    </a:cubicBezTo>
                    <a:cubicBezTo>
                      <a:pt x="91867" y="722254"/>
                      <a:pt x="69642" y="665633"/>
                      <a:pt x="86046" y="674629"/>
                    </a:cubicBezTo>
                    <a:cubicBezTo>
                      <a:pt x="102450" y="683625"/>
                      <a:pt x="167538" y="754004"/>
                      <a:pt x="184471" y="757179"/>
                    </a:cubicBezTo>
                    <a:cubicBezTo>
                      <a:pt x="201404" y="760354"/>
                      <a:pt x="181296" y="813271"/>
                      <a:pt x="187646" y="693679"/>
                    </a:cubicBezTo>
                    <a:cubicBezTo>
                      <a:pt x="193996" y="574087"/>
                      <a:pt x="216750" y="141758"/>
                      <a:pt x="222571" y="39629"/>
                    </a:cubicBezTo>
                    <a:cubicBezTo>
                      <a:pt x="228392" y="-62500"/>
                      <a:pt x="231567" y="62912"/>
                      <a:pt x="222571" y="80904"/>
                    </a:cubicBezTo>
                    <a:cubicBezTo>
                      <a:pt x="213575" y="98896"/>
                      <a:pt x="149017" y="126412"/>
                      <a:pt x="136846" y="15075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フリーフォーム 15">
                <a:extLst>
                  <a:ext uri="{FF2B5EF4-FFF2-40B4-BE49-F238E27FC236}">
                    <a16:creationId xmlns:a16="http://schemas.microsoft.com/office/drawing/2014/main" id="{CF866147-FF35-DD40-3F48-4FA80B9752BD}"/>
                  </a:ext>
                </a:extLst>
              </p:cNvPr>
              <p:cNvSpPr/>
              <p:nvPr/>
            </p:nvSpPr>
            <p:spPr>
              <a:xfrm>
                <a:off x="6006982" y="5240173"/>
                <a:ext cx="311821" cy="496858"/>
              </a:xfrm>
              <a:custGeom>
                <a:avLst/>
                <a:gdLst>
                  <a:gd name="connsiteX0" fmla="*/ 118 w 311821"/>
                  <a:gd name="connsiteY0" fmla="*/ 141452 h 496858"/>
                  <a:gd name="connsiteX1" fmla="*/ 76318 w 311821"/>
                  <a:gd name="connsiteY1" fmla="*/ 249402 h 496858"/>
                  <a:gd name="connsiteX2" fmla="*/ 139818 w 311821"/>
                  <a:gd name="connsiteY2" fmla="*/ 389102 h 496858"/>
                  <a:gd name="connsiteX3" fmla="*/ 111243 w 311821"/>
                  <a:gd name="connsiteY3" fmla="*/ 373227 h 496858"/>
                  <a:gd name="connsiteX4" fmla="*/ 289043 w 311821"/>
                  <a:gd name="connsiteY4" fmla="*/ 493877 h 496858"/>
                  <a:gd name="connsiteX5" fmla="*/ 308093 w 311821"/>
                  <a:gd name="connsiteY5" fmla="*/ 452602 h 496858"/>
                  <a:gd name="connsiteX6" fmla="*/ 276343 w 311821"/>
                  <a:gd name="connsiteY6" fmla="*/ 370052 h 496858"/>
                  <a:gd name="connsiteX7" fmla="*/ 225543 w 311821"/>
                  <a:gd name="connsiteY7" fmla="*/ 303377 h 496858"/>
                  <a:gd name="connsiteX8" fmla="*/ 219193 w 311821"/>
                  <a:gd name="connsiteY8" fmla="*/ 271627 h 496858"/>
                  <a:gd name="connsiteX9" fmla="*/ 257293 w 311821"/>
                  <a:gd name="connsiteY9" fmla="*/ 11277 h 496858"/>
                  <a:gd name="connsiteX10" fmla="*/ 250943 w 311821"/>
                  <a:gd name="connsiteY10" fmla="*/ 62077 h 496858"/>
                  <a:gd name="connsiteX11" fmla="*/ 162043 w 311821"/>
                  <a:gd name="connsiteY11" fmla="*/ 198602 h 496858"/>
                  <a:gd name="connsiteX12" fmla="*/ 133468 w 311821"/>
                  <a:gd name="connsiteY12" fmla="*/ 220827 h 496858"/>
                  <a:gd name="connsiteX13" fmla="*/ 60443 w 311821"/>
                  <a:gd name="connsiteY13" fmla="*/ 160502 h 496858"/>
                  <a:gd name="connsiteX14" fmla="*/ 118 w 311821"/>
                  <a:gd name="connsiteY14" fmla="*/ 141452 h 496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11821" h="496858">
                    <a:moveTo>
                      <a:pt x="118" y="141452"/>
                    </a:moveTo>
                    <a:cubicBezTo>
                      <a:pt x="2764" y="156269"/>
                      <a:pt x="53035" y="208127"/>
                      <a:pt x="76318" y="249402"/>
                    </a:cubicBezTo>
                    <a:cubicBezTo>
                      <a:pt x="99601" y="290677"/>
                      <a:pt x="133997" y="368465"/>
                      <a:pt x="139818" y="389102"/>
                    </a:cubicBezTo>
                    <a:cubicBezTo>
                      <a:pt x="145639" y="409739"/>
                      <a:pt x="86372" y="355765"/>
                      <a:pt x="111243" y="373227"/>
                    </a:cubicBezTo>
                    <a:cubicBezTo>
                      <a:pt x="136114" y="390689"/>
                      <a:pt x="256235" y="480648"/>
                      <a:pt x="289043" y="493877"/>
                    </a:cubicBezTo>
                    <a:cubicBezTo>
                      <a:pt x="321851" y="507106"/>
                      <a:pt x="310210" y="473239"/>
                      <a:pt x="308093" y="452602"/>
                    </a:cubicBezTo>
                    <a:cubicBezTo>
                      <a:pt x="305976" y="431965"/>
                      <a:pt x="290101" y="394923"/>
                      <a:pt x="276343" y="370052"/>
                    </a:cubicBezTo>
                    <a:cubicBezTo>
                      <a:pt x="262585" y="345181"/>
                      <a:pt x="235068" y="319781"/>
                      <a:pt x="225543" y="303377"/>
                    </a:cubicBezTo>
                    <a:cubicBezTo>
                      <a:pt x="216018" y="286973"/>
                      <a:pt x="213901" y="320310"/>
                      <a:pt x="219193" y="271627"/>
                    </a:cubicBezTo>
                    <a:cubicBezTo>
                      <a:pt x="224485" y="222944"/>
                      <a:pt x="252001" y="46202"/>
                      <a:pt x="257293" y="11277"/>
                    </a:cubicBezTo>
                    <a:cubicBezTo>
                      <a:pt x="262585" y="-23648"/>
                      <a:pt x="266818" y="30856"/>
                      <a:pt x="250943" y="62077"/>
                    </a:cubicBezTo>
                    <a:cubicBezTo>
                      <a:pt x="235068" y="93298"/>
                      <a:pt x="181622" y="172144"/>
                      <a:pt x="162043" y="198602"/>
                    </a:cubicBezTo>
                    <a:cubicBezTo>
                      <a:pt x="142464" y="225060"/>
                      <a:pt x="150401" y="227177"/>
                      <a:pt x="133468" y="220827"/>
                    </a:cubicBezTo>
                    <a:cubicBezTo>
                      <a:pt x="116535" y="214477"/>
                      <a:pt x="81080" y="172673"/>
                      <a:pt x="60443" y="160502"/>
                    </a:cubicBezTo>
                    <a:cubicBezTo>
                      <a:pt x="39806" y="148331"/>
                      <a:pt x="-2528" y="126635"/>
                      <a:pt x="118" y="1414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フリーフォーム 16">
                <a:extLst>
                  <a:ext uri="{FF2B5EF4-FFF2-40B4-BE49-F238E27FC236}">
                    <a16:creationId xmlns:a16="http://schemas.microsoft.com/office/drawing/2014/main" id="{4146F922-FAE7-B11E-1C5D-A8EB1B0686CC}"/>
                  </a:ext>
                </a:extLst>
              </p:cNvPr>
              <p:cNvSpPr/>
              <p:nvPr/>
            </p:nvSpPr>
            <p:spPr>
              <a:xfrm>
                <a:off x="6300467" y="4863249"/>
                <a:ext cx="125991" cy="734381"/>
              </a:xfrm>
              <a:custGeom>
                <a:avLst/>
                <a:gdLst>
                  <a:gd name="connsiteX0" fmla="*/ 1908 w 125991"/>
                  <a:gd name="connsiteY0" fmla="*/ 48476 h 734381"/>
                  <a:gd name="connsiteX1" fmla="*/ 24133 w 125991"/>
                  <a:gd name="connsiteY1" fmla="*/ 172301 h 734381"/>
                  <a:gd name="connsiteX2" fmla="*/ 36833 w 125991"/>
                  <a:gd name="connsiteY2" fmla="*/ 683476 h 734381"/>
                  <a:gd name="connsiteX3" fmla="*/ 17783 w 125991"/>
                  <a:gd name="connsiteY3" fmla="*/ 680301 h 734381"/>
                  <a:gd name="connsiteX4" fmla="*/ 122558 w 125991"/>
                  <a:gd name="connsiteY4" fmla="*/ 734276 h 734381"/>
                  <a:gd name="connsiteX5" fmla="*/ 100333 w 125991"/>
                  <a:gd name="connsiteY5" fmla="*/ 664426 h 734381"/>
                  <a:gd name="connsiteX6" fmla="*/ 97158 w 125991"/>
                  <a:gd name="connsiteY6" fmla="*/ 470751 h 734381"/>
                  <a:gd name="connsiteX7" fmla="*/ 78108 w 125991"/>
                  <a:gd name="connsiteY7" fmla="*/ 16726 h 734381"/>
                  <a:gd name="connsiteX8" fmla="*/ 78108 w 125991"/>
                  <a:gd name="connsiteY8" fmla="*/ 96101 h 734381"/>
                  <a:gd name="connsiteX9" fmla="*/ 1908 w 125991"/>
                  <a:gd name="connsiteY9" fmla="*/ 48476 h 73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5991" h="734381">
                    <a:moveTo>
                      <a:pt x="1908" y="48476"/>
                    </a:moveTo>
                    <a:cubicBezTo>
                      <a:pt x="-7088" y="61176"/>
                      <a:pt x="18312" y="66468"/>
                      <a:pt x="24133" y="172301"/>
                    </a:cubicBezTo>
                    <a:cubicBezTo>
                      <a:pt x="29954" y="278134"/>
                      <a:pt x="36833" y="683476"/>
                      <a:pt x="36833" y="683476"/>
                    </a:cubicBezTo>
                    <a:cubicBezTo>
                      <a:pt x="35775" y="768143"/>
                      <a:pt x="3495" y="671834"/>
                      <a:pt x="17783" y="680301"/>
                    </a:cubicBezTo>
                    <a:cubicBezTo>
                      <a:pt x="32071" y="688768"/>
                      <a:pt x="108800" y="736922"/>
                      <a:pt x="122558" y="734276"/>
                    </a:cubicBezTo>
                    <a:cubicBezTo>
                      <a:pt x="136316" y="731630"/>
                      <a:pt x="104566" y="708347"/>
                      <a:pt x="100333" y="664426"/>
                    </a:cubicBezTo>
                    <a:cubicBezTo>
                      <a:pt x="96100" y="620505"/>
                      <a:pt x="100862" y="578701"/>
                      <a:pt x="97158" y="470751"/>
                    </a:cubicBezTo>
                    <a:cubicBezTo>
                      <a:pt x="93454" y="362801"/>
                      <a:pt x="81283" y="79168"/>
                      <a:pt x="78108" y="16726"/>
                    </a:cubicBezTo>
                    <a:cubicBezTo>
                      <a:pt x="74933" y="-45716"/>
                      <a:pt x="86045" y="86047"/>
                      <a:pt x="78108" y="96101"/>
                    </a:cubicBezTo>
                    <a:cubicBezTo>
                      <a:pt x="70171" y="106155"/>
                      <a:pt x="10904" y="35776"/>
                      <a:pt x="1908" y="4847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フリーフォーム 17">
                <a:extLst>
                  <a:ext uri="{FF2B5EF4-FFF2-40B4-BE49-F238E27FC236}">
                    <a16:creationId xmlns:a16="http://schemas.microsoft.com/office/drawing/2014/main" id="{5E2BF64C-6FCD-44DA-680D-790829526FF3}"/>
                  </a:ext>
                </a:extLst>
              </p:cNvPr>
              <p:cNvSpPr/>
              <p:nvPr/>
            </p:nvSpPr>
            <p:spPr>
              <a:xfrm>
                <a:off x="6293600" y="4655628"/>
                <a:ext cx="645747" cy="856995"/>
              </a:xfrm>
              <a:custGeom>
                <a:avLst/>
                <a:gdLst>
                  <a:gd name="connsiteX0" fmla="*/ 53225 w 645747"/>
                  <a:gd name="connsiteY0" fmla="*/ 300547 h 856995"/>
                  <a:gd name="connsiteX1" fmla="*/ 443750 w 645747"/>
                  <a:gd name="connsiteY1" fmla="*/ 49722 h 856995"/>
                  <a:gd name="connsiteX2" fmla="*/ 424700 w 645747"/>
                  <a:gd name="connsiteY2" fmla="*/ 5272 h 856995"/>
                  <a:gd name="connsiteX3" fmla="*/ 459625 w 645747"/>
                  <a:gd name="connsiteY3" fmla="*/ 21147 h 856995"/>
                  <a:gd name="connsiteX4" fmla="*/ 634250 w 645747"/>
                  <a:gd name="connsiteY4" fmla="*/ 186247 h 856995"/>
                  <a:gd name="connsiteX5" fmla="*/ 627900 w 645747"/>
                  <a:gd name="connsiteY5" fmla="*/ 205297 h 856995"/>
                  <a:gd name="connsiteX6" fmla="*/ 618375 w 645747"/>
                  <a:gd name="connsiteY6" fmla="*/ 614872 h 856995"/>
                  <a:gd name="connsiteX7" fmla="*/ 583450 w 645747"/>
                  <a:gd name="connsiteY7" fmla="*/ 840297 h 856995"/>
                  <a:gd name="connsiteX8" fmla="*/ 592975 w 645747"/>
                  <a:gd name="connsiteY8" fmla="*/ 840297 h 856995"/>
                  <a:gd name="connsiteX9" fmla="*/ 234200 w 645747"/>
                  <a:gd name="connsiteY9" fmla="*/ 783147 h 856995"/>
                  <a:gd name="connsiteX10" fmla="*/ 399300 w 645747"/>
                  <a:gd name="connsiteY10" fmla="*/ 783147 h 856995"/>
                  <a:gd name="connsiteX11" fmla="*/ 396125 w 645747"/>
                  <a:gd name="connsiteY11" fmla="*/ 710122 h 856995"/>
                  <a:gd name="connsiteX12" fmla="*/ 412000 w 645747"/>
                  <a:gd name="connsiteY12" fmla="*/ 129097 h 856995"/>
                  <a:gd name="connsiteX13" fmla="*/ 415175 w 645747"/>
                  <a:gd name="connsiteY13" fmla="*/ 157672 h 856995"/>
                  <a:gd name="connsiteX14" fmla="*/ 380250 w 645747"/>
                  <a:gd name="connsiteY14" fmla="*/ 173547 h 856995"/>
                  <a:gd name="connsiteX15" fmla="*/ 234200 w 645747"/>
                  <a:gd name="connsiteY15" fmla="*/ 297372 h 856995"/>
                  <a:gd name="connsiteX16" fmla="*/ 202450 w 645747"/>
                  <a:gd name="connsiteY16" fmla="*/ 338647 h 856995"/>
                  <a:gd name="connsiteX17" fmla="*/ 227850 w 645747"/>
                  <a:gd name="connsiteY17" fmla="*/ 383097 h 856995"/>
                  <a:gd name="connsiteX18" fmla="*/ 2425 w 645747"/>
                  <a:gd name="connsiteY18" fmla="*/ 351347 h 856995"/>
                  <a:gd name="connsiteX19" fmla="*/ 107200 w 645747"/>
                  <a:gd name="connsiteY19" fmla="*/ 348172 h 856995"/>
                  <a:gd name="connsiteX20" fmla="*/ 53225 w 645747"/>
                  <a:gd name="connsiteY20" fmla="*/ 300547 h 856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45747" h="856995">
                    <a:moveTo>
                      <a:pt x="53225" y="300547"/>
                    </a:moveTo>
                    <a:cubicBezTo>
                      <a:pt x="109317" y="250805"/>
                      <a:pt x="381838" y="98934"/>
                      <a:pt x="443750" y="49722"/>
                    </a:cubicBezTo>
                    <a:cubicBezTo>
                      <a:pt x="505662" y="510"/>
                      <a:pt x="422054" y="10034"/>
                      <a:pt x="424700" y="5272"/>
                    </a:cubicBezTo>
                    <a:cubicBezTo>
                      <a:pt x="427346" y="510"/>
                      <a:pt x="424700" y="-9016"/>
                      <a:pt x="459625" y="21147"/>
                    </a:cubicBezTo>
                    <a:cubicBezTo>
                      <a:pt x="494550" y="51309"/>
                      <a:pt x="634250" y="186247"/>
                      <a:pt x="634250" y="186247"/>
                    </a:cubicBezTo>
                    <a:cubicBezTo>
                      <a:pt x="662296" y="216939"/>
                      <a:pt x="630546" y="133860"/>
                      <a:pt x="627900" y="205297"/>
                    </a:cubicBezTo>
                    <a:cubicBezTo>
                      <a:pt x="625254" y="276734"/>
                      <a:pt x="625783" y="509039"/>
                      <a:pt x="618375" y="614872"/>
                    </a:cubicBezTo>
                    <a:cubicBezTo>
                      <a:pt x="610967" y="720705"/>
                      <a:pt x="583450" y="840297"/>
                      <a:pt x="583450" y="840297"/>
                    </a:cubicBezTo>
                    <a:cubicBezTo>
                      <a:pt x="579217" y="877868"/>
                      <a:pt x="592975" y="840297"/>
                      <a:pt x="592975" y="840297"/>
                    </a:cubicBezTo>
                    <a:cubicBezTo>
                      <a:pt x="534767" y="830772"/>
                      <a:pt x="266479" y="792672"/>
                      <a:pt x="234200" y="783147"/>
                    </a:cubicBezTo>
                    <a:cubicBezTo>
                      <a:pt x="201921" y="773622"/>
                      <a:pt x="372313" y="795318"/>
                      <a:pt x="399300" y="783147"/>
                    </a:cubicBezTo>
                    <a:cubicBezTo>
                      <a:pt x="426288" y="770976"/>
                      <a:pt x="394008" y="819130"/>
                      <a:pt x="396125" y="710122"/>
                    </a:cubicBezTo>
                    <a:cubicBezTo>
                      <a:pt x="398242" y="601114"/>
                      <a:pt x="412000" y="129097"/>
                      <a:pt x="412000" y="129097"/>
                    </a:cubicBezTo>
                    <a:cubicBezTo>
                      <a:pt x="415175" y="37022"/>
                      <a:pt x="420467" y="150264"/>
                      <a:pt x="415175" y="157672"/>
                    </a:cubicBezTo>
                    <a:cubicBezTo>
                      <a:pt x="409883" y="165080"/>
                      <a:pt x="410412" y="150264"/>
                      <a:pt x="380250" y="173547"/>
                    </a:cubicBezTo>
                    <a:cubicBezTo>
                      <a:pt x="350088" y="196830"/>
                      <a:pt x="263833" y="269855"/>
                      <a:pt x="234200" y="297372"/>
                    </a:cubicBezTo>
                    <a:cubicBezTo>
                      <a:pt x="204567" y="324889"/>
                      <a:pt x="203508" y="324360"/>
                      <a:pt x="202450" y="338647"/>
                    </a:cubicBezTo>
                    <a:cubicBezTo>
                      <a:pt x="201392" y="352934"/>
                      <a:pt x="261187" y="380980"/>
                      <a:pt x="227850" y="383097"/>
                    </a:cubicBezTo>
                    <a:cubicBezTo>
                      <a:pt x="194513" y="385214"/>
                      <a:pt x="22533" y="357168"/>
                      <a:pt x="2425" y="351347"/>
                    </a:cubicBezTo>
                    <a:cubicBezTo>
                      <a:pt x="-17683" y="345526"/>
                      <a:pt x="93442" y="355580"/>
                      <a:pt x="107200" y="348172"/>
                    </a:cubicBezTo>
                    <a:cubicBezTo>
                      <a:pt x="120958" y="340764"/>
                      <a:pt x="-2867" y="350289"/>
                      <a:pt x="53225" y="30054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フリーフォーム 18">
                <a:extLst>
                  <a:ext uri="{FF2B5EF4-FFF2-40B4-BE49-F238E27FC236}">
                    <a16:creationId xmlns:a16="http://schemas.microsoft.com/office/drawing/2014/main" id="{3E7187A5-0008-CB2C-3BCC-A975DC7FF975}"/>
                  </a:ext>
                </a:extLst>
              </p:cNvPr>
              <p:cNvSpPr/>
              <p:nvPr/>
            </p:nvSpPr>
            <p:spPr>
              <a:xfrm>
                <a:off x="6366858" y="4888254"/>
                <a:ext cx="443393" cy="354436"/>
              </a:xfrm>
              <a:custGeom>
                <a:avLst/>
                <a:gdLst>
                  <a:gd name="connsiteX0" fmla="*/ 5367 w 443393"/>
                  <a:gd name="connsiteY0" fmla="*/ 274296 h 354436"/>
                  <a:gd name="connsiteX1" fmla="*/ 170467 w 443393"/>
                  <a:gd name="connsiteY1" fmla="*/ 353671 h 354436"/>
                  <a:gd name="connsiteX2" fmla="*/ 141892 w 443393"/>
                  <a:gd name="connsiteY2" fmla="*/ 309221 h 354436"/>
                  <a:gd name="connsiteX3" fmla="*/ 170467 w 443393"/>
                  <a:gd name="connsiteY3" fmla="*/ 223496 h 354436"/>
                  <a:gd name="connsiteX4" fmla="*/ 440342 w 443393"/>
                  <a:gd name="connsiteY4" fmla="*/ 7596 h 354436"/>
                  <a:gd name="connsiteX5" fmla="*/ 300642 w 443393"/>
                  <a:gd name="connsiteY5" fmla="*/ 67921 h 354436"/>
                  <a:gd name="connsiteX6" fmla="*/ 65692 w 443393"/>
                  <a:gd name="connsiteY6" fmla="*/ 252071 h 354436"/>
                  <a:gd name="connsiteX7" fmla="*/ 5367 w 443393"/>
                  <a:gd name="connsiteY7" fmla="*/ 274296 h 354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3393" h="354436">
                    <a:moveTo>
                      <a:pt x="5367" y="274296"/>
                    </a:moveTo>
                    <a:cubicBezTo>
                      <a:pt x="22829" y="291229"/>
                      <a:pt x="147713" y="347850"/>
                      <a:pt x="170467" y="353671"/>
                    </a:cubicBezTo>
                    <a:cubicBezTo>
                      <a:pt x="193221" y="359492"/>
                      <a:pt x="141892" y="330917"/>
                      <a:pt x="141892" y="309221"/>
                    </a:cubicBezTo>
                    <a:cubicBezTo>
                      <a:pt x="141892" y="287525"/>
                      <a:pt x="120725" y="273767"/>
                      <a:pt x="170467" y="223496"/>
                    </a:cubicBezTo>
                    <a:cubicBezTo>
                      <a:pt x="220209" y="173225"/>
                      <a:pt x="418646" y="33525"/>
                      <a:pt x="440342" y="7596"/>
                    </a:cubicBezTo>
                    <a:cubicBezTo>
                      <a:pt x="462038" y="-18333"/>
                      <a:pt x="363084" y="27175"/>
                      <a:pt x="300642" y="67921"/>
                    </a:cubicBezTo>
                    <a:cubicBezTo>
                      <a:pt x="238200" y="108667"/>
                      <a:pt x="117021" y="220850"/>
                      <a:pt x="65692" y="252071"/>
                    </a:cubicBezTo>
                    <a:cubicBezTo>
                      <a:pt x="14363" y="283292"/>
                      <a:pt x="-12095" y="257363"/>
                      <a:pt x="5367" y="2742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フリーフォーム 19">
                <a:extLst>
                  <a:ext uri="{FF2B5EF4-FFF2-40B4-BE49-F238E27FC236}">
                    <a16:creationId xmlns:a16="http://schemas.microsoft.com/office/drawing/2014/main" id="{0CA01EEB-257A-8EA3-F16B-C7E8276BBC74}"/>
                  </a:ext>
                </a:extLst>
              </p:cNvPr>
              <p:cNvSpPr/>
              <p:nvPr/>
            </p:nvSpPr>
            <p:spPr>
              <a:xfrm>
                <a:off x="6352721" y="5060775"/>
                <a:ext cx="415786" cy="336725"/>
              </a:xfrm>
              <a:custGeom>
                <a:avLst/>
                <a:gdLst>
                  <a:gd name="connsiteX0" fmla="*/ 187779 w 415786"/>
                  <a:gd name="connsiteY0" fmla="*/ 336725 h 336725"/>
                  <a:gd name="connsiteX1" fmla="*/ 3629 w 415786"/>
                  <a:gd name="connsiteY1" fmla="*/ 311325 h 336725"/>
                  <a:gd name="connsiteX2" fmla="*/ 60779 w 415786"/>
                  <a:gd name="connsiteY2" fmla="*/ 266875 h 336725"/>
                  <a:gd name="connsiteX3" fmla="*/ 394154 w 415786"/>
                  <a:gd name="connsiteY3" fmla="*/ 12875 h 336725"/>
                  <a:gd name="connsiteX4" fmla="*/ 378279 w 415786"/>
                  <a:gd name="connsiteY4" fmla="*/ 41450 h 336725"/>
                  <a:gd name="connsiteX5" fmla="*/ 410029 w 415786"/>
                  <a:gd name="connsiteY5" fmla="*/ 76375 h 336725"/>
                  <a:gd name="connsiteX6" fmla="*/ 241754 w 415786"/>
                  <a:gd name="connsiteY6" fmla="*/ 190675 h 336725"/>
                  <a:gd name="connsiteX7" fmla="*/ 162379 w 415786"/>
                  <a:gd name="connsiteY7" fmla="*/ 273225 h 336725"/>
                  <a:gd name="connsiteX8" fmla="*/ 184604 w 415786"/>
                  <a:gd name="connsiteY8" fmla="*/ 282750 h 336725"/>
                  <a:gd name="connsiteX9" fmla="*/ 143329 w 415786"/>
                  <a:gd name="connsiteY9" fmla="*/ 273225 h 336725"/>
                  <a:gd name="connsiteX10" fmla="*/ 152854 w 415786"/>
                  <a:gd name="connsiteY10" fmla="*/ 292275 h 336725"/>
                  <a:gd name="connsiteX11" fmla="*/ 187779 w 415786"/>
                  <a:gd name="connsiteY11" fmla="*/ 336725 h 33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15786" h="336725">
                    <a:moveTo>
                      <a:pt x="187779" y="336725"/>
                    </a:moveTo>
                    <a:cubicBezTo>
                      <a:pt x="106287" y="329846"/>
                      <a:pt x="24796" y="322967"/>
                      <a:pt x="3629" y="311325"/>
                    </a:cubicBezTo>
                    <a:cubicBezTo>
                      <a:pt x="-17538" y="299683"/>
                      <a:pt x="60779" y="266875"/>
                      <a:pt x="60779" y="266875"/>
                    </a:cubicBezTo>
                    <a:lnTo>
                      <a:pt x="394154" y="12875"/>
                    </a:lnTo>
                    <a:cubicBezTo>
                      <a:pt x="447071" y="-24696"/>
                      <a:pt x="375633" y="30867"/>
                      <a:pt x="378279" y="41450"/>
                    </a:cubicBezTo>
                    <a:cubicBezTo>
                      <a:pt x="380925" y="52033"/>
                      <a:pt x="432783" y="51504"/>
                      <a:pt x="410029" y="76375"/>
                    </a:cubicBezTo>
                    <a:cubicBezTo>
                      <a:pt x="387275" y="101246"/>
                      <a:pt x="283029" y="157867"/>
                      <a:pt x="241754" y="190675"/>
                    </a:cubicBezTo>
                    <a:cubicBezTo>
                      <a:pt x="200479" y="223483"/>
                      <a:pt x="171904" y="257879"/>
                      <a:pt x="162379" y="273225"/>
                    </a:cubicBezTo>
                    <a:cubicBezTo>
                      <a:pt x="152854" y="288571"/>
                      <a:pt x="187779" y="282750"/>
                      <a:pt x="184604" y="282750"/>
                    </a:cubicBezTo>
                    <a:cubicBezTo>
                      <a:pt x="181429" y="282750"/>
                      <a:pt x="143329" y="273225"/>
                      <a:pt x="143329" y="273225"/>
                    </a:cubicBezTo>
                    <a:cubicBezTo>
                      <a:pt x="138037" y="274812"/>
                      <a:pt x="152854" y="292275"/>
                      <a:pt x="152854" y="292275"/>
                    </a:cubicBezTo>
                    <a:lnTo>
                      <a:pt x="187779" y="33672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フリーフォーム 20">
                <a:extLst>
                  <a:ext uri="{FF2B5EF4-FFF2-40B4-BE49-F238E27FC236}">
                    <a16:creationId xmlns:a16="http://schemas.microsoft.com/office/drawing/2014/main" id="{EA0302A6-73D8-5E5A-7A6A-BBB440D93C56}"/>
                  </a:ext>
                </a:extLst>
              </p:cNvPr>
              <p:cNvSpPr/>
              <p:nvPr/>
            </p:nvSpPr>
            <p:spPr>
              <a:xfrm>
                <a:off x="6371401" y="5215199"/>
                <a:ext cx="442391" cy="382683"/>
              </a:xfrm>
              <a:custGeom>
                <a:avLst/>
                <a:gdLst>
                  <a:gd name="connsiteX0" fmla="*/ 207199 w 442391"/>
                  <a:gd name="connsiteY0" fmla="*/ 382326 h 382683"/>
                  <a:gd name="connsiteX1" fmla="*/ 23049 w 442391"/>
                  <a:gd name="connsiteY1" fmla="*/ 331526 h 382683"/>
                  <a:gd name="connsiteX2" fmla="*/ 29399 w 442391"/>
                  <a:gd name="connsiteY2" fmla="*/ 258501 h 382683"/>
                  <a:gd name="connsiteX3" fmla="*/ 29399 w 442391"/>
                  <a:gd name="connsiteY3" fmla="*/ 293426 h 382683"/>
                  <a:gd name="connsiteX4" fmla="*/ 429449 w 442391"/>
                  <a:gd name="connsiteY4" fmla="*/ 7676 h 382683"/>
                  <a:gd name="connsiteX5" fmla="*/ 350074 w 442391"/>
                  <a:gd name="connsiteY5" fmla="*/ 87051 h 382683"/>
                  <a:gd name="connsiteX6" fmla="*/ 407224 w 442391"/>
                  <a:gd name="connsiteY6" fmla="*/ 144201 h 382683"/>
                  <a:gd name="connsiteX7" fmla="*/ 261174 w 442391"/>
                  <a:gd name="connsiteY7" fmla="*/ 236276 h 382683"/>
                  <a:gd name="connsiteX8" fmla="*/ 156399 w 442391"/>
                  <a:gd name="connsiteY8" fmla="*/ 309301 h 382683"/>
                  <a:gd name="connsiteX9" fmla="*/ 200849 w 442391"/>
                  <a:gd name="connsiteY9" fmla="*/ 283901 h 382683"/>
                  <a:gd name="connsiteX10" fmla="*/ 178624 w 442391"/>
                  <a:gd name="connsiteY10" fmla="*/ 318826 h 382683"/>
                  <a:gd name="connsiteX11" fmla="*/ 165924 w 442391"/>
                  <a:gd name="connsiteY11" fmla="*/ 334701 h 382683"/>
                  <a:gd name="connsiteX12" fmla="*/ 111949 w 442391"/>
                  <a:gd name="connsiteY12" fmla="*/ 306126 h 382683"/>
                  <a:gd name="connsiteX13" fmla="*/ 207199 w 442391"/>
                  <a:gd name="connsiteY13" fmla="*/ 382326 h 382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2391" h="382683">
                    <a:moveTo>
                      <a:pt x="207199" y="382326"/>
                    </a:moveTo>
                    <a:cubicBezTo>
                      <a:pt x="192382" y="386559"/>
                      <a:pt x="52682" y="352163"/>
                      <a:pt x="23049" y="331526"/>
                    </a:cubicBezTo>
                    <a:cubicBezTo>
                      <a:pt x="-6584" y="310889"/>
                      <a:pt x="28341" y="264851"/>
                      <a:pt x="29399" y="258501"/>
                    </a:cubicBezTo>
                    <a:cubicBezTo>
                      <a:pt x="30457" y="252151"/>
                      <a:pt x="-37276" y="335230"/>
                      <a:pt x="29399" y="293426"/>
                    </a:cubicBezTo>
                    <a:cubicBezTo>
                      <a:pt x="96074" y="251622"/>
                      <a:pt x="376003" y="42072"/>
                      <a:pt x="429449" y="7676"/>
                    </a:cubicBezTo>
                    <a:cubicBezTo>
                      <a:pt x="482895" y="-26720"/>
                      <a:pt x="353778" y="64297"/>
                      <a:pt x="350074" y="87051"/>
                    </a:cubicBezTo>
                    <a:cubicBezTo>
                      <a:pt x="346370" y="109805"/>
                      <a:pt x="422041" y="119330"/>
                      <a:pt x="407224" y="144201"/>
                    </a:cubicBezTo>
                    <a:cubicBezTo>
                      <a:pt x="392407" y="169072"/>
                      <a:pt x="302978" y="208759"/>
                      <a:pt x="261174" y="236276"/>
                    </a:cubicBezTo>
                    <a:cubicBezTo>
                      <a:pt x="219370" y="263793"/>
                      <a:pt x="166453" y="301364"/>
                      <a:pt x="156399" y="309301"/>
                    </a:cubicBezTo>
                    <a:cubicBezTo>
                      <a:pt x="146345" y="317238"/>
                      <a:pt x="197145" y="282314"/>
                      <a:pt x="200849" y="283901"/>
                    </a:cubicBezTo>
                    <a:cubicBezTo>
                      <a:pt x="204553" y="285488"/>
                      <a:pt x="184445" y="310359"/>
                      <a:pt x="178624" y="318826"/>
                    </a:cubicBezTo>
                    <a:cubicBezTo>
                      <a:pt x="172803" y="327293"/>
                      <a:pt x="177036" y="336818"/>
                      <a:pt x="165924" y="334701"/>
                    </a:cubicBezTo>
                    <a:cubicBezTo>
                      <a:pt x="154812" y="332584"/>
                      <a:pt x="100836" y="298718"/>
                      <a:pt x="111949" y="306126"/>
                    </a:cubicBezTo>
                    <a:cubicBezTo>
                      <a:pt x="123061" y="313534"/>
                      <a:pt x="222016" y="378093"/>
                      <a:pt x="207199" y="3823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フリーフォーム 21">
                <a:extLst>
                  <a:ext uri="{FF2B5EF4-FFF2-40B4-BE49-F238E27FC236}">
                    <a16:creationId xmlns:a16="http://schemas.microsoft.com/office/drawing/2014/main" id="{5F00FD04-C41E-1610-5507-A5C5D2C29704}"/>
                  </a:ext>
                </a:extLst>
              </p:cNvPr>
              <p:cNvSpPr/>
              <p:nvPr/>
            </p:nvSpPr>
            <p:spPr>
              <a:xfrm>
                <a:off x="6107388" y="5536996"/>
                <a:ext cx="497985" cy="546315"/>
              </a:xfrm>
              <a:custGeom>
                <a:avLst/>
                <a:gdLst>
                  <a:gd name="connsiteX0" fmla="*/ 287062 w 497985"/>
                  <a:gd name="connsiteY0" fmla="*/ 204 h 546315"/>
                  <a:gd name="connsiteX1" fmla="*/ 493437 w 497985"/>
                  <a:gd name="connsiteY1" fmla="*/ 155779 h 546315"/>
                  <a:gd name="connsiteX2" fmla="*/ 423587 w 497985"/>
                  <a:gd name="connsiteY2" fmla="*/ 155779 h 546315"/>
                  <a:gd name="connsiteX3" fmla="*/ 350562 w 497985"/>
                  <a:gd name="connsiteY3" fmla="*/ 203404 h 546315"/>
                  <a:gd name="connsiteX4" fmla="*/ 14012 w 497985"/>
                  <a:gd name="connsiteY4" fmla="*/ 533604 h 546315"/>
                  <a:gd name="connsiteX5" fmla="*/ 74337 w 497985"/>
                  <a:gd name="connsiteY5" fmla="*/ 463754 h 546315"/>
                  <a:gd name="connsiteX6" fmla="*/ 172762 w 497985"/>
                  <a:gd name="connsiteY6" fmla="*/ 327229 h 546315"/>
                  <a:gd name="connsiteX7" fmla="*/ 61637 w 497985"/>
                  <a:gd name="connsiteY7" fmla="*/ 454229 h 546315"/>
                  <a:gd name="connsiteX8" fmla="*/ 248962 w 497985"/>
                  <a:gd name="connsiteY8" fmla="*/ 212929 h 546315"/>
                  <a:gd name="connsiteX9" fmla="*/ 309287 w 497985"/>
                  <a:gd name="connsiteY9" fmla="*/ 124029 h 546315"/>
                  <a:gd name="connsiteX10" fmla="*/ 287062 w 497985"/>
                  <a:gd name="connsiteY10" fmla="*/ 204 h 546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7985" h="546315">
                    <a:moveTo>
                      <a:pt x="287062" y="204"/>
                    </a:moveTo>
                    <a:cubicBezTo>
                      <a:pt x="317754" y="5496"/>
                      <a:pt x="470683" y="129850"/>
                      <a:pt x="493437" y="155779"/>
                    </a:cubicBezTo>
                    <a:cubicBezTo>
                      <a:pt x="516191" y="181708"/>
                      <a:pt x="447400" y="147842"/>
                      <a:pt x="423587" y="155779"/>
                    </a:cubicBezTo>
                    <a:cubicBezTo>
                      <a:pt x="399775" y="163717"/>
                      <a:pt x="418825" y="140433"/>
                      <a:pt x="350562" y="203404"/>
                    </a:cubicBezTo>
                    <a:cubicBezTo>
                      <a:pt x="282299" y="266375"/>
                      <a:pt x="60049" y="490212"/>
                      <a:pt x="14012" y="533604"/>
                    </a:cubicBezTo>
                    <a:cubicBezTo>
                      <a:pt x="-32025" y="576996"/>
                      <a:pt x="47879" y="498150"/>
                      <a:pt x="74337" y="463754"/>
                    </a:cubicBezTo>
                    <a:cubicBezTo>
                      <a:pt x="100795" y="429358"/>
                      <a:pt x="174879" y="328817"/>
                      <a:pt x="172762" y="327229"/>
                    </a:cubicBezTo>
                    <a:cubicBezTo>
                      <a:pt x="170645" y="325641"/>
                      <a:pt x="48937" y="473279"/>
                      <a:pt x="61637" y="454229"/>
                    </a:cubicBezTo>
                    <a:cubicBezTo>
                      <a:pt x="74337" y="435179"/>
                      <a:pt x="207687" y="267962"/>
                      <a:pt x="248962" y="212929"/>
                    </a:cubicBezTo>
                    <a:cubicBezTo>
                      <a:pt x="290237" y="157896"/>
                      <a:pt x="300291" y="154192"/>
                      <a:pt x="309287" y="124029"/>
                    </a:cubicBezTo>
                    <a:cubicBezTo>
                      <a:pt x="318283" y="93867"/>
                      <a:pt x="256370" y="-5088"/>
                      <a:pt x="287062" y="20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フリーフォーム 22">
                <a:extLst>
                  <a:ext uri="{FF2B5EF4-FFF2-40B4-BE49-F238E27FC236}">
                    <a16:creationId xmlns:a16="http://schemas.microsoft.com/office/drawing/2014/main" id="{0D26FA90-895E-A40A-B9C0-601E29E98561}"/>
                  </a:ext>
                </a:extLst>
              </p:cNvPr>
              <p:cNvSpPr/>
              <p:nvPr/>
            </p:nvSpPr>
            <p:spPr>
              <a:xfrm>
                <a:off x="6542680" y="5174093"/>
                <a:ext cx="516556" cy="810852"/>
              </a:xfrm>
              <a:custGeom>
                <a:avLst/>
                <a:gdLst>
                  <a:gd name="connsiteX0" fmla="*/ 995 w 516556"/>
                  <a:gd name="connsiteY0" fmla="*/ 302782 h 810852"/>
                  <a:gd name="connsiteX1" fmla="*/ 131170 w 516556"/>
                  <a:gd name="connsiteY1" fmla="*/ 359932 h 810852"/>
                  <a:gd name="connsiteX2" fmla="*/ 108945 w 516556"/>
                  <a:gd name="connsiteY2" fmla="*/ 432957 h 810852"/>
                  <a:gd name="connsiteX3" fmla="*/ 51795 w 516556"/>
                  <a:gd name="connsiteY3" fmla="*/ 502807 h 810852"/>
                  <a:gd name="connsiteX4" fmla="*/ 105770 w 516556"/>
                  <a:gd name="connsiteY4" fmla="*/ 452007 h 810852"/>
                  <a:gd name="connsiteX5" fmla="*/ 80370 w 516556"/>
                  <a:gd name="connsiteY5" fmla="*/ 579007 h 810852"/>
                  <a:gd name="connsiteX6" fmla="*/ 80370 w 516556"/>
                  <a:gd name="connsiteY6" fmla="*/ 642507 h 810852"/>
                  <a:gd name="connsiteX7" fmla="*/ 254995 w 516556"/>
                  <a:gd name="connsiteY7" fmla="*/ 728232 h 810852"/>
                  <a:gd name="connsiteX8" fmla="*/ 191495 w 516556"/>
                  <a:gd name="connsiteY8" fmla="*/ 702832 h 810852"/>
                  <a:gd name="connsiteX9" fmla="*/ 188320 w 516556"/>
                  <a:gd name="connsiteY9" fmla="*/ 696482 h 810852"/>
                  <a:gd name="connsiteX10" fmla="*/ 439145 w 516556"/>
                  <a:gd name="connsiteY10" fmla="*/ 39257 h 810852"/>
                  <a:gd name="connsiteX11" fmla="*/ 416920 w 516556"/>
                  <a:gd name="connsiteY11" fmla="*/ 96407 h 810852"/>
                  <a:gd name="connsiteX12" fmla="*/ 362945 w 516556"/>
                  <a:gd name="connsiteY12" fmla="*/ 274207 h 810852"/>
                  <a:gd name="connsiteX13" fmla="*/ 381995 w 516556"/>
                  <a:gd name="connsiteY13" fmla="*/ 671082 h 810852"/>
                  <a:gd name="connsiteX14" fmla="*/ 432795 w 516556"/>
                  <a:gd name="connsiteY14" fmla="*/ 775857 h 810852"/>
                  <a:gd name="connsiteX15" fmla="*/ 420095 w 516556"/>
                  <a:gd name="connsiteY15" fmla="*/ 794907 h 810852"/>
                  <a:gd name="connsiteX16" fmla="*/ 512170 w 516556"/>
                  <a:gd name="connsiteY16" fmla="*/ 810782 h 810852"/>
                  <a:gd name="connsiteX17" fmla="*/ 258170 w 516556"/>
                  <a:gd name="connsiteY17" fmla="*/ 788557 h 810852"/>
                  <a:gd name="connsiteX18" fmla="*/ 115295 w 516556"/>
                  <a:gd name="connsiteY18" fmla="*/ 744107 h 810852"/>
                  <a:gd name="connsiteX19" fmla="*/ 32745 w 516556"/>
                  <a:gd name="connsiteY19" fmla="*/ 629807 h 810852"/>
                  <a:gd name="connsiteX20" fmla="*/ 23220 w 516556"/>
                  <a:gd name="connsiteY20" fmla="*/ 613932 h 810852"/>
                  <a:gd name="connsiteX21" fmla="*/ 32745 w 516556"/>
                  <a:gd name="connsiteY21" fmla="*/ 436132 h 810852"/>
                  <a:gd name="connsiteX22" fmla="*/ 67670 w 516556"/>
                  <a:gd name="connsiteY22" fmla="*/ 398032 h 810852"/>
                  <a:gd name="connsiteX23" fmla="*/ 995 w 516556"/>
                  <a:gd name="connsiteY23" fmla="*/ 302782 h 81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16556" h="810852">
                    <a:moveTo>
                      <a:pt x="995" y="302782"/>
                    </a:moveTo>
                    <a:cubicBezTo>
                      <a:pt x="11578" y="296432"/>
                      <a:pt x="113178" y="338236"/>
                      <a:pt x="131170" y="359932"/>
                    </a:cubicBezTo>
                    <a:cubicBezTo>
                      <a:pt x="149162" y="381628"/>
                      <a:pt x="122174" y="409145"/>
                      <a:pt x="108945" y="432957"/>
                    </a:cubicBezTo>
                    <a:cubicBezTo>
                      <a:pt x="95716" y="456769"/>
                      <a:pt x="52324" y="499632"/>
                      <a:pt x="51795" y="502807"/>
                    </a:cubicBezTo>
                    <a:cubicBezTo>
                      <a:pt x="51266" y="505982"/>
                      <a:pt x="101007" y="439307"/>
                      <a:pt x="105770" y="452007"/>
                    </a:cubicBezTo>
                    <a:cubicBezTo>
                      <a:pt x="110533" y="464707"/>
                      <a:pt x="84603" y="547257"/>
                      <a:pt x="80370" y="579007"/>
                    </a:cubicBezTo>
                    <a:cubicBezTo>
                      <a:pt x="76137" y="610757"/>
                      <a:pt x="51266" y="617636"/>
                      <a:pt x="80370" y="642507"/>
                    </a:cubicBezTo>
                    <a:cubicBezTo>
                      <a:pt x="109474" y="667378"/>
                      <a:pt x="236474" y="718178"/>
                      <a:pt x="254995" y="728232"/>
                    </a:cubicBezTo>
                    <a:cubicBezTo>
                      <a:pt x="273516" y="738286"/>
                      <a:pt x="191495" y="702832"/>
                      <a:pt x="191495" y="702832"/>
                    </a:cubicBezTo>
                    <a:cubicBezTo>
                      <a:pt x="180383" y="697540"/>
                      <a:pt x="147045" y="807078"/>
                      <a:pt x="188320" y="696482"/>
                    </a:cubicBezTo>
                    <a:cubicBezTo>
                      <a:pt x="229595" y="585886"/>
                      <a:pt x="401045" y="139269"/>
                      <a:pt x="439145" y="39257"/>
                    </a:cubicBezTo>
                    <a:cubicBezTo>
                      <a:pt x="477245" y="-60755"/>
                      <a:pt x="429620" y="57249"/>
                      <a:pt x="416920" y="96407"/>
                    </a:cubicBezTo>
                    <a:cubicBezTo>
                      <a:pt x="404220" y="135565"/>
                      <a:pt x="368766" y="178428"/>
                      <a:pt x="362945" y="274207"/>
                    </a:cubicBezTo>
                    <a:cubicBezTo>
                      <a:pt x="357124" y="369986"/>
                      <a:pt x="370353" y="587474"/>
                      <a:pt x="381995" y="671082"/>
                    </a:cubicBezTo>
                    <a:cubicBezTo>
                      <a:pt x="393637" y="754690"/>
                      <a:pt x="432795" y="775857"/>
                      <a:pt x="432795" y="775857"/>
                    </a:cubicBezTo>
                    <a:cubicBezTo>
                      <a:pt x="439145" y="796494"/>
                      <a:pt x="406866" y="789086"/>
                      <a:pt x="420095" y="794907"/>
                    </a:cubicBezTo>
                    <a:cubicBezTo>
                      <a:pt x="433324" y="800728"/>
                      <a:pt x="539157" y="811840"/>
                      <a:pt x="512170" y="810782"/>
                    </a:cubicBezTo>
                    <a:cubicBezTo>
                      <a:pt x="485183" y="809724"/>
                      <a:pt x="324316" y="799670"/>
                      <a:pt x="258170" y="788557"/>
                    </a:cubicBezTo>
                    <a:cubicBezTo>
                      <a:pt x="192024" y="777444"/>
                      <a:pt x="152866" y="770565"/>
                      <a:pt x="115295" y="744107"/>
                    </a:cubicBezTo>
                    <a:cubicBezTo>
                      <a:pt x="77724" y="717649"/>
                      <a:pt x="48091" y="651503"/>
                      <a:pt x="32745" y="629807"/>
                    </a:cubicBezTo>
                    <a:cubicBezTo>
                      <a:pt x="17399" y="608111"/>
                      <a:pt x="23220" y="646211"/>
                      <a:pt x="23220" y="613932"/>
                    </a:cubicBezTo>
                    <a:cubicBezTo>
                      <a:pt x="23220" y="581653"/>
                      <a:pt x="25337" y="472115"/>
                      <a:pt x="32745" y="436132"/>
                    </a:cubicBezTo>
                    <a:cubicBezTo>
                      <a:pt x="40153" y="400149"/>
                      <a:pt x="67670" y="419199"/>
                      <a:pt x="67670" y="398032"/>
                    </a:cubicBezTo>
                    <a:cubicBezTo>
                      <a:pt x="67670" y="376865"/>
                      <a:pt x="-9588" y="309132"/>
                      <a:pt x="995" y="30278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5177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E9E82-249E-C5C1-8561-C120A829E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コンテンツ プレースホルダー 4" descr="グラフィカル ユーザー インターフェイス, テキスト&#10;&#10;自動的に生成された説明" hidden="1">
            <a:extLst>
              <a:ext uri="{FF2B5EF4-FFF2-40B4-BE49-F238E27FC236}">
                <a16:creationId xmlns:a16="http://schemas.microsoft.com/office/drawing/2014/main" id="{4BFAC30E-D7BE-D121-CF0B-B9F967200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</a:extLst>
          </a:blip>
          <a:srcRect l="15177" t="20672" r="52787" b="24063"/>
          <a:stretch/>
        </p:blipFill>
        <p:spPr>
          <a:xfrm>
            <a:off x="221080" y="1463259"/>
            <a:ext cx="9159040" cy="9875080"/>
          </a:xfrm>
        </p:spPr>
      </p:pic>
      <p:sp>
        <p:nvSpPr>
          <p:cNvPr id="2" name="フリーフォーム 1">
            <a:extLst>
              <a:ext uri="{FF2B5EF4-FFF2-40B4-BE49-F238E27FC236}">
                <a16:creationId xmlns:a16="http://schemas.microsoft.com/office/drawing/2014/main" id="{7A5E5599-F461-FD0E-03C0-4BD9D9EE69D4}"/>
              </a:ext>
            </a:extLst>
          </p:cNvPr>
          <p:cNvSpPr/>
          <p:nvPr/>
        </p:nvSpPr>
        <p:spPr>
          <a:xfrm>
            <a:off x="4558956" y="3411784"/>
            <a:ext cx="671673" cy="166498"/>
          </a:xfrm>
          <a:custGeom>
            <a:avLst/>
            <a:gdLst>
              <a:gd name="connsiteX0" fmla="*/ 3900 w 671673"/>
              <a:gd name="connsiteY0" fmla="*/ 163520 h 166498"/>
              <a:gd name="connsiteX1" fmla="*/ 255360 w 671673"/>
              <a:gd name="connsiteY1" fmla="*/ 35504 h 166498"/>
              <a:gd name="connsiteX2" fmla="*/ 451956 w 671673"/>
              <a:gd name="connsiteY2" fmla="*/ 12644 h 166498"/>
              <a:gd name="connsiteX3" fmla="*/ 438240 w 671673"/>
              <a:gd name="connsiteY3" fmla="*/ 3500 h 166498"/>
              <a:gd name="connsiteX4" fmla="*/ 671412 w 671673"/>
              <a:gd name="connsiteY4" fmla="*/ 72080 h 166498"/>
              <a:gd name="connsiteX5" fmla="*/ 479388 w 671673"/>
              <a:gd name="connsiteY5" fmla="*/ 8072 h 166498"/>
              <a:gd name="connsiteX6" fmla="*/ 255360 w 671673"/>
              <a:gd name="connsiteY6" fmla="*/ 49220 h 166498"/>
              <a:gd name="connsiteX7" fmla="*/ 415380 w 671673"/>
              <a:gd name="connsiteY7" fmla="*/ 17216 h 166498"/>
              <a:gd name="connsiteX8" fmla="*/ 200496 w 671673"/>
              <a:gd name="connsiteY8" fmla="*/ 62936 h 166498"/>
              <a:gd name="connsiteX9" fmla="*/ 218784 w 671673"/>
              <a:gd name="connsiteY9" fmla="*/ 62936 h 166498"/>
              <a:gd name="connsiteX10" fmla="*/ 81624 w 671673"/>
              <a:gd name="connsiteY10" fmla="*/ 140660 h 166498"/>
              <a:gd name="connsiteX11" fmla="*/ 99912 w 671673"/>
              <a:gd name="connsiteY11" fmla="*/ 126944 h 166498"/>
              <a:gd name="connsiteX12" fmla="*/ 3900 w 671673"/>
              <a:gd name="connsiteY12" fmla="*/ 163520 h 166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1673" h="166498">
                <a:moveTo>
                  <a:pt x="3900" y="163520"/>
                </a:moveTo>
                <a:cubicBezTo>
                  <a:pt x="29808" y="148280"/>
                  <a:pt x="180684" y="60650"/>
                  <a:pt x="255360" y="35504"/>
                </a:cubicBezTo>
                <a:cubicBezTo>
                  <a:pt x="330036" y="10358"/>
                  <a:pt x="451956" y="12644"/>
                  <a:pt x="451956" y="12644"/>
                </a:cubicBezTo>
                <a:cubicBezTo>
                  <a:pt x="482436" y="7310"/>
                  <a:pt x="401664" y="-6406"/>
                  <a:pt x="438240" y="3500"/>
                </a:cubicBezTo>
                <a:cubicBezTo>
                  <a:pt x="474816" y="13406"/>
                  <a:pt x="664554" y="71318"/>
                  <a:pt x="671412" y="72080"/>
                </a:cubicBezTo>
                <a:cubicBezTo>
                  <a:pt x="678270" y="72842"/>
                  <a:pt x="548730" y="11882"/>
                  <a:pt x="479388" y="8072"/>
                </a:cubicBezTo>
                <a:cubicBezTo>
                  <a:pt x="410046" y="4262"/>
                  <a:pt x="266028" y="47696"/>
                  <a:pt x="255360" y="49220"/>
                </a:cubicBezTo>
                <a:cubicBezTo>
                  <a:pt x="244692" y="50744"/>
                  <a:pt x="424524" y="14930"/>
                  <a:pt x="415380" y="17216"/>
                </a:cubicBezTo>
                <a:cubicBezTo>
                  <a:pt x="406236" y="19502"/>
                  <a:pt x="200496" y="62936"/>
                  <a:pt x="200496" y="62936"/>
                </a:cubicBezTo>
                <a:cubicBezTo>
                  <a:pt x="167730" y="70556"/>
                  <a:pt x="238596" y="49982"/>
                  <a:pt x="218784" y="62936"/>
                </a:cubicBezTo>
                <a:cubicBezTo>
                  <a:pt x="198972" y="75890"/>
                  <a:pt x="81624" y="140660"/>
                  <a:pt x="81624" y="140660"/>
                </a:cubicBezTo>
                <a:cubicBezTo>
                  <a:pt x="61812" y="151328"/>
                  <a:pt x="110580" y="123134"/>
                  <a:pt x="99912" y="126944"/>
                </a:cubicBezTo>
                <a:cubicBezTo>
                  <a:pt x="89244" y="130754"/>
                  <a:pt x="-22008" y="178760"/>
                  <a:pt x="3900" y="16352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リーフォーム 2">
            <a:extLst>
              <a:ext uri="{FF2B5EF4-FFF2-40B4-BE49-F238E27FC236}">
                <a16:creationId xmlns:a16="http://schemas.microsoft.com/office/drawing/2014/main" id="{4561A3D3-7B13-FD47-111F-BD8B040B3094}"/>
              </a:ext>
            </a:extLst>
          </p:cNvPr>
          <p:cNvSpPr/>
          <p:nvPr/>
        </p:nvSpPr>
        <p:spPr>
          <a:xfrm>
            <a:off x="4923617" y="3483784"/>
            <a:ext cx="462779" cy="170205"/>
          </a:xfrm>
          <a:custGeom>
            <a:avLst/>
            <a:gdLst>
              <a:gd name="connsiteX0" fmla="*/ 427 w 462779"/>
              <a:gd name="connsiteY0" fmla="*/ 80 h 170205"/>
              <a:gd name="connsiteX1" fmla="*/ 389047 w 462779"/>
              <a:gd name="connsiteY1" fmla="*/ 68660 h 170205"/>
              <a:gd name="connsiteX2" fmla="*/ 443911 w 462779"/>
              <a:gd name="connsiteY2" fmla="*/ 100664 h 170205"/>
              <a:gd name="connsiteX3" fmla="*/ 421051 w 462779"/>
              <a:gd name="connsiteY3" fmla="*/ 73232 h 170205"/>
              <a:gd name="connsiteX4" fmla="*/ 457627 w 462779"/>
              <a:gd name="connsiteY4" fmla="*/ 169244 h 170205"/>
              <a:gd name="connsiteX5" fmla="*/ 448483 w 462779"/>
              <a:gd name="connsiteY5" fmla="*/ 118952 h 170205"/>
              <a:gd name="connsiteX6" fmla="*/ 329611 w 462779"/>
              <a:gd name="connsiteY6" fmla="*/ 59516 h 170205"/>
              <a:gd name="connsiteX7" fmla="*/ 256459 w 462779"/>
              <a:gd name="connsiteY7" fmla="*/ 54944 h 170205"/>
              <a:gd name="connsiteX8" fmla="*/ 311323 w 462779"/>
              <a:gd name="connsiteY8" fmla="*/ 54944 h 170205"/>
              <a:gd name="connsiteX9" fmla="*/ 427 w 462779"/>
              <a:gd name="connsiteY9" fmla="*/ 80 h 17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2779" h="170205">
                <a:moveTo>
                  <a:pt x="427" y="80"/>
                </a:moveTo>
                <a:cubicBezTo>
                  <a:pt x="13381" y="2366"/>
                  <a:pt x="315133" y="51896"/>
                  <a:pt x="389047" y="68660"/>
                </a:cubicBezTo>
                <a:cubicBezTo>
                  <a:pt x="462961" y="85424"/>
                  <a:pt x="443911" y="100664"/>
                  <a:pt x="443911" y="100664"/>
                </a:cubicBezTo>
                <a:cubicBezTo>
                  <a:pt x="449245" y="101426"/>
                  <a:pt x="418765" y="61802"/>
                  <a:pt x="421051" y="73232"/>
                </a:cubicBezTo>
                <a:cubicBezTo>
                  <a:pt x="423337" y="84662"/>
                  <a:pt x="453055" y="161624"/>
                  <a:pt x="457627" y="169244"/>
                </a:cubicBezTo>
                <a:cubicBezTo>
                  <a:pt x="462199" y="176864"/>
                  <a:pt x="469819" y="137240"/>
                  <a:pt x="448483" y="118952"/>
                </a:cubicBezTo>
                <a:cubicBezTo>
                  <a:pt x="427147" y="100664"/>
                  <a:pt x="361615" y="70184"/>
                  <a:pt x="329611" y="59516"/>
                </a:cubicBezTo>
                <a:cubicBezTo>
                  <a:pt x="297607" y="48848"/>
                  <a:pt x="259507" y="55706"/>
                  <a:pt x="256459" y="54944"/>
                </a:cubicBezTo>
                <a:cubicBezTo>
                  <a:pt x="253411" y="54182"/>
                  <a:pt x="349423" y="64850"/>
                  <a:pt x="311323" y="54944"/>
                </a:cubicBezTo>
                <a:cubicBezTo>
                  <a:pt x="273223" y="45038"/>
                  <a:pt x="-12527" y="-2206"/>
                  <a:pt x="427" y="8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リーフォーム 3">
            <a:extLst>
              <a:ext uri="{FF2B5EF4-FFF2-40B4-BE49-F238E27FC236}">
                <a16:creationId xmlns:a16="http://schemas.microsoft.com/office/drawing/2014/main" id="{D36B08CE-7E58-FBB8-3D43-0889AB574A08}"/>
              </a:ext>
            </a:extLst>
          </p:cNvPr>
          <p:cNvSpPr/>
          <p:nvPr/>
        </p:nvSpPr>
        <p:spPr>
          <a:xfrm>
            <a:off x="4975100" y="3463825"/>
            <a:ext cx="291758" cy="79847"/>
          </a:xfrm>
          <a:custGeom>
            <a:avLst/>
            <a:gdLst>
              <a:gd name="connsiteX0" fmla="*/ 125 w 291758"/>
              <a:gd name="connsiteY0" fmla="*/ 100 h 79847"/>
              <a:gd name="connsiteX1" fmla="*/ 273175 w 291758"/>
              <a:gd name="connsiteY1" fmla="*/ 76300 h 79847"/>
              <a:gd name="connsiteX2" fmla="*/ 238250 w 291758"/>
              <a:gd name="connsiteY2" fmla="*/ 60425 h 79847"/>
              <a:gd name="connsiteX3" fmla="*/ 125 w 291758"/>
              <a:gd name="connsiteY3" fmla="*/ 100 h 79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758" h="79847">
                <a:moveTo>
                  <a:pt x="125" y="100"/>
                </a:moveTo>
                <a:cubicBezTo>
                  <a:pt x="5946" y="2746"/>
                  <a:pt x="233488" y="66246"/>
                  <a:pt x="273175" y="76300"/>
                </a:cubicBezTo>
                <a:cubicBezTo>
                  <a:pt x="312862" y="86354"/>
                  <a:pt x="283229" y="73125"/>
                  <a:pt x="238250" y="60425"/>
                </a:cubicBezTo>
                <a:cubicBezTo>
                  <a:pt x="193271" y="47725"/>
                  <a:pt x="-5696" y="-2546"/>
                  <a:pt x="125" y="1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リーフォーム 4">
            <a:extLst>
              <a:ext uri="{FF2B5EF4-FFF2-40B4-BE49-F238E27FC236}">
                <a16:creationId xmlns:a16="http://schemas.microsoft.com/office/drawing/2014/main" id="{D0ABBBA9-FF34-2CAD-1A82-5D3E41FC174E}"/>
              </a:ext>
            </a:extLst>
          </p:cNvPr>
          <p:cNvSpPr/>
          <p:nvPr/>
        </p:nvSpPr>
        <p:spPr>
          <a:xfrm>
            <a:off x="4471076" y="3474156"/>
            <a:ext cx="739709" cy="324271"/>
          </a:xfrm>
          <a:custGeom>
            <a:avLst/>
            <a:gdLst>
              <a:gd name="connsiteX0" fmla="*/ 2499 w 739709"/>
              <a:gd name="connsiteY0" fmla="*/ 323144 h 324271"/>
              <a:gd name="connsiteX1" fmla="*/ 319999 w 739709"/>
              <a:gd name="connsiteY1" fmla="*/ 56444 h 324271"/>
              <a:gd name="connsiteX2" fmla="*/ 275549 w 739709"/>
              <a:gd name="connsiteY2" fmla="*/ 100894 h 324271"/>
              <a:gd name="connsiteX3" fmla="*/ 364449 w 739709"/>
              <a:gd name="connsiteY3" fmla="*/ 53269 h 324271"/>
              <a:gd name="connsiteX4" fmla="*/ 507324 w 739709"/>
              <a:gd name="connsiteY4" fmla="*/ 50094 h 324271"/>
              <a:gd name="connsiteX5" fmla="*/ 472399 w 739709"/>
              <a:gd name="connsiteY5" fmla="*/ 21519 h 324271"/>
              <a:gd name="connsiteX6" fmla="*/ 615274 w 739709"/>
              <a:gd name="connsiteY6" fmla="*/ 69144 h 324271"/>
              <a:gd name="connsiteX7" fmla="*/ 589874 w 739709"/>
              <a:gd name="connsiteY7" fmla="*/ 40569 h 324271"/>
              <a:gd name="connsiteX8" fmla="*/ 735924 w 739709"/>
              <a:gd name="connsiteY8" fmla="*/ 107244 h 324271"/>
              <a:gd name="connsiteX9" fmla="*/ 678774 w 739709"/>
              <a:gd name="connsiteY9" fmla="*/ 78669 h 324271"/>
              <a:gd name="connsiteX10" fmla="*/ 488274 w 739709"/>
              <a:gd name="connsiteY10" fmla="*/ 2469 h 324271"/>
              <a:gd name="connsiteX11" fmla="*/ 408899 w 739709"/>
              <a:gd name="connsiteY11" fmla="*/ 24694 h 324271"/>
              <a:gd name="connsiteX12" fmla="*/ 240624 w 739709"/>
              <a:gd name="connsiteY12" fmla="*/ 85019 h 324271"/>
              <a:gd name="connsiteX13" fmla="*/ 253324 w 739709"/>
              <a:gd name="connsiteY13" fmla="*/ 72319 h 324271"/>
              <a:gd name="connsiteX14" fmla="*/ 148549 w 739709"/>
              <a:gd name="connsiteY14" fmla="*/ 161219 h 324271"/>
              <a:gd name="connsiteX15" fmla="*/ 212049 w 739709"/>
              <a:gd name="connsiteY15" fmla="*/ 91369 h 324271"/>
              <a:gd name="connsiteX16" fmla="*/ 107274 w 739709"/>
              <a:gd name="connsiteY16" fmla="*/ 186619 h 324271"/>
              <a:gd name="connsiteX17" fmla="*/ 167599 w 739709"/>
              <a:gd name="connsiteY17" fmla="*/ 135819 h 324271"/>
              <a:gd name="connsiteX18" fmla="*/ 85049 w 739709"/>
              <a:gd name="connsiteY18" fmla="*/ 224719 h 324271"/>
              <a:gd name="connsiteX19" fmla="*/ 167599 w 739709"/>
              <a:gd name="connsiteY19" fmla="*/ 154869 h 324271"/>
              <a:gd name="connsiteX20" fmla="*/ 2499 w 739709"/>
              <a:gd name="connsiteY20" fmla="*/ 323144 h 324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39709" h="324271">
                <a:moveTo>
                  <a:pt x="2499" y="323144"/>
                </a:moveTo>
                <a:cubicBezTo>
                  <a:pt x="27899" y="306740"/>
                  <a:pt x="274491" y="93486"/>
                  <a:pt x="319999" y="56444"/>
                </a:cubicBezTo>
                <a:cubicBezTo>
                  <a:pt x="365507" y="19402"/>
                  <a:pt x="268141" y="101423"/>
                  <a:pt x="275549" y="100894"/>
                </a:cubicBezTo>
                <a:cubicBezTo>
                  <a:pt x="282957" y="100365"/>
                  <a:pt x="325820" y="61736"/>
                  <a:pt x="364449" y="53269"/>
                </a:cubicBezTo>
                <a:cubicBezTo>
                  <a:pt x="403078" y="44802"/>
                  <a:pt x="489332" y="55386"/>
                  <a:pt x="507324" y="50094"/>
                </a:cubicBezTo>
                <a:cubicBezTo>
                  <a:pt x="525316" y="44802"/>
                  <a:pt x="454407" y="18344"/>
                  <a:pt x="472399" y="21519"/>
                </a:cubicBezTo>
                <a:cubicBezTo>
                  <a:pt x="490391" y="24694"/>
                  <a:pt x="595695" y="65969"/>
                  <a:pt x="615274" y="69144"/>
                </a:cubicBezTo>
                <a:cubicBezTo>
                  <a:pt x="634853" y="72319"/>
                  <a:pt x="569766" y="34219"/>
                  <a:pt x="589874" y="40569"/>
                </a:cubicBezTo>
                <a:cubicBezTo>
                  <a:pt x="609982" y="46919"/>
                  <a:pt x="721107" y="100894"/>
                  <a:pt x="735924" y="107244"/>
                </a:cubicBezTo>
                <a:cubicBezTo>
                  <a:pt x="750741" y="113594"/>
                  <a:pt x="720049" y="96131"/>
                  <a:pt x="678774" y="78669"/>
                </a:cubicBezTo>
                <a:cubicBezTo>
                  <a:pt x="637499" y="61206"/>
                  <a:pt x="533253" y="11465"/>
                  <a:pt x="488274" y="2469"/>
                </a:cubicBezTo>
                <a:cubicBezTo>
                  <a:pt x="443295" y="-6527"/>
                  <a:pt x="450174" y="10936"/>
                  <a:pt x="408899" y="24694"/>
                </a:cubicBezTo>
                <a:cubicBezTo>
                  <a:pt x="367624" y="38452"/>
                  <a:pt x="240624" y="85019"/>
                  <a:pt x="240624" y="85019"/>
                </a:cubicBezTo>
                <a:cubicBezTo>
                  <a:pt x="214695" y="92956"/>
                  <a:pt x="268670" y="59619"/>
                  <a:pt x="253324" y="72319"/>
                </a:cubicBezTo>
                <a:cubicBezTo>
                  <a:pt x="237978" y="85019"/>
                  <a:pt x="155428" y="158044"/>
                  <a:pt x="148549" y="161219"/>
                </a:cubicBezTo>
                <a:cubicBezTo>
                  <a:pt x="141670" y="164394"/>
                  <a:pt x="218928" y="87136"/>
                  <a:pt x="212049" y="91369"/>
                </a:cubicBezTo>
                <a:cubicBezTo>
                  <a:pt x="205170" y="95602"/>
                  <a:pt x="114682" y="179211"/>
                  <a:pt x="107274" y="186619"/>
                </a:cubicBezTo>
                <a:cubicBezTo>
                  <a:pt x="99866" y="194027"/>
                  <a:pt x="171303" y="129469"/>
                  <a:pt x="167599" y="135819"/>
                </a:cubicBezTo>
                <a:cubicBezTo>
                  <a:pt x="163895" y="142169"/>
                  <a:pt x="85049" y="221544"/>
                  <a:pt x="85049" y="224719"/>
                </a:cubicBezTo>
                <a:cubicBezTo>
                  <a:pt x="85049" y="227894"/>
                  <a:pt x="181886" y="137936"/>
                  <a:pt x="167599" y="154869"/>
                </a:cubicBezTo>
                <a:cubicBezTo>
                  <a:pt x="153312" y="171802"/>
                  <a:pt x="-22901" y="339548"/>
                  <a:pt x="2499" y="32314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 5">
            <a:extLst>
              <a:ext uri="{FF2B5EF4-FFF2-40B4-BE49-F238E27FC236}">
                <a16:creationId xmlns:a16="http://schemas.microsoft.com/office/drawing/2014/main" id="{043D733E-6768-E18F-F84F-AD22F24A0E34}"/>
              </a:ext>
            </a:extLst>
          </p:cNvPr>
          <p:cNvSpPr/>
          <p:nvPr/>
        </p:nvSpPr>
        <p:spPr>
          <a:xfrm>
            <a:off x="5018435" y="3498774"/>
            <a:ext cx="367355" cy="95827"/>
          </a:xfrm>
          <a:custGeom>
            <a:avLst/>
            <a:gdLst>
              <a:gd name="connsiteX0" fmla="*/ 1240 w 367355"/>
              <a:gd name="connsiteY0" fmla="*/ 76 h 95827"/>
              <a:gd name="connsiteX1" fmla="*/ 252065 w 367355"/>
              <a:gd name="connsiteY1" fmla="*/ 57226 h 95827"/>
              <a:gd name="connsiteX2" fmla="*/ 118715 w 367355"/>
              <a:gd name="connsiteY2" fmla="*/ 44526 h 95827"/>
              <a:gd name="connsiteX3" fmla="*/ 366365 w 367355"/>
              <a:gd name="connsiteY3" fmla="*/ 95326 h 95827"/>
              <a:gd name="connsiteX4" fmla="*/ 201265 w 367355"/>
              <a:gd name="connsiteY4" fmla="*/ 69926 h 95827"/>
              <a:gd name="connsiteX5" fmla="*/ 93315 w 367355"/>
              <a:gd name="connsiteY5" fmla="*/ 60401 h 95827"/>
              <a:gd name="connsiteX6" fmla="*/ 185390 w 367355"/>
              <a:gd name="connsiteY6" fmla="*/ 57226 h 95827"/>
              <a:gd name="connsiteX7" fmla="*/ 93315 w 367355"/>
              <a:gd name="connsiteY7" fmla="*/ 25476 h 95827"/>
              <a:gd name="connsiteX8" fmla="*/ 153640 w 367355"/>
              <a:gd name="connsiteY8" fmla="*/ 44526 h 95827"/>
              <a:gd name="connsiteX9" fmla="*/ 1240 w 367355"/>
              <a:gd name="connsiteY9" fmla="*/ 76 h 9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7355" h="95827">
                <a:moveTo>
                  <a:pt x="1240" y="76"/>
                </a:moveTo>
                <a:cubicBezTo>
                  <a:pt x="17644" y="2193"/>
                  <a:pt x="232486" y="49818"/>
                  <a:pt x="252065" y="57226"/>
                </a:cubicBezTo>
                <a:cubicBezTo>
                  <a:pt x="271644" y="64634"/>
                  <a:pt x="99665" y="38176"/>
                  <a:pt x="118715" y="44526"/>
                </a:cubicBezTo>
                <a:cubicBezTo>
                  <a:pt x="137765" y="50876"/>
                  <a:pt x="352607" y="91093"/>
                  <a:pt x="366365" y="95326"/>
                </a:cubicBezTo>
                <a:cubicBezTo>
                  <a:pt x="380123" y="99559"/>
                  <a:pt x="246773" y="75747"/>
                  <a:pt x="201265" y="69926"/>
                </a:cubicBezTo>
                <a:cubicBezTo>
                  <a:pt x="155757" y="64105"/>
                  <a:pt x="95961" y="62518"/>
                  <a:pt x="93315" y="60401"/>
                </a:cubicBezTo>
                <a:cubicBezTo>
                  <a:pt x="90669" y="58284"/>
                  <a:pt x="185390" y="63047"/>
                  <a:pt x="185390" y="57226"/>
                </a:cubicBezTo>
                <a:cubicBezTo>
                  <a:pt x="185390" y="51405"/>
                  <a:pt x="98607" y="27593"/>
                  <a:pt x="93315" y="25476"/>
                </a:cubicBezTo>
                <a:cubicBezTo>
                  <a:pt x="88023" y="23359"/>
                  <a:pt x="171102" y="48759"/>
                  <a:pt x="153640" y="44526"/>
                </a:cubicBezTo>
                <a:cubicBezTo>
                  <a:pt x="136178" y="40293"/>
                  <a:pt x="-15164" y="-2041"/>
                  <a:pt x="1240" y="7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79124D18-5937-89AE-47C8-9440459CD16C}"/>
              </a:ext>
            </a:extLst>
          </p:cNvPr>
          <p:cNvSpPr/>
          <p:nvPr/>
        </p:nvSpPr>
        <p:spPr>
          <a:xfrm>
            <a:off x="4498575" y="3527425"/>
            <a:ext cx="333775" cy="301845"/>
          </a:xfrm>
          <a:custGeom>
            <a:avLst/>
            <a:gdLst>
              <a:gd name="connsiteX0" fmla="*/ 333775 w 333775"/>
              <a:gd name="connsiteY0" fmla="*/ 0 h 301845"/>
              <a:gd name="connsiteX1" fmla="*/ 146450 w 333775"/>
              <a:gd name="connsiteY1" fmla="*/ 142875 h 301845"/>
              <a:gd name="connsiteX2" fmla="*/ 197250 w 333775"/>
              <a:gd name="connsiteY2" fmla="*/ 117475 h 301845"/>
              <a:gd name="connsiteX3" fmla="*/ 178200 w 333775"/>
              <a:gd name="connsiteY3" fmla="*/ 152400 h 301845"/>
              <a:gd name="connsiteX4" fmla="*/ 206775 w 333775"/>
              <a:gd name="connsiteY4" fmla="*/ 158750 h 301845"/>
              <a:gd name="connsiteX5" fmla="*/ 95650 w 333775"/>
              <a:gd name="connsiteY5" fmla="*/ 228600 h 301845"/>
              <a:gd name="connsiteX6" fmla="*/ 400 w 333775"/>
              <a:gd name="connsiteY6" fmla="*/ 301625 h 301845"/>
              <a:gd name="connsiteX7" fmla="*/ 67075 w 333775"/>
              <a:gd name="connsiteY7" fmla="*/ 247650 h 301845"/>
              <a:gd name="connsiteX8" fmla="*/ 197250 w 333775"/>
              <a:gd name="connsiteY8" fmla="*/ 149225 h 301845"/>
              <a:gd name="connsiteX9" fmla="*/ 171850 w 333775"/>
              <a:gd name="connsiteY9" fmla="*/ 158750 h 301845"/>
              <a:gd name="connsiteX10" fmla="*/ 181375 w 333775"/>
              <a:gd name="connsiteY10" fmla="*/ 95250 h 301845"/>
              <a:gd name="connsiteX11" fmla="*/ 143275 w 333775"/>
              <a:gd name="connsiteY11" fmla="*/ 114300 h 301845"/>
              <a:gd name="connsiteX12" fmla="*/ 333775 w 333775"/>
              <a:gd name="connsiteY12" fmla="*/ 0 h 30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3775" h="301845">
                <a:moveTo>
                  <a:pt x="333775" y="0"/>
                </a:moveTo>
                <a:cubicBezTo>
                  <a:pt x="251489" y="61648"/>
                  <a:pt x="169204" y="123296"/>
                  <a:pt x="146450" y="142875"/>
                </a:cubicBezTo>
                <a:cubicBezTo>
                  <a:pt x="123696" y="162454"/>
                  <a:pt x="191958" y="115888"/>
                  <a:pt x="197250" y="117475"/>
                </a:cubicBezTo>
                <a:cubicBezTo>
                  <a:pt x="202542" y="119062"/>
                  <a:pt x="176613" y="145521"/>
                  <a:pt x="178200" y="152400"/>
                </a:cubicBezTo>
                <a:cubicBezTo>
                  <a:pt x="179787" y="159279"/>
                  <a:pt x="220533" y="146050"/>
                  <a:pt x="206775" y="158750"/>
                </a:cubicBezTo>
                <a:cubicBezTo>
                  <a:pt x="193017" y="171450"/>
                  <a:pt x="130046" y="204788"/>
                  <a:pt x="95650" y="228600"/>
                </a:cubicBezTo>
                <a:cubicBezTo>
                  <a:pt x="61254" y="252413"/>
                  <a:pt x="5162" y="298450"/>
                  <a:pt x="400" y="301625"/>
                </a:cubicBezTo>
                <a:cubicBezTo>
                  <a:pt x="-4362" y="304800"/>
                  <a:pt x="34267" y="273050"/>
                  <a:pt x="67075" y="247650"/>
                </a:cubicBezTo>
                <a:cubicBezTo>
                  <a:pt x="99883" y="222250"/>
                  <a:pt x="179788" y="164042"/>
                  <a:pt x="197250" y="149225"/>
                </a:cubicBezTo>
                <a:cubicBezTo>
                  <a:pt x="214712" y="134408"/>
                  <a:pt x="174496" y="167746"/>
                  <a:pt x="171850" y="158750"/>
                </a:cubicBezTo>
                <a:cubicBezTo>
                  <a:pt x="169204" y="149754"/>
                  <a:pt x="186137" y="102658"/>
                  <a:pt x="181375" y="95250"/>
                </a:cubicBezTo>
                <a:cubicBezTo>
                  <a:pt x="176612" y="87842"/>
                  <a:pt x="143275" y="114300"/>
                  <a:pt x="143275" y="114300"/>
                </a:cubicBezTo>
                <a:lnTo>
                  <a:pt x="33377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 8">
            <a:extLst>
              <a:ext uri="{FF2B5EF4-FFF2-40B4-BE49-F238E27FC236}">
                <a16:creationId xmlns:a16="http://schemas.microsoft.com/office/drawing/2014/main" id="{234DDEB4-0BE0-FF60-D74E-26583257C9DC}"/>
              </a:ext>
            </a:extLst>
          </p:cNvPr>
          <p:cNvSpPr/>
          <p:nvPr/>
        </p:nvSpPr>
        <p:spPr>
          <a:xfrm>
            <a:off x="4920641" y="3505906"/>
            <a:ext cx="429535" cy="155127"/>
          </a:xfrm>
          <a:custGeom>
            <a:avLst/>
            <a:gdLst>
              <a:gd name="connsiteX0" fmla="*/ 6959 w 429535"/>
              <a:gd name="connsiteY0" fmla="*/ 2469 h 155127"/>
              <a:gd name="connsiteX1" fmla="*/ 83159 w 429535"/>
              <a:gd name="connsiteY1" fmla="*/ 11994 h 155127"/>
              <a:gd name="connsiteX2" fmla="*/ 222859 w 429535"/>
              <a:gd name="connsiteY2" fmla="*/ 56444 h 155127"/>
              <a:gd name="connsiteX3" fmla="*/ 260959 w 429535"/>
              <a:gd name="connsiteY3" fmla="*/ 88194 h 155127"/>
              <a:gd name="connsiteX4" fmla="*/ 251434 w 429535"/>
              <a:gd name="connsiteY4" fmla="*/ 69144 h 155127"/>
              <a:gd name="connsiteX5" fmla="*/ 241909 w 429535"/>
              <a:gd name="connsiteY5" fmla="*/ 116769 h 155127"/>
              <a:gd name="connsiteX6" fmla="*/ 206984 w 429535"/>
              <a:gd name="connsiteY6" fmla="*/ 123119 h 155127"/>
              <a:gd name="connsiteX7" fmla="*/ 54584 w 429535"/>
              <a:gd name="connsiteY7" fmla="*/ 154869 h 155127"/>
              <a:gd name="connsiteX8" fmla="*/ 197459 w 429535"/>
              <a:gd name="connsiteY8" fmla="*/ 138994 h 155127"/>
              <a:gd name="connsiteX9" fmla="*/ 429234 w 429535"/>
              <a:gd name="connsiteY9" fmla="*/ 110419 h 155127"/>
              <a:gd name="connsiteX10" fmla="*/ 248259 w 429535"/>
              <a:gd name="connsiteY10" fmla="*/ 129469 h 155127"/>
              <a:gd name="connsiteX11" fmla="*/ 327634 w 429535"/>
              <a:gd name="connsiteY11" fmla="*/ 104069 h 155127"/>
              <a:gd name="connsiteX12" fmla="*/ 245084 w 429535"/>
              <a:gd name="connsiteY12" fmla="*/ 113594 h 155127"/>
              <a:gd name="connsiteX13" fmla="*/ 251434 w 429535"/>
              <a:gd name="connsiteY13" fmla="*/ 72319 h 155127"/>
              <a:gd name="connsiteX14" fmla="*/ 194284 w 429535"/>
              <a:gd name="connsiteY14" fmla="*/ 50094 h 155127"/>
              <a:gd name="connsiteX15" fmla="*/ 257784 w 429535"/>
              <a:gd name="connsiteY15" fmla="*/ 50094 h 155127"/>
              <a:gd name="connsiteX16" fmla="*/ 6959 w 429535"/>
              <a:gd name="connsiteY16" fmla="*/ 2469 h 15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9535" h="155127">
                <a:moveTo>
                  <a:pt x="6959" y="2469"/>
                </a:moveTo>
                <a:cubicBezTo>
                  <a:pt x="-22145" y="-3881"/>
                  <a:pt x="47176" y="2998"/>
                  <a:pt x="83159" y="11994"/>
                </a:cubicBezTo>
                <a:cubicBezTo>
                  <a:pt x="119142" y="20990"/>
                  <a:pt x="193226" y="43744"/>
                  <a:pt x="222859" y="56444"/>
                </a:cubicBezTo>
                <a:cubicBezTo>
                  <a:pt x="252492" y="69144"/>
                  <a:pt x="256197" y="86077"/>
                  <a:pt x="260959" y="88194"/>
                </a:cubicBezTo>
                <a:cubicBezTo>
                  <a:pt x="265721" y="90311"/>
                  <a:pt x="254609" y="64382"/>
                  <a:pt x="251434" y="69144"/>
                </a:cubicBezTo>
                <a:cubicBezTo>
                  <a:pt x="248259" y="73906"/>
                  <a:pt x="249317" y="107773"/>
                  <a:pt x="241909" y="116769"/>
                </a:cubicBezTo>
                <a:cubicBezTo>
                  <a:pt x="234501" y="125765"/>
                  <a:pt x="206984" y="123119"/>
                  <a:pt x="206984" y="123119"/>
                </a:cubicBezTo>
                <a:cubicBezTo>
                  <a:pt x="175763" y="129469"/>
                  <a:pt x="56172" y="152223"/>
                  <a:pt x="54584" y="154869"/>
                </a:cubicBezTo>
                <a:cubicBezTo>
                  <a:pt x="52997" y="157515"/>
                  <a:pt x="197459" y="138994"/>
                  <a:pt x="197459" y="138994"/>
                </a:cubicBezTo>
                <a:lnTo>
                  <a:pt x="429234" y="110419"/>
                </a:lnTo>
                <a:cubicBezTo>
                  <a:pt x="437701" y="108832"/>
                  <a:pt x="265192" y="130527"/>
                  <a:pt x="248259" y="129469"/>
                </a:cubicBezTo>
                <a:cubicBezTo>
                  <a:pt x="231326" y="128411"/>
                  <a:pt x="328163" y="106715"/>
                  <a:pt x="327634" y="104069"/>
                </a:cubicBezTo>
                <a:cubicBezTo>
                  <a:pt x="327105" y="101423"/>
                  <a:pt x="257784" y="118886"/>
                  <a:pt x="245084" y="113594"/>
                </a:cubicBezTo>
                <a:cubicBezTo>
                  <a:pt x="232384" y="108302"/>
                  <a:pt x="259901" y="82902"/>
                  <a:pt x="251434" y="72319"/>
                </a:cubicBezTo>
                <a:cubicBezTo>
                  <a:pt x="242967" y="61736"/>
                  <a:pt x="193226" y="53798"/>
                  <a:pt x="194284" y="50094"/>
                </a:cubicBezTo>
                <a:cubicBezTo>
                  <a:pt x="195342" y="46390"/>
                  <a:pt x="281597" y="58032"/>
                  <a:pt x="257784" y="50094"/>
                </a:cubicBezTo>
                <a:cubicBezTo>
                  <a:pt x="233972" y="42157"/>
                  <a:pt x="36063" y="8819"/>
                  <a:pt x="6959" y="24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 9">
            <a:extLst>
              <a:ext uri="{FF2B5EF4-FFF2-40B4-BE49-F238E27FC236}">
                <a16:creationId xmlns:a16="http://schemas.microsoft.com/office/drawing/2014/main" id="{43D0CE31-F498-1E25-9B9B-903EEBD7CDFA}"/>
              </a:ext>
            </a:extLst>
          </p:cNvPr>
          <p:cNvSpPr/>
          <p:nvPr/>
        </p:nvSpPr>
        <p:spPr>
          <a:xfrm>
            <a:off x="4539840" y="3654413"/>
            <a:ext cx="521113" cy="136539"/>
          </a:xfrm>
          <a:custGeom>
            <a:avLst/>
            <a:gdLst>
              <a:gd name="connsiteX0" fmla="*/ 410 w 521113"/>
              <a:gd name="connsiteY0" fmla="*/ 136537 h 136539"/>
              <a:gd name="connsiteX1" fmla="*/ 171860 w 521113"/>
              <a:gd name="connsiteY1" fmla="*/ 47637 h 136539"/>
              <a:gd name="connsiteX2" fmla="*/ 368710 w 521113"/>
              <a:gd name="connsiteY2" fmla="*/ 15887 h 136539"/>
              <a:gd name="connsiteX3" fmla="*/ 273460 w 521113"/>
              <a:gd name="connsiteY3" fmla="*/ 22237 h 136539"/>
              <a:gd name="connsiteX4" fmla="*/ 521110 w 521113"/>
              <a:gd name="connsiteY4" fmla="*/ 12 h 136539"/>
              <a:gd name="connsiteX5" fmla="*/ 267110 w 521113"/>
              <a:gd name="connsiteY5" fmla="*/ 19062 h 136539"/>
              <a:gd name="connsiteX6" fmla="*/ 203610 w 521113"/>
              <a:gd name="connsiteY6" fmla="*/ 22237 h 136539"/>
              <a:gd name="connsiteX7" fmla="*/ 140110 w 521113"/>
              <a:gd name="connsiteY7" fmla="*/ 53987 h 136539"/>
              <a:gd name="connsiteX8" fmla="*/ 194085 w 521113"/>
              <a:gd name="connsiteY8" fmla="*/ 34937 h 136539"/>
              <a:gd name="connsiteX9" fmla="*/ 121060 w 521113"/>
              <a:gd name="connsiteY9" fmla="*/ 60337 h 136539"/>
              <a:gd name="connsiteX10" fmla="*/ 124235 w 521113"/>
              <a:gd name="connsiteY10" fmla="*/ 50812 h 136539"/>
              <a:gd name="connsiteX11" fmla="*/ 410 w 521113"/>
              <a:gd name="connsiteY11" fmla="*/ 136537 h 136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1113" h="136539">
                <a:moveTo>
                  <a:pt x="410" y="136537"/>
                </a:moveTo>
                <a:cubicBezTo>
                  <a:pt x="8348" y="136008"/>
                  <a:pt x="110477" y="67745"/>
                  <a:pt x="171860" y="47637"/>
                </a:cubicBezTo>
                <a:cubicBezTo>
                  <a:pt x="233243" y="27529"/>
                  <a:pt x="351777" y="20120"/>
                  <a:pt x="368710" y="15887"/>
                </a:cubicBezTo>
                <a:cubicBezTo>
                  <a:pt x="385643" y="11654"/>
                  <a:pt x="248060" y="24883"/>
                  <a:pt x="273460" y="22237"/>
                </a:cubicBezTo>
                <a:cubicBezTo>
                  <a:pt x="298860" y="19591"/>
                  <a:pt x="522168" y="541"/>
                  <a:pt x="521110" y="12"/>
                </a:cubicBezTo>
                <a:cubicBezTo>
                  <a:pt x="520052" y="-517"/>
                  <a:pt x="320027" y="15358"/>
                  <a:pt x="267110" y="19062"/>
                </a:cubicBezTo>
                <a:cubicBezTo>
                  <a:pt x="214193" y="22766"/>
                  <a:pt x="224777" y="16416"/>
                  <a:pt x="203610" y="22237"/>
                </a:cubicBezTo>
                <a:cubicBezTo>
                  <a:pt x="182443" y="28058"/>
                  <a:pt x="141698" y="51870"/>
                  <a:pt x="140110" y="53987"/>
                </a:cubicBezTo>
                <a:cubicBezTo>
                  <a:pt x="138522" y="56104"/>
                  <a:pt x="197260" y="33879"/>
                  <a:pt x="194085" y="34937"/>
                </a:cubicBezTo>
                <a:cubicBezTo>
                  <a:pt x="190910" y="35995"/>
                  <a:pt x="121060" y="60337"/>
                  <a:pt x="121060" y="60337"/>
                </a:cubicBezTo>
                <a:cubicBezTo>
                  <a:pt x="109418" y="62983"/>
                  <a:pt x="146460" y="36524"/>
                  <a:pt x="124235" y="50812"/>
                </a:cubicBezTo>
                <a:cubicBezTo>
                  <a:pt x="102010" y="65100"/>
                  <a:pt x="-7528" y="137066"/>
                  <a:pt x="410" y="13653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 10">
            <a:extLst>
              <a:ext uri="{FF2B5EF4-FFF2-40B4-BE49-F238E27FC236}">
                <a16:creationId xmlns:a16="http://schemas.microsoft.com/office/drawing/2014/main" id="{30F71467-0701-23F8-65C1-C4BEBE2E7B17}"/>
              </a:ext>
            </a:extLst>
          </p:cNvPr>
          <p:cNvSpPr/>
          <p:nvPr/>
        </p:nvSpPr>
        <p:spPr>
          <a:xfrm>
            <a:off x="5076825" y="3517900"/>
            <a:ext cx="276352" cy="101621"/>
          </a:xfrm>
          <a:custGeom>
            <a:avLst/>
            <a:gdLst>
              <a:gd name="connsiteX0" fmla="*/ 0 w 276352"/>
              <a:gd name="connsiteY0" fmla="*/ 0 h 101621"/>
              <a:gd name="connsiteX1" fmla="*/ 158750 w 276352"/>
              <a:gd name="connsiteY1" fmla="*/ 79375 h 101621"/>
              <a:gd name="connsiteX2" fmla="*/ 190500 w 276352"/>
              <a:gd name="connsiteY2" fmla="*/ 88900 h 101621"/>
              <a:gd name="connsiteX3" fmla="*/ 130175 w 276352"/>
              <a:gd name="connsiteY3" fmla="*/ 101600 h 101621"/>
              <a:gd name="connsiteX4" fmla="*/ 276225 w 276352"/>
              <a:gd name="connsiteY4" fmla="*/ 92075 h 101621"/>
              <a:gd name="connsiteX5" fmla="*/ 155575 w 276352"/>
              <a:gd name="connsiteY5" fmla="*/ 98425 h 101621"/>
              <a:gd name="connsiteX6" fmla="*/ 139700 w 276352"/>
              <a:gd name="connsiteY6" fmla="*/ 57150 h 101621"/>
              <a:gd name="connsiteX7" fmla="*/ 171450 w 276352"/>
              <a:gd name="connsiteY7" fmla="*/ 63500 h 101621"/>
              <a:gd name="connsiteX8" fmla="*/ 0 w 276352"/>
              <a:gd name="connsiteY8" fmla="*/ 0 h 101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352" h="101621">
                <a:moveTo>
                  <a:pt x="0" y="0"/>
                </a:moveTo>
                <a:lnTo>
                  <a:pt x="158750" y="79375"/>
                </a:lnTo>
                <a:cubicBezTo>
                  <a:pt x="190500" y="94192"/>
                  <a:pt x="195262" y="85196"/>
                  <a:pt x="190500" y="88900"/>
                </a:cubicBezTo>
                <a:cubicBezTo>
                  <a:pt x="185738" y="92604"/>
                  <a:pt x="115888" y="101071"/>
                  <a:pt x="130175" y="101600"/>
                </a:cubicBezTo>
                <a:cubicBezTo>
                  <a:pt x="144463" y="102129"/>
                  <a:pt x="271992" y="92604"/>
                  <a:pt x="276225" y="92075"/>
                </a:cubicBezTo>
                <a:cubicBezTo>
                  <a:pt x="280458" y="91546"/>
                  <a:pt x="178329" y="104246"/>
                  <a:pt x="155575" y="98425"/>
                </a:cubicBezTo>
                <a:cubicBezTo>
                  <a:pt x="132821" y="92604"/>
                  <a:pt x="137054" y="62971"/>
                  <a:pt x="139700" y="57150"/>
                </a:cubicBezTo>
                <a:cubicBezTo>
                  <a:pt x="142346" y="51329"/>
                  <a:pt x="171450" y="63500"/>
                  <a:pt x="171450" y="635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 11">
            <a:extLst>
              <a:ext uri="{FF2B5EF4-FFF2-40B4-BE49-F238E27FC236}">
                <a16:creationId xmlns:a16="http://schemas.microsoft.com/office/drawing/2014/main" id="{FB2B60FD-179E-5557-A688-7365517BC464}"/>
              </a:ext>
            </a:extLst>
          </p:cNvPr>
          <p:cNvSpPr/>
          <p:nvPr/>
        </p:nvSpPr>
        <p:spPr>
          <a:xfrm>
            <a:off x="4666395" y="3510130"/>
            <a:ext cx="537745" cy="185852"/>
          </a:xfrm>
          <a:custGeom>
            <a:avLst/>
            <a:gdLst>
              <a:gd name="connsiteX0" fmla="*/ 118330 w 537745"/>
              <a:gd name="connsiteY0" fmla="*/ 23645 h 185852"/>
              <a:gd name="connsiteX1" fmla="*/ 89755 w 537745"/>
              <a:gd name="connsiteY1" fmla="*/ 134770 h 185852"/>
              <a:gd name="connsiteX2" fmla="*/ 102455 w 537745"/>
              <a:gd name="connsiteY2" fmla="*/ 156995 h 185852"/>
              <a:gd name="connsiteX3" fmla="*/ 219930 w 537745"/>
              <a:gd name="connsiteY3" fmla="*/ 150645 h 185852"/>
              <a:gd name="connsiteX4" fmla="*/ 4030 w 537745"/>
              <a:gd name="connsiteY4" fmla="*/ 185570 h 185852"/>
              <a:gd name="connsiteX5" fmla="*/ 445355 w 537745"/>
              <a:gd name="connsiteY5" fmla="*/ 128420 h 185852"/>
              <a:gd name="connsiteX6" fmla="*/ 381855 w 537745"/>
              <a:gd name="connsiteY6" fmla="*/ 134770 h 185852"/>
              <a:gd name="connsiteX7" fmla="*/ 419955 w 537745"/>
              <a:gd name="connsiteY7" fmla="*/ 90320 h 185852"/>
              <a:gd name="connsiteX8" fmla="*/ 439005 w 537745"/>
              <a:gd name="connsiteY8" fmla="*/ 55395 h 185852"/>
              <a:gd name="connsiteX9" fmla="*/ 537430 w 537745"/>
              <a:gd name="connsiteY9" fmla="*/ 83970 h 185852"/>
              <a:gd name="connsiteX10" fmla="*/ 464405 w 537745"/>
              <a:gd name="connsiteY10" fmla="*/ 39520 h 185852"/>
              <a:gd name="connsiteX11" fmla="*/ 308830 w 537745"/>
              <a:gd name="connsiteY11" fmla="*/ 4595 h 185852"/>
              <a:gd name="connsiteX12" fmla="*/ 245330 w 537745"/>
              <a:gd name="connsiteY12" fmla="*/ 1420 h 185852"/>
              <a:gd name="connsiteX13" fmla="*/ 118330 w 537745"/>
              <a:gd name="connsiteY13" fmla="*/ 23645 h 185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7745" h="185852">
                <a:moveTo>
                  <a:pt x="118330" y="23645"/>
                </a:moveTo>
                <a:cubicBezTo>
                  <a:pt x="92401" y="45870"/>
                  <a:pt x="92401" y="112545"/>
                  <a:pt x="89755" y="134770"/>
                </a:cubicBezTo>
                <a:cubicBezTo>
                  <a:pt x="87109" y="156995"/>
                  <a:pt x="80759" y="154349"/>
                  <a:pt x="102455" y="156995"/>
                </a:cubicBezTo>
                <a:cubicBezTo>
                  <a:pt x="124151" y="159641"/>
                  <a:pt x="236334" y="145882"/>
                  <a:pt x="219930" y="150645"/>
                </a:cubicBezTo>
                <a:cubicBezTo>
                  <a:pt x="203526" y="155408"/>
                  <a:pt x="-33541" y="189274"/>
                  <a:pt x="4030" y="185570"/>
                </a:cubicBezTo>
                <a:cubicBezTo>
                  <a:pt x="41601" y="181866"/>
                  <a:pt x="382384" y="136887"/>
                  <a:pt x="445355" y="128420"/>
                </a:cubicBezTo>
                <a:cubicBezTo>
                  <a:pt x="508326" y="119953"/>
                  <a:pt x="386088" y="141120"/>
                  <a:pt x="381855" y="134770"/>
                </a:cubicBezTo>
                <a:cubicBezTo>
                  <a:pt x="377622" y="128420"/>
                  <a:pt x="410430" y="103549"/>
                  <a:pt x="419955" y="90320"/>
                </a:cubicBezTo>
                <a:cubicBezTo>
                  <a:pt x="429480" y="77091"/>
                  <a:pt x="419426" y="56453"/>
                  <a:pt x="439005" y="55395"/>
                </a:cubicBezTo>
                <a:cubicBezTo>
                  <a:pt x="458584" y="54337"/>
                  <a:pt x="533197" y="86616"/>
                  <a:pt x="537430" y="83970"/>
                </a:cubicBezTo>
                <a:cubicBezTo>
                  <a:pt x="541663" y="81324"/>
                  <a:pt x="502505" y="52749"/>
                  <a:pt x="464405" y="39520"/>
                </a:cubicBezTo>
                <a:cubicBezTo>
                  <a:pt x="426305" y="26291"/>
                  <a:pt x="345342" y="10945"/>
                  <a:pt x="308830" y="4595"/>
                </a:cubicBezTo>
                <a:cubicBezTo>
                  <a:pt x="272318" y="-1755"/>
                  <a:pt x="279726" y="-168"/>
                  <a:pt x="245330" y="1420"/>
                </a:cubicBezTo>
                <a:cubicBezTo>
                  <a:pt x="210934" y="3007"/>
                  <a:pt x="144259" y="1420"/>
                  <a:pt x="118330" y="2364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>
            <a:extLst>
              <a:ext uri="{FF2B5EF4-FFF2-40B4-BE49-F238E27FC236}">
                <a16:creationId xmlns:a16="http://schemas.microsoft.com/office/drawing/2014/main" id="{0B15A127-0621-5358-A45B-1EC889AFD931}"/>
              </a:ext>
            </a:extLst>
          </p:cNvPr>
          <p:cNvSpPr/>
          <p:nvPr/>
        </p:nvSpPr>
        <p:spPr>
          <a:xfrm>
            <a:off x="4714547" y="3453263"/>
            <a:ext cx="422697" cy="100057"/>
          </a:xfrm>
          <a:custGeom>
            <a:avLst/>
            <a:gdLst>
              <a:gd name="connsiteX0" fmla="*/ 328 w 422697"/>
              <a:gd name="connsiteY0" fmla="*/ 99562 h 100057"/>
              <a:gd name="connsiteX1" fmla="*/ 232103 w 422697"/>
              <a:gd name="connsiteY1" fmla="*/ 4312 h 100057"/>
              <a:gd name="connsiteX2" fmla="*/ 213053 w 422697"/>
              <a:gd name="connsiteY2" fmla="*/ 17012 h 100057"/>
              <a:gd name="connsiteX3" fmla="*/ 327353 w 422697"/>
              <a:gd name="connsiteY3" fmla="*/ 23362 h 100057"/>
              <a:gd name="connsiteX4" fmla="*/ 298778 w 422697"/>
              <a:gd name="connsiteY4" fmla="*/ 23362 h 100057"/>
              <a:gd name="connsiteX5" fmla="*/ 422603 w 422697"/>
              <a:gd name="connsiteY5" fmla="*/ 90037 h 100057"/>
              <a:gd name="connsiteX6" fmla="*/ 317828 w 422697"/>
              <a:gd name="connsiteY6" fmla="*/ 36062 h 100057"/>
              <a:gd name="connsiteX7" fmla="*/ 238453 w 422697"/>
              <a:gd name="connsiteY7" fmla="*/ 29712 h 100057"/>
              <a:gd name="connsiteX8" fmla="*/ 152728 w 422697"/>
              <a:gd name="connsiteY8" fmla="*/ 58287 h 100057"/>
              <a:gd name="connsiteX9" fmla="*/ 181303 w 422697"/>
              <a:gd name="connsiteY9" fmla="*/ 42412 h 100057"/>
              <a:gd name="connsiteX10" fmla="*/ 328 w 422697"/>
              <a:gd name="connsiteY10" fmla="*/ 99562 h 10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2697" h="100057">
                <a:moveTo>
                  <a:pt x="328" y="99562"/>
                </a:moveTo>
                <a:cubicBezTo>
                  <a:pt x="8795" y="93212"/>
                  <a:pt x="232103" y="4312"/>
                  <a:pt x="232103" y="4312"/>
                </a:cubicBezTo>
                <a:cubicBezTo>
                  <a:pt x="267557" y="-9446"/>
                  <a:pt x="197178" y="13837"/>
                  <a:pt x="213053" y="17012"/>
                </a:cubicBezTo>
                <a:cubicBezTo>
                  <a:pt x="228928" y="20187"/>
                  <a:pt x="313066" y="22304"/>
                  <a:pt x="327353" y="23362"/>
                </a:cubicBezTo>
                <a:cubicBezTo>
                  <a:pt x="341640" y="24420"/>
                  <a:pt x="282903" y="12249"/>
                  <a:pt x="298778" y="23362"/>
                </a:cubicBezTo>
                <a:cubicBezTo>
                  <a:pt x="314653" y="34474"/>
                  <a:pt x="419428" y="87920"/>
                  <a:pt x="422603" y="90037"/>
                </a:cubicBezTo>
                <a:cubicBezTo>
                  <a:pt x="425778" y="92154"/>
                  <a:pt x="348520" y="46116"/>
                  <a:pt x="317828" y="36062"/>
                </a:cubicBezTo>
                <a:cubicBezTo>
                  <a:pt x="287136" y="26008"/>
                  <a:pt x="265970" y="26008"/>
                  <a:pt x="238453" y="29712"/>
                </a:cubicBezTo>
                <a:cubicBezTo>
                  <a:pt x="210936" y="33416"/>
                  <a:pt x="162253" y="56170"/>
                  <a:pt x="152728" y="58287"/>
                </a:cubicBezTo>
                <a:cubicBezTo>
                  <a:pt x="143203" y="60404"/>
                  <a:pt x="213053" y="35533"/>
                  <a:pt x="181303" y="42412"/>
                </a:cubicBezTo>
                <a:cubicBezTo>
                  <a:pt x="149553" y="49291"/>
                  <a:pt x="-8139" y="105912"/>
                  <a:pt x="328" y="995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>
            <a:extLst>
              <a:ext uri="{FF2B5EF4-FFF2-40B4-BE49-F238E27FC236}">
                <a16:creationId xmlns:a16="http://schemas.microsoft.com/office/drawing/2014/main" id="{10997314-892A-1D57-8369-703BC95DB62B}"/>
              </a:ext>
            </a:extLst>
          </p:cNvPr>
          <p:cNvSpPr/>
          <p:nvPr/>
        </p:nvSpPr>
        <p:spPr>
          <a:xfrm>
            <a:off x="5009869" y="3552873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月 14">
            <a:extLst>
              <a:ext uri="{FF2B5EF4-FFF2-40B4-BE49-F238E27FC236}">
                <a16:creationId xmlns:a16="http://schemas.microsoft.com/office/drawing/2014/main" id="{B9FB47B5-4D94-DDD0-E871-DEC4F0ED66CD}"/>
              </a:ext>
            </a:extLst>
          </p:cNvPr>
          <p:cNvSpPr/>
          <p:nvPr/>
        </p:nvSpPr>
        <p:spPr>
          <a:xfrm rot="717516">
            <a:off x="4792496" y="3553500"/>
            <a:ext cx="80837" cy="89642"/>
          </a:xfrm>
          <a:prstGeom prst="mo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 15">
            <a:extLst>
              <a:ext uri="{FF2B5EF4-FFF2-40B4-BE49-F238E27FC236}">
                <a16:creationId xmlns:a16="http://schemas.microsoft.com/office/drawing/2014/main" id="{FBD4AF8A-529D-DF2D-7F06-E3F9AD857637}"/>
              </a:ext>
            </a:extLst>
          </p:cNvPr>
          <p:cNvSpPr/>
          <p:nvPr/>
        </p:nvSpPr>
        <p:spPr>
          <a:xfrm>
            <a:off x="4697919" y="3399681"/>
            <a:ext cx="531144" cy="89656"/>
          </a:xfrm>
          <a:custGeom>
            <a:avLst/>
            <a:gdLst>
              <a:gd name="connsiteX0" fmla="*/ 1081 w 531144"/>
              <a:gd name="connsiteY0" fmla="*/ 89644 h 89656"/>
              <a:gd name="connsiteX1" fmla="*/ 509081 w 531144"/>
              <a:gd name="connsiteY1" fmla="*/ 3919 h 89656"/>
              <a:gd name="connsiteX2" fmla="*/ 442406 w 531144"/>
              <a:gd name="connsiteY2" fmla="*/ 13444 h 89656"/>
              <a:gd name="connsiteX3" fmla="*/ 467806 w 531144"/>
              <a:gd name="connsiteY3" fmla="*/ 3919 h 89656"/>
              <a:gd name="connsiteX4" fmla="*/ 274131 w 531144"/>
              <a:gd name="connsiteY4" fmla="*/ 22969 h 89656"/>
              <a:gd name="connsiteX5" fmla="*/ 372556 w 531144"/>
              <a:gd name="connsiteY5" fmla="*/ 10269 h 89656"/>
              <a:gd name="connsiteX6" fmla="*/ 1081 w 531144"/>
              <a:gd name="connsiteY6" fmla="*/ 89644 h 8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1144" h="89656">
                <a:moveTo>
                  <a:pt x="1081" y="89644"/>
                </a:moveTo>
                <a:cubicBezTo>
                  <a:pt x="23835" y="88586"/>
                  <a:pt x="435527" y="16619"/>
                  <a:pt x="509081" y="3919"/>
                </a:cubicBezTo>
                <a:cubicBezTo>
                  <a:pt x="582635" y="-8781"/>
                  <a:pt x="449285" y="13444"/>
                  <a:pt x="442406" y="13444"/>
                </a:cubicBezTo>
                <a:cubicBezTo>
                  <a:pt x="435527" y="13444"/>
                  <a:pt x="495852" y="2332"/>
                  <a:pt x="467806" y="3919"/>
                </a:cubicBezTo>
                <a:cubicBezTo>
                  <a:pt x="439760" y="5506"/>
                  <a:pt x="290006" y="21911"/>
                  <a:pt x="274131" y="22969"/>
                </a:cubicBezTo>
                <a:cubicBezTo>
                  <a:pt x="258256" y="24027"/>
                  <a:pt x="423356" y="-2431"/>
                  <a:pt x="372556" y="10269"/>
                </a:cubicBezTo>
                <a:cubicBezTo>
                  <a:pt x="321756" y="22969"/>
                  <a:pt x="-21673" y="90702"/>
                  <a:pt x="1081" y="8964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リーフォーム 16">
            <a:extLst>
              <a:ext uri="{FF2B5EF4-FFF2-40B4-BE49-F238E27FC236}">
                <a16:creationId xmlns:a16="http://schemas.microsoft.com/office/drawing/2014/main" id="{B5E71B35-8347-93B0-4EC9-980F33102197}"/>
              </a:ext>
            </a:extLst>
          </p:cNvPr>
          <p:cNvSpPr/>
          <p:nvPr/>
        </p:nvSpPr>
        <p:spPr>
          <a:xfrm>
            <a:off x="4805297" y="3308186"/>
            <a:ext cx="536493" cy="69646"/>
          </a:xfrm>
          <a:custGeom>
            <a:avLst/>
            <a:gdLst>
              <a:gd name="connsiteX0" fmla="*/ 417578 w 536493"/>
              <a:gd name="connsiteY0" fmla="*/ 9689 h 69646"/>
              <a:gd name="connsiteX1" fmla="*/ 23878 w 536493"/>
              <a:gd name="connsiteY1" fmla="*/ 66839 h 69646"/>
              <a:gd name="connsiteX2" fmla="*/ 68328 w 536493"/>
              <a:gd name="connsiteY2" fmla="*/ 60489 h 69646"/>
              <a:gd name="connsiteX3" fmla="*/ 271528 w 536493"/>
              <a:gd name="connsiteY3" fmla="*/ 57314 h 69646"/>
              <a:gd name="connsiteX4" fmla="*/ 147703 w 536493"/>
              <a:gd name="connsiteY4" fmla="*/ 54139 h 69646"/>
              <a:gd name="connsiteX5" fmla="*/ 61978 w 536493"/>
              <a:gd name="connsiteY5" fmla="*/ 54139 h 69646"/>
              <a:gd name="connsiteX6" fmla="*/ 176278 w 536493"/>
              <a:gd name="connsiteY6" fmla="*/ 38264 h 69646"/>
              <a:gd name="connsiteX7" fmla="*/ 93728 w 536493"/>
              <a:gd name="connsiteY7" fmla="*/ 38264 h 69646"/>
              <a:gd name="connsiteX8" fmla="*/ 516003 w 536493"/>
              <a:gd name="connsiteY8" fmla="*/ 3339 h 69646"/>
              <a:gd name="connsiteX9" fmla="*/ 417578 w 536493"/>
              <a:gd name="connsiteY9" fmla="*/ 9689 h 6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493" h="69646">
                <a:moveTo>
                  <a:pt x="417578" y="9689"/>
                </a:moveTo>
                <a:cubicBezTo>
                  <a:pt x="335557" y="20272"/>
                  <a:pt x="82086" y="58372"/>
                  <a:pt x="23878" y="66839"/>
                </a:cubicBezTo>
                <a:cubicBezTo>
                  <a:pt x="-34330" y="75306"/>
                  <a:pt x="27053" y="62076"/>
                  <a:pt x="68328" y="60489"/>
                </a:cubicBezTo>
                <a:cubicBezTo>
                  <a:pt x="109603" y="58902"/>
                  <a:pt x="258299" y="58372"/>
                  <a:pt x="271528" y="57314"/>
                </a:cubicBezTo>
                <a:cubicBezTo>
                  <a:pt x="284757" y="56256"/>
                  <a:pt x="182628" y="54668"/>
                  <a:pt x="147703" y="54139"/>
                </a:cubicBezTo>
                <a:cubicBezTo>
                  <a:pt x="112778" y="53610"/>
                  <a:pt x="57216" y="56785"/>
                  <a:pt x="61978" y="54139"/>
                </a:cubicBezTo>
                <a:cubicBezTo>
                  <a:pt x="66740" y="51493"/>
                  <a:pt x="170986" y="40910"/>
                  <a:pt x="176278" y="38264"/>
                </a:cubicBezTo>
                <a:cubicBezTo>
                  <a:pt x="181570" y="35618"/>
                  <a:pt x="37107" y="44085"/>
                  <a:pt x="93728" y="38264"/>
                </a:cubicBezTo>
                <a:cubicBezTo>
                  <a:pt x="150349" y="32443"/>
                  <a:pt x="458324" y="9160"/>
                  <a:pt x="516003" y="3339"/>
                </a:cubicBezTo>
                <a:cubicBezTo>
                  <a:pt x="573682" y="-2482"/>
                  <a:pt x="499599" y="-894"/>
                  <a:pt x="417578" y="96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リーフォーム 17">
            <a:extLst>
              <a:ext uri="{FF2B5EF4-FFF2-40B4-BE49-F238E27FC236}">
                <a16:creationId xmlns:a16="http://schemas.microsoft.com/office/drawing/2014/main" id="{5242D740-62EB-8225-FCC8-DF96A635EF5A}"/>
              </a:ext>
            </a:extLst>
          </p:cNvPr>
          <p:cNvSpPr/>
          <p:nvPr/>
        </p:nvSpPr>
        <p:spPr>
          <a:xfrm>
            <a:off x="4629940" y="3317297"/>
            <a:ext cx="190055" cy="177158"/>
          </a:xfrm>
          <a:custGeom>
            <a:avLst/>
            <a:gdLst>
              <a:gd name="connsiteX0" fmla="*/ 189710 w 190055"/>
              <a:gd name="connsiteY0" fmla="*/ 578 h 177158"/>
              <a:gd name="connsiteX1" fmla="*/ 2385 w 190055"/>
              <a:gd name="connsiteY1" fmla="*/ 175203 h 177158"/>
              <a:gd name="connsiteX2" fmla="*/ 81760 w 190055"/>
              <a:gd name="connsiteY2" fmla="*/ 95828 h 177158"/>
              <a:gd name="connsiteX3" fmla="*/ 50010 w 190055"/>
              <a:gd name="connsiteY3" fmla="*/ 118053 h 177158"/>
              <a:gd name="connsiteX4" fmla="*/ 189710 w 190055"/>
              <a:gd name="connsiteY4" fmla="*/ 578 h 17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055" h="177158">
                <a:moveTo>
                  <a:pt x="189710" y="578"/>
                </a:moveTo>
                <a:cubicBezTo>
                  <a:pt x="181773" y="10103"/>
                  <a:pt x="20377" y="159328"/>
                  <a:pt x="2385" y="175203"/>
                </a:cubicBezTo>
                <a:cubicBezTo>
                  <a:pt x="-15607" y="191078"/>
                  <a:pt x="73823" y="105353"/>
                  <a:pt x="81760" y="95828"/>
                </a:cubicBezTo>
                <a:cubicBezTo>
                  <a:pt x="89697" y="86303"/>
                  <a:pt x="33606" y="133928"/>
                  <a:pt x="50010" y="118053"/>
                </a:cubicBezTo>
                <a:cubicBezTo>
                  <a:pt x="66414" y="102178"/>
                  <a:pt x="197647" y="-8947"/>
                  <a:pt x="189710" y="57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フリーフォーム 18">
            <a:extLst>
              <a:ext uri="{FF2B5EF4-FFF2-40B4-BE49-F238E27FC236}">
                <a16:creationId xmlns:a16="http://schemas.microsoft.com/office/drawing/2014/main" id="{87D1B30D-6AB1-16D1-7651-E34232613DC3}"/>
              </a:ext>
            </a:extLst>
          </p:cNvPr>
          <p:cNvSpPr/>
          <p:nvPr/>
        </p:nvSpPr>
        <p:spPr>
          <a:xfrm>
            <a:off x="4563575" y="3416285"/>
            <a:ext cx="71928" cy="222265"/>
          </a:xfrm>
          <a:custGeom>
            <a:avLst/>
            <a:gdLst>
              <a:gd name="connsiteX0" fmla="*/ 71925 w 71928"/>
              <a:gd name="connsiteY0" fmla="*/ 15 h 222265"/>
              <a:gd name="connsiteX1" fmla="*/ 8425 w 71928"/>
              <a:gd name="connsiteY1" fmla="*/ 146065 h 222265"/>
              <a:gd name="connsiteX2" fmla="*/ 8425 w 71928"/>
              <a:gd name="connsiteY2" fmla="*/ 222265 h 222265"/>
              <a:gd name="connsiteX3" fmla="*/ 8425 w 71928"/>
              <a:gd name="connsiteY3" fmla="*/ 117490 h 222265"/>
              <a:gd name="connsiteX4" fmla="*/ 5250 w 71928"/>
              <a:gd name="connsiteY4" fmla="*/ 136540 h 222265"/>
              <a:gd name="connsiteX5" fmla="*/ 71925 w 71928"/>
              <a:gd name="connsiteY5" fmla="*/ 15 h 222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28" h="222265">
                <a:moveTo>
                  <a:pt x="71925" y="15"/>
                </a:moveTo>
                <a:cubicBezTo>
                  <a:pt x="72454" y="1602"/>
                  <a:pt x="19008" y="109023"/>
                  <a:pt x="8425" y="146065"/>
                </a:cubicBezTo>
                <a:cubicBezTo>
                  <a:pt x="-2158" y="183107"/>
                  <a:pt x="8425" y="222265"/>
                  <a:pt x="8425" y="222265"/>
                </a:cubicBezTo>
                <a:cubicBezTo>
                  <a:pt x="8425" y="217503"/>
                  <a:pt x="8954" y="131778"/>
                  <a:pt x="8425" y="117490"/>
                </a:cubicBezTo>
                <a:cubicBezTo>
                  <a:pt x="7896" y="103203"/>
                  <a:pt x="-7979" y="157178"/>
                  <a:pt x="5250" y="136540"/>
                </a:cubicBezTo>
                <a:cubicBezTo>
                  <a:pt x="18479" y="115902"/>
                  <a:pt x="71396" y="-1572"/>
                  <a:pt x="71925" y="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リーフォーム 19">
            <a:extLst>
              <a:ext uri="{FF2B5EF4-FFF2-40B4-BE49-F238E27FC236}">
                <a16:creationId xmlns:a16="http://schemas.microsoft.com/office/drawing/2014/main" id="{87015946-5C96-780F-BD00-26833081ACE7}"/>
              </a:ext>
            </a:extLst>
          </p:cNvPr>
          <p:cNvSpPr/>
          <p:nvPr/>
        </p:nvSpPr>
        <p:spPr>
          <a:xfrm>
            <a:off x="4444907" y="3546440"/>
            <a:ext cx="231872" cy="302311"/>
          </a:xfrm>
          <a:custGeom>
            <a:avLst/>
            <a:gdLst>
              <a:gd name="connsiteX0" fmla="*/ 231868 w 231872"/>
              <a:gd name="connsiteY0" fmla="*/ 35 h 302311"/>
              <a:gd name="connsiteX1" fmla="*/ 31843 w 231872"/>
              <a:gd name="connsiteY1" fmla="*/ 181010 h 302311"/>
              <a:gd name="connsiteX2" fmla="*/ 93 w 231872"/>
              <a:gd name="connsiteY2" fmla="*/ 250860 h 302311"/>
              <a:gd name="connsiteX3" fmla="*/ 22318 w 231872"/>
              <a:gd name="connsiteY3" fmla="*/ 193710 h 302311"/>
              <a:gd name="connsiteX4" fmla="*/ 28668 w 231872"/>
              <a:gd name="connsiteY4" fmla="*/ 301660 h 302311"/>
              <a:gd name="connsiteX5" fmla="*/ 6443 w 231872"/>
              <a:gd name="connsiteY5" fmla="*/ 133385 h 302311"/>
              <a:gd name="connsiteX6" fmla="*/ 9618 w 231872"/>
              <a:gd name="connsiteY6" fmla="*/ 215935 h 302311"/>
              <a:gd name="connsiteX7" fmla="*/ 66768 w 231872"/>
              <a:gd name="connsiteY7" fmla="*/ 136560 h 302311"/>
              <a:gd name="connsiteX8" fmla="*/ 38193 w 231872"/>
              <a:gd name="connsiteY8" fmla="*/ 165135 h 302311"/>
              <a:gd name="connsiteX9" fmla="*/ 231868 w 231872"/>
              <a:gd name="connsiteY9" fmla="*/ 35 h 30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1872" h="302311">
                <a:moveTo>
                  <a:pt x="231868" y="35"/>
                </a:moveTo>
                <a:cubicBezTo>
                  <a:pt x="230810" y="2681"/>
                  <a:pt x="70472" y="139206"/>
                  <a:pt x="31843" y="181010"/>
                </a:cubicBezTo>
                <a:cubicBezTo>
                  <a:pt x="-6786" y="222814"/>
                  <a:pt x="1681" y="248743"/>
                  <a:pt x="93" y="250860"/>
                </a:cubicBezTo>
                <a:cubicBezTo>
                  <a:pt x="-1495" y="252977"/>
                  <a:pt x="17555" y="185243"/>
                  <a:pt x="22318" y="193710"/>
                </a:cubicBezTo>
                <a:cubicBezTo>
                  <a:pt x="27081" y="202177"/>
                  <a:pt x="31314" y="311714"/>
                  <a:pt x="28668" y="301660"/>
                </a:cubicBezTo>
                <a:cubicBezTo>
                  <a:pt x="26022" y="291606"/>
                  <a:pt x="9618" y="147672"/>
                  <a:pt x="6443" y="133385"/>
                </a:cubicBezTo>
                <a:cubicBezTo>
                  <a:pt x="3268" y="119098"/>
                  <a:pt x="-436" y="215406"/>
                  <a:pt x="9618" y="215935"/>
                </a:cubicBezTo>
                <a:cubicBezTo>
                  <a:pt x="19672" y="216464"/>
                  <a:pt x="62005" y="145027"/>
                  <a:pt x="66768" y="136560"/>
                </a:cubicBezTo>
                <a:cubicBezTo>
                  <a:pt x="71531" y="128093"/>
                  <a:pt x="12793" y="186302"/>
                  <a:pt x="38193" y="165135"/>
                </a:cubicBezTo>
                <a:cubicBezTo>
                  <a:pt x="63593" y="143968"/>
                  <a:pt x="232926" y="-2611"/>
                  <a:pt x="231868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 20">
            <a:extLst>
              <a:ext uri="{FF2B5EF4-FFF2-40B4-BE49-F238E27FC236}">
                <a16:creationId xmlns:a16="http://schemas.microsoft.com/office/drawing/2014/main" id="{F545D1FB-A435-533E-4B16-0AD05827E3A8}"/>
              </a:ext>
            </a:extLst>
          </p:cNvPr>
          <p:cNvSpPr/>
          <p:nvPr/>
        </p:nvSpPr>
        <p:spPr>
          <a:xfrm>
            <a:off x="5127244" y="3552223"/>
            <a:ext cx="229244" cy="61463"/>
          </a:xfrm>
          <a:custGeom>
            <a:avLst/>
            <a:gdLst>
              <a:gd name="connsiteX0" fmla="*/ 381 w 229244"/>
              <a:gd name="connsiteY0" fmla="*/ 602 h 61463"/>
              <a:gd name="connsiteX1" fmla="*/ 152781 w 229244"/>
              <a:gd name="connsiteY1" fmla="*/ 54577 h 61463"/>
              <a:gd name="connsiteX2" fmla="*/ 51181 w 229244"/>
              <a:gd name="connsiteY2" fmla="*/ 38702 h 61463"/>
              <a:gd name="connsiteX3" fmla="*/ 22606 w 229244"/>
              <a:gd name="connsiteY3" fmla="*/ 60927 h 61463"/>
              <a:gd name="connsiteX4" fmla="*/ 82931 w 229244"/>
              <a:gd name="connsiteY4" fmla="*/ 54577 h 61463"/>
              <a:gd name="connsiteX5" fmla="*/ 228981 w 229244"/>
              <a:gd name="connsiteY5" fmla="*/ 54577 h 61463"/>
              <a:gd name="connsiteX6" fmla="*/ 121031 w 229244"/>
              <a:gd name="connsiteY6" fmla="*/ 35527 h 61463"/>
              <a:gd name="connsiteX7" fmla="*/ 206756 w 229244"/>
              <a:gd name="connsiteY7" fmla="*/ 26002 h 61463"/>
              <a:gd name="connsiteX8" fmla="*/ 381 w 229244"/>
              <a:gd name="connsiteY8" fmla="*/ 602 h 6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244" h="61463">
                <a:moveTo>
                  <a:pt x="381" y="602"/>
                </a:moveTo>
                <a:cubicBezTo>
                  <a:pt x="-8615" y="5364"/>
                  <a:pt x="144314" y="48227"/>
                  <a:pt x="152781" y="54577"/>
                </a:cubicBezTo>
                <a:cubicBezTo>
                  <a:pt x="161248" y="60927"/>
                  <a:pt x="72877" y="37644"/>
                  <a:pt x="51181" y="38702"/>
                </a:cubicBezTo>
                <a:cubicBezTo>
                  <a:pt x="29485" y="39760"/>
                  <a:pt x="17314" y="58281"/>
                  <a:pt x="22606" y="60927"/>
                </a:cubicBezTo>
                <a:cubicBezTo>
                  <a:pt x="27898" y="63573"/>
                  <a:pt x="48535" y="55635"/>
                  <a:pt x="82931" y="54577"/>
                </a:cubicBezTo>
                <a:cubicBezTo>
                  <a:pt x="117327" y="53519"/>
                  <a:pt x="222631" y="57752"/>
                  <a:pt x="228981" y="54577"/>
                </a:cubicBezTo>
                <a:cubicBezTo>
                  <a:pt x="235331" y="51402"/>
                  <a:pt x="124735" y="40289"/>
                  <a:pt x="121031" y="35527"/>
                </a:cubicBezTo>
                <a:cubicBezTo>
                  <a:pt x="117327" y="30765"/>
                  <a:pt x="225277" y="31294"/>
                  <a:pt x="206756" y="26002"/>
                </a:cubicBezTo>
                <a:cubicBezTo>
                  <a:pt x="188235" y="20710"/>
                  <a:pt x="9377" y="-4160"/>
                  <a:pt x="381" y="60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フリーフォーム 21">
            <a:extLst>
              <a:ext uri="{FF2B5EF4-FFF2-40B4-BE49-F238E27FC236}">
                <a16:creationId xmlns:a16="http://schemas.microsoft.com/office/drawing/2014/main" id="{72CEC831-4EC4-E35D-DAEE-88BB263738E6}"/>
              </a:ext>
            </a:extLst>
          </p:cNvPr>
          <p:cNvSpPr/>
          <p:nvPr/>
        </p:nvSpPr>
        <p:spPr>
          <a:xfrm>
            <a:off x="4651036" y="3615733"/>
            <a:ext cx="732423" cy="191092"/>
          </a:xfrm>
          <a:custGeom>
            <a:avLst/>
            <a:gdLst>
              <a:gd name="connsiteX0" fmla="*/ 730589 w 732423"/>
              <a:gd name="connsiteY0" fmla="*/ 592 h 191092"/>
              <a:gd name="connsiteX1" fmla="*/ 565489 w 732423"/>
              <a:gd name="connsiteY1" fmla="*/ 29167 h 191092"/>
              <a:gd name="connsiteX2" fmla="*/ 387689 w 732423"/>
              <a:gd name="connsiteY2" fmla="*/ 83142 h 191092"/>
              <a:gd name="connsiteX3" fmla="*/ 644864 w 732423"/>
              <a:gd name="connsiteY3" fmla="*/ 592 h 191092"/>
              <a:gd name="connsiteX4" fmla="*/ 286089 w 732423"/>
              <a:gd name="connsiteY4" fmla="*/ 48217 h 191092"/>
              <a:gd name="connsiteX5" fmla="*/ 213064 w 732423"/>
              <a:gd name="connsiteY5" fmla="*/ 89492 h 191092"/>
              <a:gd name="connsiteX6" fmla="*/ 244814 w 732423"/>
              <a:gd name="connsiteY6" fmla="*/ 57742 h 191092"/>
              <a:gd name="connsiteX7" fmla="*/ 146389 w 732423"/>
              <a:gd name="connsiteY7" fmla="*/ 79967 h 191092"/>
              <a:gd name="connsiteX8" fmla="*/ 117814 w 732423"/>
              <a:gd name="connsiteY8" fmla="*/ 124417 h 191092"/>
              <a:gd name="connsiteX9" fmla="*/ 140039 w 732423"/>
              <a:gd name="connsiteY9" fmla="*/ 70442 h 191092"/>
              <a:gd name="connsiteX10" fmla="*/ 70189 w 732423"/>
              <a:gd name="connsiteY10" fmla="*/ 92667 h 191092"/>
              <a:gd name="connsiteX11" fmla="*/ 339 w 732423"/>
              <a:gd name="connsiteY11" fmla="*/ 191092 h 191092"/>
              <a:gd name="connsiteX12" fmla="*/ 44789 w 732423"/>
              <a:gd name="connsiteY12" fmla="*/ 92667 h 191092"/>
              <a:gd name="connsiteX13" fmla="*/ 73364 w 732423"/>
              <a:gd name="connsiteY13" fmla="*/ 86317 h 191092"/>
              <a:gd name="connsiteX14" fmla="*/ 44789 w 732423"/>
              <a:gd name="connsiteY14" fmla="*/ 99017 h 191092"/>
              <a:gd name="connsiteX15" fmla="*/ 346414 w 732423"/>
              <a:gd name="connsiteY15" fmla="*/ 38692 h 191092"/>
              <a:gd name="connsiteX16" fmla="*/ 117814 w 732423"/>
              <a:gd name="connsiteY16" fmla="*/ 51392 h 191092"/>
              <a:gd name="connsiteX17" fmla="*/ 492464 w 732423"/>
              <a:gd name="connsiteY17" fmla="*/ 10117 h 191092"/>
              <a:gd name="connsiteX18" fmla="*/ 454364 w 732423"/>
              <a:gd name="connsiteY18" fmla="*/ 29167 h 191092"/>
              <a:gd name="connsiteX19" fmla="*/ 730589 w 732423"/>
              <a:gd name="connsiteY19" fmla="*/ 592 h 19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32423" h="191092">
                <a:moveTo>
                  <a:pt x="730589" y="592"/>
                </a:moveTo>
                <a:cubicBezTo>
                  <a:pt x="749110" y="592"/>
                  <a:pt x="622639" y="15409"/>
                  <a:pt x="565489" y="29167"/>
                </a:cubicBezTo>
                <a:cubicBezTo>
                  <a:pt x="508339" y="42925"/>
                  <a:pt x="374460" y="87904"/>
                  <a:pt x="387689" y="83142"/>
                </a:cubicBezTo>
                <a:cubicBezTo>
                  <a:pt x="400918" y="78380"/>
                  <a:pt x="661797" y="6413"/>
                  <a:pt x="644864" y="592"/>
                </a:cubicBezTo>
                <a:cubicBezTo>
                  <a:pt x="627931" y="-5229"/>
                  <a:pt x="358056" y="33400"/>
                  <a:pt x="286089" y="48217"/>
                </a:cubicBezTo>
                <a:cubicBezTo>
                  <a:pt x="214122" y="63034"/>
                  <a:pt x="219943" y="87905"/>
                  <a:pt x="213064" y="89492"/>
                </a:cubicBezTo>
                <a:cubicBezTo>
                  <a:pt x="206185" y="91079"/>
                  <a:pt x="255926" y="59329"/>
                  <a:pt x="244814" y="57742"/>
                </a:cubicBezTo>
                <a:cubicBezTo>
                  <a:pt x="233702" y="56155"/>
                  <a:pt x="167556" y="68855"/>
                  <a:pt x="146389" y="79967"/>
                </a:cubicBezTo>
                <a:cubicBezTo>
                  <a:pt x="125222" y="91080"/>
                  <a:pt x="118872" y="126005"/>
                  <a:pt x="117814" y="124417"/>
                </a:cubicBezTo>
                <a:cubicBezTo>
                  <a:pt x="116756" y="122829"/>
                  <a:pt x="147976" y="75734"/>
                  <a:pt x="140039" y="70442"/>
                </a:cubicBezTo>
                <a:cubicBezTo>
                  <a:pt x="132102" y="65150"/>
                  <a:pt x="93472" y="72559"/>
                  <a:pt x="70189" y="92667"/>
                </a:cubicBezTo>
                <a:cubicBezTo>
                  <a:pt x="46906" y="112775"/>
                  <a:pt x="4572" y="191092"/>
                  <a:pt x="339" y="191092"/>
                </a:cubicBezTo>
                <a:cubicBezTo>
                  <a:pt x="-3894" y="191092"/>
                  <a:pt x="32618" y="110129"/>
                  <a:pt x="44789" y="92667"/>
                </a:cubicBezTo>
                <a:cubicBezTo>
                  <a:pt x="56960" y="75205"/>
                  <a:pt x="73364" y="85259"/>
                  <a:pt x="73364" y="86317"/>
                </a:cubicBezTo>
                <a:cubicBezTo>
                  <a:pt x="73364" y="87375"/>
                  <a:pt x="-719" y="106954"/>
                  <a:pt x="44789" y="99017"/>
                </a:cubicBezTo>
                <a:cubicBezTo>
                  <a:pt x="90297" y="91080"/>
                  <a:pt x="334243" y="46629"/>
                  <a:pt x="346414" y="38692"/>
                </a:cubicBezTo>
                <a:cubicBezTo>
                  <a:pt x="358585" y="30755"/>
                  <a:pt x="93472" y="56154"/>
                  <a:pt x="117814" y="51392"/>
                </a:cubicBezTo>
                <a:cubicBezTo>
                  <a:pt x="142156" y="46630"/>
                  <a:pt x="436372" y="13821"/>
                  <a:pt x="492464" y="10117"/>
                </a:cubicBezTo>
                <a:cubicBezTo>
                  <a:pt x="548556" y="6413"/>
                  <a:pt x="418910" y="28638"/>
                  <a:pt x="454364" y="29167"/>
                </a:cubicBezTo>
                <a:cubicBezTo>
                  <a:pt x="489818" y="29696"/>
                  <a:pt x="712068" y="592"/>
                  <a:pt x="730589" y="59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フリーフォーム 22">
            <a:extLst>
              <a:ext uri="{FF2B5EF4-FFF2-40B4-BE49-F238E27FC236}">
                <a16:creationId xmlns:a16="http://schemas.microsoft.com/office/drawing/2014/main" id="{AF7810CD-02A9-4A44-228B-027C2EE0E00F}"/>
              </a:ext>
            </a:extLst>
          </p:cNvPr>
          <p:cNvSpPr/>
          <p:nvPr/>
        </p:nvSpPr>
        <p:spPr>
          <a:xfrm>
            <a:off x="4816276" y="3692152"/>
            <a:ext cx="340089" cy="38499"/>
          </a:xfrm>
          <a:custGeom>
            <a:avLst/>
            <a:gdLst>
              <a:gd name="connsiteX0" fmla="*/ 199 w 340089"/>
              <a:gd name="connsiteY0" fmla="*/ 38473 h 38499"/>
              <a:gd name="connsiteX1" fmla="*/ 304999 w 340089"/>
              <a:gd name="connsiteY1" fmla="*/ 373 h 38499"/>
              <a:gd name="connsiteX2" fmla="*/ 216099 w 340089"/>
              <a:gd name="connsiteY2" fmla="*/ 19423 h 38499"/>
              <a:gd name="connsiteX3" fmla="*/ 339924 w 340089"/>
              <a:gd name="connsiteY3" fmla="*/ 25773 h 38499"/>
              <a:gd name="connsiteX4" fmla="*/ 184349 w 340089"/>
              <a:gd name="connsiteY4" fmla="*/ 13073 h 38499"/>
              <a:gd name="connsiteX5" fmla="*/ 257374 w 340089"/>
              <a:gd name="connsiteY5" fmla="*/ 6723 h 38499"/>
              <a:gd name="connsiteX6" fmla="*/ 199 w 340089"/>
              <a:gd name="connsiteY6" fmla="*/ 38473 h 38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0089" h="38499">
                <a:moveTo>
                  <a:pt x="199" y="38473"/>
                </a:moveTo>
                <a:lnTo>
                  <a:pt x="304999" y="373"/>
                </a:lnTo>
                <a:cubicBezTo>
                  <a:pt x="340982" y="-2802"/>
                  <a:pt x="210278" y="15190"/>
                  <a:pt x="216099" y="19423"/>
                </a:cubicBezTo>
                <a:cubicBezTo>
                  <a:pt x="221920" y="23656"/>
                  <a:pt x="345215" y="26831"/>
                  <a:pt x="339924" y="25773"/>
                </a:cubicBezTo>
                <a:cubicBezTo>
                  <a:pt x="334633" y="24715"/>
                  <a:pt x="198107" y="16248"/>
                  <a:pt x="184349" y="13073"/>
                </a:cubicBezTo>
                <a:cubicBezTo>
                  <a:pt x="170591" y="9898"/>
                  <a:pt x="290711" y="5136"/>
                  <a:pt x="257374" y="6723"/>
                </a:cubicBezTo>
                <a:cubicBezTo>
                  <a:pt x="224037" y="8310"/>
                  <a:pt x="-7738" y="39531"/>
                  <a:pt x="199" y="3847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フリーフォーム 23">
            <a:extLst>
              <a:ext uri="{FF2B5EF4-FFF2-40B4-BE49-F238E27FC236}">
                <a16:creationId xmlns:a16="http://schemas.microsoft.com/office/drawing/2014/main" id="{5D2B3C51-52A4-7073-95D7-A8C9FA64AE88}"/>
              </a:ext>
            </a:extLst>
          </p:cNvPr>
          <p:cNvSpPr/>
          <p:nvPr/>
        </p:nvSpPr>
        <p:spPr>
          <a:xfrm>
            <a:off x="4566772" y="3720001"/>
            <a:ext cx="608935" cy="119027"/>
          </a:xfrm>
          <a:custGeom>
            <a:avLst/>
            <a:gdLst>
              <a:gd name="connsiteX0" fmla="*/ 2053 w 608935"/>
              <a:gd name="connsiteY0" fmla="*/ 118574 h 119027"/>
              <a:gd name="connsiteX1" fmla="*/ 303678 w 608935"/>
              <a:gd name="connsiteY1" fmla="*/ 4274 h 119027"/>
              <a:gd name="connsiteX2" fmla="*/ 208428 w 608935"/>
              <a:gd name="connsiteY2" fmla="*/ 23324 h 119027"/>
              <a:gd name="connsiteX3" fmla="*/ 176678 w 608935"/>
              <a:gd name="connsiteY3" fmla="*/ 13799 h 119027"/>
              <a:gd name="connsiteX4" fmla="*/ 351303 w 608935"/>
              <a:gd name="connsiteY4" fmla="*/ 26499 h 119027"/>
              <a:gd name="connsiteX5" fmla="*/ 598953 w 608935"/>
              <a:gd name="connsiteY5" fmla="*/ 10624 h 119027"/>
              <a:gd name="connsiteX6" fmla="*/ 564028 w 608935"/>
              <a:gd name="connsiteY6" fmla="*/ 20149 h 119027"/>
              <a:gd name="connsiteX7" fmla="*/ 373528 w 608935"/>
              <a:gd name="connsiteY7" fmla="*/ 64599 h 119027"/>
              <a:gd name="connsiteX8" fmla="*/ 554503 w 608935"/>
              <a:gd name="connsiteY8" fmla="*/ 10624 h 119027"/>
              <a:gd name="connsiteX9" fmla="*/ 332253 w 608935"/>
              <a:gd name="connsiteY9" fmla="*/ 23324 h 119027"/>
              <a:gd name="connsiteX10" fmla="*/ 262403 w 608935"/>
              <a:gd name="connsiteY10" fmla="*/ 39199 h 119027"/>
              <a:gd name="connsiteX11" fmla="*/ 284628 w 608935"/>
              <a:gd name="connsiteY11" fmla="*/ 20149 h 119027"/>
              <a:gd name="connsiteX12" fmla="*/ 148103 w 608935"/>
              <a:gd name="connsiteY12" fmla="*/ 58249 h 119027"/>
              <a:gd name="connsiteX13" fmla="*/ 240178 w 608935"/>
              <a:gd name="connsiteY13" fmla="*/ 32849 h 119027"/>
              <a:gd name="connsiteX14" fmla="*/ 290978 w 608935"/>
              <a:gd name="connsiteY14" fmla="*/ 48724 h 119027"/>
              <a:gd name="connsiteX15" fmla="*/ 208428 w 608935"/>
              <a:gd name="connsiteY15" fmla="*/ 39199 h 119027"/>
              <a:gd name="connsiteX16" fmla="*/ 106828 w 608935"/>
              <a:gd name="connsiteY16" fmla="*/ 80474 h 119027"/>
              <a:gd name="connsiteX17" fmla="*/ 167153 w 608935"/>
              <a:gd name="connsiteY17" fmla="*/ 45549 h 119027"/>
              <a:gd name="connsiteX18" fmla="*/ 2053 w 608935"/>
              <a:gd name="connsiteY18" fmla="*/ 118574 h 119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8935" h="119027">
                <a:moveTo>
                  <a:pt x="2053" y="118574"/>
                </a:moveTo>
                <a:cubicBezTo>
                  <a:pt x="24807" y="111695"/>
                  <a:pt x="269282" y="20149"/>
                  <a:pt x="303678" y="4274"/>
                </a:cubicBezTo>
                <a:cubicBezTo>
                  <a:pt x="338074" y="-11601"/>
                  <a:pt x="229595" y="21737"/>
                  <a:pt x="208428" y="23324"/>
                </a:cubicBezTo>
                <a:cubicBezTo>
                  <a:pt x="187261" y="24911"/>
                  <a:pt x="152866" y="13270"/>
                  <a:pt x="176678" y="13799"/>
                </a:cubicBezTo>
                <a:cubicBezTo>
                  <a:pt x="200490" y="14328"/>
                  <a:pt x="280924" y="27028"/>
                  <a:pt x="351303" y="26499"/>
                </a:cubicBezTo>
                <a:cubicBezTo>
                  <a:pt x="421682" y="25970"/>
                  <a:pt x="563499" y="11682"/>
                  <a:pt x="598953" y="10624"/>
                </a:cubicBezTo>
                <a:cubicBezTo>
                  <a:pt x="634407" y="9566"/>
                  <a:pt x="564028" y="20149"/>
                  <a:pt x="564028" y="20149"/>
                </a:cubicBezTo>
                <a:cubicBezTo>
                  <a:pt x="526457" y="29145"/>
                  <a:pt x="375115" y="66186"/>
                  <a:pt x="373528" y="64599"/>
                </a:cubicBezTo>
                <a:cubicBezTo>
                  <a:pt x="371941" y="63012"/>
                  <a:pt x="561382" y="17503"/>
                  <a:pt x="554503" y="10624"/>
                </a:cubicBezTo>
                <a:cubicBezTo>
                  <a:pt x="547624" y="3745"/>
                  <a:pt x="380936" y="18561"/>
                  <a:pt x="332253" y="23324"/>
                </a:cubicBezTo>
                <a:cubicBezTo>
                  <a:pt x="283570" y="28086"/>
                  <a:pt x="270341" y="39728"/>
                  <a:pt x="262403" y="39199"/>
                </a:cubicBezTo>
                <a:cubicBezTo>
                  <a:pt x="254466" y="38670"/>
                  <a:pt x="303678" y="16974"/>
                  <a:pt x="284628" y="20149"/>
                </a:cubicBezTo>
                <a:cubicBezTo>
                  <a:pt x="265578" y="23324"/>
                  <a:pt x="148103" y="58249"/>
                  <a:pt x="148103" y="58249"/>
                </a:cubicBezTo>
                <a:cubicBezTo>
                  <a:pt x="140695" y="60366"/>
                  <a:pt x="216365" y="34437"/>
                  <a:pt x="240178" y="32849"/>
                </a:cubicBezTo>
                <a:cubicBezTo>
                  <a:pt x="263991" y="31261"/>
                  <a:pt x="296269" y="47666"/>
                  <a:pt x="290978" y="48724"/>
                </a:cubicBezTo>
                <a:cubicBezTo>
                  <a:pt x="285687" y="49782"/>
                  <a:pt x="239120" y="33907"/>
                  <a:pt x="208428" y="39199"/>
                </a:cubicBezTo>
                <a:cubicBezTo>
                  <a:pt x="177736" y="44491"/>
                  <a:pt x="113707" y="79416"/>
                  <a:pt x="106828" y="80474"/>
                </a:cubicBezTo>
                <a:cubicBezTo>
                  <a:pt x="99949" y="81532"/>
                  <a:pt x="181441" y="39199"/>
                  <a:pt x="167153" y="45549"/>
                </a:cubicBezTo>
                <a:cubicBezTo>
                  <a:pt x="152865" y="51899"/>
                  <a:pt x="-20701" y="125453"/>
                  <a:pt x="2053" y="1185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フリーフォーム 24">
            <a:extLst>
              <a:ext uri="{FF2B5EF4-FFF2-40B4-BE49-F238E27FC236}">
                <a16:creationId xmlns:a16="http://schemas.microsoft.com/office/drawing/2014/main" id="{780A2168-D677-7B05-42A1-397E4076477E}"/>
              </a:ext>
            </a:extLst>
          </p:cNvPr>
          <p:cNvSpPr/>
          <p:nvPr/>
        </p:nvSpPr>
        <p:spPr>
          <a:xfrm>
            <a:off x="5503185" y="2927347"/>
            <a:ext cx="62607" cy="246733"/>
          </a:xfrm>
          <a:custGeom>
            <a:avLst/>
            <a:gdLst>
              <a:gd name="connsiteX0" fmla="*/ 62590 w 62607"/>
              <a:gd name="connsiteY0" fmla="*/ 3 h 246733"/>
              <a:gd name="connsiteX1" fmla="*/ 8615 w 62607"/>
              <a:gd name="connsiteY1" fmla="*/ 238128 h 246733"/>
              <a:gd name="connsiteX2" fmla="*/ 11790 w 62607"/>
              <a:gd name="connsiteY2" fmla="*/ 92078 h 246733"/>
              <a:gd name="connsiteX3" fmla="*/ 2265 w 62607"/>
              <a:gd name="connsiteY3" fmla="*/ 241303 h 246733"/>
              <a:gd name="connsiteX4" fmla="*/ 11790 w 62607"/>
              <a:gd name="connsiteY4" fmla="*/ 149228 h 246733"/>
              <a:gd name="connsiteX5" fmla="*/ 2265 w 62607"/>
              <a:gd name="connsiteY5" fmla="*/ 244478 h 246733"/>
              <a:gd name="connsiteX6" fmla="*/ 62590 w 62607"/>
              <a:gd name="connsiteY6" fmla="*/ 3 h 24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607" h="246733">
                <a:moveTo>
                  <a:pt x="62590" y="3"/>
                </a:moveTo>
                <a:cubicBezTo>
                  <a:pt x="63648" y="-1055"/>
                  <a:pt x="17082" y="222782"/>
                  <a:pt x="8615" y="238128"/>
                </a:cubicBezTo>
                <a:cubicBezTo>
                  <a:pt x="148" y="253474"/>
                  <a:pt x="12848" y="91549"/>
                  <a:pt x="11790" y="92078"/>
                </a:cubicBezTo>
                <a:cubicBezTo>
                  <a:pt x="10732" y="92607"/>
                  <a:pt x="2265" y="231778"/>
                  <a:pt x="2265" y="241303"/>
                </a:cubicBezTo>
                <a:cubicBezTo>
                  <a:pt x="2265" y="250828"/>
                  <a:pt x="11790" y="148699"/>
                  <a:pt x="11790" y="149228"/>
                </a:cubicBezTo>
                <a:cubicBezTo>
                  <a:pt x="11790" y="149757"/>
                  <a:pt x="-6202" y="264057"/>
                  <a:pt x="2265" y="244478"/>
                </a:cubicBezTo>
                <a:cubicBezTo>
                  <a:pt x="10732" y="224899"/>
                  <a:pt x="61532" y="1061"/>
                  <a:pt x="62590" y="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フリーフォーム 25">
            <a:extLst>
              <a:ext uri="{FF2B5EF4-FFF2-40B4-BE49-F238E27FC236}">
                <a16:creationId xmlns:a16="http://schemas.microsoft.com/office/drawing/2014/main" id="{7808CEE1-49CF-1936-D152-D1B5D8FACA29}"/>
              </a:ext>
            </a:extLst>
          </p:cNvPr>
          <p:cNvSpPr/>
          <p:nvPr/>
        </p:nvSpPr>
        <p:spPr>
          <a:xfrm>
            <a:off x="5368305" y="2974154"/>
            <a:ext cx="127965" cy="230036"/>
          </a:xfrm>
          <a:custGeom>
            <a:avLst/>
            <a:gdLst>
              <a:gd name="connsiteX0" fmla="*/ 620 w 127965"/>
              <a:gd name="connsiteY0" fmla="*/ 229421 h 230036"/>
              <a:gd name="connsiteX1" fmla="*/ 124445 w 127965"/>
              <a:gd name="connsiteY1" fmla="*/ 7171 h 230036"/>
              <a:gd name="connsiteX2" fmla="*/ 95870 w 127965"/>
              <a:gd name="connsiteY2" fmla="*/ 57971 h 230036"/>
              <a:gd name="connsiteX3" fmla="*/ 114920 w 127965"/>
              <a:gd name="connsiteY3" fmla="*/ 92896 h 230036"/>
              <a:gd name="connsiteX4" fmla="*/ 105395 w 127965"/>
              <a:gd name="connsiteY4" fmla="*/ 57971 h 230036"/>
              <a:gd name="connsiteX5" fmla="*/ 29195 w 127965"/>
              <a:gd name="connsiteY5" fmla="*/ 181796 h 230036"/>
              <a:gd name="connsiteX6" fmla="*/ 73645 w 127965"/>
              <a:gd name="connsiteY6" fmla="*/ 77021 h 230036"/>
              <a:gd name="connsiteX7" fmla="*/ 620 w 127965"/>
              <a:gd name="connsiteY7" fmla="*/ 229421 h 230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965" h="230036">
                <a:moveTo>
                  <a:pt x="620" y="229421"/>
                </a:moveTo>
                <a:cubicBezTo>
                  <a:pt x="9087" y="217779"/>
                  <a:pt x="108570" y="35746"/>
                  <a:pt x="124445" y="7171"/>
                </a:cubicBezTo>
                <a:cubicBezTo>
                  <a:pt x="140320" y="-21404"/>
                  <a:pt x="97457" y="43684"/>
                  <a:pt x="95870" y="57971"/>
                </a:cubicBezTo>
                <a:cubicBezTo>
                  <a:pt x="94283" y="72258"/>
                  <a:pt x="113333" y="92896"/>
                  <a:pt x="114920" y="92896"/>
                </a:cubicBezTo>
                <a:cubicBezTo>
                  <a:pt x="116507" y="92896"/>
                  <a:pt x="119682" y="43154"/>
                  <a:pt x="105395" y="57971"/>
                </a:cubicBezTo>
                <a:cubicBezTo>
                  <a:pt x="91108" y="72788"/>
                  <a:pt x="34487" y="178621"/>
                  <a:pt x="29195" y="181796"/>
                </a:cubicBezTo>
                <a:cubicBezTo>
                  <a:pt x="23903" y="184971"/>
                  <a:pt x="74174" y="70142"/>
                  <a:pt x="73645" y="77021"/>
                </a:cubicBezTo>
                <a:cubicBezTo>
                  <a:pt x="73116" y="83900"/>
                  <a:pt x="-7847" y="241063"/>
                  <a:pt x="620" y="229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リーフォーム 26">
            <a:extLst>
              <a:ext uri="{FF2B5EF4-FFF2-40B4-BE49-F238E27FC236}">
                <a16:creationId xmlns:a16="http://schemas.microsoft.com/office/drawing/2014/main" id="{9CDD1709-3BA9-AFE3-091A-13BC33B4B011}"/>
              </a:ext>
            </a:extLst>
          </p:cNvPr>
          <p:cNvSpPr/>
          <p:nvPr/>
        </p:nvSpPr>
        <p:spPr>
          <a:xfrm>
            <a:off x="5333834" y="2978148"/>
            <a:ext cx="162304" cy="191223"/>
          </a:xfrm>
          <a:custGeom>
            <a:avLst/>
            <a:gdLst>
              <a:gd name="connsiteX0" fmla="*/ 166 w 162304"/>
              <a:gd name="connsiteY0" fmla="*/ 2 h 191223"/>
              <a:gd name="connsiteX1" fmla="*/ 63666 w 162304"/>
              <a:gd name="connsiteY1" fmla="*/ 98427 h 191223"/>
              <a:gd name="connsiteX2" fmla="*/ 47791 w 162304"/>
              <a:gd name="connsiteY2" fmla="*/ 66677 h 191223"/>
              <a:gd name="connsiteX3" fmla="*/ 95416 w 162304"/>
              <a:gd name="connsiteY3" fmla="*/ 114302 h 191223"/>
              <a:gd name="connsiteX4" fmla="*/ 82716 w 162304"/>
              <a:gd name="connsiteY4" fmla="*/ 73027 h 191223"/>
              <a:gd name="connsiteX5" fmla="*/ 162091 w 162304"/>
              <a:gd name="connsiteY5" fmla="*/ 190502 h 191223"/>
              <a:gd name="connsiteX6" fmla="*/ 104941 w 162304"/>
              <a:gd name="connsiteY6" fmla="*/ 120652 h 191223"/>
              <a:gd name="connsiteX7" fmla="*/ 70016 w 162304"/>
              <a:gd name="connsiteY7" fmla="*/ 82552 h 191223"/>
              <a:gd name="connsiteX8" fmla="*/ 79541 w 162304"/>
              <a:gd name="connsiteY8" fmla="*/ 117477 h 191223"/>
              <a:gd name="connsiteX9" fmla="*/ 16041 w 162304"/>
              <a:gd name="connsiteY9" fmla="*/ 47627 h 191223"/>
              <a:gd name="connsiteX10" fmla="*/ 85891 w 162304"/>
              <a:gd name="connsiteY10" fmla="*/ 101602 h 191223"/>
              <a:gd name="connsiteX11" fmla="*/ 166 w 162304"/>
              <a:gd name="connsiteY11" fmla="*/ 2 h 191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304" h="191223">
                <a:moveTo>
                  <a:pt x="166" y="2"/>
                </a:moveTo>
                <a:cubicBezTo>
                  <a:pt x="-3538" y="-527"/>
                  <a:pt x="55729" y="87315"/>
                  <a:pt x="63666" y="98427"/>
                </a:cubicBezTo>
                <a:cubicBezTo>
                  <a:pt x="71604" y="109540"/>
                  <a:pt x="42499" y="64031"/>
                  <a:pt x="47791" y="66677"/>
                </a:cubicBezTo>
                <a:cubicBezTo>
                  <a:pt x="53083" y="69323"/>
                  <a:pt x="89595" y="113244"/>
                  <a:pt x="95416" y="114302"/>
                </a:cubicBezTo>
                <a:cubicBezTo>
                  <a:pt x="101237" y="115360"/>
                  <a:pt x="71604" y="60327"/>
                  <a:pt x="82716" y="73027"/>
                </a:cubicBezTo>
                <a:cubicBezTo>
                  <a:pt x="93828" y="85727"/>
                  <a:pt x="158387" y="182565"/>
                  <a:pt x="162091" y="190502"/>
                </a:cubicBezTo>
                <a:cubicBezTo>
                  <a:pt x="165795" y="198439"/>
                  <a:pt x="120287" y="138644"/>
                  <a:pt x="104941" y="120652"/>
                </a:cubicBezTo>
                <a:cubicBezTo>
                  <a:pt x="89595" y="102660"/>
                  <a:pt x="74249" y="83081"/>
                  <a:pt x="70016" y="82552"/>
                </a:cubicBezTo>
                <a:cubicBezTo>
                  <a:pt x="65783" y="82023"/>
                  <a:pt x="88537" y="123298"/>
                  <a:pt x="79541" y="117477"/>
                </a:cubicBezTo>
                <a:cubicBezTo>
                  <a:pt x="70545" y="111656"/>
                  <a:pt x="14983" y="50273"/>
                  <a:pt x="16041" y="47627"/>
                </a:cubicBezTo>
                <a:cubicBezTo>
                  <a:pt x="17099" y="44981"/>
                  <a:pt x="88537" y="106894"/>
                  <a:pt x="85891" y="101602"/>
                </a:cubicBezTo>
                <a:cubicBezTo>
                  <a:pt x="83245" y="96310"/>
                  <a:pt x="3870" y="531"/>
                  <a:pt x="166" y="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リーフォーム 27">
            <a:extLst>
              <a:ext uri="{FF2B5EF4-FFF2-40B4-BE49-F238E27FC236}">
                <a16:creationId xmlns:a16="http://schemas.microsoft.com/office/drawing/2014/main" id="{92EBC101-D268-6D15-7C97-EABB80E38D0E}"/>
              </a:ext>
            </a:extLst>
          </p:cNvPr>
          <p:cNvSpPr/>
          <p:nvPr/>
        </p:nvSpPr>
        <p:spPr>
          <a:xfrm>
            <a:off x="5299041" y="2990714"/>
            <a:ext cx="76608" cy="224193"/>
          </a:xfrm>
          <a:custGeom>
            <a:avLst/>
            <a:gdLst>
              <a:gd name="connsiteX0" fmla="*/ 12734 w 76608"/>
              <a:gd name="connsiteY0" fmla="*/ 136 h 224193"/>
              <a:gd name="connsiteX1" fmla="*/ 19084 w 76608"/>
              <a:gd name="connsiteY1" fmla="*/ 158886 h 224193"/>
              <a:gd name="connsiteX2" fmla="*/ 9559 w 76608"/>
              <a:gd name="connsiteY2" fmla="*/ 120786 h 224193"/>
              <a:gd name="connsiteX3" fmla="*/ 76234 w 76608"/>
              <a:gd name="connsiteY3" fmla="*/ 222386 h 224193"/>
              <a:gd name="connsiteX4" fmla="*/ 34959 w 76608"/>
              <a:gd name="connsiteY4" fmla="*/ 181111 h 224193"/>
              <a:gd name="connsiteX5" fmla="*/ 34 w 76608"/>
              <a:gd name="connsiteY5" fmla="*/ 120786 h 224193"/>
              <a:gd name="connsiteX6" fmla="*/ 41309 w 76608"/>
              <a:gd name="connsiteY6" fmla="*/ 152536 h 224193"/>
              <a:gd name="connsiteX7" fmla="*/ 9559 w 76608"/>
              <a:gd name="connsiteY7" fmla="*/ 98561 h 224193"/>
              <a:gd name="connsiteX8" fmla="*/ 9559 w 76608"/>
              <a:gd name="connsiteY8" fmla="*/ 130311 h 224193"/>
              <a:gd name="connsiteX9" fmla="*/ 12734 w 76608"/>
              <a:gd name="connsiteY9" fmla="*/ 136 h 224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608" h="224193">
                <a:moveTo>
                  <a:pt x="12734" y="136"/>
                </a:moveTo>
                <a:cubicBezTo>
                  <a:pt x="14321" y="4898"/>
                  <a:pt x="19613" y="138778"/>
                  <a:pt x="19084" y="158886"/>
                </a:cubicBezTo>
                <a:cubicBezTo>
                  <a:pt x="18555" y="178994"/>
                  <a:pt x="34" y="110203"/>
                  <a:pt x="9559" y="120786"/>
                </a:cubicBezTo>
                <a:cubicBezTo>
                  <a:pt x="19084" y="131369"/>
                  <a:pt x="72001" y="212332"/>
                  <a:pt x="76234" y="222386"/>
                </a:cubicBezTo>
                <a:cubicBezTo>
                  <a:pt x="80467" y="232440"/>
                  <a:pt x="47659" y="198044"/>
                  <a:pt x="34959" y="181111"/>
                </a:cubicBezTo>
                <a:cubicBezTo>
                  <a:pt x="22259" y="164178"/>
                  <a:pt x="-1024" y="125548"/>
                  <a:pt x="34" y="120786"/>
                </a:cubicBezTo>
                <a:cubicBezTo>
                  <a:pt x="1092" y="116024"/>
                  <a:pt x="39722" y="156240"/>
                  <a:pt x="41309" y="152536"/>
                </a:cubicBezTo>
                <a:cubicBezTo>
                  <a:pt x="42896" y="148832"/>
                  <a:pt x="14851" y="102265"/>
                  <a:pt x="9559" y="98561"/>
                </a:cubicBezTo>
                <a:cubicBezTo>
                  <a:pt x="4267" y="94857"/>
                  <a:pt x="11146" y="144069"/>
                  <a:pt x="9559" y="130311"/>
                </a:cubicBezTo>
                <a:cubicBezTo>
                  <a:pt x="7972" y="116553"/>
                  <a:pt x="11147" y="-4626"/>
                  <a:pt x="12734" y="1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フリーフォーム 28">
            <a:extLst>
              <a:ext uri="{FF2B5EF4-FFF2-40B4-BE49-F238E27FC236}">
                <a16:creationId xmlns:a16="http://schemas.microsoft.com/office/drawing/2014/main" id="{7558EB8D-5AF8-EDB5-6C5B-97650CF5AB6C}"/>
              </a:ext>
            </a:extLst>
          </p:cNvPr>
          <p:cNvSpPr/>
          <p:nvPr/>
        </p:nvSpPr>
        <p:spPr>
          <a:xfrm>
            <a:off x="4930660" y="3007455"/>
            <a:ext cx="426219" cy="216824"/>
          </a:xfrm>
          <a:custGeom>
            <a:avLst/>
            <a:gdLst>
              <a:gd name="connsiteX0" fmla="*/ 181090 w 426219"/>
              <a:gd name="connsiteY0" fmla="*/ 27845 h 216824"/>
              <a:gd name="connsiteX1" fmla="*/ 323965 w 426219"/>
              <a:gd name="connsiteY1" fmla="*/ 69120 h 216824"/>
              <a:gd name="connsiteX2" fmla="*/ 425565 w 426219"/>
              <a:gd name="connsiteY2" fmla="*/ 215170 h 216824"/>
              <a:gd name="connsiteX3" fmla="*/ 365240 w 426219"/>
              <a:gd name="connsiteY3" fmla="*/ 138970 h 216824"/>
              <a:gd name="connsiteX4" fmla="*/ 317615 w 426219"/>
              <a:gd name="connsiteY4" fmla="*/ 2445 h 216824"/>
              <a:gd name="connsiteX5" fmla="*/ 327140 w 426219"/>
              <a:gd name="connsiteY5" fmla="*/ 50070 h 216824"/>
              <a:gd name="connsiteX6" fmla="*/ 295390 w 426219"/>
              <a:gd name="connsiteY6" fmla="*/ 34195 h 216824"/>
              <a:gd name="connsiteX7" fmla="*/ 346190 w 426219"/>
              <a:gd name="connsiteY7" fmla="*/ 100870 h 216824"/>
              <a:gd name="connsiteX8" fmla="*/ 115 w 426219"/>
              <a:gd name="connsiteY8" fmla="*/ 59595 h 216824"/>
              <a:gd name="connsiteX9" fmla="*/ 387465 w 426219"/>
              <a:gd name="connsiteY9" fmla="*/ 97695 h 216824"/>
              <a:gd name="connsiteX10" fmla="*/ 181090 w 426219"/>
              <a:gd name="connsiteY10" fmla="*/ 27845 h 21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219" h="216824">
                <a:moveTo>
                  <a:pt x="181090" y="27845"/>
                </a:moveTo>
                <a:cubicBezTo>
                  <a:pt x="170507" y="23082"/>
                  <a:pt x="283219" y="37899"/>
                  <a:pt x="323965" y="69120"/>
                </a:cubicBezTo>
                <a:cubicBezTo>
                  <a:pt x="364711" y="100341"/>
                  <a:pt x="418686" y="203528"/>
                  <a:pt x="425565" y="215170"/>
                </a:cubicBezTo>
                <a:cubicBezTo>
                  <a:pt x="432444" y="226812"/>
                  <a:pt x="383232" y="174424"/>
                  <a:pt x="365240" y="138970"/>
                </a:cubicBezTo>
                <a:cubicBezTo>
                  <a:pt x="347248" y="103516"/>
                  <a:pt x="323965" y="17262"/>
                  <a:pt x="317615" y="2445"/>
                </a:cubicBezTo>
                <a:cubicBezTo>
                  <a:pt x="311265" y="-12372"/>
                  <a:pt x="330844" y="44778"/>
                  <a:pt x="327140" y="50070"/>
                </a:cubicBezTo>
                <a:cubicBezTo>
                  <a:pt x="323436" y="55362"/>
                  <a:pt x="292215" y="25728"/>
                  <a:pt x="295390" y="34195"/>
                </a:cubicBezTo>
                <a:cubicBezTo>
                  <a:pt x="298565" y="42662"/>
                  <a:pt x="395403" y="96637"/>
                  <a:pt x="346190" y="100870"/>
                </a:cubicBezTo>
                <a:cubicBezTo>
                  <a:pt x="296978" y="105103"/>
                  <a:pt x="-6764" y="60124"/>
                  <a:pt x="115" y="59595"/>
                </a:cubicBezTo>
                <a:cubicBezTo>
                  <a:pt x="6994" y="59066"/>
                  <a:pt x="358890" y="104045"/>
                  <a:pt x="387465" y="97695"/>
                </a:cubicBezTo>
                <a:cubicBezTo>
                  <a:pt x="416040" y="91345"/>
                  <a:pt x="191673" y="32608"/>
                  <a:pt x="181090" y="2784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フリーフォーム 29">
            <a:extLst>
              <a:ext uri="{FF2B5EF4-FFF2-40B4-BE49-F238E27FC236}">
                <a16:creationId xmlns:a16="http://schemas.microsoft.com/office/drawing/2014/main" id="{B47D28C1-F325-BC9C-F9BB-C54AD774F543}"/>
              </a:ext>
            </a:extLst>
          </p:cNvPr>
          <p:cNvSpPr/>
          <p:nvPr/>
        </p:nvSpPr>
        <p:spPr>
          <a:xfrm>
            <a:off x="5051012" y="3019152"/>
            <a:ext cx="205723" cy="186220"/>
          </a:xfrm>
          <a:custGeom>
            <a:avLst/>
            <a:gdLst>
              <a:gd name="connsiteX0" fmla="*/ 413 w 205723"/>
              <a:gd name="connsiteY0" fmla="*/ 273 h 186220"/>
              <a:gd name="connsiteX1" fmla="*/ 121063 w 205723"/>
              <a:gd name="connsiteY1" fmla="*/ 98698 h 186220"/>
              <a:gd name="connsiteX2" fmla="*/ 203613 w 205723"/>
              <a:gd name="connsiteY2" fmla="*/ 184423 h 186220"/>
              <a:gd name="connsiteX3" fmla="*/ 175038 w 205723"/>
              <a:gd name="connsiteY3" fmla="*/ 152673 h 186220"/>
              <a:gd name="connsiteX4" fmla="*/ 108363 w 205723"/>
              <a:gd name="connsiteY4" fmla="*/ 101873 h 186220"/>
              <a:gd name="connsiteX5" fmla="*/ 165513 w 205723"/>
              <a:gd name="connsiteY5" fmla="*/ 130448 h 186220"/>
              <a:gd name="connsiteX6" fmla="*/ 413 w 205723"/>
              <a:gd name="connsiteY6" fmla="*/ 273 h 18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723" h="186220">
                <a:moveTo>
                  <a:pt x="413" y="273"/>
                </a:moveTo>
                <a:cubicBezTo>
                  <a:pt x="-6995" y="-5019"/>
                  <a:pt x="87196" y="68006"/>
                  <a:pt x="121063" y="98698"/>
                </a:cubicBezTo>
                <a:cubicBezTo>
                  <a:pt x="154930" y="129390"/>
                  <a:pt x="194617" y="175427"/>
                  <a:pt x="203613" y="184423"/>
                </a:cubicBezTo>
                <a:cubicBezTo>
                  <a:pt x="212609" y="193419"/>
                  <a:pt x="190913" y="166431"/>
                  <a:pt x="175038" y="152673"/>
                </a:cubicBezTo>
                <a:cubicBezTo>
                  <a:pt x="159163" y="138915"/>
                  <a:pt x="109950" y="105577"/>
                  <a:pt x="108363" y="101873"/>
                </a:cubicBezTo>
                <a:cubicBezTo>
                  <a:pt x="106776" y="98169"/>
                  <a:pt x="183505" y="147381"/>
                  <a:pt x="165513" y="130448"/>
                </a:cubicBezTo>
                <a:cubicBezTo>
                  <a:pt x="147521" y="113515"/>
                  <a:pt x="7821" y="5565"/>
                  <a:pt x="413" y="27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フリーフォーム 31">
            <a:extLst>
              <a:ext uri="{FF2B5EF4-FFF2-40B4-BE49-F238E27FC236}">
                <a16:creationId xmlns:a16="http://schemas.microsoft.com/office/drawing/2014/main" id="{0C0BC5FA-BE53-CADA-31D0-D583137C1570}"/>
              </a:ext>
            </a:extLst>
          </p:cNvPr>
          <p:cNvSpPr/>
          <p:nvPr/>
        </p:nvSpPr>
        <p:spPr>
          <a:xfrm>
            <a:off x="5173700" y="3028739"/>
            <a:ext cx="191814" cy="178985"/>
          </a:xfrm>
          <a:custGeom>
            <a:avLst/>
            <a:gdLst>
              <a:gd name="connsiteX0" fmla="*/ 52350 w 191814"/>
              <a:gd name="connsiteY0" fmla="*/ 211 h 178985"/>
              <a:gd name="connsiteX1" fmla="*/ 46000 w 191814"/>
              <a:gd name="connsiteY1" fmla="*/ 76411 h 178985"/>
              <a:gd name="connsiteX2" fmla="*/ 182525 w 191814"/>
              <a:gd name="connsiteY2" fmla="*/ 174836 h 178985"/>
              <a:gd name="connsiteX3" fmla="*/ 160300 w 191814"/>
              <a:gd name="connsiteY3" fmla="*/ 152611 h 178985"/>
              <a:gd name="connsiteX4" fmla="*/ 4725 w 191814"/>
              <a:gd name="connsiteY4" fmla="*/ 79586 h 178985"/>
              <a:gd name="connsiteX5" fmla="*/ 39650 w 191814"/>
              <a:gd name="connsiteY5" fmla="*/ 89111 h 178985"/>
              <a:gd name="connsiteX6" fmla="*/ 33300 w 191814"/>
              <a:gd name="connsiteY6" fmla="*/ 54186 h 178985"/>
              <a:gd name="connsiteX7" fmla="*/ 52350 w 191814"/>
              <a:gd name="connsiteY7" fmla="*/ 211 h 178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14" h="178985">
                <a:moveTo>
                  <a:pt x="52350" y="211"/>
                </a:moveTo>
                <a:cubicBezTo>
                  <a:pt x="54467" y="3915"/>
                  <a:pt x="24304" y="47307"/>
                  <a:pt x="46000" y="76411"/>
                </a:cubicBezTo>
                <a:cubicBezTo>
                  <a:pt x="67696" y="105515"/>
                  <a:pt x="182525" y="174836"/>
                  <a:pt x="182525" y="174836"/>
                </a:cubicBezTo>
                <a:cubicBezTo>
                  <a:pt x="201575" y="187536"/>
                  <a:pt x="189933" y="168486"/>
                  <a:pt x="160300" y="152611"/>
                </a:cubicBezTo>
                <a:cubicBezTo>
                  <a:pt x="130667" y="136736"/>
                  <a:pt x="24833" y="90169"/>
                  <a:pt x="4725" y="79586"/>
                </a:cubicBezTo>
                <a:cubicBezTo>
                  <a:pt x="-15383" y="69003"/>
                  <a:pt x="34888" y="93344"/>
                  <a:pt x="39650" y="89111"/>
                </a:cubicBezTo>
                <a:cubicBezTo>
                  <a:pt x="44412" y="84878"/>
                  <a:pt x="33829" y="65828"/>
                  <a:pt x="33300" y="54186"/>
                </a:cubicBezTo>
                <a:cubicBezTo>
                  <a:pt x="32771" y="42544"/>
                  <a:pt x="50233" y="-3493"/>
                  <a:pt x="52350" y="2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フリーフォーム 32">
            <a:extLst>
              <a:ext uri="{FF2B5EF4-FFF2-40B4-BE49-F238E27FC236}">
                <a16:creationId xmlns:a16="http://schemas.microsoft.com/office/drawing/2014/main" id="{23ECDF53-7340-4390-CFFE-BC50BDB38613}"/>
              </a:ext>
            </a:extLst>
          </p:cNvPr>
          <p:cNvSpPr/>
          <p:nvPr/>
        </p:nvSpPr>
        <p:spPr>
          <a:xfrm>
            <a:off x="4841828" y="3028824"/>
            <a:ext cx="286451" cy="198460"/>
          </a:xfrm>
          <a:custGeom>
            <a:avLst/>
            <a:gdLst>
              <a:gd name="connsiteX0" fmla="*/ 212772 w 286451"/>
              <a:gd name="connsiteY0" fmla="*/ 126 h 198460"/>
              <a:gd name="connsiteX1" fmla="*/ 6397 w 286451"/>
              <a:gd name="connsiteY1" fmla="*/ 79501 h 198460"/>
              <a:gd name="connsiteX2" fmla="*/ 107997 w 286451"/>
              <a:gd name="connsiteY2" fmla="*/ 44576 h 198460"/>
              <a:gd name="connsiteX3" fmla="*/ 196897 w 286451"/>
              <a:gd name="connsiteY3" fmla="*/ 114426 h 198460"/>
              <a:gd name="connsiteX4" fmla="*/ 206422 w 286451"/>
              <a:gd name="connsiteY4" fmla="*/ 104901 h 198460"/>
              <a:gd name="connsiteX5" fmla="*/ 285797 w 286451"/>
              <a:gd name="connsiteY5" fmla="*/ 196976 h 198460"/>
              <a:gd name="connsiteX6" fmla="*/ 244522 w 286451"/>
              <a:gd name="connsiteY6" fmla="*/ 155701 h 198460"/>
              <a:gd name="connsiteX7" fmla="*/ 250872 w 286451"/>
              <a:gd name="connsiteY7" fmla="*/ 76326 h 198460"/>
              <a:gd name="connsiteX8" fmla="*/ 234997 w 286451"/>
              <a:gd name="connsiteY8" fmla="*/ 130301 h 198460"/>
              <a:gd name="connsiteX9" fmla="*/ 165147 w 286451"/>
              <a:gd name="connsiteY9" fmla="*/ 82676 h 198460"/>
              <a:gd name="connsiteX10" fmla="*/ 95297 w 286451"/>
              <a:gd name="connsiteY10" fmla="*/ 22351 h 198460"/>
              <a:gd name="connsiteX11" fmla="*/ 47 w 286451"/>
              <a:gd name="connsiteY11" fmla="*/ 12826 h 198460"/>
              <a:gd name="connsiteX12" fmla="*/ 107997 w 286451"/>
              <a:gd name="connsiteY12" fmla="*/ 25526 h 198460"/>
              <a:gd name="connsiteX13" fmla="*/ 19097 w 286451"/>
              <a:gd name="connsiteY13" fmla="*/ 60451 h 198460"/>
              <a:gd name="connsiteX14" fmla="*/ 212772 w 286451"/>
              <a:gd name="connsiteY14" fmla="*/ 126 h 198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6451" h="198460">
                <a:moveTo>
                  <a:pt x="212772" y="126"/>
                </a:moveTo>
                <a:cubicBezTo>
                  <a:pt x="210655" y="3301"/>
                  <a:pt x="23859" y="72093"/>
                  <a:pt x="6397" y="79501"/>
                </a:cubicBezTo>
                <a:cubicBezTo>
                  <a:pt x="-11065" y="86909"/>
                  <a:pt x="76247" y="38755"/>
                  <a:pt x="107997" y="44576"/>
                </a:cubicBezTo>
                <a:cubicBezTo>
                  <a:pt x="139747" y="50397"/>
                  <a:pt x="180493" y="104372"/>
                  <a:pt x="196897" y="114426"/>
                </a:cubicBezTo>
                <a:cubicBezTo>
                  <a:pt x="213301" y="124480"/>
                  <a:pt x="191605" y="91143"/>
                  <a:pt x="206422" y="104901"/>
                </a:cubicBezTo>
                <a:cubicBezTo>
                  <a:pt x="221239" y="118659"/>
                  <a:pt x="279447" y="188509"/>
                  <a:pt x="285797" y="196976"/>
                </a:cubicBezTo>
                <a:cubicBezTo>
                  <a:pt x="292147" y="205443"/>
                  <a:pt x="250343" y="175809"/>
                  <a:pt x="244522" y="155701"/>
                </a:cubicBezTo>
                <a:cubicBezTo>
                  <a:pt x="238701" y="135593"/>
                  <a:pt x="252459" y="80559"/>
                  <a:pt x="250872" y="76326"/>
                </a:cubicBezTo>
                <a:cubicBezTo>
                  <a:pt x="249285" y="72093"/>
                  <a:pt x="249284" y="129243"/>
                  <a:pt x="234997" y="130301"/>
                </a:cubicBezTo>
                <a:cubicBezTo>
                  <a:pt x="220710" y="131359"/>
                  <a:pt x="188430" y="100668"/>
                  <a:pt x="165147" y="82676"/>
                </a:cubicBezTo>
                <a:cubicBezTo>
                  <a:pt x="141864" y="64684"/>
                  <a:pt x="122814" y="33993"/>
                  <a:pt x="95297" y="22351"/>
                </a:cubicBezTo>
                <a:cubicBezTo>
                  <a:pt x="67780" y="10709"/>
                  <a:pt x="-2070" y="12297"/>
                  <a:pt x="47" y="12826"/>
                </a:cubicBezTo>
                <a:cubicBezTo>
                  <a:pt x="2164" y="13355"/>
                  <a:pt x="104822" y="17588"/>
                  <a:pt x="107997" y="25526"/>
                </a:cubicBezTo>
                <a:cubicBezTo>
                  <a:pt x="111172" y="33464"/>
                  <a:pt x="6926" y="66272"/>
                  <a:pt x="19097" y="60451"/>
                </a:cubicBezTo>
                <a:cubicBezTo>
                  <a:pt x="31268" y="54630"/>
                  <a:pt x="214889" y="-3049"/>
                  <a:pt x="212772" y="1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フリーフォーム 33">
            <a:extLst>
              <a:ext uri="{FF2B5EF4-FFF2-40B4-BE49-F238E27FC236}">
                <a16:creationId xmlns:a16="http://schemas.microsoft.com/office/drawing/2014/main" id="{B8FEE2FA-526A-1F05-FD6B-A8F7B36244BE}"/>
              </a:ext>
            </a:extLst>
          </p:cNvPr>
          <p:cNvSpPr/>
          <p:nvPr/>
        </p:nvSpPr>
        <p:spPr>
          <a:xfrm>
            <a:off x="4757748" y="3032012"/>
            <a:ext cx="430456" cy="184277"/>
          </a:xfrm>
          <a:custGeom>
            <a:avLst/>
            <a:gdLst>
              <a:gd name="connsiteX0" fmla="*/ 325427 w 430456"/>
              <a:gd name="connsiteY0" fmla="*/ 113 h 184277"/>
              <a:gd name="connsiteX1" fmla="*/ 261927 w 430456"/>
              <a:gd name="connsiteY1" fmla="*/ 120763 h 184277"/>
              <a:gd name="connsiteX2" fmla="*/ 290502 w 430456"/>
              <a:gd name="connsiteY2" fmla="*/ 133463 h 184277"/>
              <a:gd name="connsiteX3" fmla="*/ 338127 w 430456"/>
              <a:gd name="connsiteY3" fmla="*/ 111238 h 184277"/>
              <a:gd name="connsiteX4" fmla="*/ 430202 w 430456"/>
              <a:gd name="connsiteY4" fmla="*/ 184263 h 184277"/>
              <a:gd name="connsiteX5" fmla="*/ 363527 w 430456"/>
              <a:gd name="connsiteY5" fmla="*/ 117588 h 184277"/>
              <a:gd name="connsiteX6" fmla="*/ 303202 w 430456"/>
              <a:gd name="connsiteY6" fmla="*/ 120763 h 184277"/>
              <a:gd name="connsiteX7" fmla="*/ 325427 w 430456"/>
              <a:gd name="connsiteY7" fmla="*/ 117588 h 184277"/>
              <a:gd name="connsiteX8" fmla="*/ 201602 w 430456"/>
              <a:gd name="connsiteY8" fmla="*/ 184263 h 184277"/>
              <a:gd name="connsiteX9" fmla="*/ 284152 w 430456"/>
              <a:gd name="connsiteY9" fmla="*/ 117588 h 184277"/>
              <a:gd name="connsiteX10" fmla="*/ 163502 w 430456"/>
              <a:gd name="connsiteY10" fmla="*/ 98538 h 184277"/>
              <a:gd name="connsiteX11" fmla="*/ 1577 w 430456"/>
              <a:gd name="connsiteY11" fmla="*/ 79488 h 184277"/>
              <a:gd name="connsiteX12" fmla="*/ 268277 w 430456"/>
              <a:gd name="connsiteY12" fmla="*/ 108063 h 184277"/>
              <a:gd name="connsiteX13" fmla="*/ 252402 w 430456"/>
              <a:gd name="connsiteY13" fmla="*/ 101713 h 184277"/>
              <a:gd name="connsiteX14" fmla="*/ 252402 w 430456"/>
              <a:gd name="connsiteY14" fmla="*/ 98538 h 184277"/>
              <a:gd name="connsiteX15" fmla="*/ 325427 w 430456"/>
              <a:gd name="connsiteY15" fmla="*/ 113 h 18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30456" h="184277">
                <a:moveTo>
                  <a:pt x="325427" y="113"/>
                </a:moveTo>
                <a:cubicBezTo>
                  <a:pt x="327014" y="3817"/>
                  <a:pt x="267748" y="98538"/>
                  <a:pt x="261927" y="120763"/>
                </a:cubicBezTo>
                <a:cubicBezTo>
                  <a:pt x="256106" y="142988"/>
                  <a:pt x="277802" y="135050"/>
                  <a:pt x="290502" y="133463"/>
                </a:cubicBezTo>
                <a:cubicBezTo>
                  <a:pt x="303202" y="131876"/>
                  <a:pt x="314844" y="102771"/>
                  <a:pt x="338127" y="111238"/>
                </a:cubicBezTo>
                <a:cubicBezTo>
                  <a:pt x="361410" y="119705"/>
                  <a:pt x="425969" y="183205"/>
                  <a:pt x="430202" y="184263"/>
                </a:cubicBezTo>
                <a:cubicBezTo>
                  <a:pt x="434435" y="185321"/>
                  <a:pt x="384694" y="128171"/>
                  <a:pt x="363527" y="117588"/>
                </a:cubicBezTo>
                <a:cubicBezTo>
                  <a:pt x="342360" y="107005"/>
                  <a:pt x="309552" y="120763"/>
                  <a:pt x="303202" y="120763"/>
                </a:cubicBezTo>
                <a:cubicBezTo>
                  <a:pt x="296852" y="120763"/>
                  <a:pt x="342360" y="107005"/>
                  <a:pt x="325427" y="117588"/>
                </a:cubicBezTo>
                <a:cubicBezTo>
                  <a:pt x="308494" y="128171"/>
                  <a:pt x="208481" y="184263"/>
                  <a:pt x="201602" y="184263"/>
                </a:cubicBezTo>
                <a:cubicBezTo>
                  <a:pt x="194723" y="184263"/>
                  <a:pt x="290502" y="131876"/>
                  <a:pt x="284152" y="117588"/>
                </a:cubicBezTo>
                <a:cubicBezTo>
                  <a:pt x="277802" y="103300"/>
                  <a:pt x="210598" y="104888"/>
                  <a:pt x="163502" y="98538"/>
                </a:cubicBezTo>
                <a:cubicBezTo>
                  <a:pt x="116406" y="92188"/>
                  <a:pt x="-15885" y="77901"/>
                  <a:pt x="1577" y="79488"/>
                </a:cubicBezTo>
                <a:cubicBezTo>
                  <a:pt x="19039" y="81075"/>
                  <a:pt x="226473" y="104359"/>
                  <a:pt x="268277" y="108063"/>
                </a:cubicBezTo>
                <a:cubicBezTo>
                  <a:pt x="310081" y="111767"/>
                  <a:pt x="255048" y="103301"/>
                  <a:pt x="252402" y="101713"/>
                </a:cubicBezTo>
                <a:cubicBezTo>
                  <a:pt x="249756" y="100126"/>
                  <a:pt x="242348" y="112296"/>
                  <a:pt x="252402" y="98538"/>
                </a:cubicBezTo>
                <a:cubicBezTo>
                  <a:pt x="262456" y="84780"/>
                  <a:pt x="323840" y="-3591"/>
                  <a:pt x="325427" y="1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フリーフォーム 34">
            <a:extLst>
              <a:ext uri="{FF2B5EF4-FFF2-40B4-BE49-F238E27FC236}">
                <a16:creationId xmlns:a16="http://schemas.microsoft.com/office/drawing/2014/main" id="{73562ECD-1DE4-59CA-BFFE-4EC07A4FF06E}"/>
              </a:ext>
            </a:extLst>
          </p:cNvPr>
          <p:cNvSpPr/>
          <p:nvPr/>
        </p:nvSpPr>
        <p:spPr>
          <a:xfrm>
            <a:off x="4787798" y="3044825"/>
            <a:ext cx="279509" cy="174638"/>
          </a:xfrm>
          <a:custGeom>
            <a:avLst/>
            <a:gdLst>
              <a:gd name="connsiteX0" fmla="*/ 102 w 279509"/>
              <a:gd name="connsiteY0" fmla="*/ 34925 h 174638"/>
              <a:gd name="connsiteX1" fmla="*/ 158852 w 279509"/>
              <a:gd name="connsiteY1" fmla="*/ 85725 h 174638"/>
              <a:gd name="connsiteX2" fmla="*/ 235052 w 279509"/>
              <a:gd name="connsiteY2" fmla="*/ 133350 h 174638"/>
              <a:gd name="connsiteX3" fmla="*/ 171552 w 279509"/>
              <a:gd name="connsiteY3" fmla="*/ 92075 h 174638"/>
              <a:gd name="connsiteX4" fmla="*/ 95352 w 279509"/>
              <a:gd name="connsiteY4" fmla="*/ 98425 h 174638"/>
              <a:gd name="connsiteX5" fmla="*/ 190602 w 279509"/>
              <a:gd name="connsiteY5" fmla="*/ 174625 h 174638"/>
              <a:gd name="connsiteX6" fmla="*/ 85827 w 279509"/>
              <a:gd name="connsiteY6" fmla="*/ 92075 h 174638"/>
              <a:gd name="connsiteX7" fmla="*/ 142977 w 279509"/>
              <a:gd name="connsiteY7" fmla="*/ 66675 h 174638"/>
              <a:gd name="connsiteX8" fmla="*/ 279502 w 279509"/>
              <a:gd name="connsiteY8" fmla="*/ 0 h 174638"/>
              <a:gd name="connsiteX9" fmla="*/ 136627 w 279509"/>
              <a:gd name="connsiteY9" fmla="*/ 66675 h 174638"/>
              <a:gd name="connsiteX10" fmla="*/ 102 w 279509"/>
              <a:gd name="connsiteY10" fmla="*/ 34925 h 17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9509" h="174638">
                <a:moveTo>
                  <a:pt x="102" y="34925"/>
                </a:moveTo>
                <a:cubicBezTo>
                  <a:pt x="3806" y="38100"/>
                  <a:pt x="119694" y="69321"/>
                  <a:pt x="158852" y="85725"/>
                </a:cubicBezTo>
                <a:cubicBezTo>
                  <a:pt x="198010" y="102129"/>
                  <a:pt x="232935" y="132292"/>
                  <a:pt x="235052" y="133350"/>
                </a:cubicBezTo>
                <a:cubicBezTo>
                  <a:pt x="237169" y="134408"/>
                  <a:pt x="194835" y="97896"/>
                  <a:pt x="171552" y="92075"/>
                </a:cubicBezTo>
                <a:cubicBezTo>
                  <a:pt x="148269" y="86254"/>
                  <a:pt x="92177" y="84667"/>
                  <a:pt x="95352" y="98425"/>
                </a:cubicBezTo>
                <a:cubicBezTo>
                  <a:pt x="98527" y="112183"/>
                  <a:pt x="192190" y="175683"/>
                  <a:pt x="190602" y="174625"/>
                </a:cubicBezTo>
                <a:cubicBezTo>
                  <a:pt x="189014" y="173567"/>
                  <a:pt x="93765" y="110067"/>
                  <a:pt x="85827" y="92075"/>
                </a:cubicBezTo>
                <a:cubicBezTo>
                  <a:pt x="77890" y="74083"/>
                  <a:pt x="110698" y="82021"/>
                  <a:pt x="142977" y="66675"/>
                </a:cubicBezTo>
                <a:cubicBezTo>
                  <a:pt x="175256" y="51329"/>
                  <a:pt x="280560" y="0"/>
                  <a:pt x="279502" y="0"/>
                </a:cubicBezTo>
                <a:cubicBezTo>
                  <a:pt x="278444" y="0"/>
                  <a:pt x="178960" y="59796"/>
                  <a:pt x="136627" y="66675"/>
                </a:cubicBezTo>
                <a:cubicBezTo>
                  <a:pt x="94294" y="73554"/>
                  <a:pt x="-3602" y="31750"/>
                  <a:pt x="102" y="349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フリーフォーム 35">
            <a:extLst>
              <a:ext uri="{FF2B5EF4-FFF2-40B4-BE49-F238E27FC236}">
                <a16:creationId xmlns:a16="http://schemas.microsoft.com/office/drawing/2014/main" id="{D03C9957-5FC2-742D-5524-BBFEDB27BEA9}"/>
              </a:ext>
            </a:extLst>
          </p:cNvPr>
          <p:cNvSpPr/>
          <p:nvPr/>
        </p:nvSpPr>
        <p:spPr>
          <a:xfrm>
            <a:off x="4629150" y="3073111"/>
            <a:ext cx="318096" cy="139159"/>
          </a:xfrm>
          <a:custGeom>
            <a:avLst/>
            <a:gdLst>
              <a:gd name="connsiteX0" fmla="*/ 184150 w 318096"/>
              <a:gd name="connsiteY0" fmla="*/ 289 h 139159"/>
              <a:gd name="connsiteX1" fmla="*/ 95250 w 318096"/>
              <a:gd name="connsiteY1" fmla="*/ 73314 h 139159"/>
              <a:gd name="connsiteX2" fmla="*/ 139700 w 318096"/>
              <a:gd name="connsiteY2" fmla="*/ 57439 h 139159"/>
              <a:gd name="connsiteX3" fmla="*/ 263525 w 318096"/>
              <a:gd name="connsiteY3" fmla="*/ 111414 h 139159"/>
              <a:gd name="connsiteX4" fmla="*/ 314325 w 318096"/>
              <a:gd name="connsiteY4" fmla="*/ 136814 h 139159"/>
              <a:gd name="connsiteX5" fmla="*/ 168275 w 318096"/>
              <a:gd name="connsiteY5" fmla="*/ 54264 h 139159"/>
              <a:gd name="connsiteX6" fmla="*/ 222250 w 318096"/>
              <a:gd name="connsiteY6" fmla="*/ 57439 h 139159"/>
              <a:gd name="connsiteX7" fmla="*/ 60325 w 318096"/>
              <a:gd name="connsiteY7" fmla="*/ 82839 h 139159"/>
              <a:gd name="connsiteX8" fmla="*/ 0 w 318096"/>
              <a:gd name="connsiteY8" fmla="*/ 86014 h 139159"/>
              <a:gd name="connsiteX9" fmla="*/ 107950 w 318096"/>
              <a:gd name="connsiteY9" fmla="*/ 79664 h 139159"/>
              <a:gd name="connsiteX10" fmla="*/ 53975 w 318096"/>
              <a:gd name="connsiteY10" fmla="*/ 105064 h 139159"/>
              <a:gd name="connsiteX11" fmla="*/ 184150 w 318096"/>
              <a:gd name="connsiteY11" fmla="*/ 289 h 139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096" h="139159">
                <a:moveTo>
                  <a:pt x="184150" y="289"/>
                </a:moveTo>
                <a:cubicBezTo>
                  <a:pt x="191029" y="-5003"/>
                  <a:pt x="102658" y="63789"/>
                  <a:pt x="95250" y="73314"/>
                </a:cubicBezTo>
                <a:cubicBezTo>
                  <a:pt x="87842" y="82839"/>
                  <a:pt x="111654" y="51089"/>
                  <a:pt x="139700" y="57439"/>
                </a:cubicBezTo>
                <a:cubicBezTo>
                  <a:pt x="167746" y="63789"/>
                  <a:pt x="234421" y="98185"/>
                  <a:pt x="263525" y="111414"/>
                </a:cubicBezTo>
                <a:cubicBezTo>
                  <a:pt x="292629" y="124643"/>
                  <a:pt x="330200" y="146339"/>
                  <a:pt x="314325" y="136814"/>
                </a:cubicBezTo>
                <a:cubicBezTo>
                  <a:pt x="298450" y="127289"/>
                  <a:pt x="183621" y="67493"/>
                  <a:pt x="168275" y="54264"/>
                </a:cubicBezTo>
                <a:cubicBezTo>
                  <a:pt x="152929" y="41035"/>
                  <a:pt x="240242" y="52677"/>
                  <a:pt x="222250" y="57439"/>
                </a:cubicBezTo>
                <a:cubicBezTo>
                  <a:pt x="204258" y="62202"/>
                  <a:pt x="97367" y="78077"/>
                  <a:pt x="60325" y="82839"/>
                </a:cubicBezTo>
                <a:cubicBezTo>
                  <a:pt x="23283" y="87601"/>
                  <a:pt x="0" y="86014"/>
                  <a:pt x="0" y="86014"/>
                </a:cubicBezTo>
                <a:cubicBezTo>
                  <a:pt x="7937" y="85485"/>
                  <a:pt x="98954" y="76489"/>
                  <a:pt x="107950" y="79664"/>
                </a:cubicBezTo>
                <a:cubicBezTo>
                  <a:pt x="116946" y="82839"/>
                  <a:pt x="41275" y="117764"/>
                  <a:pt x="53975" y="105064"/>
                </a:cubicBezTo>
                <a:cubicBezTo>
                  <a:pt x="66675" y="92364"/>
                  <a:pt x="177271" y="5581"/>
                  <a:pt x="184150" y="2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フリーフォーム 36">
            <a:extLst>
              <a:ext uri="{FF2B5EF4-FFF2-40B4-BE49-F238E27FC236}">
                <a16:creationId xmlns:a16="http://schemas.microsoft.com/office/drawing/2014/main" id="{B2CA8CED-C2C3-3A2B-65A1-8B9D1D567B08}"/>
              </a:ext>
            </a:extLst>
          </p:cNvPr>
          <p:cNvSpPr/>
          <p:nvPr/>
        </p:nvSpPr>
        <p:spPr>
          <a:xfrm>
            <a:off x="4478960" y="3069763"/>
            <a:ext cx="325080" cy="119392"/>
          </a:xfrm>
          <a:custGeom>
            <a:avLst/>
            <a:gdLst>
              <a:gd name="connsiteX0" fmla="*/ 321640 w 325080"/>
              <a:gd name="connsiteY0" fmla="*/ 462 h 119392"/>
              <a:gd name="connsiteX1" fmla="*/ 248615 w 325080"/>
              <a:gd name="connsiteY1" fmla="*/ 38562 h 119392"/>
              <a:gd name="connsiteX2" fmla="*/ 137490 w 325080"/>
              <a:gd name="connsiteY2" fmla="*/ 57612 h 119392"/>
              <a:gd name="connsiteX3" fmla="*/ 965 w 325080"/>
              <a:gd name="connsiteY3" fmla="*/ 111587 h 119392"/>
              <a:gd name="connsiteX4" fmla="*/ 80340 w 325080"/>
              <a:gd name="connsiteY4" fmla="*/ 76662 h 119392"/>
              <a:gd name="connsiteX5" fmla="*/ 153365 w 325080"/>
              <a:gd name="connsiteY5" fmla="*/ 60787 h 119392"/>
              <a:gd name="connsiteX6" fmla="*/ 121615 w 325080"/>
              <a:gd name="connsiteY6" fmla="*/ 32212 h 119392"/>
              <a:gd name="connsiteX7" fmla="*/ 153365 w 325080"/>
              <a:gd name="connsiteY7" fmla="*/ 41737 h 119392"/>
              <a:gd name="connsiteX8" fmla="*/ 121615 w 325080"/>
              <a:gd name="connsiteY8" fmla="*/ 83012 h 119392"/>
              <a:gd name="connsiteX9" fmla="*/ 102565 w 325080"/>
              <a:gd name="connsiteY9" fmla="*/ 117937 h 119392"/>
              <a:gd name="connsiteX10" fmla="*/ 175590 w 325080"/>
              <a:gd name="connsiteY10" fmla="*/ 32212 h 119392"/>
              <a:gd name="connsiteX11" fmla="*/ 137490 w 325080"/>
              <a:gd name="connsiteY11" fmla="*/ 67137 h 119392"/>
              <a:gd name="connsiteX12" fmla="*/ 321640 w 325080"/>
              <a:gd name="connsiteY12" fmla="*/ 462 h 119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080" h="119392">
                <a:moveTo>
                  <a:pt x="321640" y="462"/>
                </a:moveTo>
                <a:cubicBezTo>
                  <a:pt x="340161" y="-4301"/>
                  <a:pt x="279307" y="29037"/>
                  <a:pt x="248615" y="38562"/>
                </a:cubicBezTo>
                <a:cubicBezTo>
                  <a:pt x="217923" y="48087"/>
                  <a:pt x="178765" y="45441"/>
                  <a:pt x="137490" y="57612"/>
                </a:cubicBezTo>
                <a:cubicBezTo>
                  <a:pt x="96215" y="69783"/>
                  <a:pt x="10490" y="108412"/>
                  <a:pt x="965" y="111587"/>
                </a:cubicBezTo>
                <a:cubicBezTo>
                  <a:pt x="-8560" y="114762"/>
                  <a:pt x="54940" y="85129"/>
                  <a:pt x="80340" y="76662"/>
                </a:cubicBezTo>
                <a:cubicBezTo>
                  <a:pt x="105740" y="68195"/>
                  <a:pt x="146486" y="68195"/>
                  <a:pt x="153365" y="60787"/>
                </a:cubicBezTo>
                <a:cubicBezTo>
                  <a:pt x="160244" y="53379"/>
                  <a:pt x="121615" y="35387"/>
                  <a:pt x="121615" y="32212"/>
                </a:cubicBezTo>
                <a:cubicBezTo>
                  <a:pt x="121615" y="29037"/>
                  <a:pt x="153365" y="33270"/>
                  <a:pt x="153365" y="41737"/>
                </a:cubicBezTo>
                <a:cubicBezTo>
                  <a:pt x="153365" y="50204"/>
                  <a:pt x="130082" y="70312"/>
                  <a:pt x="121615" y="83012"/>
                </a:cubicBezTo>
                <a:cubicBezTo>
                  <a:pt x="113148" y="95712"/>
                  <a:pt x="93569" y="126404"/>
                  <a:pt x="102565" y="117937"/>
                </a:cubicBezTo>
                <a:cubicBezTo>
                  <a:pt x="111561" y="109470"/>
                  <a:pt x="169769" y="40679"/>
                  <a:pt x="175590" y="32212"/>
                </a:cubicBezTo>
                <a:cubicBezTo>
                  <a:pt x="181411" y="23745"/>
                  <a:pt x="120028" y="68724"/>
                  <a:pt x="137490" y="67137"/>
                </a:cubicBezTo>
                <a:cubicBezTo>
                  <a:pt x="154952" y="65550"/>
                  <a:pt x="303119" y="5225"/>
                  <a:pt x="321640" y="4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フリーフォーム 37">
            <a:extLst>
              <a:ext uri="{FF2B5EF4-FFF2-40B4-BE49-F238E27FC236}">
                <a16:creationId xmlns:a16="http://schemas.microsoft.com/office/drawing/2014/main" id="{3F9BD10A-BF24-DF52-1BB4-B4A93D15451C}"/>
              </a:ext>
            </a:extLst>
          </p:cNvPr>
          <p:cNvSpPr/>
          <p:nvPr/>
        </p:nvSpPr>
        <p:spPr>
          <a:xfrm>
            <a:off x="4456697" y="3155502"/>
            <a:ext cx="509354" cy="124304"/>
          </a:xfrm>
          <a:custGeom>
            <a:avLst/>
            <a:gdLst>
              <a:gd name="connsiteX0" fmla="*/ 1003 w 509354"/>
              <a:gd name="connsiteY0" fmla="*/ 124273 h 124304"/>
              <a:gd name="connsiteX1" fmla="*/ 226428 w 509354"/>
              <a:gd name="connsiteY1" fmla="*/ 44898 h 124304"/>
              <a:gd name="connsiteX2" fmla="*/ 131178 w 509354"/>
              <a:gd name="connsiteY2" fmla="*/ 48073 h 124304"/>
              <a:gd name="connsiteX3" fmla="*/ 264528 w 509354"/>
              <a:gd name="connsiteY3" fmla="*/ 48073 h 124304"/>
              <a:gd name="connsiteX4" fmla="*/ 334378 w 509354"/>
              <a:gd name="connsiteY4" fmla="*/ 48073 h 124304"/>
              <a:gd name="connsiteX5" fmla="*/ 324853 w 509354"/>
              <a:gd name="connsiteY5" fmla="*/ 25848 h 124304"/>
              <a:gd name="connsiteX6" fmla="*/ 509003 w 509354"/>
              <a:gd name="connsiteY6" fmla="*/ 89348 h 124304"/>
              <a:gd name="connsiteX7" fmla="*/ 366128 w 509354"/>
              <a:gd name="connsiteY7" fmla="*/ 44898 h 124304"/>
              <a:gd name="connsiteX8" fmla="*/ 185153 w 509354"/>
              <a:gd name="connsiteY8" fmla="*/ 448 h 124304"/>
              <a:gd name="connsiteX9" fmla="*/ 353428 w 509354"/>
              <a:gd name="connsiteY9" fmla="*/ 73473 h 124304"/>
              <a:gd name="connsiteX10" fmla="*/ 235953 w 509354"/>
              <a:gd name="connsiteY10" fmla="*/ 48073 h 124304"/>
              <a:gd name="connsiteX11" fmla="*/ 178803 w 509354"/>
              <a:gd name="connsiteY11" fmla="*/ 92523 h 124304"/>
              <a:gd name="connsiteX12" fmla="*/ 191503 w 509354"/>
              <a:gd name="connsiteY12" fmla="*/ 38548 h 124304"/>
              <a:gd name="connsiteX13" fmla="*/ 162928 w 509354"/>
              <a:gd name="connsiteY13" fmla="*/ 60773 h 124304"/>
              <a:gd name="connsiteX14" fmla="*/ 96253 w 509354"/>
              <a:gd name="connsiteY14" fmla="*/ 54423 h 124304"/>
              <a:gd name="connsiteX15" fmla="*/ 140703 w 509354"/>
              <a:gd name="connsiteY15" fmla="*/ 54423 h 124304"/>
              <a:gd name="connsiteX16" fmla="*/ 1003 w 509354"/>
              <a:gd name="connsiteY16" fmla="*/ 124273 h 12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09354" h="124304">
                <a:moveTo>
                  <a:pt x="1003" y="124273"/>
                </a:moveTo>
                <a:cubicBezTo>
                  <a:pt x="15290" y="122686"/>
                  <a:pt x="204732" y="57598"/>
                  <a:pt x="226428" y="44898"/>
                </a:cubicBezTo>
                <a:cubicBezTo>
                  <a:pt x="248124" y="32198"/>
                  <a:pt x="124828" y="47544"/>
                  <a:pt x="131178" y="48073"/>
                </a:cubicBezTo>
                <a:cubicBezTo>
                  <a:pt x="137528" y="48602"/>
                  <a:pt x="264528" y="48073"/>
                  <a:pt x="264528" y="48073"/>
                </a:cubicBezTo>
                <a:cubicBezTo>
                  <a:pt x="298395" y="48073"/>
                  <a:pt x="324324" y="51777"/>
                  <a:pt x="334378" y="48073"/>
                </a:cubicBezTo>
                <a:cubicBezTo>
                  <a:pt x="344432" y="44369"/>
                  <a:pt x="295749" y="18969"/>
                  <a:pt x="324853" y="25848"/>
                </a:cubicBezTo>
                <a:cubicBezTo>
                  <a:pt x="353957" y="32727"/>
                  <a:pt x="502124" y="86173"/>
                  <a:pt x="509003" y="89348"/>
                </a:cubicBezTo>
                <a:cubicBezTo>
                  <a:pt x="515882" y="92523"/>
                  <a:pt x="420103" y="59715"/>
                  <a:pt x="366128" y="44898"/>
                </a:cubicBezTo>
                <a:cubicBezTo>
                  <a:pt x="312153" y="30081"/>
                  <a:pt x="187270" y="-4314"/>
                  <a:pt x="185153" y="448"/>
                </a:cubicBezTo>
                <a:cubicBezTo>
                  <a:pt x="183036" y="5210"/>
                  <a:pt x="344961" y="65535"/>
                  <a:pt x="353428" y="73473"/>
                </a:cubicBezTo>
                <a:cubicBezTo>
                  <a:pt x="361895" y="81410"/>
                  <a:pt x="265057" y="44898"/>
                  <a:pt x="235953" y="48073"/>
                </a:cubicBezTo>
                <a:cubicBezTo>
                  <a:pt x="206849" y="51248"/>
                  <a:pt x="186211" y="94110"/>
                  <a:pt x="178803" y="92523"/>
                </a:cubicBezTo>
                <a:cubicBezTo>
                  <a:pt x="171395" y="90936"/>
                  <a:pt x="194149" y="43840"/>
                  <a:pt x="191503" y="38548"/>
                </a:cubicBezTo>
                <a:cubicBezTo>
                  <a:pt x="188857" y="33256"/>
                  <a:pt x="178803" y="58127"/>
                  <a:pt x="162928" y="60773"/>
                </a:cubicBezTo>
                <a:cubicBezTo>
                  <a:pt x="147053" y="63419"/>
                  <a:pt x="99957" y="55481"/>
                  <a:pt x="96253" y="54423"/>
                </a:cubicBezTo>
                <a:cubicBezTo>
                  <a:pt x="92549" y="53365"/>
                  <a:pt x="151815" y="41723"/>
                  <a:pt x="140703" y="54423"/>
                </a:cubicBezTo>
                <a:cubicBezTo>
                  <a:pt x="129591" y="67123"/>
                  <a:pt x="-13284" y="125860"/>
                  <a:pt x="1003" y="12427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フリーフォーム 30">
            <a:extLst>
              <a:ext uri="{FF2B5EF4-FFF2-40B4-BE49-F238E27FC236}">
                <a16:creationId xmlns:a16="http://schemas.microsoft.com/office/drawing/2014/main" id="{D3E9C273-F0CB-3B59-AA6F-F829EFD9E9DB}"/>
              </a:ext>
            </a:extLst>
          </p:cNvPr>
          <p:cNvSpPr/>
          <p:nvPr/>
        </p:nvSpPr>
        <p:spPr>
          <a:xfrm>
            <a:off x="6162455" y="3384074"/>
            <a:ext cx="188230" cy="194608"/>
          </a:xfrm>
          <a:custGeom>
            <a:avLst/>
            <a:gdLst>
              <a:gd name="connsiteX0" fmla="*/ 120870 w 188230"/>
              <a:gd name="connsiteY0" fmla="*/ 476 h 194608"/>
              <a:gd name="connsiteX1" fmla="*/ 19270 w 188230"/>
              <a:gd name="connsiteY1" fmla="*/ 156051 h 194608"/>
              <a:gd name="connsiteX2" fmla="*/ 38320 w 188230"/>
              <a:gd name="connsiteY2" fmla="*/ 124301 h 194608"/>
              <a:gd name="connsiteX3" fmla="*/ 220 w 188230"/>
              <a:gd name="connsiteY3" fmla="*/ 194151 h 194608"/>
              <a:gd name="connsiteX4" fmla="*/ 31970 w 188230"/>
              <a:gd name="connsiteY4" fmla="*/ 146526 h 194608"/>
              <a:gd name="connsiteX5" fmla="*/ 187545 w 188230"/>
              <a:gd name="connsiteY5" fmla="*/ 476 h 194608"/>
              <a:gd name="connsiteX6" fmla="*/ 89120 w 188230"/>
              <a:gd name="connsiteY6" fmla="*/ 98901 h 194608"/>
              <a:gd name="connsiteX7" fmla="*/ 95470 w 188230"/>
              <a:gd name="connsiteY7" fmla="*/ 76676 h 194608"/>
              <a:gd name="connsiteX8" fmla="*/ 70070 w 188230"/>
              <a:gd name="connsiteY8" fmla="*/ 102076 h 194608"/>
              <a:gd name="connsiteX9" fmla="*/ 79595 w 188230"/>
              <a:gd name="connsiteY9" fmla="*/ 79851 h 194608"/>
              <a:gd name="connsiteX10" fmla="*/ 35145 w 188230"/>
              <a:gd name="connsiteY10" fmla="*/ 124301 h 194608"/>
              <a:gd name="connsiteX11" fmla="*/ 44670 w 188230"/>
              <a:gd name="connsiteY11" fmla="*/ 95726 h 194608"/>
              <a:gd name="connsiteX12" fmla="*/ 16095 w 188230"/>
              <a:gd name="connsiteY12" fmla="*/ 143351 h 194608"/>
              <a:gd name="connsiteX13" fmla="*/ 120870 w 188230"/>
              <a:gd name="connsiteY13" fmla="*/ 476 h 194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8230" h="194608">
                <a:moveTo>
                  <a:pt x="120870" y="476"/>
                </a:moveTo>
                <a:cubicBezTo>
                  <a:pt x="121399" y="2593"/>
                  <a:pt x="33028" y="135413"/>
                  <a:pt x="19270" y="156051"/>
                </a:cubicBezTo>
                <a:cubicBezTo>
                  <a:pt x="5512" y="176689"/>
                  <a:pt x="41495" y="117951"/>
                  <a:pt x="38320" y="124301"/>
                </a:cubicBezTo>
                <a:cubicBezTo>
                  <a:pt x="35145" y="130651"/>
                  <a:pt x="1278" y="190447"/>
                  <a:pt x="220" y="194151"/>
                </a:cubicBezTo>
                <a:cubicBezTo>
                  <a:pt x="-838" y="197855"/>
                  <a:pt x="749" y="178805"/>
                  <a:pt x="31970" y="146526"/>
                </a:cubicBezTo>
                <a:cubicBezTo>
                  <a:pt x="63191" y="114247"/>
                  <a:pt x="178020" y="8413"/>
                  <a:pt x="187545" y="476"/>
                </a:cubicBezTo>
                <a:cubicBezTo>
                  <a:pt x="197070" y="-7461"/>
                  <a:pt x="104466" y="86201"/>
                  <a:pt x="89120" y="98901"/>
                </a:cubicBezTo>
                <a:cubicBezTo>
                  <a:pt x="73774" y="111601"/>
                  <a:pt x="98645" y="76147"/>
                  <a:pt x="95470" y="76676"/>
                </a:cubicBezTo>
                <a:cubicBezTo>
                  <a:pt x="92295" y="77205"/>
                  <a:pt x="72716" y="101547"/>
                  <a:pt x="70070" y="102076"/>
                </a:cubicBezTo>
                <a:cubicBezTo>
                  <a:pt x="67424" y="102605"/>
                  <a:pt x="85416" y="76147"/>
                  <a:pt x="79595" y="79851"/>
                </a:cubicBezTo>
                <a:cubicBezTo>
                  <a:pt x="73774" y="83555"/>
                  <a:pt x="40966" y="121655"/>
                  <a:pt x="35145" y="124301"/>
                </a:cubicBezTo>
                <a:cubicBezTo>
                  <a:pt x="29324" y="126947"/>
                  <a:pt x="47845" y="92551"/>
                  <a:pt x="44670" y="95726"/>
                </a:cubicBezTo>
                <a:cubicBezTo>
                  <a:pt x="41495" y="98901"/>
                  <a:pt x="5512" y="155522"/>
                  <a:pt x="16095" y="143351"/>
                </a:cubicBezTo>
                <a:cubicBezTo>
                  <a:pt x="26678" y="131180"/>
                  <a:pt x="120341" y="-1641"/>
                  <a:pt x="120870" y="47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フリーフォーム 38">
            <a:extLst>
              <a:ext uri="{FF2B5EF4-FFF2-40B4-BE49-F238E27FC236}">
                <a16:creationId xmlns:a16="http://schemas.microsoft.com/office/drawing/2014/main" id="{7B151F4F-457F-7689-EE6E-71ECDCA395BE}"/>
              </a:ext>
            </a:extLst>
          </p:cNvPr>
          <p:cNvSpPr/>
          <p:nvPr/>
        </p:nvSpPr>
        <p:spPr>
          <a:xfrm>
            <a:off x="6232525" y="3346062"/>
            <a:ext cx="365162" cy="114688"/>
          </a:xfrm>
          <a:custGeom>
            <a:avLst/>
            <a:gdLst>
              <a:gd name="connsiteX0" fmla="*/ 0 w 365162"/>
              <a:gd name="connsiteY0" fmla="*/ 114688 h 114688"/>
              <a:gd name="connsiteX1" fmla="*/ 346075 w 365162"/>
              <a:gd name="connsiteY1" fmla="*/ 3563 h 114688"/>
              <a:gd name="connsiteX2" fmla="*/ 304800 w 365162"/>
              <a:gd name="connsiteY2" fmla="*/ 32138 h 114688"/>
              <a:gd name="connsiteX3" fmla="*/ 174625 w 365162"/>
              <a:gd name="connsiteY3" fmla="*/ 79763 h 114688"/>
              <a:gd name="connsiteX4" fmla="*/ 301625 w 365162"/>
              <a:gd name="connsiteY4" fmla="*/ 19438 h 114688"/>
              <a:gd name="connsiteX5" fmla="*/ 225425 w 365162"/>
              <a:gd name="connsiteY5" fmla="*/ 48013 h 114688"/>
              <a:gd name="connsiteX6" fmla="*/ 276225 w 365162"/>
              <a:gd name="connsiteY6" fmla="*/ 19438 h 114688"/>
              <a:gd name="connsiteX7" fmla="*/ 136525 w 365162"/>
              <a:gd name="connsiteY7" fmla="*/ 82938 h 114688"/>
              <a:gd name="connsiteX8" fmla="*/ 234950 w 365162"/>
              <a:gd name="connsiteY8" fmla="*/ 51188 h 114688"/>
              <a:gd name="connsiteX9" fmla="*/ 0 w 365162"/>
              <a:gd name="connsiteY9" fmla="*/ 114688 h 114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5162" h="114688">
                <a:moveTo>
                  <a:pt x="0" y="114688"/>
                </a:moveTo>
                <a:lnTo>
                  <a:pt x="346075" y="3563"/>
                </a:lnTo>
                <a:cubicBezTo>
                  <a:pt x="396875" y="-10195"/>
                  <a:pt x="333375" y="19438"/>
                  <a:pt x="304800" y="32138"/>
                </a:cubicBezTo>
                <a:cubicBezTo>
                  <a:pt x="276225" y="44838"/>
                  <a:pt x="175154" y="81880"/>
                  <a:pt x="174625" y="79763"/>
                </a:cubicBezTo>
                <a:cubicBezTo>
                  <a:pt x="174096" y="77646"/>
                  <a:pt x="293158" y="24730"/>
                  <a:pt x="301625" y="19438"/>
                </a:cubicBezTo>
                <a:cubicBezTo>
                  <a:pt x="310092" y="14146"/>
                  <a:pt x="229658" y="48013"/>
                  <a:pt x="225425" y="48013"/>
                </a:cubicBezTo>
                <a:cubicBezTo>
                  <a:pt x="221192" y="48013"/>
                  <a:pt x="291042" y="13617"/>
                  <a:pt x="276225" y="19438"/>
                </a:cubicBezTo>
                <a:cubicBezTo>
                  <a:pt x="261408" y="25259"/>
                  <a:pt x="143404" y="77646"/>
                  <a:pt x="136525" y="82938"/>
                </a:cubicBezTo>
                <a:cubicBezTo>
                  <a:pt x="129646" y="88230"/>
                  <a:pt x="234950" y="51188"/>
                  <a:pt x="234950" y="51188"/>
                </a:cubicBezTo>
                <a:lnTo>
                  <a:pt x="0" y="11468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フリーフォーム 39">
            <a:extLst>
              <a:ext uri="{FF2B5EF4-FFF2-40B4-BE49-F238E27FC236}">
                <a16:creationId xmlns:a16="http://schemas.microsoft.com/office/drawing/2014/main" id="{754ED7DC-08A1-A828-7F26-390E6FF73496}"/>
              </a:ext>
            </a:extLst>
          </p:cNvPr>
          <p:cNvSpPr/>
          <p:nvPr/>
        </p:nvSpPr>
        <p:spPr>
          <a:xfrm>
            <a:off x="6468889" y="3336285"/>
            <a:ext cx="357372" cy="162720"/>
          </a:xfrm>
          <a:custGeom>
            <a:avLst/>
            <a:gdLst>
              <a:gd name="connsiteX0" fmla="*/ 150986 w 357372"/>
              <a:gd name="connsiteY0" fmla="*/ 48265 h 162720"/>
              <a:gd name="connsiteX1" fmla="*/ 249411 w 357372"/>
              <a:gd name="connsiteY1" fmla="*/ 64140 h 162720"/>
              <a:gd name="connsiteX2" fmla="*/ 319261 w 357372"/>
              <a:gd name="connsiteY2" fmla="*/ 121290 h 162720"/>
              <a:gd name="connsiteX3" fmla="*/ 319261 w 357372"/>
              <a:gd name="connsiteY3" fmla="*/ 95890 h 162720"/>
              <a:gd name="connsiteX4" fmla="*/ 357361 w 357372"/>
              <a:gd name="connsiteY4" fmla="*/ 162565 h 162720"/>
              <a:gd name="connsiteX5" fmla="*/ 322436 w 357372"/>
              <a:gd name="connsiteY5" fmla="*/ 111765 h 162720"/>
              <a:gd name="connsiteX6" fmla="*/ 249411 w 357372"/>
              <a:gd name="connsiteY6" fmla="*/ 32390 h 162720"/>
              <a:gd name="connsiteX7" fmla="*/ 265286 w 357372"/>
              <a:gd name="connsiteY7" fmla="*/ 41915 h 162720"/>
              <a:gd name="connsiteX8" fmla="*/ 220836 w 357372"/>
              <a:gd name="connsiteY8" fmla="*/ 22865 h 162720"/>
              <a:gd name="connsiteX9" fmla="*/ 265286 w 357372"/>
              <a:gd name="connsiteY9" fmla="*/ 48265 h 162720"/>
              <a:gd name="connsiteX10" fmla="*/ 8111 w 357372"/>
              <a:gd name="connsiteY10" fmla="*/ 3815 h 162720"/>
              <a:gd name="connsiteX11" fmla="*/ 68436 w 357372"/>
              <a:gd name="connsiteY11" fmla="*/ 3815 h 162720"/>
              <a:gd name="connsiteX12" fmla="*/ 109711 w 357372"/>
              <a:gd name="connsiteY12" fmla="*/ 16515 h 162720"/>
              <a:gd name="connsiteX13" fmla="*/ 106536 w 357372"/>
              <a:gd name="connsiteY13" fmla="*/ 6990 h 162720"/>
              <a:gd name="connsiteX14" fmla="*/ 150986 w 357372"/>
              <a:gd name="connsiteY14" fmla="*/ 48265 h 16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7372" h="162720">
                <a:moveTo>
                  <a:pt x="150986" y="48265"/>
                </a:moveTo>
                <a:cubicBezTo>
                  <a:pt x="174799" y="57790"/>
                  <a:pt x="221365" y="51969"/>
                  <a:pt x="249411" y="64140"/>
                </a:cubicBezTo>
                <a:cubicBezTo>
                  <a:pt x="277457" y="76311"/>
                  <a:pt x="307619" y="115998"/>
                  <a:pt x="319261" y="121290"/>
                </a:cubicBezTo>
                <a:cubicBezTo>
                  <a:pt x="330903" y="126582"/>
                  <a:pt x="312911" y="89011"/>
                  <a:pt x="319261" y="95890"/>
                </a:cubicBezTo>
                <a:cubicBezTo>
                  <a:pt x="325611" y="102769"/>
                  <a:pt x="356832" y="159919"/>
                  <a:pt x="357361" y="162565"/>
                </a:cubicBezTo>
                <a:cubicBezTo>
                  <a:pt x="357890" y="165211"/>
                  <a:pt x="340428" y="133461"/>
                  <a:pt x="322436" y="111765"/>
                </a:cubicBezTo>
                <a:cubicBezTo>
                  <a:pt x="304444" y="90069"/>
                  <a:pt x="249411" y="32390"/>
                  <a:pt x="249411" y="32390"/>
                </a:cubicBezTo>
                <a:cubicBezTo>
                  <a:pt x="239886" y="20748"/>
                  <a:pt x="270048" y="43502"/>
                  <a:pt x="265286" y="41915"/>
                </a:cubicBezTo>
                <a:cubicBezTo>
                  <a:pt x="260524" y="40328"/>
                  <a:pt x="220836" y="21807"/>
                  <a:pt x="220836" y="22865"/>
                </a:cubicBezTo>
                <a:cubicBezTo>
                  <a:pt x="220836" y="23923"/>
                  <a:pt x="300740" y="51440"/>
                  <a:pt x="265286" y="48265"/>
                </a:cubicBezTo>
                <a:cubicBezTo>
                  <a:pt x="229832" y="45090"/>
                  <a:pt x="40919" y="11223"/>
                  <a:pt x="8111" y="3815"/>
                </a:cubicBezTo>
                <a:cubicBezTo>
                  <a:pt x="-24697" y="-3593"/>
                  <a:pt x="51503" y="1698"/>
                  <a:pt x="68436" y="3815"/>
                </a:cubicBezTo>
                <a:cubicBezTo>
                  <a:pt x="85369" y="5932"/>
                  <a:pt x="109711" y="16515"/>
                  <a:pt x="109711" y="16515"/>
                </a:cubicBezTo>
                <a:cubicBezTo>
                  <a:pt x="116061" y="17044"/>
                  <a:pt x="93836" y="2227"/>
                  <a:pt x="106536" y="6990"/>
                </a:cubicBezTo>
                <a:cubicBezTo>
                  <a:pt x="119236" y="11753"/>
                  <a:pt x="127173" y="38740"/>
                  <a:pt x="150986" y="482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リーフォーム 40">
            <a:extLst>
              <a:ext uri="{FF2B5EF4-FFF2-40B4-BE49-F238E27FC236}">
                <a16:creationId xmlns:a16="http://schemas.microsoft.com/office/drawing/2014/main" id="{8414DD54-3DD2-1742-00F5-490F5F5B9DBF}"/>
              </a:ext>
            </a:extLst>
          </p:cNvPr>
          <p:cNvSpPr/>
          <p:nvPr/>
        </p:nvSpPr>
        <p:spPr>
          <a:xfrm>
            <a:off x="6759498" y="3396902"/>
            <a:ext cx="238228" cy="153777"/>
          </a:xfrm>
          <a:custGeom>
            <a:avLst/>
            <a:gdLst>
              <a:gd name="connsiteX0" fmla="*/ 77 w 238228"/>
              <a:gd name="connsiteY0" fmla="*/ 348 h 153777"/>
              <a:gd name="connsiteX1" fmla="*/ 108027 w 238228"/>
              <a:gd name="connsiteY1" fmla="*/ 57498 h 153777"/>
              <a:gd name="connsiteX2" fmla="*/ 92152 w 238228"/>
              <a:gd name="connsiteY2" fmla="*/ 35273 h 153777"/>
              <a:gd name="connsiteX3" fmla="*/ 152477 w 238228"/>
              <a:gd name="connsiteY3" fmla="*/ 92423 h 153777"/>
              <a:gd name="connsiteX4" fmla="*/ 158827 w 238228"/>
              <a:gd name="connsiteY4" fmla="*/ 73373 h 153777"/>
              <a:gd name="connsiteX5" fmla="*/ 238202 w 238228"/>
              <a:gd name="connsiteY5" fmla="*/ 143223 h 153777"/>
              <a:gd name="connsiteX6" fmla="*/ 168352 w 238228"/>
              <a:gd name="connsiteY6" fmla="*/ 47973 h 153777"/>
              <a:gd name="connsiteX7" fmla="*/ 231852 w 238228"/>
              <a:gd name="connsiteY7" fmla="*/ 152748 h 153777"/>
              <a:gd name="connsiteX8" fmla="*/ 168352 w 238228"/>
              <a:gd name="connsiteY8" fmla="*/ 98773 h 153777"/>
              <a:gd name="connsiteX9" fmla="*/ 95327 w 238228"/>
              <a:gd name="connsiteY9" fmla="*/ 54323 h 153777"/>
              <a:gd name="connsiteX10" fmla="*/ 127077 w 238228"/>
              <a:gd name="connsiteY10" fmla="*/ 89248 h 153777"/>
              <a:gd name="connsiteX11" fmla="*/ 77 w 238228"/>
              <a:gd name="connsiteY11" fmla="*/ 348 h 153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8228" h="153777">
                <a:moveTo>
                  <a:pt x="77" y="348"/>
                </a:moveTo>
                <a:cubicBezTo>
                  <a:pt x="-3098" y="-4944"/>
                  <a:pt x="92681" y="51677"/>
                  <a:pt x="108027" y="57498"/>
                </a:cubicBezTo>
                <a:cubicBezTo>
                  <a:pt x="123373" y="63319"/>
                  <a:pt x="84744" y="29452"/>
                  <a:pt x="92152" y="35273"/>
                </a:cubicBezTo>
                <a:cubicBezTo>
                  <a:pt x="99560" y="41094"/>
                  <a:pt x="141365" y="86073"/>
                  <a:pt x="152477" y="92423"/>
                </a:cubicBezTo>
                <a:cubicBezTo>
                  <a:pt x="163589" y="98773"/>
                  <a:pt x="144539" y="64906"/>
                  <a:pt x="158827" y="73373"/>
                </a:cubicBezTo>
                <a:cubicBezTo>
                  <a:pt x="173115" y="81840"/>
                  <a:pt x="236615" y="147456"/>
                  <a:pt x="238202" y="143223"/>
                </a:cubicBezTo>
                <a:cubicBezTo>
                  <a:pt x="239789" y="138990"/>
                  <a:pt x="169410" y="46385"/>
                  <a:pt x="168352" y="47973"/>
                </a:cubicBezTo>
                <a:cubicBezTo>
                  <a:pt x="167294" y="49561"/>
                  <a:pt x="231852" y="144281"/>
                  <a:pt x="231852" y="152748"/>
                </a:cubicBezTo>
                <a:cubicBezTo>
                  <a:pt x="231852" y="161215"/>
                  <a:pt x="191106" y="115177"/>
                  <a:pt x="168352" y="98773"/>
                </a:cubicBezTo>
                <a:cubicBezTo>
                  <a:pt x="145598" y="82369"/>
                  <a:pt x="102206" y="55910"/>
                  <a:pt x="95327" y="54323"/>
                </a:cubicBezTo>
                <a:cubicBezTo>
                  <a:pt x="88448" y="52736"/>
                  <a:pt x="137660" y="96127"/>
                  <a:pt x="127077" y="89248"/>
                </a:cubicBezTo>
                <a:cubicBezTo>
                  <a:pt x="116494" y="82369"/>
                  <a:pt x="3252" y="5640"/>
                  <a:pt x="77" y="34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フリーフォーム 41">
            <a:extLst>
              <a:ext uri="{FF2B5EF4-FFF2-40B4-BE49-F238E27FC236}">
                <a16:creationId xmlns:a16="http://schemas.microsoft.com/office/drawing/2014/main" id="{2FFA989F-6DB6-F343-6511-7647A05A144E}"/>
              </a:ext>
            </a:extLst>
          </p:cNvPr>
          <p:cNvSpPr/>
          <p:nvPr/>
        </p:nvSpPr>
        <p:spPr>
          <a:xfrm>
            <a:off x="6588107" y="3336859"/>
            <a:ext cx="302174" cy="117713"/>
          </a:xfrm>
          <a:custGeom>
            <a:avLst/>
            <a:gdLst>
              <a:gd name="connsiteX0" fmla="*/ 18 w 302174"/>
              <a:gd name="connsiteY0" fmla="*/ 66 h 117713"/>
              <a:gd name="connsiteX1" fmla="*/ 219093 w 302174"/>
              <a:gd name="connsiteY1" fmla="*/ 66741 h 117713"/>
              <a:gd name="connsiteX2" fmla="*/ 301643 w 302174"/>
              <a:gd name="connsiteY2" fmla="*/ 117541 h 117713"/>
              <a:gd name="connsiteX3" fmla="*/ 250843 w 302174"/>
              <a:gd name="connsiteY3" fmla="*/ 82616 h 117713"/>
              <a:gd name="connsiteX4" fmla="*/ 177818 w 302174"/>
              <a:gd name="connsiteY4" fmla="*/ 63566 h 117713"/>
              <a:gd name="connsiteX5" fmla="*/ 206393 w 302174"/>
              <a:gd name="connsiteY5" fmla="*/ 79441 h 117713"/>
              <a:gd name="connsiteX6" fmla="*/ 18 w 302174"/>
              <a:gd name="connsiteY6" fmla="*/ 66 h 11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2174" h="117713">
                <a:moveTo>
                  <a:pt x="18" y="66"/>
                </a:moveTo>
                <a:cubicBezTo>
                  <a:pt x="2135" y="-2051"/>
                  <a:pt x="168822" y="47162"/>
                  <a:pt x="219093" y="66741"/>
                </a:cubicBezTo>
                <a:cubicBezTo>
                  <a:pt x="269364" y="86320"/>
                  <a:pt x="296351" y="114895"/>
                  <a:pt x="301643" y="117541"/>
                </a:cubicBezTo>
                <a:cubicBezTo>
                  <a:pt x="306935" y="120187"/>
                  <a:pt x="271481" y="91612"/>
                  <a:pt x="250843" y="82616"/>
                </a:cubicBezTo>
                <a:cubicBezTo>
                  <a:pt x="230206" y="73620"/>
                  <a:pt x="185226" y="64095"/>
                  <a:pt x="177818" y="63566"/>
                </a:cubicBezTo>
                <a:cubicBezTo>
                  <a:pt x="170410" y="63037"/>
                  <a:pt x="232322" y="86849"/>
                  <a:pt x="206393" y="79441"/>
                </a:cubicBezTo>
                <a:cubicBezTo>
                  <a:pt x="180464" y="72033"/>
                  <a:pt x="-2099" y="2183"/>
                  <a:pt x="18" y="6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リーフォーム 42">
            <a:extLst>
              <a:ext uri="{FF2B5EF4-FFF2-40B4-BE49-F238E27FC236}">
                <a16:creationId xmlns:a16="http://schemas.microsoft.com/office/drawing/2014/main" id="{CC0F7663-F71D-6B78-9483-78E23D314F40}"/>
              </a:ext>
            </a:extLst>
          </p:cNvPr>
          <p:cNvSpPr/>
          <p:nvPr/>
        </p:nvSpPr>
        <p:spPr>
          <a:xfrm>
            <a:off x="6172013" y="3365498"/>
            <a:ext cx="314585" cy="254391"/>
          </a:xfrm>
          <a:custGeom>
            <a:avLst/>
            <a:gdLst>
              <a:gd name="connsiteX0" fmla="*/ 314512 w 314585"/>
              <a:gd name="connsiteY0" fmla="*/ 2 h 254391"/>
              <a:gd name="connsiteX1" fmla="*/ 203387 w 314585"/>
              <a:gd name="connsiteY1" fmla="*/ 133352 h 254391"/>
              <a:gd name="connsiteX2" fmla="*/ 228787 w 314585"/>
              <a:gd name="connsiteY2" fmla="*/ 177802 h 254391"/>
              <a:gd name="connsiteX3" fmla="*/ 177987 w 314585"/>
              <a:gd name="connsiteY3" fmla="*/ 171452 h 254391"/>
              <a:gd name="connsiteX4" fmla="*/ 108137 w 314585"/>
              <a:gd name="connsiteY4" fmla="*/ 180977 h 254391"/>
              <a:gd name="connsiteX5" fmla="*/ 41462 w 314585"/>
              <a:gd name="connsiteY5" fmla="*/ 206377 h 254391"/>
              <a:gd name="connsiteX6" fmla="*/ 187 w 314585"/>
              <a:gd name="connsiteY6" fmla="*/ 254002 h 254391"/>
              <a:gd name="connsiteX7" fmla="*/ 57337 w 314585"/>
              <a:gd name="connsiteY7" fmla="*/ 177802 h 254391"/>
              <a:gd name="connsiteX8" fmla="*/ 41462 w 314585"/>
              <a:gd name="connsiteY8" fmla="*/ 190502 h 254391"/>
              <a:gd name="connsiteX9" fmla="*/ 177987 w 314585"/>
              <a:gd name="connsiteY9" fmla="*/ 136527 h 254391"/>
              <a:gd name="connsiteX10" fmla="*/ 139887 w 314585"/>
              <a:gd name="connsiteY10" fmla="*/ 152402 h 254391"/>
              <a:gd name="connsiteX11" fmla="*/ 177987 w 314585"/>
              <a:gd name="connsiteY11" fmla="*/ 155577 h 254391"/>
              <a:gd name="connsiteX12" fmla="*/ 184337 w 314585"/>
              <a:gd name="connsiteY12" fmla="*/ 117477 h 254391"/>
              <a:gd name="connsiteX13" fmla="*/ 155762 w 314585"/>
              <a:gd name="connsiteY13" fmla="*/ 155577 h 254391"/>
              <a:gd name="connsiteX14" fmla="*/ 209737 w 314585"/>
              <a:gd name="connsiteY14" fmla="*/ 104777 h 254391"/>
              <a:gd name="connsiteX15" fmla="*/ 184337 w 314585"/>
              <a:gd name="connsiteY15" fmla="*/ 136527 h 254391"/>
              <a:gd name="connsiteX16" fmla="*/ 314512 w 314585"/>
              <a:gd name="connsiteY16" fmla="*/ 2 h 25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585" h="254391">
                <a:moveTo>
                  <a:pt x="314512" y="2"/>
                </a:moveTo>
                <a:cubicBezTo>
                  <a:pt x="317687" y="-527"/>
                  <a:pt x="217675" y="103719"/>
                  <a:pt x="203387" y="133352"/>
                </a:cubicBezTo>
                <a:cubicBezTo>
                  <a:pt x="189099" y="162985"/>
                  <a:pt x="233020" y="171452"/>
                  <a:pt x="228787" y="177802"/>
                </a:cubicBezTo>
                <a:cubicBezTo>
                  <a:pt x="224554" y="184152"/>
                  <a:pt x="198095" y="170923"/>
                  <a:pt x="177987" y="171452"/>
                </a:cubicBezTo>
                <a:cubicBezTo>
                  <a:pt x="157879" y="171981"/>
                  <a:pt x="130891" y="175156"/>
                  <a:pt x="108137" y="180977"/>
                </a:cubicBezTo>
                <a:cubicBezTo>
                  <a:pt x="85383" y="186798"/>
                  <a:pt x="59454" y="194206"/>
                  <a:pt x="41462" y="206377"/>
                </a:cubicBezTo>
                <a:cubicBezTo>
                  <a:pt x="23470" y="218548"/>
                  <a:pt x="-2459" y="258764"/>
                  <a:pt x="187" y="254002"/>
                </a:cubicBezTo>
                <a:cubicBezTo>
                  <a:pt x="2833" y="249240"/>
                  <a:pt x="57337" y="177802"/>
                  <a:pt x="57337" y="177802"/>
                </a:cubicBezTo>
                <a:cubicBezTo>
                  <a:pt x="64216" y="167219"/>
                  <a:pt x="21354" y="197381"/>
                  <a:pt x="41462" y="190502"/>
                </a:cubicBezTo>
                <a:cubicBezTo>
                  <a:pt x="61570" y="183623"/>
                  <a:pt x="161583" y="142877"/>
                  <a:pt x="177987" y="136527"/>
                </a:cubicBezTo>
                <a:cubicBezTo>
                  <a:pt x="194391" y="130177"/>
                  <a:pt x="139887" y="149227"/>
                  <a:pt x="139887" y="152402"/>
                </a:cubicBezTo>
                <a:cubicBezTo>
                  <a:pt x="139887" y="155577"/>
                  <a:pt x="170579" y="161398"/>
                  <a:pt x="177987" y="155577"/>
                </a:cubicBezTo>
                <a:cubicBezTo>
                  <a:pt x="185395" y="149756"/>
                  <a:pt x="188041" y="117477"/>
                  <a:pt x="184337" y="117477"/>
                </a:cubicBezTo>
                <a:cubicBezTo>
                  <a:pt x="180633" y="117477"/>
                  <a:pt x="151529" y="157694"/>
                  <a:pt x="155762" y="155577"/>
                </a:cubicBezTo>
                <a:cubicBezTo>
                  <a:pt x="159995" y="153460"/>
                  <a:pt x="204975" y="107952"/>
                  <a:pt x="209737" y="104777"/>
                </a:cubicBezTo>
                <a:cubicBezTo>
                  <a:pt x="214499" y="101602"/>
                  <a:pt x="166875" y="151344"/>
                  <a:pt x="184337" y="136527"/>
                </a:cubicBezTo>
                <a:cubicBezTo>
                  <a:pt x="201799" y="121710"/>
                  <a:pt x="311337" y="531"/>
                  <a:pt x="314512" y="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フリーフォーム 43">
            <a:extLst>
              <a:ext uri="{FF2B5EF4-FFF2-40B4-BE49-F238E27FC236}">
                <a16:creationId xmlns:a16="http://schemas.microsoft.com/office/drawing/2014/main" id="{DA45649E-4EC2-5B1A-EBFF-FAD3A77B0E29}"/>
              </a:ext>
            </a:extLst>
          </p:cNvPr>
          <p:cNvSpPr/>
          <p:nvPr/>
        </p:nvSpPr>
        <p:spPr>
          <a:xfrm>
            <a:off x="6154931" y="3393776"/>
            <a:ext cx="77606" cy="216199"/>
          </a:xfrm>
          <a:custGeom>
            <a:avLst/>
            <a:gdLst>
              <a:gd name="connsiteX0" fmla="*/ 77594 w 77606"/>
              <a:gd name="connsiteY0" fmla="*/ 299 h 216199"/>
              <a:gd name="connsiteX1" fmla="*/ 1394 w 77606"/>
              <a:gd name="connsiteY1" fmla="*/ 213024 h 216199"/>
              <a:gd name="connsiteX2" fmla="*/ 26794 w 77606"/>
              <a:gd name="connsiteY2" fmla="*/ 130474 h 216199"/>
              <a:gd name="connsiteX3" fmla="*/ 7744 w 77606"/>
              <a:gd name="connsiteY3" fmla="*/ 165399 h 216199"/>
              <a:gd name="connsiteX4" fmla="*/ 77594 w 77606"/>
              <a:gd name="connsiteY4" fmla="*/ 299 h 216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06" h="216199">
                <a:moveTo>
                  <a:pt x="77594" y="299"/>
                </a:moveTo>
                <a:cubicBezTo>
                  <a:pt x="76536" y="8236"/>
                  <a:pt x="9861" y="191328"/>
                  <a:pt x="1394" y="213024"/>
                </a:cubicBezTo>
                <a:cubicBezTo>
                  <a:pt x="-7073" y="234720"/>
                  <a:pt x="25736" y="138411"/>
                  <a:pt x="26794" y="130474"/>
                </a:cubicBezTo>
                <a:cubicBezTo>
                  <a:pt x="27852" y="122537"/>
                  <a:pt x="2452" y="186036"/>
                  <a:pt x="7744" y="165399"/>
                </a:cubicBezTo>
                <a:cubicBezTo>
                  <a:pt x="13036" y="144762"/>
                  <a:pt x="78652" y="-7638"/>
                  <a:pt x="77594" y="29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フリーフォーム 44">
            <a:extLst>
              <a:ext uri="{FF2B5EF4-FFF2-40B4-BE49-F238E27FC236}">
                <a16:creationId xmlns:a16="http://schemas.microsoft.com/office/drawing/2014/main" id="{787D4E88-76F5-B293-1137-21DE767A3460}"/>
              </a:ext>
            </a:extLst>
          </p:cNvPr>
          <p:cNvSpPr/>
          <p:nvPr/>
        </p:nvSpPr>
        <p:spPr>
          <a:xfrm>
            <a:off x="6255963" y="3508138"/>
            <a:ext cx="687928" cy="67473"/>
          </a:xfrm>
          <a:custGeom>
            <a:avLst/>
            <a:gdLst>
              <a:gd name="connsiteX0" fmla="*/ 1962 w 687928"/>
              <a:gd name="connsiteY0" fmla="*/ 51037 h 67473"/>
              <a:gd name="connsiteX1" fmla="*/ 325812 w 687928"/>
              <a:gd name="connsiteY1" fmla="*/ 237 h 67473"/>
              <a:gd name="connsiteX2" fmla="*/ 217862 w 687928"/>
              <a:gd name="connsiteY2" fmla="*/ 31987 h 67473"/>
              <a:gd name="connsiteX3" fmla="*/ 189287 w 687928"/>
              <a:gd name="connsiteY3" fmla="*/ 31987 h 67473"/>
              <a:gd name="connsiteX4" fmla="*/ 379787 w 687928"/>
              <a:gd name="connsiteY4" fmla="*/ 16112 h 67473"/>
              <a:gd name="connsiteX5" fmla="*/ 551237 w 687928"/>
              <a:gd name="connsiteY5" fmla="*/ 41512 h 67473"/>
              <a:gd name="connsiteX6" fmla="*/ 541712 w 687928"/>
              <a:gd name="connsiteY6" fmla="*/ 35162 h 67473"/>
              <a:gd name="connsiteX7" fmla="*/ 684587 w 687928"/>
              <a:gd name="connsiteY7" fmla="*/ 66912 h 67473"/>
              <a:gd name="connsiteX8" fmla="*/ 627437 w 687928"/>
              <a:gd name="connsiteY8" fmla="*/ 54212 h 67473"/>
              <a:gd name="connsiteX9" fmla="*/ 459162 w 687928"/>
              <a:gd name="connsiteY9" fmla="*/ 38337 h 67473"/>
              <a:gd name="connsiteX10" fmla="*/ 484562 w 687928"/>
              <a:gd name="connsiteY10" fmla="*/ 35162 h 67473"/>
              <a:gd name="connsiteX11" fmla="*/ 328987 w 687928"/>
              <a:gd name="connsiteY11" fmla="*/ 35162 h 67473"/>
              <a:gd name="connsiteX12" fmla="*/ 376612 w 687928"/>
              <a:gd name="connsiteY12" fmla="*/ 25637 h 67473"/>
              <a:gd name="connsiteX13" fmla="*/ 189287 w 687928"/>
              <a:gd name="connsiteY13" fmla="*/ 25637 h 67473"/>
              <a:gd name="connsiteX14" fmla="*/ 154362 w 687928"/>
              <a:gd name="connsiteY14" fmla="*/ 41512 h 67473"/>
              <a:gd name="connsiteX15" fmla="*/ 189287 w 687928"/>
              <a:gd name="connsiteY15" fmla="*/ 31987 h 67473"/>
              <a:gd name="connsiteX16" fmla="*/ 1962 w 687928"/>
              <a:gd name="connsiteY16" fmla="*/ 51037 h 67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7928" h="67473">
                <a:moveTo>
                  <a:pt x="1962" y="51037"/>
                </a:moveTo>
                <a:cubicBezTo>
                  <a:pt x="24716" y="45745"/>
                  <a:pt x="289829" y="3412"/>
                  <a:pt x="325812" y="237"/>
                </a:cubicBezTo>
                <a:cubicBezTo>
                  <a:pt x="361795" y="-2938"/>
                  <a:pt x="240616" y="26695"/>
                  <a:pt x="217862" y="31987"/>
                </a:cubicBezTo>
                <a:cubicBezTo>
                  <a:pt x="195108" y="37279"/>
                  <a:pt x="162300" y="34633"/>
                  <a:pt x="189287" y="31987"/>
                </a:cubicBezTo>
                <a:cubicBezTo>
                  <a:pt x="216275" y="29341"/>
                  <a:pt x="319462" y="14525"/>
                  <a:pt x="379787" y="16112"/>
                </a:cubicBezTo>
                <a:cubicBezTo>
                  <a:pt x="440112" y="17699"/>
                  <a:pt x="524249" y="38337"/>
                  <a:pt x="551237" y="41512"/>
                </a:cubicBezTo>
                <a:cubicBezTo>
                  <a:pt x="578225" y="44687"/>
                  <a:pt x="519487" y="30929"/>
                  <a:pt x="541712" y="35162"/>
                </a:cubicBezTo>
                <a:cubicBezTo>
                  <a:pt x="563937" y="39395"/>
                  <a:pt x="684587" y="66912"/>
                  <a:pt x="684587" y="66912"/>
                </a:cubicBezTo>
                <a:cubicBezTo>
                  <a:pt x="698874" y="70087"/>
                  <a:pt x="665008" y="58974"/>
                  <a:pt x="627437" y="54212"/>
                </a:cubicBezTo>
                <a:cubicBezTo>
                  <a:pt x="589866" y="49450"/>
                  <a:pt x="482975" y="41512"/>
                  <a:pt x="459162" y="38337"/>
                </a:cubicBezTo>
                <a:cubicBezTo>
                  <a:pt x="435350" y="35162"/>
                  <a:pt x="506258" y="35691"/>
                  <a:pt x="484562" y="35162"/>
                </a:cubicBezTo>
                <a:cubicBezTo>
                  <a:pt x="462866" y="34633"/>
                  <a:pt x="346979" y="36749"/>
                  <a:pt x="328987" y="35162"/>
                </a:cubicBezTo>
                <a:cubicBezTo>
                  <a:pt x="310995" y="33574"/>
                  <a:pt x="399895" y="27224"/>
                  <a:pt x="376612" y="25637"/>
                </a:cubicBezTo>
                <a:cubicBezTo>
                  <a:pt x="353329" y="24049"/>
                  <a:pt x="226329" y="22991"/>
                  <a:pt x="189287" y="25637"/>
                </a:cubicBezTo>
                <a:cubicBezTo>
                  <a:pt x="152245" y="28283"/>
                  <a:pt x="154362" y="40454"/>
                  <a:pt x="154362" y="41512"/>
                </a:cubicBezTo>
                <a:cubicBezTo>
                  <a:pt x="154362" y="42570"/>
                  <a:pt x="217333" y="28283"/>
                  <a:pt x="189287" y="31987"/>
                </a:cubicBezTo>
                <a:cubicBezTo>
                  <a:pt x="161241" y="35691"/>
                  <a:pt x="-20792" y="56329"/>
                  <a:pt x="1962" y="5103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フリーフォーム 45">
            <a:extLst>
              <a:ext uri="{FF2B5EF4-FFF2-40B4-BE49-F238E27FC236}">
                <a16:creationId xmlns:a16="http://schemas.microsoft.com/office/drawing/2014/main" id="{2F14B9D6-9DF4-8E35-76EE-F03566412BAC}"/>
              </a:ext>
            </a:extLst>
          </p:cNvPr>
          <p:cNvSpPr/>
          <p:nvPr/>
        </p:nvSpPr>
        <p:spPr>
          <a:xfrm>
            <a:off x="6784814" y="3390776"/>
            <a:ext cx="347048" cy="268620"/>
          </a:xfrm>
          <a:custGeom>
            <a:avLst/>
            <a:gdLst>
              <a:gd name="connsiteX0" fmla="*/ 161 w 347048"/>
              <a:gd name="connsiteY0" fmla="*/ 124 h 268620"/>
              <a:gd name="connsiteX1" fmla="*/ 228761 w 347048"/>
              <a:gd name="connsiteY1" fmla="*/ 136649 h 268620"/>
              <a:gd name="connsiteX2" fmla="*/ 212886 w 347048"/>
              <a:gd name="connsiteY2" fmla="*/ 108074 h 268620"/>
              <a:gd name="connsiteX3" fmla="*/ 317661 w 347048"/>
              <a:gd name="connsiteY3" fmla="*/ 203324 h 268620"/>
              <a:gd name="connsiteX4" fmla="*/ 279561 w 347048"/>
              <a:gd name="connsiteY4" fmla="*/ 165224 h 268620"/>
              <a:gd name="connsiteX5" fmla="*/ 346236 w 347048"/>
              <a:gd name="connsiteY5" fmla="*/ 241424 h 268620"/>
              <a:gd name="connsiteX6" fmla="*/ 314486 w 347048"/>
              <a:gd name="connsiteY6" fmla="*/ 203324 h 268620"/>
              <a:gd name="connsiteX7" fmla="*/ 282736 w 347048"/>
              <a:gd name="connsiteY7" fmla="*/ 247774 h 268620"/>
              <a:gd name="connsiteX8" fmla="*/ 190661 w 347048"/>
              <a:gd name="connsiteY8" fmla="*/ 212849 h 268620"/>
              <a:gd name="connsiteX9" fmla="*/ 200186 w 347048"/>
              <a:gd name="connsiteY9" fmla="*/ 231899 h 268620"/>
              <a:gd name="connsiteX10" fmla="*/ 76361 w 347048"/>
              <a:gd name="connsiteY10" fmla="*/ 235074 h 268620"/>
              <a:gd name="connsiteX11" fmla="*/ 158911 w 347048"/>
              <a:gd name="connsiteY11" fmla="*/ 225549 h 268620"/>
              <a:gd name="connsiteX12" fmla="*/ 282736 w 347048"/>
              <a:gd name="connsiteY12" fmla="*/ 260474 h 268620"/>
              <a:gd name="connsiteX13" fmla="*/ 301786 w 347048"/>
              <a:gd name="connsiteY13" fmla="*/ 266824 h 268620"/>
              <a:gd name="connsiteX14" fmla="*/ 295436 w 347048"/>
              <a:gd name="connsiteY14" fmla="*/ 235074 h 268620"/>
              <a:gd name="connsiteX15" fmla="*/ 209711 w 347048"/>
              <a:gd name="connsiteY15" fmla="*/ 181099 h 268620"/>
              <a:gd name="connsiteX16" fmla="*/ 301786 w 347048"/>
              <a:gd name="connsiteY16" fmla="*/ 247774 h 268620"/>
              <a:gd name="connsiteX17" fmla="*/ 308136 w 347048"/>
              <a:gd name="connsiteY17" fmla="*/ 193799 h 268620"/>
              <a:gd name="connsiteX18" fmla="*/ 244636 w 347048"/>
              <a:gd name="connsiteY18" fmla="*/ 155699 h 268620"/>
              <a:gd name="connsiteX19" fmla="*/ 92236 w 347048"/>
              <a:gd name="connsiteY19" fmla="*/ 101724 h 268620"/>
              <a:gd name="connsiteX20" fmla="*/ 241461 w 347048"/>
              <a:gd name="connsiteY20" fmla="*/ 130299 h 268620"/>
              <a:gd name="connsiteX21" fmla="*/ 123986 w 347048"/>
              <a:gd name="connsiteY21" fmla="*/ 79499 h 268620"/>
              <a:gd name="connsiteX22" fmla="*/ 190661 w 347048"/>
              <a:gd name="connsiteY22" fmla="*/ 111249 h 268620"/>
              <a:gd name="connsiteX23" fmla="*/ 161 w 347048"/>
              <a:gd name="connsiteY23" fmla="*/ 124 h 26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7048" h="268620">
                <a:moveTo>
                  <a:pt x="161" y="124"/>
                </a:moveTo>
                <a:cubicBezTo>
                  <a:pt x="6511" y="4357"/>
                  <a:pt x="193307" y="118657"/>
                  <a:pt x="228761" y="136649"/>
                </a:cubicBezTo>
                <a:cubicBezTo>
                  <a:pt x="264215" y="154641"/>
                  <a:pt x="198070" y="96962"/>
                  <a:pt x="212886" y="108074"/>
                </a:cubicBezTo>
                <a:cubicBezTo>
                  <a:pt x="227702" y="119186"/>
                  <a:pt x="306549" y="193799"/>
                  <a:pt x="317661" y="203324"/>
                </a:cubicBezTo>
                <a:cubicBezTo>
                  <a:pt x="328774" y="212849"/>
                  <a:pt x="274799" y="158874"/>
                  <a:pt x="279561" y="165224"/>
                </a:cubicBezTo>
                <a:cubicBezTo>
                  <a:pt x="284323" y="171574"/>
                  <a:pt x="340415" y="235074"/>
                  <a:pt x="346236" y="241424"/>
                </a:cubicBezTo>
                <a:cubicBezTo>
                  <a:pt x="352057" y="247774"/>
                  <a:pt x="325069" y="202266"/>
                  <a:pt x="314486" y="203324"/>
                </a:cubicBezTo>
                <a:cubicBezTo>
                  <a:pt x="303903" y="204382"/>
                  <a:pt x="303373" y="246187"/>
                  <a:pt x="282736" y="247774"/>
                </a:cubicBezTo>
                <a:cubicBezTo>
                  <a:pt x="262099" y="249361"/>
                  <a:pt x="190661" y="212849"/>
                  <a:pt x="190661" y="212849"/>
                </a:cubicBezTo>
                <a:cubicBezTo>
                  <a:pt x="176903" y="210203"/>
                  <a:pt x="219236" y="228195"/>
                  <a:pt x="200186" y="231899"/>
                </a:cubicBezTo>
                <a:cubicBezTo>
                  <a:pt x="181136" y="235603"/>
                  <a:pt x="83240" y="236132"/>
                  <a:pt x="76361" y="235074"/>
                </a:cubicBezTo>
                <a:cubicBezTo>
                  <a:pt x="69482" y="234016"/>
                  <a:pt x="124515" y="221316"/>
                  <a:pt x="158911" y="225549"/>
                </a:cubicBezTo>
                <a:cubicBezTo>
                  <a:pt x="193307" y="229782"/>
                  <a:pt x="258924" y="253595"/>
                  <a:pt x="282736" y="260474"/>
                </a:cubicBezTo>
                <a:cubicBezTo>
                  <a:pt x="306548" y="267353"/>
                  <a:pt x="299669" y="271057"/>
                  <a:pt x="301786" y="266824"/>
                </a:cubicBezTo>
                <a:cubicBezTo>
                  <a:pt x="303903" y="262591"/>
                  <a:pt x="310782" y="249362"/>
                  <a:pt x="295436" y="235074"/>
                </a:cubicBezTo>
                <a:cubicBezTo>
                  <a:pt x="280090" y="220787"/>
                  <a:pt x="208653" y="178982"/>
                  <a:pt x="209711" y="181099"/>
                </a:cubicBezTo>
                <a:cubicBezTo>
                  <a:pt x="210769" y="183216"/>
                  <a:pt x="285382" y="245657"/>
                  <a:pt x="301786" y="247774"/>
                </a:cubicBezTo>
                <a:cubicBezTo>
                  <a:pt x="318190" y="249891"/>
                  <a:pt x="317661" y="209145"/>
                  <a:pt x="308136" y="193799"/>
                </a:cubicBezTo>
                <a:cubicBezTo>
                  <a:pt x="298611" y="178453"/>
                  <a:pt x="280619" y="171045"/>
                  <a:pt x="244636" y="155699"/>
                </a:cubicBezTo>
                <a:cubicBezTo>
                  <a:pt x="208653" y="140353"/>
                  <a:pt x="92765" y="105957"/>
                  <a:pt x="92236" y="101724"/>
                </a:cubicBezTo>
                <a:cubicBezTo>
                  <a:pt x="91707" y="97491"/>
                  <a:pt x="236169" y="134003"/>
                  <a:pt x="241461" y="130299"/>
                </a:cubicBezTo>
                <a:cubicBezTo>
                  <a:pt x="246753" y="126595"/>
                  <a:pt x="132453" y="82674"/>
                  <a:pt x="123986" y="79499"/>
                </a:cubicBezTo>
                <a:cubicBezTo>
                  <a:pt x="115519" y="76324"/>
                  <a:pt x="204948" y="121303"/>
                  <a:pt x="190661" y="111249"/>
                </a:cubicBezTo>
                <a:cubicBezTo>
                  <a:pt x="176374" y="101195"/>
                  <a:pt x="-6189" y="-4109"/>
                  <a:pt x="161" y="1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フリーフォーム 46">
            <a:extLst>
              <a:ext uri="{FF2B5EF4-FFF2-40B4-BE49-F238E27FC236}">
                <a16:creationId xmlns:a16="http://schemas.microsoft.com/office/drawing/2014/main" id="{E4E52D0E-B9FD-B990-EC04-DB5BE93C48EA}"/>
              </a:ext>
            </a:extLst>
          </p:cNvPr>
          <p:cNvSpPr/>
          <p:nvPr/>
        </p:nvSpPr>
        <p:spPr>
          <a:xfrm>
            <a:off x="6721475" y="3378136"/>
            <a:ext cx="307375" cy="222514"/>
          </a:xfrm>
          <a:custGeom>
            <a:avLst/>
            <a:gdLst>
              <a:gd name="connsiteX0" fmla="*/ 0 w 307375"/>
              <a:gd name="connsiteY0" fmla="*/ 64 h 222514"/>
              <a:gd name="connsiteX1" fmla="*/ 174625 w 307375"/>
              <a:gd name="connsiteY1" fmla="*/ 142939 h 222514"/>
              <a:gd name="connsiteX2" fmla="*/ 238125 w 307375"/>
              <a:gd name="connsiteY2" fmla="*/ 193739 h 222514"/>
              <a:gd name="connsiteX3" fmla="*/ 203200 w 307375"/>
              <a:gd name="connsiteY3" fmla="*/ 177864 h 222514"/>
              <a:gd name="connsiteX4" fmla="*/ 19050 w 307375"/>
              <a:gd name="connsiteY4" fmla="*/ 139764 h 222514"/>
              <a:gd name="connsiteX5" fmla="*/ 161925 w 307375"/>
              <a:gd name="connsiteY5" fmla="*/ 174689 h 222514"/>
              <a:gd name="connsiteX6" fmla="*/ 304800 w 307375"/>
              <a:gd name="connsiteY6" fmla="*/ 222314 h 222514"/>
              <a:gd name="connsiteX7" fmla="*/ 244475 w 307375"/>
              <a:gd name="connsiteY7" fmla="*/ 187389 h 222514"/>
              <a:gd name="connsiteX8" fmla="*/ 127000 w 307375"/>
              <a:gd name="connsiteY8" fmla="*/ 88964 h 222514"/>
              <a:gd name="connsiteX9" fmla="*/ 174625 w 307375"/>
              <a:gd name="connsiteY9" fmla="*/ 123889 h 222514"/>
              <a:gd name="connsiteX10" fmla="*/ 0 w 307375"/>
              <a:gd name="connsiteY10" fmla="*/ 64 h 22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375" h="222514">
                <a:moveTo>
                  <a:pt x="0" y="64"/>
                </a:moveTo>
                <a:cubicBezTo>
                  <a:pt x="0" y="3239"/>
                  <a:pt x="134938" y="110660"/>
                  <a:pt x="174625" y="142939"/>
                </a:cubicBezTo>
                <a:cubicBezTo>
                  <a:pt x="214312" y="175218"/>
                  <a:pt x="233363" y="187918"/>
                  <a:pt x="238125" y="193739"/>
                </a:cubicBezTo>
                <a:cubicBezTo>
                  <a:pt x="242887" y="199560"/>
                  <a:pt x="239712" y="186860"/>
                  <a:pt x="203200" y="177864"/>
                </a:cubicBezTo>
                <a:cubicBezTo>
                  <a:pt x="166688" y="168868"/>
                  <a:pt x="25929" y="140293"/>
                  <a:pt x="19050" y="139764"/>
                </a:cubicBezTo>
                <a:cubicBezTo>
                  <a:pt x="12171" y="139235"/>
                  <a:pt x="114300" y="160931"/>
                  <a:pt x="161925" y="174689"/>
                </a:cubicBezTo>
                <a:cubicBezTo>
                  <a:pt x="209550" y="188447"/>
                  <a:pt x="291042" y="220197"/>
                  <a:pt x="304800" y="222314"/>
                </a:cubicBezTo>
                <a:cubicBezTo>
                  <a:pt x="318558" y="224431"/>
                  <a:pt x="274108" y="209614"/>
                  <a:pt x="244475" y="187389"/>
                </a:cubicBezTo>
                <a:cubicBezTo>
                  <a:pt x="214842" y="165164"/>
                  <a:pt x="138642" y="99547"/>
                  <a:pt x="127000" y="88964"/>
                </a:cubicBezTo>
                <a:cubicBezTo>
                  <a:pt x="115358" y="78381"/>
                  <a:pt x="192087" y="135531"/>
                  <a:pt x="174625" y="123889"/>
                </a:cubicBezTo>
                <a:cubicBezTo>
                  <a:pt x="157163" y="112247"/>
                  <a:pt x="0" y="-3111"/>
                  <a:pt x="0" y="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フリーフォーム 47">
            <a:extLst>
              <a:ext uri="{FF2B5EF4-FFF2-40B4-BE49-F238E27FC236}">
                <a16:creationId xmlns:a16="http://schemas.microsoft.com/office/drawing/2014/main" id="{C74063B7-A080-514D-E5D7-15DC2CCE6B03}"/>
              </a:ext>
            </a:extLst>
          </p:cNvPr>
          <p:cNvSpPr/>
          <p:nvPr/>
        </p:nvSpPr>
        <p:spPr>
          <a:xfrm>
            <a:off x="6317817" y="3326105"/>
            <a:ext cx="531574" cy="84073"/>
          </a:xfrm>
          <a:custGeom>
            <a:avLst/>
            <a:gdLst>
              <a:gd name="connsiteX0" fmla="*/ 3608 w 531574"/>
              <a:gd name="connsiteY0" fmla="*/ 67970 h 84073"/>
              <a:gd name="connsiteX1" fmla="*/ 362383 w 531574"/>
              <a:gd name="connsiteY1" fmla="*/ 4470 h 84073"/>
              <a:gd name="connsiteX2" fmla="*/ 349683 w 531574"/>
              <a:gd name="connsiteY2" fmla="*/ 13995 h 84073"/>
              <a:gd name="connsiteX3" fmla="*/ 530658 w 531574"/>
              <a:gd name="connsiteY3" fmla="*/ 83845 h 84073"/>
              <a:gd name="connsiteX4" fmla="*/ 413183 w 531574"/>
              <a:gd name="connsiteY4" fmla="*/ 36220 h 84073"/>
              <a:gd name="connsiteX5" fmla="*/ 263958 w 531574"/>
              <a:gd name="connsiteY5" fmla="*/ 29870 h 84073"/>
              <a:gd name="connsiteX6" fmla="*/ 95683 w 531574"/>
              <a:gd name="connsiteY6" fmla="*/ 48920 h 84073"/>
              <a:gd name="connsiteX7" fmla="*/ 235383 w 531574"/>
              <a:gd name="connsiteY7" fmla="*/ 33045 h 84073"/>
              <a:gd name="connsiteX8" fmla="*/ 184583 w 531574"/>
              <a:gd name="connsiteY8" fmla="*/ 45745 h 84073"/>
              <a:gd name="connsiteX9" fmla="*/ 114733 w 531574"/>
              <a:gd name="connsiteY9" fmla="*/ 55270 h 84073"/>
              <a:gd name="connsiteX10" fmla="*/ 171883 w 531574"/>
              <a:gd name="connsiteY10" fmla="*/ 42570 h 84073"/>
              <a:gd name="connsiteX11" fmla="*/ 3608 w 531574"/>
              <a:gd name="connsiteY11" fmla="*/ 67970 h 8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1574" h="84073">
                <a:moveTo>
                  <a:pt x="3608" y="67970"/>
                </a:moveTo>
                <a:cubicBezTo>
                  <a:pt x="35358" y="61620"/>
                  <a:pt x="362383" y="4470"/>
                  <a:pt x="362383" y="4470"/>
                </a:cubicBezTo>
                <a:cubicBezTo>
                  <a:pt x="420062" y="-4526"/>
                  <a:pt x="321637" y="766"/>
                  <a:pt x="349683" y="13995"/>
                </a:cubicBezTo>
                <a:cubicBezTo>
                  <a:pt x="377729" y="27224"/>
                  <a:pt x="520075" y="80141"/>
                  <a:pt x="530658" y="83845"/>
                </a:cubicBezTo>
                <a:cubicBezTo>
                  <a:pt x="541241" y="87549"/>
                  <a:pt x="457633" y="45216"/>
                  <a:pt x="413183" y="36220"/>
                </a:cubicBezTo>
                <a:cubicBezTo>
                  <a:pt x="368733" y="27224"/>
                  <a:pt x="316875" y="27753"/>
                  <a:pt x="263958" y="29870"/>
                </a:cubicBezTo>
                <a:cubicBezTo>
                  <a:pt x="211041" y="31987"/>
                  <a:pt x="95683" y="48920"/>
                  <a:pt x="95683" y="48920"/>
                </a:cubicBezTo>
                <a:lnTo>
                  <a:pt x="235383" y="33045"/>
                </a:lnTo>
                <a:cubicBezTo>
                  <a:pt x="250200" y="32516"/>
                  <a:pt x="204691" y="42041"/>
                  <a:pt x="184583" y="45745"/>
                </a:cubicBezTo>
                <a:cubicBezTo>
                  <a:pt x="164475" y="49449"/>
                  <a:pt x="116850" y="55799"/>
                  <a:pt x="114733" y="55270"/>
                </a:cubicBezTo>
                <a:cubicBezTo>
                  <a:pt x="112616" y="54741"/>
                  <a:pt x="184054" y="40453"/>
                  <a:pt x="171883" y="42570"/>
                </a:cubicBezTo>
                <a:cubicBezTo>
                  <a:pt x="159712" y="44687"/>
                  <a:pt x="-28142" y="74320"/>
                  <a:pt x="3608" y="6797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フリーフォーム 48">
            <a:extLst>
              <a:ext uri="{FF2B5EF4-FFF2-40B4-BE49-F238E27FC236}">
                <a16:creationId xmlns:a16="http://schemas.microsoft.com/office/drawing/2014/main" id="{15D23499-2183-EA14-B1B7-7AB03540C552}"/>
              </a:ext>
            </a:extLst>
          </p:cNvPr>
          <p:cNvSpPr/>
          <p:nvPr/>
        </p:nvSpPr>
        <p:spPr>
          <a:xfrm>
            <a:off x="6178314" y="3395586"/>
            <a:ext cx="216151" cy="169943"/>
          </a:xfrm>
          <a:custGeom>
            <a:avLst/>
            <a:gdLst>
              <a:gd name="connsiteX0" fmla="*/ 216136 w 216151"/>
              <a:gd name="connsiteY0" fmla="*/ 1664 h 169943"/>
              <a:gd name="connsiteX1" fmla="*/ 155811 w 216151"/>
              <a:gd name="connsiteY1" fmla="*/ 52464 h 169943"/>
              <a:gd name="connsiteX2" fmla="*/ 158986 w 216151"/>
              <a:gd name="connsiteY2" fmla="*/ 87389 h 169943"/>
              <a:gd name="connsiteX3" fmla="*/ 203436 w 216151"/>
              <a:gd name="connsiteY3" fmla="*/ 128664 h 169943"/>
              <a:gd name="connsiteX4" fmla="*/ 120886 w 216151"/>
              <a:gd name="connsiteY4" fmla="*/ 103264 h 169943"/>
              <a:gd name="connsiteX5" fmla="*/ 54211 w 216151"/>
              <a:gd name="connsiteY5" fmla="*/ 135014 h 169943"/>
              <a:gd name="connsiteX6" fmla="*/ 89136 w 216151"/>
              <a:gd name="connsiteY6" fmla="*/ 112789 h 169943"/>
              <a:gd name="connsiteX7" fmla="*/ 236 w 216151"/>
              <a:gd name="connsiteY7" fmla="*/ 169939 h 169943"/>
              <a:gd name="connsiteX8" fmla="*/ 120886 w 216151"/>
              <a:gd name="connsiteY8" fmla="*/ 109614 h 169943"/>
              <a:gd name="connsiteX9" fmla="*/ 76436 w 216151"/>
              <a:gd name="connsiteY9" fmla="*/ 84214 h 169943"/>
              <a:gd name="connsiteX10" fmla="*/ 149461 w 216151"/>
              <a:gd name="connsiteY10" fmla="*/ 119139 h 169943"/>
              <a:gd name="connsiteX11" fmla="*/ 216136 w 216151"/>
              <a:gd name="connsiteY11" fmla="*/ 1664 h 16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151" h="169943">
                <a:moveTo>
                  <a:pt x="216136" y="1664"/>
                </a:moveTo>
                <a:cubicBezTo>
                  <a:pt x="217194" y="-9448"/>
                  <a:pt x="165336" y="38177"/>
                  <a:pt x="155811" y="52464"/>
                </a:cubicBezTo>
                <a:cubicBezTo>
                  <a:pt x="146286" y="66751"/>
                  <a:pt x="151049" y="74689"/>
                  <a:pt x="158986" y="87389"/>
                </a:cubicBezTo>
                <a:cubicBezTo>
                  <a:pt x="166923" y="100089"/>
                  <a:pt x="209786" y="126018"/>
                  <a:pt x="203436" y="128664"/>
                </a:cubicBezTo>
                <a:cubicBezTo>
                  <a:pt x="197086" y="131310"/>
                  <a:pt x="145757" y="102206"/>
                  <a:pt x="120886" y="103264"/>
                </a:cubicBezTo>
                <a:cubicBezTo>
                  <a:pt x="96015" y="104322"/>
                  <a:pt x="59503" y="133427"/>
                  <a:pt x="54211" y="135014"/>
                </a:cubicBezTo>
                <a:cubicBezTo>
                  <a:pt x="48919" y="136601"/>
                  <a:pt x="89136" y="112789"/>
                  <a:pt x="89136" y="112789"/>
                </a:cubicBezTo>
                <a:cubicBezTo>
                  <a:pt x="80140" y="118610"/>
                  <a:pt x="-5056" y="170468"/>
                  <a:pt x="236" y="169939"/>
                </a:cubicBezTo>
                <a:cubicBezTo>
                  <a:pt x="5528" y="169410"/>
                  <a:pt x="108186" y="123902"/>
                  <a:pt x="120886" y="109614"/>
                </a:cubicBezTo>
                <a:cubicBezTo>
                  <a:pt x="133586" y="95327"/>
                  <a:pt x="71674" y="82627"/>
                  <a:pt x="76436" y="84214"/>
                </a:cubicBezTo>
                <a:cubicBezTo>
                  <a:pt x="81198" y="85801"/>
                  <a:pt x="126707" y="124960"/>
                  <a:pt x="149461" y="119139"/>
                </a:cubicBezTo>
                <a:cubicBezTo>
                  <a:pt x="172215" y="113318"/>
                  <a:pt x="215078" y="12776"/>
                  <a:pt x="216136" y="16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フリーフォーム 49">
            <a:extLst>
              <a:ext uri="{FF2B5EF4-FFF2-40B4-BE49-F238E27FC236}">
                <a16:creationId xmlns:a16="http://schemas.microsoft.com/office/drawing/2014/main" id="{2D685BBC-874F-9338-9FD4-37B06731A00F}"/>
              </a:ext>
            </a:extLst>
          </p:cNvPr>
          <p:cNvSpPr/>
          <p:nvPr/>
        </p:nvSpPr>
        <p:spPr>
          <a:xfrm>
            <a:off x="6189642" y="3308329"/>
            <a:ext cx="338822" cy="168853"/>
          </a:xfrm>
          <a:custGeom>
            <a:avLst/>
            <a:gdLst>
              <a:gd name="connsiteX0" fmla="*/ 1608 w 338822"/>
              <a:gd name="connsiteY0" fmla="*/ 168296 h 168853"/>
              <a:gd name="connsiteX1" fmla="*/ 239733 w 338822"/>
              <a:gd name="connsiteY1" fmla="*/ 6371 h 168853"/>
              <a:gd name="connsiteX2" fmla="*/ 176233 w 338822"/>
              <a:gd name="connsiteY2" fmla="*/ 41296 h 168853"/>
              <a:gd name="connsiteX3" fmla="*/ 261958 w 338822"/>
              <a:gd name="connsiteY3" fmla="*/ 15896 h 168853"/>
              <a:gd name="connsiteX4" fmla="*/ 338158 w 338822"/>
              <a:gd name="connsiteY4" fmla="*/ 21 h 168853"/>
              <a:gd name="connsiteX5" fmla="*/ 287358 w 338822"/>
              <a:gd name="connsiteY5" fmla="*/ 19071 h 168853"/>
              <a:gd name="connsiteX6" fmla="*/ 103208 w 338822"/>
              <a:gd name="connsiteY6" fmla="*/ 76221 h 168853"/>
              <a:gd name="connsiteX7" fmla="*/ 131783 w 338822"/>
              <a:gd name="connsiteY7" fmla="*/ 60346 h 168853"/>
              <a:gd name="connsiteX8" fmla="*/ 1608 w 338822"/>
              <a:gd name="connsiteY8" fmla="*/ 168296 h 16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8822" h="168853">
                <a:moveTo>
                  <a:pt x="1608" y="168296"/>
                </a:moveTo>
                <a:cubicBezTo>
                  <a:pt x="19600" y="159300"/>
                  <a:pt x="210629" y="27538"/>
                  <a:pt x="239733" y="6371"/>
                </a:cubicBezTo>
                <a:cubicBezTo>
                  <a:pt x="268837" y="-14796"/>
                  <a:pt x="172529" y="39709"/>
                  <a:pt x="176233" y="41296"/>
                </a:cubicBezTo>
                <a:cubicBezTo>
                  <a:pt x="179937" y="42883"/>
                  <a:pt x="234971" y="22775"/>
                  <a:pt x="261958" y="15896"/>
                </a:cubicBezTo>
                <a:cubicBezTo>
                  <a:pt x="288945" y="9017"/>
                  <a:pt x="333925" y="-508"/>
                  <a:pt x="338158" y="21"/>
                </a:cubicBezTo>
                <a:cubicBezTo>
                  <a:pt x="342391" y="550"/>
                  <a:pt x="326516" y="6371"/>
                  <a:pt x="287358" y="19071"/>
                </a:cubicBezTo>
                <a:cubicBezTo>
                  <a:pt x="248200" y="31771"/>
                  <a:pt x="129137" y="69342"/>
                  <a:pt x="103208" y="76221"/>
                </a:cubicBezTo>
                <a:cubicBezTo>
                  <a:pt x="77279" y="83100"/>
                  <a:pt x="141308" y="46059"/>
                  <a:pt x="131783" y="60346"/>
                </a:cubicBezTo>
                <a:cubicBezTo>
                  <a:pt x="122258" y="74633"/>
                  <a:pt x="-16384" y="177292"/>
                  <a:pt x="1608" y="1682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フリーフォーム 50">
            <a:extLst>
              <a:ext uri="{FF2B5EF4-FFF2-40B4-BE49-F238E27FC236}">
                <a16:creationId xmlns:a16="http://schemas.microsoft.com/office/drawing/2014/main" id="{1CE86108-0FA5-6F70-0CD1-BFFD5F446C23}"/>
              </a:ext>
            </a:extLst>
          </p:cNvPr>
          <p:cNvSpPr/>
          <p:nvPr/>
        </p:nvSpPr>
        <p:spPr>
          <a:xfrm>
            <a:off x="6407139" y="3282232"/>
            <a:ext cx="560677" cy="125858"/>
          </a:xfrm>
          <a:custGeom>
            <a:avLst/>
            <a:gdLst>
              <a:gd name="connsiteX0" fmla="*/ 11 w 560677"/>
              <a:gd name="connsiteY0" fmla="*/ 76918 h 125858"/>
              <a:gd name="connsiteX1" fmla="*/ 219086 w 560677"/>
              <a:gd name="connsiteY1" fmla="*/ 26118 h 125858"/>
              <a:gd name="connsiteX2" fmla="*/ 412761 w 560677"/>
              <a:gd name="connsiteY2" fmla="*/ 67393 h 125858"/>
              <a:gd name="connsiteX3" fmla="*/ 368311 w 560677"/>
              <a:gd name="connsiteY3" fmla="*/ 41993 h 125858"/>
              <a:gd name="connsiteX4" fmla="*/ 558811 w 560677"/>
              <a:gd name="connsiteY4" fmla="*/ 124543 h 125858"/>
              <a:gd name="connsiteX5" fmla="*/ 454036 w 560677"/>
              <a:gd name="connsiteY5" fmla="*/ 86443 h 125858"/>
              <a:gd name="connsiteX6" fmla="*/ 269886 w 560677"/>
              <a:gd name="connsiteY6" fmla="*/ 3893 h 125858"/>
              <a:gd name="connsiteX7" fmla="*/ 276236 w 560677"/>
              <a:gd name="connsiteY7" fmla="*/ 13418 h 125858"/>
              <a:gd name="connsiteX8" fmla="*/ 209561 w 560677"/>
              <a:gd name="connsiteY8" fmla="*/ 13418 h 125858"/>
              <a:gd name="connsiteX9" fmla="*/ 11 w 560677"/>
              <a:gd name="connsiteY9" fmla="*/ 76918 h 125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0677" h="125858">
                <a:moveTo>
                  <a:pt x="11" y="76918"/>
                </a:moveTo>
                <a:cubicBezTo>
                  <a:pt x="1599" y="79035"/>
                  <a:pt x="150294" y="27706"/>
                  <a:pt x="219086" y="26118"/>
                </a:cubicBezTo>
                <a:cubicBezTo>
                  <a:pt x="287878" y="24530"/>
                  <a:pt x="387890" y="64747"/>
                  <a:pt x="412761" y="67393"/>
                </a:cubicBezTo>
                <a:cubicBezTo>
                  <a:pt x="437632" y="70039"/>
                  <a:pt x="343969" y="32468"/>
                  <a:pt x="368311" y="41993"/>
                </a:cubicBezTo>
                <a:cubicBezTo>
                  <a:pt x="392653" y="51518"/>
                  <a:pt x="544524" y="117135"/>
                  <a:pt x="558811" y="124543"/>
                </a:cubicBezTo>
                <a:cubicBezTo>
                  <a:pt x="573098" y="131951"/>
                  <a:pt x="502190" y="106551"/>
                  <a:pt x="454036" y="86443"/>
                </a:cubicBezTo>
                <a:cubicBezTo>
                  <a:pt x="405882" y="66335"/>
                  <a:pt x="269886" y="3893"/>
                  <a:pt x="269886" y="3893"/>
                </a:cubicBezTo>
                <a:cubicBezTo>
                  <a:pt x="240253" y="-8278"/>
                  <a:pt x="286290" y="11831"/>
                  <a:pt x="276236" y="13418"/>
                </a:cubicBezTo>
                <a:cubicBezTo>
                  <a:pt x="266182" y="15005"/>
                  <a:pt x="254540" y="5480"/>
                  <a:pt x="209561" y="13418"/>
                </a:cubicBezTo>
                <a:cubicBezTo>
                  <a:pt x="164582" y="21356"/>
                  <a:pt x="-1577" y="74801"/>
                  <a:pt x="11" y="769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フリーフォーム 51">
            <a:extLst>
              <a:ext uri="{FF2B5EF4-FFF2-40B4-BE49-F238E27FC236}">
                <a16:creationId xmlns:a16="http://schemas.microsoft.com/office/drawing/2014/main" id="{E6BC0810-39C5-5C77-A55E-E7F3A15B528C}"/>
              </a:ext>
            </a:extLst>
          </p:cNvPr>
          <p:cNvSpPr/>
          <p:nvPr/>
        </p:nvSpPr>
        <p:spPr>
          <a:xfrm>
            <a:off x="6294109" y="3356457"/>
            <a:ext cx="523521" cy="168293"/>
          </a:xfrm>
          <a:custGeom>
            <a:avLst/>
            <a:gdLst>
              <a:gd name="connsiteX0" fmla="*/ 1916 w 523521"/>
              <a:gd name="connsiteY0" fmla="*/ 110643 h 168293"/>
              <a:gd name="connsiteX1" fmla="*/ 259091 w 523521"/>
              <a:gd name="connsiteY1" fmla="*/ 5868 h 168293"/>
              <a:gd name="connsiteX2" fmla="*/ 351166 w 523521"/>
              <a:gd name="connsiteY2" fmla="*/ 18568 h 168293"/>
              <a:gd name="connsiteX3" fmla="*/ 494041 w 523521"/>
              <a:gd name="connsiteY3" fmla="*/ 63018 h 168293"/>
              <a:gd name="connsiteX4" fmla="*/ 516266 w 523521"/>
              <a:gd name="connsiteY4" fmla="*/ 82068 h 168293"/>
              <a:gd name="connsiteX5" fmla="*/ 516266 w 523521"/>
              <a:gd name="connsiteY5" fmla="*/ 91593 h 168293"/>
              <a:gd name="connsiteX6" fmla="*/ 430541 w 523521"/>
              <a:gd name="connsiteY6" fmla="*/ 155093 h 168293"/>
              <a:gd name="connsiteX7" fmla="*/ 230516 w 523521"/>
              <a:gd name="connsiteY7" fmla="*/ 167793 h 168293"/>
              <a:gd name="connsiteX8" fmla="*/ 135266 w 523521"/>
              <a:gd name="connsiteY8" fmla="*/ 161443 h 168293"/>
              <a:gd name="connsiteX9" fmla="*/ 109866 w 523521"/>
              <a:gd name="connsiteY9" fmla="*/ 123343 h 168293"/>
              <a:gd name="connsiteX10" fmla="*/ 138441 w 523521"/>
              <a:gd name="connsiteY10" fmla="*/ 72543 h 168293"/>
              <a:gd name="connsiteX11" fmla="*/ 1916 w 523521"/>
              <a:gd name="connsiteY11" fmla="*/ 110643 h 168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3521" h="168293">
                <a:moveTo>
                  <a:pt x="1916" y="110643"/>
                </a:moveTo>
                <a:cubicBezTo>
                  <a:pt x="22024" y="99531"/>
                  <a:pt x="200883" y="21214"/>
                  <a:pt x="259091" y="5868"/>
                </a:cubicBezTo>
                <a:cubicBezTo>
                  <a:pt x="317299" y="-9478"/>
                  <a:pt x="312008" y="9043"/>
                  <a:pt x="351166" y="18568"/>
                </a:cubicBezTo>
                <a:cubicBezTo>
                  <a:pt x="390324" y="28093"/>
                  <a:pt x="466524" y="52435"/>
                  <a:pt x="494041" y="63018"/>
                </a:cubicBezTo>
                <a:cubicBezTo>
                  <a:pt x="521558" y="73601"/>
                  <a:pt x="516266" y="82068"/>
                  <a:pt x="516266" y="82068"/>
                </a:cubicBezTo>
                <a:cubicBezTo>
                  <a:pt x="519970" y="86830"/>
                  <a:pt x="530553" y="79422"/>
                  <a:pt x="516266" y="91593"/>
                </a:cubicBezTo>
                <a:cubicBezTo>
                  <a:pt x="501979" y="103764"/>
                  <a:pt x="478166" y="142393"/>
                  <a:pt x="430541" y="155093"/>
                </a:cubicBezTo>
                <a:cubicBezTo>
                  <a:pt x="382916" y="167793"/>
                  <a:pt x="279728" y="166735"/>
                  <a:pt x="230516" y="167793"/>
                </a:cubicBezTo>
                <a:cubicBezTo>
                  <a:pt x="181304" y="168851"/>
                  <a:pt x="155374" y="168851"/>
                  <a:pt x="135266" y="161443"/>
                </a:cubicBezTo>
                <a:cubicBezTo>
                  <a:pt x="115158" y="154035"/>
                  <a:pt x="109337" y="138160"/>
                  <a:pt x="109866" y="123343"/>
                </a:cubicBezTo>
                <a:cubicBezTo>
                  <a:pt x="110395" y="108526"/>
                  <a:pt x="150612" y="75718"/>
                  <a:pt x="138441" y="72543"/>
                </a:cubicBezTo>
                <a:cubicBezTo>
                  <a:pt x="126270" y="69368"/>
                  <a:pt x="-18192" y="121755"/>
                  <a:pt x="1916" y="1106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円/楕円 52">
            <a:extLst>
              <a:ext uri="{FF2B5EF4-FFF2-40B4-BE49-F238E27FC236}">
                <a16:creationId xmlns:a16="http://schemas.microsoft.com/office/drawing/2014/main" id="{894F6B1D-04B7-5C24-FDA0-586CE4924FDD}"/>
              </a:ext>
            </a:extLst>
          </p:cNvPr>
          <p:cNvSpPr/>
          <p:nvPr/>
        </p:nvSpPr>
        <p:spPr>
          <a:xfrm>
            <a:off x="6460654" y="3421063"/>
            <a:ext cx="79375" cy="79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>
            <a:extLst>
              <a:ext uri="{FF2B5EF4-FFF2-40B4-BE49-F238E27FC236}">
                <a16:creationId xmlns:a16="http://schemas.microsoft.com/office/drawing/2014/main" id="{EC170D0C-6FB3-CB25-EF7C-8FE39B00E2A3}"/>
              </a:ext>
            </a:extLst>
          </p:cNvPr>
          <p:cNvSpPr/>
          <p:nvPr/>
        </p:nvSpPr>
        <p:spPr>
          <a:xfrm>
            <a:off x="6651016" y="3420419"/>
            <a:ext cx="56263" cy="562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フリーフォーム 54">
            <a:extLst>
              <a:ext uri="{FF2B5EF4-FFF2-40B4-BE49-F238E27FC236}">
                <a16:creationId xmlns:a16="http://schemas.microsoft.com/office/drawing/2014/main" id="{64FFCBEA-6378-0C75-43F0-D678F11786B4}"/>
              </a:ext>
            </a:extLst>
          </p:cNvPr>
          <p:cNvSpPr/>
          <p:nvPr/>
        </p:nvSpPr>
        <p:spPr>
          <a:xfrm>
            <a:off x="6021299" y="2920999"/>
            <a:ext cx="97250" cy="205982"/>
          </a:xfrm>
          <a:custGeom>
            <a:avLst/>
            <a:gdLst>
              <a:gd name="connsiteX0" fmla="*/ 1676 w 97250"/>
              <a:gd name="connsiteY0" fmla="*/ 203201 h 205982"/>
              <a:gd name="connsiteX1" fmla="*/ 1676 w 97250"/>
              <a:gd name="connsiteY1" fmla="*/ 47626 h 205982"/>
              <a:gd name="connsiteX2" fmla="*/ 8026 w 97250"/>
              <a:gd name="connsiteY2" fmla="*/ 92076 h 205982"/>
              <a:gd name="connsiteX3" fmla="*/ 8026 w 97250"/>
              <a:gd name="connsiteY3" fmla="*/ 123826 h 205982"/>
              <a:gd name="connsiteX4" fmla="*/ 39776 w 97250"/>
              <a:gd name="connsiteY4" fmla="*/ 98426 h 205982"/>
              <a:gd name="connsiteX5" fmla="*/ 52476 w 97250"/>
              <a:gd name="connsiteY5" fmla="*/ 158751 h 205982"/>
              <a:gd name="connsiteX6" fmla="*/ 55651 w 97250"/>
              <a:gd name="connsiteY6" fmla="*/ 120651 h 205982"/>
              <a:gd name="connsiteX7" fmla="*/ 74701 w 97250"/>
              <a:gd name="connsiteY7" fmla="*/ 203201 h 205982"/>
              <a:gd name="connsiteX8" fmla="*/ 96926 w 97250"/>
              <a:gd name="connsiteY8" fmla="*/ 1 h 205982"/>
              <a:gd name="connsiteX9" fmla="*/ 84226 w 97250"/>
              <a:gd name="connsiteY9" fmla="*/ 200026 h 205982"/>
              <a:gd name="connsiteX10" fmla="*/ 36601 w 97250"/>
              <a:gd name="connsiteY10" fmla="*/ 101601 h 205982"/>
              <a:gd name="connsiteX11" fmla="*/ 23901 w 97250"/>
              <a:gd name="connsiteY11" fmla="*/ 142876 h 205982"/>
              <a:gd name="connsiteX12" fmla="*/ 20726 w 97250"/>
              <a:gd name="connsiteY12" fmla="*/ 104776 h 205982"/>
              <a:gd name="connsiteX13" fmla="*/ 1676 w 97250"/>
              <a:gd name="connsiteY13" fmla="*/ 203201 h 20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250" h="205982">
                <a:moveTo>
                  <a:pt x="1676" y="203201"/>
                </a:moveTo>
                <a:cubicBezTo>
                  <a:pt x="-1499" y="193676"/>
                  <a:pt x="618" y="66147"/>
                  <a:pt x="1676" y="47626"/>
                </a:cubicBezTo>
                <a:cubicBezTo>
                  <a:pt x="2734" y="29105"/>
                  <a:pt x="6968" y="79376"/>
                  <a:pt x="8026" y="92076"/>
                </a:cubicBezTo>
                <a:cubicBezTo>
                  <a:pt x="9084" y="104776"/>
                  <a:pt x="2735" y="122768"/>
                  <a:pt x="8026" y="123826"/>
                </a:cubicBezTo>
                <a:cubicBezTo>
                  <a:pt x="13317" y="124884"/>
                  <a:pt x="32368" y="92605"/>
                  <a:pt x="39776" y="98426"/>
                </a:cubicBezTo>
                <a:cubicBezTo>
                  <a:pt x="47184" y="104247"/>
                  <a:pt x="49830" y="155047"/>
                  <a:pt x="52476" y="158751"/>
                </a:cubicBezTo>
                <a:cubicBezTo>
                  <a:pt x="55122" y="162455"/>
                  <a:pt x="51947" y="113243"/>
                  <a:pt x="55651" y="120651"/>
                </a:cubicBezTo>
                <a:cubicBezTo>
                  <a:pt x="59355" y="128059"/>
                  <a:pt x="67822" y="223309"/>
                  <a:pt x="74701" y="203201"/>
                </a:cubicBezTo>
                <a:cubicBezTo>
                  <a:pt x="81580" y="183093"/>
                  <a:pt x="95339" y="530"/>
                  <a:pt x="96926" y="1"/>
                </a:cubicBezTo>
                <a:cubicBezTo>
                  <a:pt x="98513" y="-528"/>
                  <a:pt x="94280" y="183093"/>
                  <a:pt x="84226" y="200026"/>
                </a:cubicBezTo>
                <a:cubicBezTo>
                  <a:pt x="74172" y="216959"/>
                  <a:pt x="46655" y="111126"/>
                  <a:pt x="36601" y="101601"/>
                </a:cubicBezTo>
                <a:cubicBezTo>
                  <a:pt x="26547" y="92076"/>
                  <a:pt x="26547" y="142347"/>
                  <a:pt x="23901" y="142876"/>
                </a:cubicBezTo>
                <a:cubicBezTo>
                  <a:pt x="21255" y="143405"/>
                  <a:pt x="23901" y="97368"/>
                  <a:pt x="20726" y="104776"/>
                </a:cubicBezTo>
                <a:cubicBezTo>
                  <a:pt x="17551" y="112184"/>
                  <a:pt x="4851" y="212726"/>
                  <a:pt x="1676" y="2032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フリーフォーム 55">
            <a:extLst>
              <a:ext uri="{FF2B5EF4-FFF2-40B4-BE49-F238E27FC236}">
                <a16:creationId xmlns:a16="http://schemas.microsoft.com/office/drawing/2014/main" id="{69050A79-49C4-5632-D7AE-5BE6C5D409AC}"/>
              </a:ext>
            </a:extLst>
          </p:cNvPr>
          <p:cNvSpPr/>
          <p:nvPr/>
        </p:nvSpPr>
        <p:spPr>
          <a:xfrm>
            <a:off x="6118217" y="2942189"/>
            <a:ext cx="104980" cy="185239"/>
          </a:xfrm>
          <a:custGeom>
            <a:avLst/>
            <a:gdLst>
              <a:gd name="connsiteX0" fmla="*/ 8 w 104980"/>
              <a:gd name="connsiteY0" fmla="*/ 185186 h 185239"/>
              <a:gd name="connsiteX1" fmla="*/ 41283 w 104980"/>
              <a:gd name="connsiteY1" fmla="*/ 61361 h 185239"/>
              <a:gd name="connsiteX2" fmla="*/ 104783 w 104980"/>
              <a:gd name="connsiteY2" fmla="*/ 1036 h 185239"/>
              <a:gd name="connsiteX3" fmla="*/ 60333 w 104980"/>
              <a:gd name="connsiteY3" fmla="*/ 26436 h 185239"/>
              <a:gd name="connsiteX4" fmla="*/ 34933 w 104980"/>
              <a:gd name="connsiteY4" fmla="*/ 67711 h 185239"/>
              <a:gd name="connsiteX5" fmla="*/ 44458 w 104980"/>
              <a:gd name="connsiteY5" fmla="*/ 45486 h 185239"/>
              <a:gd name="connsiteX6" fmla="*/ 8 w 104980"/>
              <a:gd name="connsiteY6" fmla="*/ 185186 h 18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980" h="185239">
                <a:moveTo>
                  <a:pt x="8" y="185186"/>
                </a:moveTo>
                <a:cubicBezTo>
                  <a:pt x="-521" y="187832"/>
                  <a:pt x="23821" y="92053"/>
                  <a:pt x="41283" y="61361"/>
                </a:cubicBezTo>
                <a:cubicBezTo>
                  <a:pt x="58746" y="30669"/>
                  <a:pt x="101608" y="6857"/>
                  <a:pt x="104783" y="1036"/>
                </a:cubicBezTo>
                <a:cubicBezTo>
                  <a:pt x="107958" y="-4785"/>
                  <a:pt x="71975" y="15323"/>
                  <a:pt x="60333" y="26436"/>
                </a:cubicBezTo>
                <a:cubicBezTo>
                  <a:pt x="48691" y="37548"/>
                  <a:pt x="37579" y="64536"/>
                  <a:pt x="34933" y="67711"/>
                </a:cubicBezTo>
                <a:cubicBezTo>
                  <a:pt x="32287" y="70886"/>
                  <a:pt x="48162" y="22203"/>
                  <a:pt x="44458" y="45486"/>
                </a:cubicBezTo>
                <a:cubicBezTo>
                  <a:pt x="40754" y="68769"/>
                  <a:pt x="537" y="182540"/>
                  <a:pt x="8" y="1851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フリーフォーム 56">
            <a:extLst>
              <a:ext uri="{FF2B5EF4-FFF2-40B4-BE49-F238E27FC236}">
                <a16:creationId xmlns:a16="http://schemas.microsoft.com/office/drawing/2014/main" id="{23AAF847-45BF-E15D-96A9-5B72437D6980}"/>
              </a:ext>
            </a:extLst>
          </p:cNvPr>
          <p:cNvSpPr/>
          <p:nvPr/>
        </p:nvSpPr>
        <p:spPr>
          <a:xfrm>
            <a:off x="6118086" y="2989869"/>
            <a:ext cx="515080" cy="137591"/>
          </a:xfrm>
          <a:custGeom>
            <a:avLst/>
            <a:gdLst>
              <a:gd name="connsiteX0" fmla="*/ 139 w 515080"/>
              <a:gd name="connsiteY0" fmla="*/ 137506 h 137591"/>
              <a:gd name="connsiteX1" fmla="*/ 117614 w 515080"/>
              <a:gd name="connsiteY1" fmla="*/ 58131 h 137591"/>
              <a:gd name="connsiteX2" fmla="*/ 416064 w 515080"/>
              <a:gd name="connsiteY2" fmla="*/ 981 h 137591"/>
              <a:gd name="connsiteX3" fmla="*/ 289064 w 515080"/>
              <a:gd name="connsiteY3" fmla="*/ 23206 h 137591"/>
              <a:gd name="connsiteX4" fmla="*/ 225564 w 515080"/>
              <a:gd name="connsiteY4" fmla="*/ 39081 h 137591"/>
              <a:gd name="connsiteX5" fmla="*/ 314464 w 515080"/>
              <a:gd name="connsiteY5" fmla="*/ 32731 h 137591"/>
              <a:gd name="connsiteX6" fmla="*/ 514489 w 515080"/>
              <a:gd name="connsiteY6" fmla="*/ 26381 h 137591"/>
              <a:gd name="connsiteX7" fmla="*/ 244614 w 515080"/>
              <a:gd name="connsiteY7" fmla="*/ 45431 h 137591"/>
              <a:gd name="connsiteX8" fmla="*/ 73164 w 515080"/>
              <a:gd name="connsiteY8" fmla="*/ 26381 h 137591"/>
              <a:gd name="connsiteX9" fmla="*/ 136664 w 515080"/>
              <a:gd name="connsiteY9" fmla="*/ 42256 h 137591"/>
              <a:gd name="connsiteX10" fmla="*/ 139 w 515080"/>
              <a:gd name="connsiteY10" fmla="*/ 137506 h 13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5080" h="137591">
                <a:moveTo>
                  <a:pt x="139" y="137506"/>
                </a:moveTo>
                <a:cubicBezTo>
                  <a:pt x="-3036" y="140152"/>
                  <a:pt x="48293" y="80885"/>
                  <a:pt x="117614" y="58131"/>
                </a:cubicBezTo>
                <a:cubicBezTo>
                  <a:pt x="186935" y="35377"/>
                  <a:pt x="387489" y="6802"/>
                  <a:pt x="416064" y="981"/>
                </a:cubicBezTo>
                <a:cubicBezTo>
                  <a:pt x="444639" y="-4840"/>
                  <a:pt x="320814" y="16856"/>
                  <a:pt x="289064" y="23206"/>
                </a:cubicBezTo>
                <a:cubicBezTo>
                  <a:pt x="257314" y="29556"/>
                  <a:pt x="221331" y="37494"/>
                  <a:pt x="225564" y="39081"/>
                </a:cubicBezTo>
                <a:cubicBezTo>
                  <a:pt x="229797" y="40668"/>
                  <a:pt x="266310" y="34848"/>
                  <a:pt x="314464" y="32731"/>
                </a:cubicBezTo>
                <a:cubicBezTo>
                  <a:pt x="362618" y="30614"/>
                  <a:pt x="526131" y="24264"/>
                  <a:pt x="514489" y="26381"/>
                </a:cubicBezTo>
                <a:cubicBezTo>
                  <a:pt x="502847" y="28498"/>
                  <a:pt x="318168" y="45431"/>
                  <a:pt x="244614" y="45431"/>
                </a:cubicBezTo>
                <a:cubicBezTo>
                  <a:pt x="171060" y="45431"/>
                  <a:pt x="91156" y="26910"/>
                  <a:pt x="73164" y="26381"/>
                </a:cubicBezTo>
                <a:cubicBezTo>
                  <a:pt x="55172" y="25852"/>
                  <a:pt x="149364" y="22677"/>
                  <a:pt x="136664" y="42256"/>
                </a:cubicBezTo>
                <a:cubicBezTo>
                  <a:pt x="123964" y="61835"/>
                  <a:pt x="3314" y="134860"/>
                  <a:pt x="139" y="13750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フリーフォーム 57">
            <a:extLst>
              <a:ext uri="{FF2B5EF4-FFF2-40B4-BE49-F238E27FC236}">
                <a16:creationId xmlns:a16="http://schemas.microsoft.com/office/drawing/2014/main" id="{A52E9601-E95F-E3E5-E16F-2EAE176C6BC0}"/>
              </a:ext>
            </a:extLst>
          </p:cNvPr>
          <p:cNvSpPr/>
          <p:nvPr/>
        </p:nvSpPr>
        <p:spPr>
          <a:xfrm>
            <a:off x="6099406" y="2901332"/>
            <a:ext cx="280984" cy="95872"/>
          </a:xfrm>
          <a:custGeom>
            <a:avLst/>
            <a:gdLst>
              <a:gd name="connsiteX0" fmla="*/ 6119 w 280984"/>
              <a:gd name="connsiteY0" fmla="*/ 95868 h 95872"/>
              <a:gd name="connsiteX1" fmla="*/ 133119 w 280984"/>
              <a:gd name="connsiteY1" fmla="*/ 35543 h 95872"/>
              <a:gd name="connsiteX2" fmla="*/ 279169 w 280984"/>
              <a:gd name="connsiteY2" fmla="*/ 35543 h 95872"/>
              <a:gd name="connsiteX3" fmla="*/ 202969 w 280984"/>
              <a:gd name="connsiteY3" fmla="*/ 35543 h 95872"/>
              <a:gd name="connsiteX4" fmla="*/ 31519 w 280984"/>
              <a:gd name="connsiteY4" fmla="*/ 10143 h 95872"/>
              <a:gd name="connsiteX5" fmla="*/ 6119 w 280984"/>
              <a:gd name="connsiteY5" fmla="*/ 618 h 95872"/>
              <a:gd name="connsiteX6" fmla="*/ 104544 w 280984"/>
              <a:gd name="connsiteY6" fmla="*/ 26018 h 95872"/>
              <a:gd name="connsiteX7" fmla="*/ 101369 w 280984"/>
              <a:gd name="connsiteY7" fmla="*/ 32368 h 95872"/>
              <a:gd name="connsiteX8" fmla="*/ 6119 w 280984"/>
              <a:gd name="connsiteY8" fmla="*/ 95868 h 95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984" h="95872">
                <a:moveTo>
                  <a:pt x="6119" y="95868"/>
                </a:moveTo>
                <a:cubicBezTo>
                  <a:pt x="11411" y="96397"/>
                  <a:pt x="87611" y="45597"/>
                  <a:pt x="133119" y="35543"/>
                </a:cubicBezTo>
                <a:cubicBezTo>
                  <a:pt x="178627" y="25489"/>
                  <a:pt x="279169" y="35543"/>
                  <a:pt x="279169" y="35543"/>
                </a:cubicBezTo>
                <a:cubicBezTo>
                  <a:pt x="290811" y="35543"/>
                  <a:pt x="244244" y="39776"/>
                  <a:pt x="202969" y="35543"/>
                </a:cubicBezTo>
                <a:cubicBezTo>
                  <a:pt x="161694" y="31310"/>
                  <a:pt x="64327" y="15964"/>
                  <a:pt x="31519" y="10143"/>
                </a:cubicBezTo>
                <a:cubicBezTo>
                  <a:pt x="-1289" y="4322"/>
                  <a:pt x="-6052" y="-2028"/>
                  <a:pt x="6119" y="618"/>
                </a:cubicBezTo>
                <a:cubicBezTo>
                  <a:pt x="18290" y="3264"/>
                  <a:pt x="104544" y="26018"/>
                  <a:pt x="104544" y="26018"/>
                </a:cubicBezTo>
                <a:cubicBezTo>
                  <a:pt x="120419" y="31310"/>
                  <a:pt x="115127" y="24430"/>
                  <a:pt x="101369" y="32368"/>
                </a:cubicBezTo>
                <a:cubicBezTo>
                  <a:pt x="87611" y="40305"/>
                  <a:pt x="827" y="95339"/>
                  <a:pt x="6119" y="958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フリーフォーム 58">
            <a:extLst>
              <a:ext uri="{FF2B5EF4-FFF2-40B4-BE49-F238E27FC236}">
                <a16:creationId xmlns:a16="http://schemas.microsoft.com/office/drawing/2014/main" id="{14253B6F-B331-13DA-1DCC-6DA9A2B40297}"/>
              </a:ext>
            </a:extLst>
          </p:cNvPr>
          <p:cNvSpPr/>
          <p:nvPr/>
        </p:nvSpPr>
        <p:spPr>
          <a:xfrm>
            <a:off x="6108651" y="3063828"/>
            <a:ext cx="431866" cy="73264"/>
          </a:xfrm>
          <a:custGeom>
            <a:avLst/>
            <a:gdLst>
              <a:gd name="connsiteX0" fmla="*/ 49 w 431866"/>
              <a:gd name="connsiteY0" fmla="*/ 73072 h 73264"/>
              <a:gd name="connsiteX1" fmla="*/ 247699 w 431866"/>
              <a:gd name="connsiteY1" fmla="*/ 25447 h 73264"/>
              <a:gd name="connsiteX2" fmla="*/ 130224 w 431866"/>
              <a:gd name="connsiteY2" fmla="*/ 47 h 73264"/>
              <a:gd name="connsiteX3" fmla="*/ 346124 w 431866"/>
              <a:gd name="connsiteY3" fmla="*/ 19097 h 73264"/>
              <a:gd name="connsiteX4" fmla="*/ 273099 w 431866"/>
              <a:gd name="connsiteY4" fmla="*/ 19097 h 73264"/>
              <a:gd name="connsiteX5" fmla="*/ 431849 w 431866"/>
              <a:gd name="connsiteY5" fmla="*/ 28622 h 73264"/>
              <a:gd name="connsiteX6" fmla="*/ 282624 w 431866"/>
              <a:gd name="connsiteY6" fmla="*/ 12747 h 73264"/>
              <a:gd name="connsiteX7" fmla="*/ 165149 w 431866"/>
              <a:gd name="connsiteY7" fmla="*/ 22272 h 73264"/>
              <a:gd name="connsiteX8" fmla="*/ 225474 w 431866"/>
              <a:gd name="connsiteY8" fmla="*/ 41322 h 73264"/>
              <a:gd name="connsiteX9" fmla="*/ 49 w 431866"/>
              <a:gd name="connsiteY9" fmla="*/ 73072 h 7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1866" h="73264">
                <a:moveTo>
                  <a:pt x="49" y="73072"/>
                </a:moveTo>
                <a:cubicBezTo>
                  <a:pt x="3753" y="70426"/>
                  <a:pt x="226003" y="37618"/>
                  <a:pt x="247699" y="25447"/>
                </a:cubicBezTo>
                <a:cubicBezTo>
                  <a:pt x="269395" y="13276"/>
                  <a:pt x="113820" y="1105"/>
                  <a:pt x="130224" y="47"/>
                </a:cubicBezTo>
                <a:cubicBezTo>
                  <a:pt x="146628" y="-1011"/>
                  <a:pt x="322312" y="15922"/>
                  <a:pt x="346124" y="19097"/>
                </a:cubicBezTo>
                <a:cubicBezTo>
                  <a:pt x="369937" y="22272"/>
                  <a:pt x="258812" y="17510"/>
                  <a:pt x="273099" y="19097"/>
                </a:cubicBezTo>
                <a:cubicBezTo>
                  <a:pt x="287386" y="20684"/>
                  <a:pt x="430261" y="29680"/>
                  <a:pt x="431849" y="28622"/>
                </a:cubicBezTo>
                <a:cubicBezTo>
                  <a:pt x="433437" y="27564"/>
                  <a:pt x="327074" y="13805"/>
                  <a:pt x="282624" y="12747"/>
                </a:cubicBezTo>
                <a:cubicBezTo>
                  <a:pt x="238174" y="11689"/>
                  <a:pt x="174674" y="17509"/>
                  <a:pt x="165149" y="22272"/>
                </a:cubicBezTo>
                <a:cubicBezTo>
                  <a:pt x="155624" y="27035"/>
                  <a:pt x="248757" y="32326"/>
                  <a:pt x="225474" y="41322"/>
                </a:cubicBezTo>
                <a:cubicBezTo>
                  <a:pt x="202191" y="50318"/>
                  <a:pt x="-3655" y="75718"/>
                  <a:pt x="49" y="730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フリーフォーム 59">
            <a:extLst>
              <a:ext uri="{FF2B5EF4-FFF2-40B4-BE49-F238E27FC236}">
                <a16:creationId xmlns:a16="http://schemas.microsoft.com/office/drawing/2014/main" id="{0240F7A2-65D5-0769-7A16-56793C01E96E}"/>
              </a:ext>
            </a:extLst>
          </p:cNvPr>
          <p:cNvSpPr/>
          <p:nvPr/>
        </p:nvSpPr>
        <p:spPr>
          <a:xfrm>
            <a:off x="6164967" y="2920516"/>
            <a:ext cx="474880" cy="112202"/>
          </a:xfrm>
          <a:custGeom>
            <a:avLst/>
            <a:gdLst>
              <a:gd name="connsiteX0" fmla="*/ 883 w 474880"/>
              <a:gd name="connsiteY0" fmla="*/ 111609 h 112202"/>
              <a:gd name="connsiteX1" fmla="*/ 267583 w 474880"/>
              <a:gd name="connsiteY1" fmla="*/ 13184 h 112202"/>
              <a:gd name="connsiteX2" fmla="*/ 467608 w 474880"/>
              <a:gd name="connsiteY2" fmla="*/ 13184 h 112202"/>
              <a:gd name="connsiteX3" fmla="*/ 4058 w 474880"/>
              <a:gd name="connsiteY3" fmla="*/ 484 h 112202"/>
              <a:gd name="connsiteX4" fmla="*/ 273933 w 474880"/>
              <a:gd name="connsiteY4" fmla="*/ 3659 h 112202"/>
              <a:gd name="connsiteX5" fmla="*/ 213608 w 474880"/>
              <a:gd name="connsiteY5" fmla="*/ 13184 h 112202"/>
              <a:gd name="connsiteX6" fmla="*/ 162808 w 474880"/>
              <a:gd name="connsiteY6" fmla="*/ 32234 h 112202"/>
              <a:gd name="connsiteX7" fmla="*/ 77083 w 474880"/>
              <a:gd name="connsiteY7" fmla="*/ 32234 h 112202"/>
              <a:gd name="connsiteX8" fmla="*/ 121533 w 474880"/>
              <a:gd name="connsiteY8" fmla="*/ 32234 h 112202"/>
              <a:gd name="connsiteX9" fmla="*/ 191383 w 474880"/>
              <a:gd name="connsiteY9" fmla="*/ 25884 h 112202"/>
              <a:gd name="connsiteX10" fmla="*/ 105658 w 474880"/>
              <a:gd name="connsiteY10" fmla="*/ 51284 h 112202"/>
              <a:gd name="connsiteX11" fmla="*/ 178683 w 474880"/>
              <a:gd name="connsiteY11" fmla="*/ 54459 h 112202"/>
              <a:gd name="connsiteX12" fmla="*/ 883 w 474880"/>
              <a:gd name="connsiteY12" fmla="*/ 111609 h 112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4880" h="112202">
                <a:moveTo>
                  <a:pt x="883" y="111609"/>
                </a:moveTo>
                <a:cubicBezTo>
                  <a:pt x="15700" y="104730"/>
                  <a:pt x="189796" y="29588"/>
                  <a:pt x="267583" y="13184"/>
                </a:cubicBezTo>
                <a:cubicBezTo>
                  <a:pt x="345371" y="-3220"/>
                  <a:pt x="511529" y="15301"/>
                  <a:pt x="467608" y="13184"/>
                </a:cubicBezTo>
                <a:cubicBezTo>
                  <a:pt x="423687" y="11067"/>
                  <a:pt x="36337" y="2071"/>
                  <a:pt x="4058" y="484"/>
                </a:cubicBezTo>
                <a:cubicBezTo>
                  <a:pt x="-28221" y="-1103"/>
                  <a:pt x="239008" y="1542"/>
                  <a:pt x="273933" y="3659"/>
                </a:cubicBezTo>
                <a:cubicBezTo>
                  <a:pt x="308858" y="5776"/>
                  <a:pt x="232129" y="8421"/>
                  <a:pt x="213608" y="13184"/>
                </a:cubicBezTo>
                <a:cubicBezTo>
                  <a:pt x="195087" y="17947"/>
                  <a:pt x="185562" y="29059"/>
                  <a:pt x="162808" y="32234"/>
                </a:cubicBezTo>
                <a:cubicBezTo>
                  <a:pt x="140054" y="35409"/>
                  <a:pt x="77083" y="32234"/>
                  <a:pt x="77083" y="32234"/>
                </a:cubicBezTo>
                <a:cubicBezTo>
                  <a:pt x="70204" y="32234"/>
                  <a:pt x="102483" y="33292"/>
                  <a:pt x="121533" y="32234"/>
                </a:cubicBezTo>
                <a:cubicBezTo>
                  <a:pt x="140583" y="31176"/>
                  <a:pt x="194029" y="22709"/>
                  <a:pt x="191383" y="25884"/>
                </a:cubicBezTo>
                <a:cubicBezTo>
                  <a:pt x="188737" y="29059"/>
                  <a:pt x="107775" y="46522"/>
                  <a:pt x="105658" y="51284"/>
                </a:cubicBezTo>
                <a:cubicBezTo>
                  <a:pt x="103541" y="56046"/>
                  <a:pt x="195087" y="45463"/>
                  <a:pt x="178683" y="54459"/>
                </a:cubicBezTo>
                <a:cubicBezTo>
                  <a:pt x="162279" y="63455"/>
                  <a:pt x="-13934" y="118488"/>
                  <a:pt x="883" y="1116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フリーフォーム 60">
            <a:extLst>
              <a:ext uri="{FF2B5EF4-FFF2-40B4-BE49-F238E27FC236}">
                <a16:creationId xmlns:a16="http://schemas.microsoft.com/office/drawing/2014/main" id="{6582989D-8F3C-7762-B612-1DF64716F8F7}"/>
              </a:ext>
            </a:extLst>
          </p:cNvPr>
          <p:cNvSpPr/>
          <p:nvPr/>
        </p:nvSpPr>
        <p:spPr>
          <a:xfrm>
            <a:off x="6289389" y="2964749"/>
            <a:ext cx="485375" cy="93049"/>
          </a:xfrm>
          <a:custGeom>
            <a:avLst/>
            <a:gdLst>
              <a:gd name="connsiteX0" fmla="*/ 286 w 485375"/>
              <a:gd name="connsiteY0" fmla="*/ 73726 h 93049"/>
              <a:gd name="connsiteX1" fmla="*/ 193961 w 485375"/>
              <a:gd name="connsiteY1" fmla="*/ 29276 h 93049"/>
              <a:gd name="connsiteX2" fmla="*/ 476536 w 485375"/>
              <a:gd name="connsiteY2" fmla="*/ 86426 h 93049"/>
              <a:gd name="connsiteX3" fmla="*/ 400336 w 485375"/>
              <a:gd name="connsiteY3" fmla="*/ 83251 h 93049"/>
              <a:gd name="connsiteX4" fmla="*/ 260636 w 485375"/>
              <a:gd name="connsiteY4" fmla="*/ 92776 h 93049"/>
              <a:gd name="connsiteX5" fmla="*/ 470186 w 485375"/>
              <a:gd name="connsiteY5" fmla="*/ 86426 h 93049"/>
              <a:gd name="connsiteX6" fmla="*/ 314611 w 485375"/>
              <a:gd name="connsiteY6" fmla="*/ 48326 h 93049"/>
              <a:gd name="connsiteX7" fmla="*/ 133636 w 485375"/>
              <a:gd name="connsiteY7" fmla="*/ 701 h 93049"/>
              <a:gd name="connsiteX8" fmla="*/ 149511 w 485375"/>
              <a:gd name="connsiteY8" fmla="*/ 22926 h 93049"/>
              <a:gd name="connsiteX9" fmla="*/ 286 w 485375"/>
              <a:gd name="connsiteY9" fmla="*/ 73726 h 9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5375" h="93049">
                <a:moveTo>
                  <a:pt x="286" y="73726"/>
                </a:moveTo>
                <a:cubicBezTo>
                  <a:pt x="7694" y="74784"/>
                  <a:pt x="114586" y="27159"/>
                  <a:pt x="193961" y="29276"/>
                </a:cubicBezTo>
                <a:cubicBezTo>
                  <a:pt x="273336" y="31393"/>
                  <a:pt x="442140" y="77430"/>
                  <a:pt x="476536" y="86426"/>
                </a:cubicBezTo>
                <a:cubicBezTo>
                  <a:pt x="510932" y="95422"/>
                  <a:pt x="436319" y="82193"/>
                  <a:pt x="400336" y="83251"/>
                </a:cubicBezTo>
                <a:cubicBezTo>
                  <a:pt x="364353" y="84309"/>
                  <a:pt x="248994" y="92247"/>
                  <a:pt x="260636" y="92776"/>
                </a:cubicBezTo>
                <a:cubicBezTo>
                  <a:pt x="272278" y="93305"/>
                  <a:pt x="461190" y="93834"/>
                  <a:pt x="470186" y="86426"/>
                </a:cubicBezTo>
                <a:cubicBezTo>
                  <a:pt x="479182" y="79018"/>
                  <a:pt x="314611" y="48326"/>
                  <a:pt x="314611" y="48326"/>
                </a:cubicBezTo>
                <a:cubicBezTo>
                  <a:pt x="258519" y="34038"/>
                  <a:pt x="161153" y="4934"/>
                  <a:pt x="133636" y="701"/>
                </a:cubicBezTo>
                <a:cubicBezTo>
                  <a:pt x="106119" y="-3532"/>
                  <a:pt x="167503" y="12343"/>
                  <a:pt x="149511" y="22926"/>
                </a:cubicBezTo>
                <a:cubicBezTo>
                  <a:pt x="131519" y="33509"/>
                  <a:pt x="-7122" y="72668"/>
                  <a:pt x="286" y="737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フリーフォーム 61">
            <a:extLst>
              <a:ext uri="{FF2B5EF4-FFF2-40B4-BE49-F238E27FC236}">
                <a16:creationId xmlns:a16="http://schemas.microsoft.com/office/drawing/2014/main" id="{A4F0F576-4671-8948-CFFA-48476B48BB42}"/>
              </a:ext>
            </a:extLst>
          </p:cNvPr>
          <p:cNvSpPr/>
          <p:nvPr/>
        </p:nvSpPr>
        <p:spPr>
          <a:xfrm>
            <a:off x="6377668" y="2930248"/>
            <a:ext cx="485237" cy="121476"/>
          </a:xfrm>
          <a:custGeom>
            <a:avLst/>
            <a:gdLst>
              <a:gd name="connsiteX0" fmla="*/ 4082 w 485237"/>
              <a:gd name="connsiteY0" fmla="*/ 120927 h 121476"/>
              <a:gd name="connsiteX1" fmla="*/ 286657 w 485237"/>
              <a:gd name="connsiteY1" fmla="*/ 6627 h 121476"/>
              <a:gd name="connsiteX2" fmla="*/ 483507 w 485237"/>
              <a:gd name="connsiteY2" fmla="*/ 12977 h 121476"/>
              <a:gd name="connsiteX3" fmla="*/ 375557 w 485237"/>
              <a:gd name="connsiteY3" fmla="*/ 6627 h 121476"/>
              <a:gd name="connsiteX4" fmla="*/ 251732 w 485237"/>
              <a:gd name="connsiteY4" fmla="*/ 9802 h 121476"/>
              <a:gd name="connsiteX5" fmla="*/ 270782 w 485237"/>
              <a:gd name="connsiteY5" fmla="*/ 16152 h 121476"/>
              <a:gd name="connsiteX6" fmla="*/ 251732 w 485237"/>
              <a:gd name="connsiteY6" fmla="*/ 25677 h 121476"/>
              <a:gd name="connsiteX7" fmla="*/ 480332 w 485237"/>
              <a:gd name="connsiteY7" fmla="*/ 38377 h 121476"/>
              <a:gd name="connsiteX8" fmla="*/ 235857 w 485237"/>
              <a:gd name="connsiteY8" fmla="*/ 38377 h 121476"/>
              <a:gd name="connsiteX9" fmla="*/ 39007 w 485237"/>
              <a:gd name="connsiteY9" fmla="*/ 51077 h 121476"/>
              <a:gd name="connsiteX10" fmla="*/ 112032 w 485237"/>
              <a:gd name="connsiteY10" fmla="*/ 51077 h 121476"/>
              <a:gd name="connsiteX11" fmla="*/ 4082 w 485237"/>
              <a:gd name="connsiteY11" fmla="*/ 120927 h 121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5237" h="121476">
                <a:moveTo>
                  <a:pt x="4082" y="120927"/>
                </a:moveTo>
                <a:cubicBezTo>
                  <a:pt x="33186" y="113519"/>
                  <a:pt x="206753" y="24619"/>
                  <a:pt x="286657" y="6627"/>
                </a:cubicBezTo>
                <a:cubicBezTo>
                  <a:pt x="366561" y="-11365"/>
                  <a:pt x="468690" y="12977"/>
                  <a:pt x="483507" y="12977"/>
                </a:cubicBezTo>
                <a:cubicBezTo>
                  <a:pt x="498324" y="12977"/>
                  <a:pt x="414186" y="7156"/>
                  <a:pt x="375557" y="6627"/>
                </a:cubicBezTo>
                <a:cubicBezTo>
                  <a:pt x="336928" y="6098"/>
                  <a:pt x="269194" y="8215"/>
                  <a:pt x="251732" y="9802"/>
                </a:cubicBezTo>
                <a:cubicBezTo>
                  <a:pt x="234270" y="11389"/>
                  <a:pt x="270782" y="13506"/>
                  <a:pt x="270782" y="16152"/>
                </a:cubicBezTo>
                <a:cubicBezTo>
                  <a:pt x="270782" y="18798"/>
                  <a:pt x="216807" y="21973"/>
                  <a:pt x="251732" y="25677"/>
                </a:cubicBezTo>
                <a:cubicBezTo>
                  <a:pt x="286657" y="29381"/>
                  <a:pt x="482978" y="36260"/>
                  <a:pt x="480332" y="38377"/>
                </a:cubicBezTo>
                <a:cubicBezTo>
                  <a:pt x="477686" y="40494"/>
                  <a:pt x="309411" y="36260"/>
                  <a:pt x="235857" y="38377"/>
                </a:cubicBezTo>
                <a:cubicBezTo>
                  <a:pt x="162303" y="40494"/>
                  <a:pt x="59644" y="48960"/>
                  <a:pt x="39007" y="51077"/>
                </a:cubicBezTo>
                <a:cubicBezTo>
                  <a:pt x="18370" y="53194"/>
                  <a:pt x="113090" y="43669"/>
                  <a:pt x="112032" y="51077"/>
                </a:cubicBezTo>
                <a:cubicBezTo>
                  <a:pt x="110974" y="58485"/>
                  <a:pt x="-25022" y="128335"/>
                  <a:pt x="4082" y="12092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フリーフォーム 62">
            <a:extLst>
              <a:ext uri="{FF2B5EF4-FFF2-40B4-BE49-F238E27FC236}">
                <a16:creationId xmlns:a16="http://schemas.microsoft.com/office/drawing/2014/main" id="{511174B3-7975-FE44-D9B6-8B76486EE8C7}"/>
              </a:ext>
            </a:extLst>
          </p:cNvPr>
          <p:cNvSpPr/>
          <p:nvPr/>
        </p:nvSpPr>
        <p:spPr>
          <a:xfrm>
            <a:off x="6451351" y="2920935"/>
            <a:ext cx="555875" cy="157181"/>
          </a:xfrm>
          <a:custGeom>
            <a:avLst/>
            <a:gdLst>
              <a:gd name="connsiteX0" fmla="*/ 9774 w 555875"/>
              <a:gd name="connsiteY0" fmla="*/ 155640 h 157181"/>
              <a:gd name="connsiteX1" fmla="*/ 419349 w 555875"/>
              <a:gd name="connsiteY1" fmla="*/ 47690 h 157181"/>
              <a:gd name="connsiteX2" fmla="*/ 362199 w 555875"/>
              <a:gd name="connsiteY2" fmla="*/ 66740 h 157181"/>
              <a:gd name="connsiteX3" fmla="*/ 555874 w 555875"/>
              <a:gd name="connsiteY3" fmla="*/ 54040 h 157181"/>
              <a:gd name="connsiteX4" fmla="*/ 365374 w 555875"/>
              <a:gd name="connsiteY4" fmla="*/ 79440 h 157181"/>
              <a:gd name="connsiteX5" fmla="*/ 390774 w 555875"/>
              <a:gd name="connsiteY5" fmla="*/ 98490 h 157181"/>
              <a:gd name="connsiteX6" fmla="*/ 447924 w 555875"/>
              <a:gd name="connsiteY6" fmla="*/ 92140 h 157181"/>
              <a:gd name="connsiteX7" fmla="*/ 409824 w 555875"/>
              <a:gd name="connsiteY7" fmla="*/ 95315 h 157181"/>
              <a:gd name="connsiteX8" fmla="*/ 362199 w 555875"/>
              <a:gd name="connsiteY8" fmla="*/ 63565 h 157181"/>
              <a:gd name="connsiteX9" fmla="*/ 181224 w 555875"/>
              <a:gd name="connsiteY9" fmla="*/ 117540 h 157181"/>
              <a:gd name="connsiteX10" fmla="*/ 301874 w 555875"/>
              <a:gd name="connsiteY10" fmla="*/ 63565 h 157181"/>
              <a:gd name="connsiteX11" fmla="*/ 184399 w 555875"/>
              <a:gd name="connsiteY11" fmla="*/ 85790 h 157181"/>
              <a:gd name="connsiteX12" fmla="*/ 6599 w 555875"/>
              <a:gd name="connsiteY12" fmla="*/ 65 h 157181"/>
              <a:gd name="connsiteX13" fmla="*/ 203449 w 555875"/>
              <a:gd name="connsiteY13" fmla="*/ 101665 h 157181"/>
              <a:gd name="connsiteX14" fmla="*/ 133599 w 555875"/>
              <a:gd name="connsiteY14" fmla="*/ 111190 h 157181"/>
              <a:gd name="connsiteX15" fmla="*/ 9774 w 555875"/>
              <a:gd name="connsiteY15" fmla="*/ 155640 h 157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5875" h="157181">
                <a:moveTo>
                  <a:pt x="9774" y="155640"/>
                </a:moveTo>
                <a:cubicBezTo>
                  <a:pt x="57399" y="145057"/>
                  <a:pt x="360611" y="62507"/>
                  <a:pt x="419349" y="47690"/>
                </a:cubicBezTo>
                <a:cubicBezTo>
                  <a:pt x="478087" y="32873"/>
                  <a:pt x="339445" y="65682"/>
                  <a:pt x="362199" y="66740"/>
                </a:cubicBezTo>
                <a:cubicBezTo>
                  <a:pt x="384953" y="67798"/>
                  <a:pt x="555345" y="51923"/>
                  <a:pt x="555874" y="54040"/>
                </a:cubicBezTo>
                <a:cubicBezTo>
                  <a:pt x="556403" y="56157"/>
                  <a:pt x="392891" y="72032"/>
                  <a:pt x="365374" y="79440"/>
                </a:cubicBezTo>
                <a:cubicBezTo>
                  <a:pt x="337857" y="86848"/>
                  <a:pt x="377016" y="96373"/>
                  <a:pt x="390774" y="98490"/>
                </a:cubicBezTo>
                <a:cubicBezTo>
                  <a:pt x="404532" y="100607"/>
                  <a:pt x="444749" y="92669"/>
                  <a:pt x="447924" y="92140"/>
                </a:cubicBezTo>
                <a:cubicBezTo>
                  <a:pt x="451099" y="91611"/>
                  <a:pt x="424112" y="100078"/>
                  <a:pt x="409824" y="95315"/>
                </a:cubicBezTo>
                <a:cubicBezTo>
                  <a:pt x="395536" y="90552"/>
                  <a:pt x="400299" y="59861"/>
                  <a:pt x="362199" y="63565"/>
                </a:cubicBezTo>
                <a:cubicBezTo>
                  <a:pt x="324099" y="67269"/>
                  <a:pt x="191278" y="117540"/>
                  <a:pt x="181224" y="117540"/>
                </a:cubicBezTo>
                <a:cubicBezTo>
                  <a:pt x="171170" y="117540"/>
                  <a:pt x="301345" y="68857"/>
                  <a:pt x="301874" y="63565"/>
                </a:cubicBezTo>
                <a:cubicBezTo>
                  <a:pt x="302403" y="58273"/>
                  <a:pt x="233611" y="96373"/>
                  <a:pt x="184399" y="85790"/>
                </a:cubicBezTo>
                <a:cubicBezTo>
                  <a:pt x="135187" y="75207"/>
                  <a:pt x="3424" y="-2581"/>
                  <a:pt x="6599" y="65"/>
                </a:cubicBezTo>
                <a:cubicBezTo>
                  <a:pt x="9774" y="2711"/>
                  <a:pt x="182282" y="83144"/>
                  <a:pt x="203449" y="101665"/>
                </a:cubicBezTo>
                <a:cubicBezTo>
                  <a:pt x="224616" y="120186"/>
                  <a:pt x="164820" y="103253"/>
                  <a:pt x="133599" y="111190"/>
                </a:cubicBezTo>
                <a:cubicBezTo>
                  <a:pt x="102378" y="119127"/>
                  <a:pt x="-37851" y="166223"/>
                  <a:pt x="9774" y="15564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フリーフォーム 63">
            <a:extLst>
              <a:ext uri="{FF2B5EF4-FFF2-40B4-BE49-F238E27FC236}">
                <a16:creationId xmlns:a16="http://schemas.microsoft.com/office/drawing/2014/main" id="{69D2F820-72CD-EEE0-BE17-C5385ED13B6E}"/>
              </a:ext>
            </a:extLst>
          </p:cNvPr>
          <p:cNvSpPr/>
          <p:nvPr/>
        </p:nvSpPr>
        <p:spPr>
          <a:xfrm>
            <a:off x="6629078" y="3014617"/>
            <a:ext cx="349753" cy="58971"/>
          </a:xfrm>
          <a:custGeom>
            <a:avLst/>
            <a:gdLst>
              <a:gd name="connsiteX0" fmla="*/ 41597 w 349753"/>
              <a:gd name="connsiteY0" fmla="*/ 58783 h 58971"/>
              <a:gd name="connsiteX1" fmla="*/ 133672 w 349753"/>
              <a:gd name="connsiteY1" fmla="*/ 42908 h 58971"/>
              <a:gd name="connsiteX2" fmla="*/ 216222 w 349753"/>
              <a:gd name="connsiteY2" fmla="*/ 49258 h 58971"/>
              <a:gd name="connsiteX3" fmla="*/ 203522 w 349753"/>
              <a:gd name="connsiteY3" fmla="*/ 14333 h 58971"/>
              <a:gd name="connsiteX4" fmla="*/ 349572 w 349753"/>
              <a:gd name="connsiteY4" fmla="*/ 52433 h 58971"/>
              <a:gd name="connsiteX5" fmla="*/ 235272 w 349753"/>
              <a:gd name="connsiteY5" fmla="*/ 4808 h 58971"/>
              <a:gd name="connsiteX6" fmla="*/ 305122 w 349753"/>
              <a:gd name="connsiteY6" fmla="*/ 1633 h 58971"/>
              <a:gd name="connsiteX7" fmla="*/ 203522 w 349753"/>
              <a:gd name="connsiteY7" fmla="*/ 4808 h 58971"/>
              <a:gd name="connsiteX8" fmla="*/ 322 w 349753"/>
              <a:gd name="connsiteY8" fmla="*/ 4808 h 58971"/>
              <a:gd name="connsiteX9" fmla="*/ 254322 w 349753"/>
              <a:gd name="connsiteY9" fmla="*/ 11158 h 58971"/>
              <a:gd name="connsiteX10" fmla="*/ 203522 w 349753"/>
              <a:gd name="connsiteY10" fmla="*/ 30208 h 58971"/>
              <a:gd name="connsiteX11" fmla="*/ 41597 w 349753"/>
              <a:gd name="connsiteY11" fmla="*/ 58783 h 5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9753" h="58971">
                <a:moveTo>
                  <a:pt x="41597" y="58783"/>
                </a:moveTo>
                <a:cubicBezTo>
                  <a:pt x="29955" y="60900"/>
                  <a:pt x="104568" y="44495"/>
                  <a:pt x="133672" y="42908"/>
                </a:cubicBezTo>
                <a:cubicBezTo>
                  <a:pt x="162776" y="41321"/>
                  <a:pt x="204580" y="54020"/>
                  <a:pt x="216222" y="49258"/>
                </a:cubicBezTo>
                <a:cubicBezTo>
                  <a:pt x="227864" y="44496"/>
                  <a:pt x="181297" y="13804"/>
                  <a:pt x="203522" y="14333"/>
                </a:cubicBezTo>
                <a:cubicBezTo>
                  <a:pt x="225747" y="14862"/>
                  <a:pt x="344280" y="54020"/>
                  <a:pt x="349572" y="52433"/>
                </a:cubicBezTo>
                <a:cubicBezTo>
                  <a:pt x="354864" y="50846"/>
                  <a:pt x="242680" y="13275"/>
                  <a:pt x="235272" y="4808"/>
                </a:cubicBezTo>
                <a:cubicBezTo>
                  <a:pt x="227864" y="-3659"/>
                  <a:pt x="310414" y="1633"/>
                  <a:pt x="305122" y="1633"/>
                </a:cubicBezTo>
                <a:cubicBezTo>
                  <a:pt x="299830" y="1633"/>
                  <a:pt x="254322" y="4279"/>
                  <a:pt x="203522" y="4808"/>
                </a:cubicBezTo>
                <a:cubicBezTo>
                  <a:pt x="152722" y="5337"/>
                  <a:pt x="-8145" y="3750"/>
                  <a:pt x="322" y="4808"/>
                </a:cubicBezTo>
                <a:cubicBezTo>
                  <a:pt x="8789" y="5866"/>
                  <a:pt x="220455" y="6925"/>
                  <a:pt x="254322" y="11158"/>
                </a:cubicBezTo>
                <a:cubicBezTo>
                  <a:pt x="288189" y="15391"/>
                  <a:pt x="235272" y="25446"/>
                  <a:pt x="203522" y="30208"/>
                </a:cubicBezTo>
                <a:cubicBezTo>
                  <a:pt x="171772" y="34970"/>
                  <a:pt x="53239" y="56666"/>
                  <a:pt x="41597" y="5878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フリーフォーム 64">
            <a:extLst>
              <a:ext uri="{FF2B5EF4-FFF2-40B4-BE49-F238E27FC236}">
                <a16:creationId xmlns:a16="http://schemas.microsoft.com/office/drawing/2014/main" id="{5EA89AF1-808E-4525-BACF-979298C6E518}"/>
              </a:ext>
            </a:extLst>
          </p:cNvPr>
          <p:cNvSpPr/>
          <p:nvPr/>
        </p:nvSpPr>
        <p:spPr>
          <a:xfrm>
            <a:off x="6186573" y="3542268"/>
            <a:ext cx="658738" cy="68650"/>
          </a:xfrm>
          <a:custGeom>
            <a:avLst/>
            <a:gdLst>
              <a:gd name="connsiteX0" fmla="*/ 176127 w 658738"/>
              <a:gd name="connsiteY0" fmla="*/ 1032 h 68650"/>
              <a:gd name="connsiteX1" fmla="*/ 7852 w 658738"/>
              <a:gd name="connsiteY1" fmla="*/ 67707 h 68650"/>
              <a:gd name="connsiteX2" fmla="*/ 65002 w 658738"/>
              <a:gd name="connsiteY2" fmla="*/ 39132 h 68650"/>
              <a:gd name="connsiteX3" fmla="*/ 319002 w 658738"/>
              <a:gd name="connsiteY3" fmla="*/ 23257 h 68650"/>
              <a:gd name="connsiteX4" fmla="*/ 293602 w 658738"/>
              <a:gd name="connsiteY4" fmla="*/ 35957 h 68650"/>
              <a:gd name="connsiteX5" fmla="*/ 658727 w 658738"/>
              <a:gd name="connsiteY5" fmla="*/ 35957 h 68650"/>
              <a:gd name="connsiteX6" fmla="*/ 306302 w 658738"/>
              <a:gd name="connsiteY6" fmla="*/ 29607 h 68650"/>
              <a:gd name="connsiteX7" fmla="*/ 344402 w 658738"/>
              <a:gd name="connsiteY7" fmla="*/ 16907 h 68650"/>
              <a:gd name="connsiteX8" fmla="*/ 11027 w 658738"/>
              <a:gd name="connsiteY8" fmla="*/ 29607 h 68650"/>
              <a:gd name="connsiteX9" fmla="*/ 87227 w 658738"/>
              <a:gd name="connsiteY9" fmla="*/ 26432 h 68650"/>
              <a:gd name="connsiteX10" fmla="*/ 176127 w 658738"/>
              <a:gd name="connsiteY10" fmla="*/ 1032 h 6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8738" h="68650">
                <a:moveTo>
                  <a:pt x="176127" y="1032"/>
                </a:moveTo>
                <a:cubicBezTo>
                  <a:pt x="162898" y="7911"/>
                  <a:pt x="26373" y="61357"/>
                  <a:pt x="7852" y="67707"/>
                </a:cubicBezTo>
                <a:cubicBezTo>
                  <a:pt x="-10669" y="74057"/>
                  <a:pt x="13144" y="46540"/>
                  <a:pt x="65002" y="39132"/>
                </a:cubicBezTo>
                <a:cubicBezTo>
                  <a:pt x="116860" y="31724"/>
                  <a:pt x="280902" y="23786"/>
                  <a:pt x="319002" y="23257"/>
                </a:cubicBezTo>
                <a:cubicBezTo>
                  <a:pt x="357102" y="22728"/>
                  <a:pt x="236981" y="33840"/>
                  <a:pt x="293602" y="35957"/>
                </a:cubicBezTo>
                <a:cubicBezTo>
                  <a:pt x="350223" y="38074"/>
                  <a:pt x="656610" y="37015"/>
                  <a:pt x="658727" y="35957"/>
                </a:cubicBezTo>
                <a:cubicBezTo>
                  <a:pt x="660844" y="34899"/>
                  <a:pt x="358689" y="32782"/>
                  <a:pt x="306302" y="29607"/>
                </a:cubicBezTo>
                <a:cubicBezTo>
                  <a:pt x="253915" y="26432"/>
                  <a:pt x="393614" y="16907"/>
                  <a:pt x="344402" y="16907"/>
                </a:cubicBezTo>
                <a:cubicBezTo>
                  <a:pt x="295190" y="16907"/>
                  <a:pt x="11027" y="29607"/>
                  <a:pt x="11027" y="29607"/>
                </a:cubicBezTo>
                <a:cubicBezTo>
                  <a:pt x="-31835" y="31194"/>
                  <a:pt x="62356" y="29078"/>
                  <a:pt x="87227" y="26432"/>
                </a:cubicBezTo>
                <a:cubicBezTo>
                  <a:pt x="112098" y="23786"/>
                  <a:pt x="189356" y="-5847"/>
                  <a:pt x="176127" y="103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フリーフォーム 65">
            <a:extLst>
              <a:ext uri="{FF2B5EF4-FFF2-40B4-BE49-F238E27FC236}">
                <a16:creationId xmlns:a16="http://schemas.microsoft.com/office/drawing/2014/main" id="{D8F65299-F5F7-BA18-984F-18905A11E6D8}"/>
              </a:ext>
            </a:extLst>
          </p:cNvPr>
          <p:cNvSpPr/>
          <p:nvPr/>
        </p:nvSpPr>
        <p:spPr>
          <a:xfrm>
            <a:off x="6495888" y="3549529"/>
            <a:ext cx="496543" cy="86427"/>
          </a:xfrm>
          <a:custGeom>
            <a:avLst/>
            <a:gdLst>
              <a:gd name="connsiteX0" fmla="*/ 162 w 496543"/>
              <a:gd name="connsiteY0" fmla="*/ 57271 h 86427"/>
              <a:gd name="connsiteX1" fmla="*/ 362112 w 496543"/>
              <a:gd name="connsiteY1" fmla="*/ 63621 h 86427"/>
              <a:gd name="connsiteX2" fmla="*/ 279562 w 496543"/>
              <a:gd name="connsiteY2" fmla="*/ 50921 h 86427"/>
              <a:gd name="connsiteX3" fmla="*/ 397037 w 496543"/>
              <a:gd name="connsiteY3" fmla="*/ 54096 h 86427"/>
              <a:gd name="connsiteX4" fmla="*/ 346237 w 496543"/>
              <a:gd name="connsiteY4" fmla="*/ 121 h 86427"/>
              <a:gd name="connsiteX5" fmla="*/ 412912 w 496543"/>
              <a:gd name="connsiteY5" fmla="*/ 60446 h 86427"/>
              <a:gd name="connsiteX6" fmla="*/ 454187 w 496543"/>
              <a:gd name="connsiteY6" fmla="*/ 66796 h 86427"/>
              <a:gd name="connsiteX7" fmla="*/ 403387 w 496543"/>
              <a:gd name="connsiteY7" fmla="*/ 121 h 86427"/>
              <a:gd name="connsiteX8" fmla="*/ 495462 w 496543"/>
              <a:gd name="connsiteY8" fmla="*/ 85846 h 86427"/>
              <a:gd name="connsiteX9" fmla="*/ 447837 w 496543"/>
              <a:gd name="connsiteY9" fmla="*/ 38221 h 86427"/>
              <a:gd name="connsiteX10" fmla="*/ 358937 w 496543"/>
              <a:gd name="connsiteY10" fmla="*/ 47746 h 86427"/>
              <a:gd name="connsiteX11" fmla="*/ 241462 w 496543"/>
              <a:gd name="connsiteY11" fmla="*/ 44571 h 86427"/>
              <a:gd name="connsiteX12" fmla="*/ 314487 w 496543"/>
              <a:gd name="connsiteY12" fmla="*/ 69971 h 86427"/>
              <a:gd name="connsiteX13" fmla="*/ 162 w 496543"/>
              <a:gd name="connsiteY13" fmla="*/ 57271 h 8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96543" h="86427">
                <a:moveTo>
                  <a:pt x="162" y="57271"/>
                </a:moveTo>
                <a:cubicBezTo>
                  <a:pt x="8099" y="56213"/>
                  <a:pt x="315545" y="64679"/>
                  <a:pt x="362112" y="63621"/>
                </a:cubicBezTo>
                <a:cubicBezTo>
                  <a:pt x="408679" y="62563"/>
                  <a:pt x="273741" y="52508"/>
                  <a:pt x="279562" y="50921"/>
                </a:cubicBezTo>
                <a:cubicBezTo>
                  <a:pt x="285383" y="49333"/>
                  <a:pt x="385925" y="62563"/>
                  <a:pt x="397037" y="54096"/>
                </a:cubicBezTo>
                <a:cubicBezTo>
                  <a:pt x="408149" y="45629"/>
                  <a:pt x="343591" y="-937"/>
                  <a:pt x="346237" y="121"/>
                </a:cubicBezTo>
                <a:cubicBezTo>
                  <a:pt x="348883" y="1179"/>
                  <a:pt x="394921" y="49334"/>
                  <a:pt x="412912" y="60446"/>
                </a:cubicBezTo>
                <a:cubicBezTo>
                  <a:pt x="430903" y="71558"/>
                  <a:pt x="455774" y="76850"/>
                  <a:pt x="454187" y="66796"/>
                </a:cubicBezTo>
                <a:cubicBezTo>
                  <a:pt x="452600" y="56742"/>
                  <a:pt x="396508" y="-3054"/>
                  <a:pt x="403387" y="121"/>
                </a:cubicBezTo>
                <a:cubicBezTo>
                  <a:pt x="410266" y="3296"/>
                  <a:pt x="488054" y="79496"/>
                  <a:pt x="495462" y="85846"/>
                </a:cubicBezTo>
                <a:cubicBezTo>
                  <a:pt x="502870" y="92196"/>
                  <a:pt x="470591" y="44571"/>
                  <a:pt x="447837" y="38221"/>
                </a:cubicBezTo>
                <a:cubicBezTo>
                  <a:pt x="425083" y="31871"/>
                  <a:pt x="393333" y="46688"/>
                  <a:pt x="358937" y="47746"/>
                </a:cubicBezTo>
                <a:cubicBezTo>
                  <a:pt x="324541" y="48804"/>
                  <a:pt x="248870" y="40867"/>
                  <a:pt x="241462" y="44571"/>
                </a:cubicBezTo>
                <a:cubicBezTo>
                  <a:pt x="234054" y="48275"/>
                  <a:pt x="352058" y="66267"/>
                  <a:pt x="314487" y="69971"/>
                </a:cubicBezTo>
                <a:cubicBezTo>
                  <a:pt x="276916" y="73675"/>
                  <a:pt x="-7775" y="58329"/>
                  <a:pt x="162" y="5727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フリーフォーム 66">
            <a:extLst>
              <a:ext uri="{FF2B5EF4-FFF2-40B4-BE49-F238E27FC236}">
                <a16:creationId xmlns:a16="http://schemas.microsoft.com/office/drawing/2014/main" id="{C4485A3A-922F-7CCA-8DCE-3151446B4205}"/>
              </a:ext>
            </a:extLst>
          </p:cNvPr>
          <p:cNvSpPr/>
          <p:nvPr/>
        </p:nvSpPr>
        <p:spPr>
          <a:xfrm>
            <a:off x="6406802" y="3628918"/>
            <a:ext cx="506129" cy="41418"/>
          </a:xfrm>
          <a:custGeom>
            <a:avLst/>
            <a:gdLst>
              <a:gd name="connsiteX0" fmla="*/ 348 w 506129"/>
              <a:gd name="connsiteY0" fmla="*/ 107 h 41418"/>
              <a:gd name="connsiteX1" fmla="*/ 482948 w 506129"/>
              <a:gd name="connsiteY1" fmla="*/ 19157 h 41418"/>
              <a:gd name="connsiteX2" fmla="*/ 416273 w 506129"/>
              <a:gd name="connsiteY2" fmla="*/ 25507 h 41418"/>
              <a:gd name="connsiteX3" fmla="*/ 298798 w 506129"/>
              <a:gd name="connsiteY3" fmla="*/ 41382 h 41418"/>
              <a:gd name="connsiteX4" fmla="*/ 403573 w 506129"/>
              <a:gd name="connsiteY4" fmla="*/ 28682 h 41418"/>
              <a:gd name="connsiteX5" fmla="*/ 348 w 506129"/>
              <a:gd name="connsiteY5" fmla="*/ 107 h 4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129" h="41418">
                <a:moveTo>
                  <a:pt x="348" y="107"/>
                </a:moveTo>
                <a:cubicBezTo>
                  <a:pt x="13577" y="-1480"/>
                  <a:pt x="413627" y="14924"/>
                  <a:pt x="482948" y="19157"/>
                </a:cubicBezTo>
                <a:cubicBezTo>
                  <a:pt x="552269" y="23390"/>
                  <a:pt x="446965" y="21803"/>
                  <a:pt x="416273" y="25507"/>
                </a:cubicBezTo>
                <a:cubicBezTo>
                  <a:pt x="385581" y="29211"/>
                  <a:pt x="300915" y="40853"/>
                  <a:pt x="298798" y="41382"/>
                </a:cubicBezTo>
                <a:cubicBezTo>
                  <a:pt x="296681" y="41911"/>
                  <a:pt x="452785" y="36619"/>
                  <a:pt x="403573" y="28682"/>
                </a:cubicBezTo>
                <a:cubicBezTo>
                  <a:pt x="354361" y="20745"/>
                  <a:pt x="-12881" y="1694"/>
                  <a:pt x="348" y="1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フリーフォーム 67">
            <a:extLst>
              <a:ext uri="{FF2B5EF4-FFF2-40B4-BE49-F238E27FC236}">
                <a16:creationId xmlns:a16="http://schemas.microsoft.com/office/drawing/2014/main" id="{EE6DE22D-6F0A-EA4A-1823-4DD25B7427C7}"/>
              </a:ext>
            </a:extLst>
          </p:cNvPr>
          <p:cNvSpPr/>
          <p:nvPr/>
        </p:nvSpPr>
        <p:spPr>
          <a:xfrm>
            <a:off x="5594319" y="2774862"/>
            <a:ext cx="31795" cy="285917"/>
          </a:xfrm>
          <a:custGeom>
            <a:avLst/>
            <a:gdLst>
              <a:gd name="connsiteX0" fmla="*/ 19081 w 31795"/>
              <a:gd name="connsiteY0" fmla="*/ 88 h 285917"/>
              <a:gd name="connsiteX1" fmla="*/ 15906 w 31795"/>
              <a:gd name="connsiteY1" fmla="*/ 238213 h 285917"/>
              <a:gd name="connsiteX2" fmla="*/ 31781 w 31795"/>
              <a:gd name="connsiteY2" fmla="*/ 206463 h 285917"/>
              <a:gd name="connsiteX3" fmla="*/ 12731 w 31795"/>
              <a:gd name="connsiteY3" fmla="*/ 285838 h 285917"/>
              <a:gd name="connsiteX4" fmla="*/ 31 w 31795"/>
              <a:gd name="connsiteY4" fmla="*/ 222338 h 285917"/>
              <a:gd name="connsiteX5" fmla="*/ 9556 w 31795"/>
              <a:gd name="connsiteY5" fmla="*/ 276313 h 285917"/>
              <a:gd name="connsiteX6" fmla="*/ 22256 w 31795"/>
              <a:gd name="connsiteY6" fmla="*/ 162013 h 285917"/>
              <a:gd name="connsiteX7" fmla="*/ 9556 w 31795"/>
              <a:gd name="connsiteY7" fmla="*/ 209638 h 285917"/>
              <a:gd name="connsiteX8" fmla="*/ 19081 w 31795"/>
              <a:gd name="connsiteY8" fmla="*/ 88 h 285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95" h="285917">
                <a:moveTo>
                  <a:pt x="19081" y="88"/>
                </a:moveTo>
                <a:cubicBezTo>
                  <a:pt x="20139" y="4850"/>
                  <a:pt x="13789" y="203817"/>
                  <a:pt x="15906" y="238213"/>
                </a:cubicBezTo>
                <a:cubicBezTo>
                  <a:pt x="18023" y="272609"/>
                  <a:pt x="32310" y="198526"/>
                  <a:pt x="31781" y="206463"/>
                </a:cubicBezTo>
                <a:cubicBezTo>
                  <a:pt x="31252" y="214401"/>
                  <a:pt x="18023" y="283192"/>
                  <a:pt x="12731" y="285838"/>
                </a:cubicBezTo>
                <a:cubicBezTo>
                  <a:pt x="7439" y="288484"/>
                  <a:pt x="560" y="223925"/>
                  <a:pt x="31" y="222338"/>
                </a:cubicBezTo>
                <a:cubicBezTo>
                  <a:pt x="-498" y="220751"/>
                  <a:pt x="5852" y="286367"/>
                  <a:pt x="9556" y="276313"/>
                </a:cubicBezTo>
                <a:cubicBezTo>
                  <a:pt x="13260" y="266259"/>
                  <a:pt x="22256" y="173125"/>
                  <a:pt x="22256" y="162013"/>
                </a:cubicBezTo>
                <a:cubicBezTo>
                  <a:pt x="22256" y="150901"/>
                  <a:pt x="8498" y="236096"/>
                  <a:pt x="9556" y="209638"/>
                </a:cubicBezTo>
                <a:cubicBezTo>
                  <a:pt x="10614" y="183180"/>
                  <a:pt x="18023" y="-4674"/>
                  <a:pt x="19081" y="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フリーフォーム 68">
            <a:extLst>
              <a:ext uri="{FF2B5EF4-FFF2-40B4-BE49-F238E27FC236}">
                <a16:creationId xmlns:a16="http://schemas.microsoft.com/office/drawing/2014/main" id="{79AC3805-4F3A-69FE-2195-F0602DC36B6F}"/>
              </a:ext>
            </a:extLst>
          </p:cNvPr>
          <p:cNvSpPr/>
          <p:nvPr/>
        </p:nvSpPr>
        <p:spPr>
          <a:xfrm>
            <a:off x="5416538" y="2816182"/>
            <a:ext cx="31940" cy="225886"/>
          </a:xfrm>
          <a:custGeom>
            <a:avLst/>
            <a:gdLst>
              <a:gd name="connsiteX0" fmla="*/ 12 w 31940"/>
              <a:gd name="connsiteY0" fmla="*/ 43 h 225886"/>
              <a:gd name="connsiteX1" fmla="*/ 19062 w 31940"/>
              <a:gd name="connsiteY1" fmla="*/ 95293 h 225886"/>
              <a:gd name="connsiteX2" fmla="*/ 19062 w 31940"/>
              <a:gd name="connsiteY2" fmla="*/ 127043 h 225886"/>
              <a:gd name="connsiteX3" fmla="*/ 15887 w 31940"/>
              <a:gd name="connsiteY3" fmla="*/ 104818 h 225886"/>
              <a:gd name="connsiteX4" fmla="*/ 12712 w 31940"/>
              <a:gd name="connsiteY4" fmla="*/ 225468 h 225886"/>
              <a:gd name="connsiteX5" fmla="*/ 15887 w 31940"/>
              <a:gd name="connsiteY5" fmla="*/ 142918 h 225886"/>
              <a:gd name="connsiteX6" fmla="*/ 31762 w 31940"/>
              <a:gd name="connsiteY6" fmla="*/ 98468 h 225886"/>
              <a:gd name="connsiteX7" fmla="*/ 22237 w 31940"/>
              <a:gd name="connsiteY7" fmla="*/ 107993 h 225886"/>
              <a:gd name="connsiteX8" fmla="*/ 12 w 31940"/>
              <a:gd name="connsiteY8" fmla="*/ 43 h 22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40" h="225886">
                <a:moveTo>
                  <a:pt x="12" y="43"/>
                </a:moveTo>
                <a:cubicBezTo>
                  <a:pt x="-517" y="-2074"/>
                  <a:pt x="15887" y="74126"/>
                  <a:pt x="19062" y="95293"/>
                </a:cubicBezTo>
                <a:cubicBezTo>
                  <a:pt x="22237" y="116460"/>
                  <a:pt x="19591" y="125456"/>
                  <a:pt x="19062" y="127043"/>
                </a:cubicBezTo>
                <a:cubicBezTo>
                  <a:pt x="18533" y="128630"/>
                  <a:pt x="16945" y="88414"/>
                  <a:pt x="15887" y="104818"/>
                </a:cubicBezTo>
                <a:cubicBezTo>
                  <a:pt x="14829" y="121222"/>
                  <a:pt x="12712" y="219118"/>
                  <a:pt x="12712" y="225468"/>
                </a:cubicBezTo>
                <a:cubicBezTo>
                  <a:pt x="12712" y="231818"/>
                  <a:pt x="12712" y="164085"/>
                  <a:pt x="15887" y="142918"/>
                </a:cubicBezTo>
                <a:cubicBezTo>
                  <a:pt x="19062" y="121751"/>
                  <a:pt x="31762" y="98468"/>
                  <a:pt x="31762" y="98468"/>
                </a:cubicBezTo>
                <a:cubicBezTo>
                  <a:pt x="32820" y="92647"/>
                  <a:pt x="29116" y="126514"/>
                  <a:pt x="22237" y="107993"/>
                </a:cubicBezTo>
                <a:cubicBezTo>
                  <a:pt x="15358" y="89472"/>
                  <a:pt x="541" y="2160"/>
                  <a:pt x="12" y="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フリーフォーム 69">
            <a:extLst>
              <a:ext uri="{FF2B5EF4-FFF2-40B4-BE49-F238E27FC236}">
                <a16:creationId xmlns:a16="http://schemas.microsoft.com/office/drawing/2014/main" id="{905AC2AB-98EE-74D8-CA66-94F3D4F20DC0}"/>
              </a:ext>
            </a:extLst>
          </p:cNvPr>
          <p:cNvSpPr/>
          <p:nvPr/>
        </p:nvSpPr>
        <p:spPr>
          <a:xfrm>
            <a:off x="5743460" y="2657331"/>
            <a:ext cx="32322" cy="269456"/>
          </a:xfrm>
          <a:custGeom>
            <a:avLst/>
            <a:gdLst>
              <a:gd name="connsiteX0" fmla="*/ 6465 w 32322"/>
              <a:gd name="connsiteY0" fmla="*/ 144 h 269456"/>
              <a:gd name="connsiteX1" fmla="*/ 15990 w 32322"/>
              <a:gd name="connsiteY1" fmla="*/ 130319 h 269456"/>
              <a:gd name="connsiteX2" fmla="*/ 31865 w 32322"/>
              <a:gd name="connsiteY2" fmla="*/ 266844 h 269456"/>
              <a:gd name="connsiteX3" fmla="*/ 25515 w 32322"/>
              <a:gd name="connsiteY3" fmla="*/ 212869 h 269456"/>
              <a:gd name="connsiteX4" fmla="*/ 115 w 32322"/>
              <a:gd name="connsiteY4" fmla="*/ 123969 h 269456"/>
              <a:gd name="connsiteX5" fmla="*/ 15990 w 32322"/>
              <a:gd name="connsiteY5" fmla="*/ 155719 h 269456"/>
              <a:gd name="connsiteX6" fmla="*/ 6465 w 32322"/>
              <a:gd name="connsiteY6" fmla="*/ 144 h 269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22" h="269456">
                <a:moveTo>
                  <a:pt x="6465" y="144"/>
                </a:moveTo>
                <a:cubicBezTo>
                  <a:pt x="6465" y="-4089"/>
                  <a:pt x="11757" y="85869"/>
                  <a:pt x="15990" y="130319"/>
                </a:cubicBezTo>
                <a:cubicBezTo>
                  <a:pt x="20223" y="174769"/>
                  <a:pt x="30278" y="253086"/>
                  <a:pt x="31865" y="266844"/>
                </a:cubicBezTo>
                <a:cubicBezTo>
                  <a:pt x="33452" y="280602"/>
                  <a:pt x="30807" y="236682"/>
                  <a:pt x="25515" y="212869"/>
                </a:cubicBezTo>
                <a:cubicBezTo>
                  <a:pt x="20223" y="189056"/>
                  <a:pt x="1702" y="133494"/>
                  <a:pt x="115" y="123969"/>
                </a:cubicBezTo>
                <a:cubicBezTo>
                  <a:pt x="-1473" y="114444"/>
                  <a:pt x="13873" y="174240"/>
                  <a:pt x="15990" y="155719"/>
                </a:cubicBezTo>
                <a:cubicBezTo>
                  <a:pt x="18107" y="137198"/>
                  <a:pt x="6465" y="4377"/>
                  <a:pt x="6465" y="14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フリーフォーム 70">
            <a:extLst>
              <a:ext uri="{FF2B5EF4-FFF2-40B4-BE49-F238E27FC236}">
                <a16:creationId xmlns:a16="http://schemas.microsoft.com/office/drawing/2014/main" id="{2E5814C8-9626-F87F-AE3D-865D08949B59}"/>
              </a:ext>
            </a:extLst>
          </p:cNvPr>
          <p:cNvSpPr/>
          <p:nvPr/>
        </p:nvSpPr>
        <p:spPr>
          <a:xfrm>
            <a:off x="5813416" y="2720479"/>
            <a:ext cx="70624" cy="287564"/>
          </a:xfrm>
          <a:custGeom>
            <a:avLst/>
            <a:gdLst>
              <a:gd name="connsiteX0" fmla="*/ 28584 w 70624"/>
              <a:gd name="connsiteY0" fmla="*/ 496 h 287564"/>
              <a:gd name="connsiteX1" fmla="*/ 12709 w 70624"/>
              <a:gd name="connsiteY1" fmla="*/ 184646 h 287564"/>
              <a:gd name="connsiteX2" fmla="*/ 25409 w 70624"/>
              <a:gd name="connsiteY2" fmla="*/ 171946 h 287564"/>
              <a:gd name="connsiteX3" fmla="*/ 69859 w 70624"/>
              <a:gd name="connsiteY3" fmla="*/ 286246 h 287564"/>
              <a:gd name="connsiteX4" fmla="*/ 50809 w 70624"/>
              <a:gd name="connsiteY4" fmla="*/ 229096 h 287564"/>
              <a:gd name="connsiteX5" fmla="*/ 15884 w 70624"/>
              <a:gd name="connsiteY5" fmla="*/ 152896 h 287564"/>
              <a:gd name="connsiteX6" fmla="*/ 9534 w 70624"/>
              <a:gd name="connsiteY6" fmla="*/ 175121 h 287564"/>
              <a:gd name="connsiteX7" fmla="*/ 22234 w 70624"/>
              <a:gd name="connsiteY7" fmla="*/ 60821 h 287564"/>
              <a:gd name="connsiteX8" fmla="*/ 9 w 70624"/>
              <a:gd name="connsiteY8" fmla="*/ 127496 h 287564"/>
              <a:gd name="connsiteX9" fmla="*/ 28584 w 70624"/>
              <a:gd name="connsiteY9" fmla="*/ 496 h 287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624" h="287564">
                <a:moveTo>
                  <a:pt x="28584" y="496"/>
                </a:moveTo>
                <a:cubicBezTo>
                  <a:pt x="30701" y="10021"/>
                  <a:pt x="13238" y="156071"/>
                  <a:pt x="12709" y="184646"/>
                </a:cubicBezTo>
                <a:cubicBezTo>
                  <a:pt x="12180" y="213221"/>
                  <a:pt x="15884" y="155013"/>
                  <a:pt x="25409" y="171946"/>
                </a:cubicBezTo>
                <a:cubicBezTo>
                  <a:pt x="34934" y="188879"/>
                  <a:pt x="65626" y="276721"/>
                  <a:pt x="69859" y="286246"/>
                </a:cubicBezTo>
                <a:cubicBezTo>
                  <a:pt x="74092" y="295771"/>
                  <a:pt x="59805" y="251321"/>
                  <a:pt x="50809" y="229096"/>
                </a:cubicBezTo>
                <a:cubicBezTo>
                  <a:pt x="41813" y="206871"/>
                  <a:pt x="22763" y="161892"/>
                  <a:pt x="15884" y="152896"/>
                </a:cubicBezTo>
                <a:cubicBezTo>
                  <a:pt x="9005" y="143900"/>
                  <a:pt x="8476" y="190467"/>
                  <a:pt x="9534" y="175121"/>
                </a:cubicBezTo>
                <a:cubicBezTo>
                  <a:pt x="10592" y="159775"/>
                  <a:pt x="23822" y="68759"/>
                  <a:pt x="22234" y="60821"/>
                </a:cubicBezTo>
                <a:cubicBezTo>
                  <a:pt x="20646" y="52883"/>
                  <a:pt x="-520" y="133317"/>
                  <a:pt x="9" y="127496"/>
                </a:cubicBezTo>
                <a:cubicBezTo>
                  <a:pt x="538" y="121675"/>
                  <a:pt x="26467" y="-9029"/>
                  <a:pt x="28584" y="4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フリーフォーム 71">
            <a:extLst>
              <a:ext uri="{FF2B5EF4-FFF2-40B4-BE49-F238E27FC236}">
                <a16:creationId xmlns:a16="http://schemas.microsoft.com/office/drawing/2014/main" id="{6F70FE1F-E2BE-7748-3959-91E74870BB10}"/>
              </a:ext>
            </a:extLst>
          </p:cNvPr>
          <p:cNvSpPr/>
          <p:nvPr/>
        </p:nvSpPr>
        <p:spPr>
          <a:xfrm>
            <a:off x="6003921" y="2809565"/>
            <a:ext cx="247735" cy="171818"/>
          </a:xfrm>
          <a:custGeom>
            <a:avLst/>
            <a:gdLst>
              <a:gd name="connsiteX0" fmla="*/ 4 w 247735"/>
              <a:gd name="connsiteY0" fmla="*/ 310 h 171818"/>
              <a:gd name="connsiteX1" fmla="*/ 47629 w 247735"/>
              <a:gd name="connsiteY1" fmla="*/ 89210 h 171818"/>
              <a:gd name="connsiteX2" fmla="*/ 38104 w 247735"/>
              <a:gd name="connsiteY2" fmla="*/ 171760 h 171818"/>
              <a:gd name="connsiteX3" fmla="*/ 73029 w 247735"/>
              <a:gd name="connsiteY3" fmla="*/ 76510 h 171818"/>
              <a:gd name="connsiteX4" fmla="*/ 247654 w 247735"/>
              <a:gd name="connsiteY4" fmla="*/ 60635 h 171818"/>
              <a:gd name="connsiteX5" fmla="*/ 95254 w 247735"/>
              <a:gd name="connsiteY5" fmla="*/ 70160 h 171818"/>
              <a:gd name="connsiteX6" fmla="*/ 53979 w 247735"/>
              <a:gd name="connsiteY6" fmla="*/ 92385 h 171818"/>
              <a:gd name="connsiteX7" fmla="*/ 50804 w 247735"/>
              <a:gd name="connsiteY7" fmla="*/ 60635 h 171818"/>
              <a:gd name="connsiteX8" fmla="*/ 4 w 247735"/>
              <a:gd name="connsiteY8" fmla="*/ 310 h 17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735" h="171818">
                <a:moveTo>
                  <a:pt x="4" y="310"/>
                </a:moveTo>
                <a:cubicBezTo>
                  <a:pt x="-525" y="5073"/>
                  <a:pt x="41279" y="60635"/>
                  <a:pt x="47629" y="89210"/>
                </a:cubicBezTo>
                <a:cubicBezTo>
                  <a:pt x="53979" y="117785"/>
                  <a:pt x="33871" y="173877"/>
                  <a:pt x="38104" y="171760"/>
                </a:cubicBezTo>
                <a:cubicBezTo>
                  <a:pt x="42337" y="169643"/>
                  <a:pt x="38104" y="95031"/>
                  <a:pt x="73029" y="76510"/>
                </a:cubicBezTo>
                <a:cubicBezTo>
                  <a:pt x="107954" y="57989"/>
                  <a:pt x="243950" y="61693"/>
                  <a:pt x="247654" y="60635"/>
                </a:cubicBezTo>
                <a:cubicBezTo>
                  <a:pt x="251358" y="59577"/>
                  <a:pt x="127533" y="64868"/>
                  <a:pt x="95254" y="70160"/>
                </a:cubicBezTo>
                <a:cubicBezTo>
                  <a:pt x="62975" y="75452"/>
                  <a:pt x="61387" y="93972"/>
                  <a:pt x="53979" y="92385"/>
                </a:cubicBezTo>
                <a:cubicBezTo>
                  <a:pt x="46571" y="90798"/>
                  <a:pt x="57683" y="74393"/>
                  <a:pt x="50804" y="60635"/>
                </a:cubicBezTo>
                <a:cubicBezTo>
                  <a:pt x="43925" y="46877"/>
                  <a:pt x="533" y="-4453"/>
                  <a:pt x="4" y="3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フリーフォーム 72">
            <a:extLst>
              <a:ext uri="{FF2B5EF4-FFF2-40B4-BE49-F238E27FC236}">
                <a16:creationId xmlns:a16="http://schemas.microsoft.com/office/drawing/2014/main" id="{EFD5338D-098F-899A-EF85-6FA0FE572E89}"/>
              </a:ext>
            </a:extLst>
          </p:cNvPr>
          <p:cNvSpPr/>
          <p:nvPr/>
        </p:nvSpPr>
        <p:spPr>
          <a:xfrm>
            <a:off x="5786493" y="3167333"/>
            <a:ext cx="96871" cy="805529"/>
          </a:xfrm>
          <a:custGeom>
            <a:avLst/>
            <a:gdLst>
              <a:gd name="connsiteX0" fmla="*/ 80907 w 96871"/>
              <a:gd name="connsiteY0" fmla="*/ 1317 h 805529"/>
              <a:gd name="connsiteX1" fmla="*/ 71382 w 96871"/>
              <a:gd name="connsiteY1" fmla="*/ 325167 h 805529"/>
              <a:gd name="connsiteX2" fmla="*/ 68207 w 96871"/>
              <a:gd name="connsiteY2" fmla="*/ 302942 h 805529"/>
              <a:gd name="connsiteX3" fmla="*/ 1532 w 96871"/>
              <a:gd name="connsiteY3" fmla="*/ 547417 h 805529"/>
              <a:gd name="connsiteX4" fmla="*/ 20582 w 96871"/>
              <a:gd name="connsiteY4" fmla="*/ 471217 h 805529"/>
              <a:gd name="connsiteX5" fmla="*/ 11057 w 96871"/>
              <a:gd name="connsiteY5" fmla="*/ 718867 h 805529"/>
              <a:gd name="connsiteX6" fmla="*/ 4707 w 96871"/>
              <a:gd name="connsiteY6" fmla="*/ 693467 h 805529"/>
              <a:gd name="connsiteX7" fmla="*/ 26932 w 96871"/>
              <a:gd name="connsiteY7" fmla="*/ 804592 h 805529"/>
              <a:gd name="connsiteX8" fmla="*/ 20582 w 96871"/>
              <a:gd name="connsiteY8" fmla="*/ 734742 h 805529"/>
              <a:gd name="connsiteX9" fmla="*/ 17407 w 96871"/>
              <a:gd name="connsiteY9" fmla="*/ 534717 h 805529"/>
              <a:gd name="connsiteX10" fmla="*/ 36457 w 96871"/>
              <a:gd name="connsiteY10" fmla="*/ 452167 h 805529"/>
              <a:gd name="connsiteX11" fmla="*/ 55507 w 96871"/>
              <a:gd name="connsiteY11" fmla="*/ 560117 h 805529"/>
              <a:gd name="connsiteX12" fmla="*/ 42807 w 96871"/>
              <a:gd name="connsiteY12" fmla="*/ 429942 h 805529"/>
              <a:gd name="connsiteX13" fmla="*/ 71382 w 96871"/>
              <a:gd name="connsiteY13" fmla="*/ 302942 h 805529"/>
              <a:gd name="connsiteX14" fmla="*/ 96782 w 96871"/>
              <a:gd name="connsiteY14" fmla="*/ 363267 h 805529"/>
              <a:gd name="connsiteX15" fmla="*/ 77732 w 96871"/>
              <a:gd name="connsiteY15" fmla="*/ 299767 h 805529"/>
              <a:gd name="connsiteX16" fmla="*/ 26932 w 96871"/>
              <a:gd name="connsiteY16" fmla="*/ 137842 h 805529"/>
              <a:gd name="connsiteX17" fmla="*/ 61857 w 96871"/>
              <a:gd name="connsiteY17" fmla="*/ 242617 h 805529"/>
              <a:gd name="connsiteX18" fmla="*/ 58682 w 96871"/>
              <a:gd name="connsiteY18" fmla="*/ 160067 h 805529"/>
              <a:gd name="connsiteX19" fmla="*/ 52332 w 96871"/>
              <a:gd name="connsiteY19" fmla="*/ 207692 h 805529"/>
              <a:gd name="connsiteX20" fmla="*/ 80907 w 96871"/>
              <a:gd name="connsiteY20" fmla="*/ 1317 h 805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6871" h="805529">
                <a:moveTo>
                  <a:pt x="80907" y="1317"/>
                </a:moveTo>
                <a:cubicBezTo>
                  <a:pt x="84082" y="20896"/>
                  <a:pt x="73499" y="274896"/>
                  <a:pt x="71382" y="325167"/>
                </a:cubicBezTo>
                <a:cubicBezTo>
                  <a:pt x="69265" y="375438"/>
                  <a:pt x="79849" y="265900"/>
                  <a:pt x="68207" y="302942"/>
                </a:cubicBezTo>
                <a:cubicBezTo>
                  <a:pt x="56565" y="339984"/>
                  <a:pt x="9469" y="519371"/>
                  <a:pt x="1532" y="547417"/>
                </a:cubicBezTo>
                <a:cubicBezTo>
                  <a:pt x="-6406" y="575463"/>
                  <a:pt x="18994" y="442642"/>
                  <a:pt x="20582" y="471217"/>
                </a:cubicBezTo>
                <a:cubicBezTo>
                  <a:pt x="22169" y="499792"/>
                  <a:pt x="13703" y="681825"/>
                  <a:pt x="11057" y="718867"/>
                </a:cubicBezTo>
                <a:cubicBezTo>
                  <a:pt x="8411" y="755909"/>
                  <a:pt x="2061" y="679180"/>
                  <a:pt x="4707" y="693467"/>
                </a:cubicBezTo>
                <a:cubicBezTo>
                  <a:pt x="7353" y="707754"/>
                  <a:pt x="24286" y="797713"/>
                  <a:pt x="26932" y="804592"/>
                </a:cubicBezTo>
                <a:cubicBezTo>
                  <a:pt x="29578" y="811471"/>
                  <a:pt x="22169" y="779721"/>
                  <a:pt x="20582" y="734742"/>
                </a:cubicBezTo>
                <a:cubicBezTo>
                  <a:pt x="18995" y="689763"/>
                  <a:pt x="14761" y="581813"/>
                  <a:pt x="17407" y="534717"/>
                </a:cubicBezTo>
                <a:cubicBezTo>
                  <a:pt x="20053" y="487621"/>
                  <a:pt x="30107" y="447934"/>
                  <a:pt x="36457" y="452167"/>
                </a:cubicBezTo>
                <a:cubicBezTo>
                  <a:pt x="42807" y="456400"/>
                  <a:pt x="54449" y="563821"/>
                  <a:pt x="55507" y="560117"/>
                </a:cubicBezTo>
                <a:cubicBezTo>
                  <a:pt x="56565" y="556413"/>
                  <a:pt x="40161" y="472804"/>
                  <a:pt x="42807" y="429942"/>
                </a:cubicBezTo>
                <a:cubicBezTo>
                  <a:pt x="45453" y="387080"/>
                  <a:pt x="62386" y="314054"/>
                  <a:pt x="71382" y="302942"/>
                </a:cubicBezTo>
                <a:cubicBezTo>
                  <a:pt x="80378" y="291830"/>
                  <a:pt x="95724" y="363796"/>
                  <a:pt x="96782" y="363267"/>
                </a:cubicBezTo>
                <a:cubicBezTo>
                  <a:pt x="97840" y="362738"/>
                  <a:pt x="89374" y="337338"/>
                  <a:pt x="77732" y="299767"/>
                </a:cubicBezTo>
                <a:cubicBezTo>
                  <a:pt x="66090" y="262196"/>
                  <a:pt x="29578" y="147367"/>
                  <a:pt x="26932" y="137842"/>
                </a:cubicBezTo>
                <a:cubicBezTo>
                  <a:pt x="24286" y="128317"/>
                  <a:pt x="56565" y="238913"/>
                  <a:pt x="61857" y="242617"/>
                </a:cubicBezTo>
                <a:cubicBezTo>
                  <a:pt x="67149" y="246321"/>
                  <a:pt x="60269" y="165888"/>
                  <a:pt x="58682" y="160067"/>
                </a:cubicBezTo>
                <a:cubicBezTo>
                  <a:pt x="57094" y="154246"/>
                  <a:pt x="46511" y="228859"/>
                  <a:pt x="52332" y="207692"/>
                </a:cubicBezTo>
                <a:cubicBezTo>
                  <a:pt x="58153" y="186525"/>
                  <a:pt x="77732" y="-18262"/>
                  <a:pt x="80907" y="13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フリーフォーム 73">
            <a:extLst>
              <a:ext uri="{FF2B5EF4-FFF2-40B4-BE49-F238E27FC236}">
                <a16:creationId xmlns:a16="http://schemas.microsoft.com/office/drawing/2014/main" id="{7C85D3DE-E88F-27A4-C2AA-E10CD2891A08}"/>
              </a:ext>
            </a:extLst>
          </p:cNvPr>
          <p:cNvSpPr/>
          <p:nvPr/>
        </p:nvSpPr>
        <p:spPr>
          <a:xfrm>
            <a:off x="5628414" y="3274723"/>
            <a:ext cx="183178" cy="481943"/>
          </a:xfrm>
          <a:custGeom>
            <a:avLst/>
            <a:gdLst>
              <a:gd name="connsiteX0" fmla="*/ 38961 w 183178"/>
              <a:gd name="connsiteY0" fmla="*/ 1877 h 481943"/>
              <a:gd name="connsiteX1" fmla="*/ 102461 w 183178"/>
              <a:gd name="connsiteY1" fmla="*/ 205077 h 481943"/>
              <a:gd name="connsiteX2" fmla="*/ 96111 w 183178"/>
              <a:gd name="connsiteY2" fmla="*/ 195552 h 481943"/>
              <a:gd name="connsiteX3" fmla="*/ 29436 w 183178"/>
              <a:gd name="connsiteY3" fmla="*/ 351127 h 481943"/>
              <a:gd name="connsiteX4" fmla="*/ 61186 w 183178"/>
              <a:gd name="connsiteY4" fmla="*/ 376527 h 481943"/>
              <a:gd name="connsiteX5" fmla="*/ 83411 w 183178"/>
              <a:gd name="connsiteY5" fmla="*/ 481302 h 481943"/>
              <a:gd name="connsiteX6" fmla="*/ 83411 w 183178"/>
              <a:gd name="connsiteY6" fmla="*/ 417802 h 481943"/>
              <a:gd name="connsiteX7" fmla="*/ 35786 w 183178"/>
              <a:gd name="connsiteY7" fmla="*/ 360652 h 481943"/>
              <a:gd name="connsiteX8" fmla="*/ 96111 w 183178"/>
              <a:gd name="connsiteY8" fmla="*/ 220952 h 481943"/>
              <a:gd name="connsiteX9" fmla="*/ 137386 w 183178"/>
              <a:gd name="connsiteY9" fmla="*/ 363827 h 481943"/>
              <a:gd name="connsiteX10" fmla="*/ 105636 w 183178"/>
              <a:gd name="connsiteY10" fmla="*/ 195552 h 481943"/>
              <a:gd name="connsiteX11" fmla="*/ 143736 w 183178"/>
              <a:gd name="connsiteY11" fmla="*/ 132052 h 481943"/>
              <a:gd name="connsiteX12" fmla="*/ 181836 w 183178"/>
              <a:gd name="connsiteY12" fmla="*/ 46327 h 481943"/>
              <a:gd name="connsiteX13" fmla="*/ 92936 w 183178"/>
              <a:gd name="connsiteY13" fmla="*/ 240002 h 481943"/>
              <a:gd name="connsiteX14" fmla="*/ 96111 w 183178"/>
              <a:gd name="connsiteY14" fmla="*/ 192377 h 481943"/>
              <a:gd name="connsiteX15" fmla="*/ 51661 w 183178"/>
              <a:gd name="connsiteY15" fmla="*/ 135227 h 481943"/>
              <a:gd name="connsiteX16" fmla="*/ 861 w 183178"/>
              <a:gd name="connsiteY16" fmla="*/ 265402 h 481943"/>
              <a:gd name="connsiteX17" fmla="*/ 96111 w 183178"/>
              <a:gd name="connsiteY17" fmla="*/ 84427 h 481943"/>
              <a:gd name="connsiteX18" fmla="*/ 35786 w 183178"/>
              <a:gd name="connsiteY18" fmla="*/ 182852 h 481943"/>
              <a:gd name="connsiteX19" fmla="*/ 67536 w 183178"/>
              <a:gd name="connsiteY19" fmla="*/ 106652 h 481943"/>
              <a:gd name="connsiteX20" fmla="*/ 38961 w 183178"/>
              <a:gd name="connsiteY20" fmla="*/ 1877 h 481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3178" h="481943">
                <a:moveTo>
                  <a:pt x="38961" y="1877"/>
                </a:moveTo>
                <a:cubicBezTo>
                  <a:pt x="44782" y="18281"/>
                  <a:pt x="102461" y="205077"/>
                  <a:pt x="102461" y="205077"/>
                </a:cubicBezTo>
                <a:cubicBezTo>
                  <a:pt x="111986" y="237356"/>
                  <a:pt x="108282" y="171210"/>
                  <a:pt x="96111" y="195552"/>
                </a:cubicBezTo>
                <a:cubicBezTo>
                  <a:pt x="83940" y="219894"/>
                  <a:pt x="35257" y="320964"/>
                  <a:pt x="29436" y="351127"/>
                </a:cubicBezTo>
                <a:cubicBezTo>
                  <a:pt x="23615" y="381290"/>
                  <a:pt x="52190" y="354831"/>
                  <a:pt x="61186" y="376527"/>
                </a:cubicBezTo>
                <a:cubicBezTo>
                  <a:pt x="70182" y="398223"/>
                  <a:pt x="79707" y="474423"/>
                  <a:pt x="83411" y="481302"/>
                </a:cubicBezTo>
                <a:cubicBezTo>
                  <a:pt x="87115" y="488181"/>
                  <a:pt x="91348" y="437910"/>
                  <a:pt x="83411" y="417802"/>
                </a:cubicBezTo>
                <a:cubicBezTo>
                  <a:pt x="75474" y="397694"/>
                  <a:pt x="33669" y="393460"/>
                  <a:pt x="35786" y="360652"/>
                </a:cubicBezTo>
                <a:cubicBezTo>
                  <a:pt x="37903" y="327844"/>
                  <a:pt x="79178" y="220423"/>
                  <a:pt x="96111" y="220952"/>
                </a:cubicBezTo>
                <a:cubicBezTo>
                  <a:pt x="113044" y="221481"/>
                  <a:pt x="135799" y="368060"/>
                  <a:pt x="137386" y="363827"/>
                </a:cubicBezTo>
                <a:cubicBezTo>
                  <a:pt x="138973" y="359594"/>
                  <a:pt x="104578" y="234181"/>
                  <a:pt x="105636" y="195552"/>
                </a:cubicBezTo>
                <a:cubicBezTo>
                  <a:pt x="106694" y="156923"/>
                  <a:pt x="131036" y="156923"/>
                  <a:pt x="143736" y="132052"/>
                </a:cubicBezTo>
                <a:cubicBezTo>
                  <a:pt x="156436" y="107181"/>
                  <a:pt x="190303" y="28335"/>
                  <a:pt x="181836" y="46327"/>
                </a:cubicBezTo>
                <a:cubicBezTo>
                  <a:pt x="173369" y="64319"/>
                  <a:pt x="107223" y="215660"/>
                  <a:pt x="92936" y="240002"/>
                </a:cubicBezTo>
                <a:cubicBezTo>
                  <a:pt x="78649" y="264344"/>
                  <a:pt x="102990" y="209839"/>
                  <a:pt x="96111" y="192377"/>
                </a:cubicBezTo>
                <a:cubicBezTo>
                  <a:pt x="89232" y="174915"/>
                  <a:pt x="67536" y="123056"/>
                  <a:pt x="51661" y="135227"/>
                </a:cubicBezTo>
                <a:cubicBezTo>
                  <a:pt x="35786" y="147398"/>
                  <a:pt x="-6547" y="273869"/>
                  <a:pt x="861" y="265402"/>
                </a:cubicBezTo>
                <a:cubicBezTo>
                  <a:pt x="8269" y="256935"/>
                  <a:pt x="90290" y="98185"/>
                  <a:pt x="96111" y="84427"/>
                </a:cubicBezTo>
                <a:cubicBezTo>
                  <a:pt x="101932" y="70669"/>
                  <a:pt x="40548" y="179148"/>
                  <a:pt x="35786" y="182852"/>
                </a:cubicBezTo>
                <a:cubicBezTo>
                  <a:pt x="31024" y="186556"/>
                  <a:pt x="65419" y="132052"/>
                  <a:pt x="67536" y="106652"/>
                </a:cubicBezTo>
                <a:cubicBezTo>
                  <a:pt x="69653" y="81252"/>
                  <a:pt x="33140" y="-14527"/>
                  <a:pt x="38961" y="18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フリーフォーム 74">
            <a:extLst>
              <a:ext uri="{FF2B5EF4-FFF2-40B4-BE49-F238E27FC236}">
                <a16:creationId xmlns:a16="http://schemas.microsoft.com/office/drawing/2014/main" id="{359697A4-1576-D554-1123-664A815017FD}"/>
              </a:ext>
            </a:extLst>
          </p:cNvPr>
          <p:cNvSpPr/>
          <p:nvPr/>
        </p:nvSpPr>
        <p:spPr>
          <a:xfrm>
            <a:off x="5677487" y="3768724"/>
            <a:ext cx="107496" cy="242446"/>
          </a:xfrm>
          <a:custGeom>
            <a:avLst/>
            <a:gdLst>
              <a:gd name="connsiteX0" fmla="*/ 88313 w 107496"/>
              <a:gd name="connsiteY0" fmla="*/ 1 h 242446"/>
              <a:gd name="connsiteX1" fmla="*/ 69263 w 107496"/>
              <a:gd name="connsiteY1" fmla="*/ 158751 h 242446"/>
              <a:gd name="connsiteX2" fmla="*/ 107363 w 107496"/>
              <a:gd name="connsiteY2" fmla="*/ 241301 h 242446"/>
              <a:gd name="connsiteX3" fmla="*/ 78788 w 107496"/>
              <a:gd name="connsiteY3" fmla="*/ 200026 h 242446"/>
              <a:gd name="connsiteX4" fmla="*/ 2588 w 107496"/>
              <a:gd name="connsiteY4" fmla="*/ 104776 h 242446"/>
              <a:gd name="connsiteX5" fmla="*/ 18463 w 107496"/>
              <a:gd name="connsiteY5" fmla="*/ 152401 h 242446"/>
              <a:gd name="connsiteX6" fmla="*/ 24813 w 107496"/>
              <a:gd name="connsiteY6" fmla="*/ 63501 h 242446"/>
              <a:gd name="connsiteX7" fmla="*/ 18463 w 107496"/>
              <a:gd name="connsiteY7" fmla="*/ 168276 h 242446"/>
              <a:gd name="connsiteX8" fmla="*/ 40688 w 107496"/>
              <a:gd name="connsiteY8" fmla="*/ 139701 h 242446"/>
              <a:gd name="connsiteX9" fmla="*/ 53388 w 107496"/>
              <a:gd name="connsiteY9" fmla="*/ 177801 h 242446"/>
              <a:gd name="connsiteX10" fmla="*/ 56563 w 107496"/>
              <a:gd name="connsiteY10" fmla="*/ 127001 h 242446"/>
              <a:gd name="connsiteX11" fmla="*/ 53388 w 107496"/>
              <a:gd name="connsiteY11" fmla="*/ 161926 h 242446"/>
              <a:gd name="connsiteX12" fmla="*/ 88313 w 107496"/>
              <a:gd name="connsiteY12" fmla="*/ 1 h 24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7496" h="242446">
                <a:moveTo>
                  <a:pt x="88313" y="1"/>
                </a:moveTo>
                <a:cubicBezTo>
                  <a:pt x="90959" y="-528"/>
                  <a:pt x="66088" y="118534"/>
                  <a:pt x="69263" y="158751"/>
                </a:cubicBezTo>
                <a:cubicBezTo>
                  <a:pt x="72438" y="198968"/>
                  <a:pt x="105776" y="234422"/>
                  <a:pt x="107363" y="241301"/>
                </a:cubicBezTo>
                <a:cubicBezTo>
                  <a:pt x="108950" y="248180"/>
                  <a:pt x="96251" y="222780"/>
                  <a:pt x="78788" y="200026"/>
                </a:cubicBezTo>
                <a:cubicBezTo>
                  <a:pt x="61325" y="177272"/>
                  <a:pt x="12642" y="112713"/>
                  <a:pt x="2588" y="104776"/>
                </a:cubicBezTo>
                <a:cubicBezTo>
                  <a:pt x="-7466" y="96839"/>
                  <a:pt x="14759" y="159280"/>
                  <a:pt x="18463" y="152401"/>
                </a:cubicBezTo>
                <a:cubicBezTo>
                  <a:pt x="22167" y="145522"/>
                  <a:pt x="24813" y="60855"/>
                  <a:pt x="24813" y="63501"/>
                </a:cubicBezTo>
                <a:cubicBezTo>
                  <a:pt x="24813" y="66147"/>
                  <a:pt x="15817" y="155576"/>
                  <a:pt x="18463" y="168276"/>
                </a:cubicBezTo>
                <a:cubicBezTo>
                  <a:pt x="21109" y="180976"/>
                  <a:pt x="34867" y="138114"/>
                  <a:pt x="40688" y="139701"/>
                </a:cubicBezTo>
                <a:cubicBezTo>
                  <a:pt x="46509" y="141289"/>
                  <a:pt x="50742" y="179918"/>
                  <a:pt x="53388" y="177801"/>
                </a:cubicBezTo>
                <a:cubicBezTo>
                  <a:pt x="56034" y="175684"/>
                  <a:pt x="56563" y="129647"/>
                  <a:pt x="56563" y="127001"/>
                </a:cubicBezTo>
                <a:cubicBezTo>
                  <a:pt x="56563" y="124355"/>
                  <a:pt x="47567" y="183622"/>
                  <a:pt x="53388" y="161926"/>
                </a:cubicBezTo>
                <a:cubicBezTo>
                  <a:pt x="59209" y="140230"/>
                  <a:pt x="85667" y="530"/>
                  <a:pt x="8831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フリーフォーム 75">
            <a:extLst>
              <a:ext uri="{FF2B5EF4-FFF2-40B4-BE49-F238E27FC236}">
                <a16:creationId xmlns:a16="http://schemas.microsoft.com/office/drawing/2014/main" id="{BD470E21-76AD-B28C-B931-06D4C1C55D91}"/>
              </a:ext>
            </a:extLst>
          </p:cNvPr>
          <p:cNvSpPr/>
          <p:nvPr/>
        </p:nvSpPr>
        <p:spPr>
          <a:xfrm>
            <a:off x="5365249" y="4181474"/>
            <a:ext cx="140430" cy="315412"/>
          </a:xfrm>
          <a:custGeom>
            <a:avLst/>
            <a:gdLst>
              <a:gd name="connsiteX0" fmla="*/ 140201 w 140430"/>
              <a:gd name="connsiteY0" fmla="*/ 1 h 315412"/>
              <a:gd name="connsiteX1" fmla="*/ 41776 w 140430"/>
              <a:gd name="connsiteY1" fmla="*/ 187326 h 315412"/>
              <a:gd name="connsiteX2" fmla="*/ 44951 w 140430"/>
              <a:gd name="connsiteY2" fmla="*/ 314326 h 315412"/>
              <a:gd name="connsiteX3" fmla="*/ 35426 w 140430"/>
              <a:gd name="connsiteY3" fmla="*/ 244476 h 315412"/>
              <a:gd name="connsiteX4" fmla="*/ 25901 w 140430"/>
              <a:gd name="connsiteY4" fmla="*/ 171451 h 315412"/>
              <a:gd name="connsiteX5" fmla="*/ 501 w 140430"/>
              <a:gd name="connsiteY5" fmla="*/ 203201 h 315412"/>
              <a:gd name="connsiteX6" fmla="*/ 51301 w 140430"/>
              <a:gd name="connsiteY6" fmla="*/ 130176 h 315412"/>
              <a:gd name="connsiteX7" fmla="*/ 38601 w 140430"/>
              <a:gd name="connsiteY7" fmla="*/ 60326 h 315412"/>
              <a:gd name="connsiteX8" fmla="*/ 41776 w 140430"/>
              <a:gd name="connsiteY8" fmla="*/ 123826 h 315412"/>
              <a:gd name="connsiteX9" fmla="*/ 51301 w 140430"/>
              <a:gd name="connsiteY9" fmla="*/ 114301 h 315412"/>
              <a:gd name="connsiteX10" fmla="*/ 10026 w 140430"/>
              <a:gd name="connsiteY10" fmla="*/ 184151 h 315412"/>
              <a:gd name="connsiteX11" fmla="*/ 140201 w 140430"/>
              <a:gd name="connsiteY11" fmla="*/ 1 h 31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0430" h="315412">
                <a:moveTo>
                  <a:pt x="140201" y="1"/>
                </a:moveTo>
                <a:cubicBezTo>
                  <a:pt x="145493" y="530"/>
                  <a:pt x="57651" y="134939"/>
                  <a:pt x="41776" y="187326"/>
                </a:cubicBezTo>
                <a:cubicBezTo>
                  <a:pt x="25901" y="239713"/>
                  <a:pt x="46009" y="304801"/>
                  <a:pt x="44951" y="314326"/>
                </a:cubicBezTo>
                <a:cubicBezTo>
                  <a:pt x="43893" y="323851"/>
                  <a:pt x="38601" y="268289"/>
                  <a:pt x="35426" y="244476"/>
                </a:cubicBezTo>
                <a:cubicBezTo>
                  <a:pt x="32251" y="220664"/>
                  <a:pt x="31722" y="178330"/>
                  <a:pt x="25901" y="171451"/>
                </a:cubicBezTo>
                <a:cubicBezTo>
                  <a:pt x="20080" y="164572"/>
                  <a:pt x="-3732" y="210080"/>
                  <a:pt x="501" y="203201"/>
                </a:cubicBezTo>
                <a:cubicBezTo>
                  <a:pt x="4734" y="196322"/>
                  <a:pt x="44951" y="153988"/>
                  <a:pt x="51301" y="130176"/>
                </a:cubicBezTo>
                <a:cubicBezTo>
                  <a:pt x="57651" y="106364"/>
                  <a:pt x="40189" y="61384"/>
                  <a:pt x="38601" y="60326"/>
                </a:cubicBezTo>
                <a:cubicBezTo>
                  <a:pt x="37013" y="59268"/>
                  <a:pt x="39659" y="114830"/>
                  <a:pt x="41776" y="123826"/>
                </a:cubicBezTo>
                <a:cubicBezTo>
                  <a:pt x="43893" y="132822"/>
                  <a:pt x="56593" y="104247"/>
                  <a:pt x="51301" y="114301"/>
                </a:cubicBezTo>
                <a:cubicBezTo>
                  <a:pt x="46009" y="124355"/>
                  <a:pt x="-7436" y="202143"/>
                  <a:pt x="10026" y="184151"/>
                </a:cubicBezTo>
                <a:cubicBezTo>
                  <a:pt x="27488" y="166159"/>
                  <a:pt x="134909" y="-528"/>
                  <a:pt x="14020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フリーフォーム 76">
            <a:extLst>
              <a:ext uri="{FF2B5EF4-FFF2-40B4-BE49-F238E27FC236}">
                <a16:creationId xmlns:a16="http://schemas.microsoft.com/office/drawing/2014/main" id="{DFC10A8B-7520-1F8A-050A-86292D3147E7}"/>
              </a:ext>
            </a:extLst>
          </p:cNvPr>
          <p:cNvSpPr/>
          <p:nvPr/>
        </p:nvSpPr>
        <p:spPr>
          <a:xfrm>
            <a:off x="6162629" y="4152757"/>
            <a:ext cx="108000" cy="250992"/>
          </a:xfrm>
          <a:custGeom>
            <a:avLst/>
            <a:gdLst>
              <a:gd name="connsiteX0" fmla="*/ 46 w 108000"/>
              <a:gd name="connsiteY0" fmla="*/ 41418 h 250992"/>
              <a:gd name="connsiteX1" fmla="*/ 63546 w 108000"/>
              <a:gd name="connsiteY1" fmla="*/ 184293 h 250992"/>
              <a:gd name="connsiteX2" fmla="*/ 63546 w 108000"/>
              <a:gd name="connsiteY2" fmla="*/ 250968 h 250992"/>
              <a:gd name="connsiteX3" fmla="*/ 57196 w 108000"/>
              <a:gd name="connsiteY3" fmla="*/ 177943 h 250992"/>
              <a:gd name="connsiteX4" fmla="*/ 107996 w 108000"/>
              <a:gd name="connsiteY4" fmla="*/ 143 h 250992"/>
              <a:gd name="connsiteX5" fmla="*/ 54021 w 108000"/>
              <a:gd name="connsiteY5" fmla="*/ 146193 h 250992"/>
              <a:gd name="connsiteX6" fmla="*/ 46 w 108000"/>
              <a:gd name="connsiteY6" fmla="*/ 41418 h 2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000" h="250992">
                <a:moveTo>
                  <a:pt x="46" y="41418"/>
                </a:moveTo>
                <a:cubicBezTo>
                  <a:pt x="1634" y="47768"/>
                  <a:pt x="52963" y="149368"/>
                  <a:pt x="63546" y="184293"/>
                </a:cubicBezTo>
                <a:cubicBezTo>
                  <a:pt x="74129" y="219218"/>
                  <a:pt x="64604" y="252026"/>
                  <a:pt x="63546" y="250968"/>
                </a:cubicBezTo>
                <a:cubicBezTo>
                  <a:pt x="62488" y="249910"/>
                  <a:pt x="49788" y="219747"/>
                  <a:pt x="57196" y="177943"/>
                </a:cubicBezTo>
                <a:cubicBezTo>
                  <a:pt x="64604" y="136139"/>
                  <a:pt x="108525" y="5435"/>
                  <a:pt x="107996" y="143"/>
                </a:cubicBezTo>
                <a:cubicBezTo>
                  <a:pt x="107467" y="-5149"/>
                  <a:pt x="70425" y="137726"/>
                  <a:pt x="54021" y="146193"/>
                </a:cubicBezTo>
                <a:cubicBezTo>
                  <a:pt x="37617" y="154660"/>
                  <a:pt x="-1542" y="35068"/>
                  <a:pt x="46" y="414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フリーフォーム 77">
            <a:extLst>
              <a:ext uri="{FF2B5EF4-FFF2-40B4-BE49-F238E27FC236}">
                <a16:creationId xmlns:a16="http://schemas.microsoft.com/office/drawing/2014/main" id="{2F1D01EC-8AAC-B32A-9234-7C2A4675BA5D}"/>
              </a:ext>
            </a:extLst>
          </p:cNvPr>
          <p:cNvSpPr/>
          <p:nvPr/>
        </p:nvSpPr>
        <p:spPr>
          <a:xfrm>
            <a:off x="5657613" y="4117708"/>
            <a:ext cx="241743" cy="340232"/>
          </a:xfrm>
          <a:custGeom>
            <a:avLst/>
            <a:gdLst>
              <a:gd name="connsiteX0" fmla="*/ 105012 w 241743"/>
              <a:gd name="connsiteY0" fmla="*/ 267 h 340232"/>
              <a:gd name="connsiteX1" fmla="*/ 105012 w 241743"/>
              <a:gd name="connsiteY1" fmla="*/ 101867 h 340232"/>
              <a:gd name="connsiteX2" fmla="*/ 127237 w 241743"/>
              <a:gd name="connsiteY2" fmla="*/ 193942 h 340232"/>
              <a:gd name="connsiteX3" fmla="*/ 105012 w 241743"/>
              <a:gd name="connsiteY3" fmla="*/ 152667 h 340232"/>
              <a:gd name="connsiteX4" fmla="*/ 171687 w 241743"/>
              <a:gd name="connsiteY4" fmla="*/ 260617 h 340232"/>
              <a:gd name="connsiteX5" fmla="*/ 155812 w 241743"/>
              <a:gd name="connsiteY5" fmla="*/ 247917 h 340232"/>
              <a:gd name="connsiteX6" fmla="*/ 241537 w 241743"/>
              <a:gd name="connsiteY6" fmla="*/ 339992 h 340232"/>
              <a:gd name="connsiteX7" fmla="*/ 178037 w 241743"/>
              <a:gd name="connsiteY7" fmla="*/ 273317 h 340232"/>
              <a:gd name="connsiteX8" fmla="*/ 120887 w 241743"/>
              <a:gd name="connsiteY8" fmla="*/ 232042 h 340232"/>
              <a:gd name="connsiteX9" fmla="*/ 12937 w 241743"/>
              <a:gd name="connsiteY9" fmla="*/ 209817 h 340232"/>
              <a:gd name="connsiteX10" fmla="*/ 82787 w 241743"/>
              <a:gd name="connsiteY10" fmla="*/ 216167 h 340232"/>
              <a:gd name="connsiteX11" fmla="*/ 130412 w 241743"/>
              <a:gd name="connsiteY11" fmla="*/ 159017 h 340232"/>
              <a:gd name="connsiteX12" fmla="*/ 171687 w 241743"/>
              <a:gd name="connsiteY12" fmla="*/ 171717 h 340232"/>
              <a:gd name="connsiteX13" fmla="*/ 108187 w 241743"/>
              <a:gd name="connsiteY13" fmla="*/ 146317 h 340232"/>
              <a:gd name="connsiteX14" fmla="*/ 237 w 241743"/>
              <a:gd name="connsiteY14" fmla="*/ 95517 h 340232"/>
              <a:gd name="connsiteX15" fmla="*/ 79612 w 241743"/>
              <a:gd name="connsiteY15" fmla="*/ 133617 h 340232"/>
              <a:gd name="connsiteX16" fmla="*/ 105012 w 241743"/>
              <a:gd name="connsiteY16" fmla="*/ 267 h 340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1743" h="340232">
                <a:moveTo>
                  <a:pt x="105012" y="267"/>
                </a:moveTo>
                <a:cubicBezTo>
                  <a:pt x="109245" y="-5025"/>
                  <a:pt x="101308" y="69588"/>
                  <a:pt x="105012" y="101867"/>
                </a:cubicBezTo>
                <a:cubicBezTo>
                  <a:pt x="108716" y="134146"/>
                  <a:pt x="127237" y="185475"/>
                  <a:pt x="127237" y="193942"/>
                </a:cubicBezTo>
                <a:cubicBezTo>
                  <a:pt x="127237" y="202409"/>
                  <a:pt x="97604" y="141555"/>
                  <a:pt x="105012" y="152667"/>
                </a:cubicBezTo>
                <a:cubicBezTo>
                  <a:pt x="112420" y="163780"/>
                  <a:pt x="163220" y="244742"/>
                  <a:pt x="171687" y="260617"/>
                </a:cubicBezTo>
                <a:cubicBezTo>
                  <a:pt x="180154" y="276492"/>
                  <a:pt x="144170" y="234688"/>
                  <a:pt x="155812" y="247917"/>
                </a:cubicBezTo>
                <a:cubicBezTo>
                  <a:pt x="167454" y="261146"/>
                  <a:pt x="237833" y="335759"/>
                  <a:pt x="241537" y="339992"/>
                </a:cubicBezTo>
                <a:cubicBezTo>
                  <a:pt x="245241" y="344225"/>
                  <a:pt x="198145" y="291309"/>
                  <a:pt x="178037" y="273317"/>
                </a:cubicBezTo>
                <a:cubicBezTo>
                  <a:pt x="157929" y="255325"/>
                  <a:pt x="148404" y="242625"/>
                  <a:pt x="120887" y="232042"/>
                </a:cubicBezTo>
                <a:cubicBezTo>
                  <a:pt x="93370" y="221459"/>
                  <a:pt x="19287" y="212463"/>
                  <a:pt x="12937" y="209817"/>
                </a:cubicBezTo>
                <a:cubicBezTo>
                  <a:pt x="6587" y="207171"/>
                  <a:pt x="63208" y="224634"/>
                  <a:pt x="82787" y="216167"/>
                </a:cubicBezTo>
                <a:cubicBezTo>
                  <a:pt x="102366" y="207700"/>
                  <a:pt x="115595" y="166425"/>
                  <a:pt x="130412" y="159017"/>
                </a:cubicBezTo>
                <a:cubicBezTo>
                  <a:pt x="145229" y="151609"/>
                  <a:pt x="175391" y="173834"/>
                  <a:pt x="171687" y="171717"/>
                </a:cubicBezTo>
                <a:cubicBezTo>
                  <a:pt x="167983" y="169600"/>
                  <a:pt x="136762" y="159017"/>
                  <a:pt x="108187" y="146317"/>
                </a:cubicBezTo>
                <a:cubicBezTo>
                  <a:pt x="79612" y="133617"/>
                  <a:pt x="4999" y="97634"/>
                  <a:pt x="237" y="95517"/>
                </a:cubicBezTo>
                <a:cubicBezTo>
                  <a:pt x="-4525" y="93400"/>
                  <a:pt x="63737" y="146846"/>
                  <a:pt x="79612" y="133617"/>
                </a:cubicBezTo>
                <a:cubicBezTo>
                  <a:pt x="95487" y="120388"/>
                  <a:pt x="100779" y="5559"/>
                  <a:pt x="105012" y="26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フリーフォーム 78">
            <a:extLst>
              <a:ext uri="{FF2B5EF4-FFF2-40B4-BE49-F238E27FC236}">
                <a16:creationId xmlns:a16="http://schemas.microsoft.com/office/drawing/2014/main" id="{61F554AF-7233-148C-EEF8-1200A962E4E8}"/>
              </a:ext>
            </a:extLst>
          </p:cNvPr>
          <p:cNvSpPr/>
          <p:nvPr/>
        </p:nvSpPr>
        <p:spPr>
          <a:xfrm>
            <a:off x="5726856" y="4000468"/>
            <a:ext cx="223113" cy="441732"/>
          </a:xfrm>
          <a:custGeom>
            <a:avLst/>
            <a:gdLst>
              <a:gd name="connsiteX0" fmla="*/ 844 w 223113"/>
              <a:gd name="connsiteY0" fmla="*/ 130207 h 441732"/>
              <a:gd name="connsiteX1" fmla="*/ 89744 w 223113"/>
              <a:gd name="connsiteY1" fmla="*/ 123857 h 441732"/>
              <a:gd name="connsiteX2" fmla="*/ 197694 w 223113"/>
              <a:gd name="connsiteY2" fmla="*/ 146082 h 441732"/>
              <a:gd name="connsiteX3" fmla="*/ 159594 w 223113"/>
              <a:gd name="connsiteY3" fmla="*/ 149257 h 441732"/>
              <a:gd name="connsiteX4" fmla="*/ 153244 w 223113"/>
              <a:gd name="connsiteY4" fmla="*/ 238157 h 441732"/>
              <a:gd name="connsiteX5" fmla="*/ 169119 w 223113"/>
              <a:gd name="connsiteY5" fmla="*/ 349282 h 441732"/>
              <a:gd name="connsiteX6" fmla="*/ 159594 w 223113"/>
              <a:gd name="connsiteY6" fmla="*/ 327057 h 441732"/>
              <a:gd name="connsiteX7" fmla="*/ 207219 w 223113"/>
              <a:gd name="connsiteY7" fmla="*/ 441357 h 441732"/>
              <a:gd name="connsiteX8" fmla="*/ 169119 w 223113"/>
              <a:gd name="connsiteY8" fmla="*/ 361982 h 441732"/>
              <a:gd name="connsiteX9" fmla="*/ 159594 w 223113"/>
              <a:gd name="connsiteY9" fmla="*/ 311182 h 441732"/>
              <a:gd name="connsiteX10" fmla="*/ 162769 w 223113"/>
              <a:gd name="connsiteY10" fmla="*/ 257207 h 441732"/>
              <a:gd name="connsiteX11" fmla="*/ 223094 w 223113"/>
              <a:gd name="connsiteY11" fmla="*/ 171482 h 441732"/>
              <a:gd name="connsiteX12" fmla="*/ 169119 w 223113"/>
              <a:gd name="connsiteY12" fmla="*/ 241332 h 441732"/>
              <a:gd name="connsiteX13" fmla="*/ 153244 w 223113"/>
              <a:gd name="connsiteY13" fmla="*/ 130207 h 441732"/>
              <a:gd name="connsiteX14" fmla="*/ 159594 w 223113"/>
              <a:gd name="connsiteY14" fmla="*/ 32 h 441732"/>
              <a:gd name="connsiteX15" fmla="*/ 143719 w 223113"/>
              <a:gd name="connsiteY15" fmla="*/ 117507 h 441732"/>
              <a:gd name="connsiteX16" fmla="*/ 844 w 223113"/>
              <a:gd name="connsiteY16" fmla="*/ 130207 h 441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3113" h="441732">
                <a:moveTo>
                  <a:pt x="844" y="130207"/>
                </a:moveTo>
                <a:cubicBezTo>
                  <a:pt x="-8152" y="131265"/>
                  <a:pt x="56936" y="121211"/>
                  <a:pt x="89744" y="123857"/>
                </a:cubicBezTo>
                <a:cubicBezTo>
                  <a:pt x="122552" y="126503"/>
                  <a:pt x="186052" y="141849"/>
                  <a:pt x="197694" y="146082"/>
                </a:cubicBezTo>
                <a:cubicBezTo>
                  <a:pt x="209336" y="150315"/>
                  <a:pt x="167002" y="133911"/>
                  <a:pt x="159594" y="149257"/>
                </a:cubicBezTo>
                <a:cubicBezTo>
                  <a:pt x="152186" y="164603"/>
                  <a:pt x="151657" y="204820"/>
                  <a:pt x="153244" y="238157"/>
                </a:cubicBezTo>
                <a:cubicBezTo>
                  <a:pt x="154831" y="271494"/>
                  <a:pt x="168061" y="334465"/>
                  <a:pt x="169119" y="349282"/>
                </a:cubicBezTo>
                <a:cubicBezTo>
                  <a:pt x="170177" y="364099"/>
                  <a:pt x="153244" y="311711"/>
                  <a:pt x="159594" y="327057"/>
                </a:cubicBezTo>
                <a:cubicBezTo>
                  <a:pt x="165944" y="342403"/>
                  <a:pt x="205632" y="435536"/>
                  <a:pt x="207219" y="441357"/>
                </a:cubicBezTo>
                <a:cubicBezTo>
                  <a:pt x="208807" y="447178"/>
                  <a:pt x="177056" y="383678"/>
                  <a:pt x="169119" y="361982"/>
                </a:cubicBezTo>
                <a:cubicBezTo>
                  <a:pt x="161182" y="340286"/>
                  <a:pt x="160652" y="328644"/>
                  <a:pt x="159594" y="311182"/>
                </a:cubicBezTo>
                <a:cubicBezTo>
                  <a:pt x="158536" y="293720"/>
                  <a:pt x="152186" y="280490"/>
                  <a:pt x="162769" y="257207"/>
                </a:cubicBezTo>
                <a:cubicBezTo>
                  <a:pt x="173352" y="233924"/>
                  <a:pt x="222036" y="174128"/>
                  <a:pt x="223094" y="171482"/>
                </a:cubicBezTo>
                <a:cubicBezTo>
                  <a:pt x="224152" y="168836"/>
                  <a:pt x="180761" y="248211"/>
                  <a:pt x="169119" y="241332"/>
                </a:cubicBezTo>
                <a:cubicBezTo>
                  <a:pt x="157477" y="234453"/>
                  <a:pt x="154832" y="170424"/>
                  <a:pt x="153244" y="130207"/>
                </a:cubicBezTo>
                <a:cubicBezTo>
                  <a:pt x="151656" y="89990"/>
                  <a:pt x="161182" y="2149"/>
                  <a:pt x="159594" y="32"/>
                </a:cubicBezTo>
                <a:cubicBezTo>
                  <a:pt x="158006" y="-2085"/>
                  <a:pt x="168061" y="98986"/>
                  <a:pt x="143719" y="117507"/>
                </a:cubicBezTo>
                <a:cubicBezTo>
                  <a:pt x="119377" y="136028"/>
                  <a:pt x="9840" y="129149"/>
                  <a:pt x="844" y="1302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フリーフォーム 79">
            <a:extLst>
              <a:ext uri="{FF2B5EF4-FFF2-40B4-BE49-F238E27FC236}">
                <a16:creationId xmlns:a16="http://schemas.microsoft.com/office/drawing/2014/main" id="{A763D239-B7C2-F567-11F5-26388E4A2004}"/>
              </a:ext>
            </a:extLst>
          </p:cNvPr>
          <p:cNvSpPr/>
          <p:nvPr/>
        </p:nvSpPr>
        <p:spPr>
          <a:xfrm>
            <a:off x="5553004" y="3939984"/>
            <a:ext cx="301305" cy="162202"/>
          </a:xfrm>
          <a:custGeom>
            <a:avLst/>
            <a:gdLst>
              <a:gd name="connsiteX0" fmla="*/ 92146 w 301305"/>
              <a:gd name="connsiteY0" fmla="*/ 191 h 162202"/>
              <a:gd name="connsiteX1" fmla="*/ 146121 w 301305"/>
              <a:gd name="connsiteY1" fmla="*/ 73216 h 162202"/>
              <a:gd name="connsiteX2" fmla="*/ 146121 w 301305"/>
              <a:gd name="connsiteY2" fmla="*/ 60516 h 162202"/>
              <a:gd name="connsiteX3" fmla="*/ 225496 w 301305"/>
              <a:gd name="connsiteY3" fmla="*/ 158941 h 162202"/>
              <a:gd name="connsiteX4" fmla="*/ 174696 w 301305"/>
              <a:gd name="connsiteY4" fmla="*/ 139891 h 162202"/>
              <a:gd name="connsiteX5" fmla="*/ 298521 w 301305"/>
              <a:gd name="connsiteY5" fmla="*/ 152591 h 162202"/>
              <a:gd name="connsiteX6" fmla="*/ 260421 w 301305"/>
              <a:gd name="connsiteY6" fmla="*/ 139891 h 162202"/>
              <a:gd name="connsiteX7" fmla="*/ 254071 w 301305"/>
              <a:gd name="connsiteY7" fmla="*/ 44641 h 162202"/>
              <a:gd name="connsiteX8" fmla="*/ 254071 w 301305"/>
              <a:gd name="connsiteY8" fmla="*/ 146241 h 162202"/>
              <a:gd name="connsiteX9" fmla="*/ 215971 w 301305"/>
              <a:gd name="connsiteY9" fmla="*/ 152591 h 162202"/>
              <a:gd name="connsiteX10" fmla="*/ 104846 w 301305"/>
              <a:gd name="connsiteY10" fmla="*/ 108141 h 162202"/>
              <a:gd name="connsiteX11" fmla="*/ 71 w 301305"/>
              <a:gd name="connsiteY11" fmla="*/ 143066 h 162202"/>
              <a:gd name="connsiteX12" fmla="*/ 120721 w 301305"/>
              <a:gd name="connsiteY12" fmla="*/ 104966 h 162202"/>
              <a:gd name="connsiteX13" fmla="*/ 181046 w 301305"/>
              <a:gd name="connsiteY13" fmla="*/ 120841 h 162202"/>
              <a:gd name="connsiteX14" fmla="*/ 177871 w 301305"/>
              <a:gd name="connsiteY14" fmla="*/ 98616 h 162202"/>
              <a:gd name="connsiteX15" fmla="*/ 92146 w 301305"/>
              <a:gd name="connsiteY15" fmla="*/ 191 h 162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01305" h="162202">
                <a:moveTo>
                  <a:pt x="92146" y="191"/>
                </a:moveTo>
                <a:cubicBezTo>
                  <a:pt x="86854" y="-4042"/>
                  <a:pt x="137125" y="63162"/>
                  <a:pt x="146121" y="73216"/>
                </a:cubicBezTo>
                <a:cubicBezTo>
                  <a:pt x="155117" y="83270"/>
                  <a:pt x="132892" y="46229"/>
                  <a:pt x="146121" y="60516"/>
                </a:cubicBezTo>
                <a:cubicBezTo>
                  <a:pt x="159350" y="74804"/>
                  <a:pt x="220734" y="145712"/>
                  <a:pt x="225496" y="158941"/>
                </a:cubicBezTo>
                <a:cubicBezTo>
                  <a:pt x="230258" y="172170"/>
                  <a:pt x="162525" y="140949"/>
                  <a:pt x="174696" y="139891"/>
                </a:cubicBezTo>
                <a:cubicBezTo>
                  <a:pt x="186867" y="138833"/>
                  <a:pt x="284234" y="152591"/>
                  <a:pt x="298521" y="152591"/>
                </a:cubicBezTo>
                <a:cubicBezTo>
                  <a:pt x="312808" y="152591"/>
                  <a:pt x="267829" y="157883"/>
                  <a:pt x="260421" y="139891"/>
                </a:cubicBezTo>
                <a:cubicBezTo>
                  <a:pt x="253013" y="121899"/>
                  <a:pt x="255129" y="43583"/>
                  <a:pt x="254071" y="44641"/>
                </a:cubicBezTo>
                <a:cubicBezTo>
                  <a:pt x="253013" y="45699"/>
                  <a:pt x="260421" y="128249"/>
                  <a:pt x="254071" y="146241"/>
                </a:cubicBezTo>
                <a:cubicBezTo>
                  <a:pt x="247721" y="164233"/>
                  <a:pt x="240842" y="158941"/>
                  <a:pt x="215971" y="152591"/>
                </a:cubicBezTo>
                <a:cubicBezTo>
                  <a:pt x="191100" y="146241"/>
                  <a:pt x="140829" y="109729"/>
                  <a:pt x="104846" y="108141"/>
                </a:cubicBezTo>
                <a:cubicBezTo>
                  <a:pt x="68863" y="106554"/>
                  <a:pt x="-2575" y="143595"/>
                  <a:pt x="71" y="143066"/>
                </a:cubicBezTo>
                <a:cubicBezTo>
                  <a:pt x="2717" y="142537"/>
                  <a:pt x="90558" y="108670"/>
                  <a:pt x="120721" y="104966"/>
                </a:cubicBezTo>
                <a:cubicBezTo>
                  <a:pt x="150884" y="101262"/>
                  <a:pt x="171521" y="121899"/>
                  <a:pt x="181046" y="120841"/>
                </a:cubicBezTo>
                <a:cubicBezTo>
                  <a:pt x="190571" y="119783"/>
                  <a:pt x="191629" y="111845"/>
                  <a:pt x="177871" y="98616"/>
                </a:cubicBezTo>
                <a:cubicBezTo>
                  <a:pt x="164113" y="85387"/>
                  <a:pt x="97438" y="4424"/>
                  <a:pt x="92146" y="1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フリーフォーム 81">
            <a:extLst>
              <a:ext uri="{FF2B5EF4-FFF2-40B4-BE49-F238E27FC236}">
                <a16:creationId xmlns:a16="http://schemas.microsoft.com/office/drawing/2014/main" id="{A5AD793E-183C-4C56-1E50-C9016CAEBA2A}"/>
              </a:ext>
            </a:extLst>
          </p:cNvPr>
          <p:cNvSpPr/>
          <p:nvPr/>
        </p:nvSpPr>
        <p:spPr>
          <a:xfrm>
            <a:off x="5797550" y="3552808"/>
            <a:ext cx="98486" cy="561379"/>
          </a:xfrm>
          <a:custGeom>
            <a:avLst/>
            <a:gdLst>
              <a:gd name="connsiteX0" fmla="*/ 82550 w 98486"/>
              <a:gd name="connsiteY0" fmla="*/ 17 h 561379"/>
              <a:gd name="connsiteX1" fmla="*/ 34925 w 98486"/>
              <a:gd name="connsiteY1" fmla="*/ 225442 h 561379"/>
              <a:gd name="connsiteX2" fmla="*/ 19050 w 98486"/>
              <a:gd name="connsiteY2" fmla="*/ 311167 h 561379"/>
              <a:gd name="connsiteX3" fmla="*/ 28575 w 98486"/>
              <a:gd name="connsiteY3" fmla="*/ 285767 h 561379"/>
              <a:gd name="connsiteX4" fmla="*/ 22225 w 98486"/>
              <a:gd name="connsiteY4" fmla="*/ 552467 h 561379"/>
              <a:gd name="connsiteX5" fmla="*/ 22225 w 98486"/>
              <a:gd name="connsiteY5" fmla="*/ 482617 h 561379"/>
              <a:gd name="connsiteX6" fmla="*/ 60325 w 98486"/>
              <a:gd name="connsiteY6" fmla="*/ 330217 h 561379"/>
              <a:gd name="connsiteX7" fmla="*/ 25400 w 98486"/>
              <a:gd name="connsiteY7" fmla="*/ 412767 h 561379"/>
              <a:gd name="connsiteX8" fmla="*/ 34925 w 98486"/>
              <a:gd name="connsiteY8" fmla="*/ 285767 h 561379"/>
              <a:gd name="connsiteX9" fmla="*/ 98425 w 98486"/>
              <a:gd name="connsiteY9" fmla="*/ 228617 h 561379"/>
              <a:gd name="connsiteX10" fmla="*/ 22225 w 98486"/>
              <a:gd name="connsiteY10" fmla="*/ 273067 h 561379"/>
              <a:gd name="connsiteX11" fmla="*/ 41275 w 98486"/>
              <a:gd name="connsiteY11" fmla="*/ 165117 h 561379"/>
              <a:gd name="connsiteX12" fmla="*/ 0 w 98486"/>
              <a:gd name="connsiteY12" fmla="*/ 200042 h 561379"/>
              <a:gd name="connsiteX13" fmla="*/ 41275 w 98486"/>
              <a:gd name="connsiteY13" fmla="*/ 149242 h 561379"/>
              <a:gd name="connsiteX14" fmla="*/ 12700 w 98486"/>
              <a:gd name="connsiteY14" fmla="*/ 212742 h 561379"/>
              <a:gd name="connsiteX15" fmla="*/ 82550 w 98486"/>
              <a:gd name="connsiteY15" fmla="*/ 17 h 56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8486" h="561379">
                <a:moveTo>
                  <a:pt x="82550" y="17"/>
                </a:moveTo>
                <a:cubicBezTo>
                  <a:pt x="86254" y="2134"/>
                  <a:pt x="45508" y="173584"/>
                  <a:pt x="34925" y="225442"/>
                </a:cubicBezTo>
                <a:cubicBezTo>
                  <a:pt x="24342" y="277300"/>
                  <a:pt x="20108" y="301113"/>
                  <a:pt x="19050" y="311167"/>
                </a:cubicBezTo>
                <a:cubicBezTo>
                  <a:pt x="17992" y="321221"/>
                  <a:pt x="28046" y="245550"/>
                  <a:pt x="28575" y="285767"/>
                </a:cubicBezTo>
                <a:cubicBezTo>
                  <a:pt x="29104" y="325984"/>
                  <a:pt x="23283" y="519659"/>
                  <a:pt x="22225" y="552467"/>
                </a:cubicBezTo>
                <a:cubicBezTo>
                  <a:pt x="21167" y="585275"/>
                  <a:pt x="15875" y="519659"/>
                  <a:pt x="22225" y="482617"/>
                </a:cubicBezTo>
                <a:cubicBezTo>
                  <a:pt x="28575" y="445575"/>
                  <a:pt x="59796" y="341859"/>
                  <a:pt x="60325" y="330217"/>
                </a:cubicBezTo>
                <a:cubicBezTo>
                  <a:pt x="60854" y="318575"/>
                  <a:pt x="29633" y="420175"/>
                  <a:pt x="25400" y="412767"/>
                </a:cubicBezTo>
                <a:cubicBezTo>
                  <a:pt x="21167" y="405359"/>
                  <a:pt x="22754" y="316459"/>
                  <a:pt x="34925" y="285767"/>
                </a:cubicBezTo>
                <a:cubicBezTo>
                  <a:pt x="47096" y="255075"/>
                  <a:pt x="100542" y="230734"/>
                  <a:pt x="98425" y="228617"/>
                </a:cubicBezTo>
                <a:cubicBezTo>
                  <a:pt x="96308" y="226500"/>
                  <a:pt x="31750" y="283650"/>
                  <a:pt x="22225" y="273067"/>
                </a:cubicBezTo>
                <a:cubicBezTo>
                  <a:pt x="12700" y="262484"/>
                  <a:pt x="44979" y="177288"/>
                  <a:pt x="41275" y="165117"/>
                </a:cubicBezTo>
                <a:cubicBezTo>
                  <a:pt x="37571" y="152946"/>
                  <a:pt x="0" y="202688"/>
                  <a:pt x="0" y="200042"/>
                </a:cubicBezTo>
                <a:cubicBezTo>
                  <a:pt x="0" y="197396"/>
                  <a:pt x="39158" y="147125"/>
                  <a:pt x="41275" y="149242"/>
                </a:cubicBezTo>
                <a:cubicBezTo>
                  <a:pt x="43392" y="151359"/>
                  <a:pt x="9525" y="232850"/>
                  <a:pt x="12700" y="212742"/>
                </a:cubicBezTo>
                <a:cubicBezTo>
                  <a:pt x="15875" y="192634"/>
                  <a:pt x="78846" y="-2100"/>
                  <a:pt x="82550" y="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フリーフォーム 82">
            <a:extLst>
              <a:ext uri="{FF2B5EF4-FFF2-40B4-BE49-F238E27FC236}">
                <a16:creationId xmlns:a16="http://schemas.microsoft.com/office/drawing/2014/main" id="{2F1FBACA-E8DA-212A-F91B-35BAD5330D9D}"/>
              </a:ext>
            </a:extLst>
          </p:cNvPr>
          <p:cNvSpPr/>
          <p:nvPr/>
        </p:nvSpPr>
        <p:spPr>
          <a:xfrm>
            <a:off x="5537200" y="3930361"/>
            <a:ext cx="172065" cy="260639"/>
          </a:xfrm>
          <a:custGeom>
            <a:avLst/>
            <a:gdLst>
              <a:gd name="connsiteX0" fmla="*/ 117475 w 172065"/>
              <a:gd name="connsiteY0" fmla="*/ 289 h 260639"/>
              <a:gd name="connsiteX1" fmla="*/ 57150 w 172065"/>
              <a:gd name="connsiteY1" fmla="*/ 101889 h 260639"/>
              <a:gd name="connsiteX2" fmla="*/ 114300 w 172065"/>
              <a:gd name="connsiteY2" fmla="*/ 143164 h 260639"/>
              <a:gd name="connsiteX3" fmla="*/ 171450 w 172065"/>
              <a:gd name="connsiteY3" fmla="*/ 190789 h 260639"/>
              <a:gd name="connsiteX4" fmla="*/ 76200 w 172065"/>
              <a:gd name="connsiteY4" fmla="*/ 165389 h 260639"/>
              <a:gd name="connsiteX5" fmla="*/ 0 w 172065"/>
              <a:gd name="connsiteY5" fmla="*/ 260639 h 260639"/>
              <a:gd name="connsiteX6" fmla="*/ 76200 w 172065"/>
              <a:gd name="connsiteY6" fmla="*/ 165389 h 260639"/>
              <a:gd name="connsiteX7" fmla="*/ 165100 w 172065"/>
              <a:gd name="connsiteY7" fmla="*/ 66964 h 260639"/>
              <a:gd name="connsiteX8" fmla="*/ 92075 w 172065"/>
              <a:gd name="connsiteY8" fmla="*/ 117764 h 260639"/>
              <a:gd name="connsiteX9" fmla="*/ 117475 w 172065"/>
              <a:gd name="connsiteY9" fmla="*/ 79664 h 260639"/>
              <a:gd name="connsiteX10" fmla="*/ 66675 w 172065"/>
              <a:gd name="connsiteY10" fmla="*/ 114589 h 260639"/>
              <a:gd name="connsiteX11" fmla="*/ 53975 w 172065"/>
              <a:gd name="connsiteY11" fmla="*/ 86014 h 260639"/>
              <a:gd name="connsiteX12" fmla="*/ 47625 w 172065"/>
              <a:gd name="connsiteY12" fmla="*/ 108239 h 260639"/>
              <a:gd name="connsiteX13" fmla="*/ 47625 w 172065"/>
              <a:gd name="connsiteY13" fmla="*/ 60614 h 260639"/>
              <a:gd name="connsiteX14" fmla="*/ 25400 w 172065"/>
              <a:gd name="connsiteY14" fmla="*/ 136814 h 260639"/>
              <a:gd name="connsiteX15" fmla="*/ 117475 w 172065"/>
              <a:gd name="connsiteY15" fmla="*/ 289 h 260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72065" h="260639">
                <a:moveTo>
                  <a:pt x="117475" y="289"/>
                </a:moveTo>
                <a:cubicBezTo>
                  <a:pt x="122767" y="-5532"/>
                  <a:pt x="57679" y="78077"/>
                  <a:pt x="57150" y="101889"/>
                </a:cubicBezTo>
                <a:cubicBezTo>
                  <a:pt x="56621" y="125701"/>
                  <a:pt x="95250" y="128347"/>
                  <a:pt x="114300" y="143164"/>
                </a:cubicBezTo>
                <a:cubicBezTo>
                  <a:pt x="133350" y="157981"/>
                  <a:pt x="177800" y="187085"/>
                  <a:pt x="171450" y="190789"/>
                </a:cubicBezTo>
                <a:cubicBezTo>
                  <a:pt x="165100" y="194493"/>
                  <a:pt x="104775" y="153747"/>
                  <a:pt x="76200" y="165389"/>
                </a:cubicBezTo>
                <a:cubicBezTo>
                  <a:pt x="47625" y="177031"/>
                  <a:pt x="0" y="260639"/>
                  <a:pt x="0" y="260639"/>
                </a:cubicBezTo>
                <a:cubicBezTo>
                  <a:pt x="0" y="260639"/>
                  <a:pt x="48683" y="197668"/>
                  <a:pt x="76200" y="165389"/>
                </a:cubicBezTo>
                <a:cubicBezTo>
                  <a:pt x="103717" y="133110"/>
                  <a:pt x="162454" y="74901"/>
                  <a:pt x="165100" y="66964"/>
                </a:cubicBezTo>
                <a:cubicBezTo>
                  <a:pt x="167746" y="59027"/>
                  <a:pt x="100012" y="115647"/>
                  <a:pt x="92075" y="117764"/>
                </a:cubicBezTo>
                <a:cubicBezTo>
                  <a:pt x="84138" y="119881"/>
                  <a:pt x="121708" y="80193"/>
                  <a:pt x="117475" y="79664"/>
                </a:cubicBezTo>
                <a:cubicBezTo>
                  <a:pt x="113242" y="79135"/>
                  <a:pt x="77258" y="113531"/>
                  <a:pt x="66675" y="114589"/>
                </a:cubicBezTo>
                <a:cubicBezTo>
                  <a:pt x="56092" y="115647"/>
                  <a:pt x="57150" y="87072"/>
                  <a:pt x="53975" y="86014"/>
                </a:cubicBezTo>
                <a:cubicBezTo>
                  <a:pt x="50800" y="84956"/>
                  <a:pt x="48683" y="112472"/>
                  <a:pt x="47625" y="108239"/>
                </a:cubicBezTo>
                <a:cubicBezTo>
                  <a:pt x="46567" y="104006"/>
                  <a:pt x="51329" y="55852"/>
                  <a:pt x="47625" y="60614"/>
                </a:cubicBezTo>
                <a:cubicBezTo>
                  <a:pt x="43921" y="65376"/>
                  <a:pt x="18521" y="142106"/>
                  <a:pt x="25400" y="136814"/>
                </a:cubicBezTo>
                <a:cubicBezTo>
                  <a:pt x="32279" y="131522"/>
                  <a:pt x="112183" y="6110"/>
                  <a:pt x="117475" y="2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フリーフォーム 84">
            <a:extLst>
              <a:ext uri="{FF2B5EF4-FFF2-40B4-BE49-F238E27FC236}">
                <a16:creationId xmlns:a16="http://schemas.microsoft.com/office/drawing/2014/main" id="{2D04FEF7-76C7-C13C-4D33-B0B78DD015F1}"/>
              </a:ext>
            </a:extLst>
          </p:cNvPr>
          <p:cNvSpPr/>
          <p:nvPr/>
        </p:nvSpPr>
        <p:spPr>
          <a:xfrm>
            <a:off x="5735652" y="3311344"/>
            <a:ext cx="101077" cy="463488"/>
          </a:xfrm>
          <a:custGeom>
            <a:avLst/>
            <a:gdLst>
              <a:gd name="connsiteX0" fmla="*/ 20623 w 101077"/>
              <a:gd name="connsiteY0" fmla="*/ 181 h 463488"/>
              <a:gd name="connsiteX1" fmla="*/ 84123 w 101077"/>
              <a:gd name="connsiteY1" fmla="*/ 219256 h 463488"/>
              <a:gd name="connsiteX2" fmla="*/ 87298 w 101077"/>
              <a:gd name="connsiteY2" fmla="*/ 174806 h 463488"/>
              <a:gd name="connsiteX3" fmla="*/ 23798 w 101077"/>
              <a:gd name="connsiteY3" fmla="*/ 333556 h 463488"/>
              <a:gd name="connsiteX4" fmla="*/ 36498 w 101077"/>
              <a:gd name="connsiteY4" fmla="*/ 311331 h 463488"/>
              <a:gd name="connsiteX5" fmla="*/ 1573 w 101077"/>
              <a:gd name="connsiteY5" fmla="*/ 460556 h 463488"/>
              <a:gd name="connsiteX6" fmla="*/ 96823 w 101077"/>
              <a:gd name="connsiteY6" fmla="*/ 155756 h 463488"/>
              <a:gd name="connsiteX7" fmla="*/ 77773 w 101077"/>
              <a:gd name="connsiteY7" fmla="*/ 181156 h 463488"/>
              <a:gd name="connsiteX8" fmla="*/ 20623 w 101077"/>
              <a:gd name="connsiteY8" fmla="*/ 181 h 463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077" h="463488">
                <a:moveTo>
                  <a:pt x="20623" y="181"/>
                </a:moveTo>
                <a:cubicBezTo>
                  <a:pt x="21681" y="6531"/>
                  <a:pt x="73011" y="190152"/>
                  <a:pt x="84123" y="219256"/>
                </a:cubicBezTo>
                <a:cubicBezTo>
                  <a:pt x="95236" y="248360"/>
                  <a:pt x="97352" y="155756"/>
                  <a:pt x="87298" y="174806"/>
                </a:cubicBezTo>
                <a:cubicBezTo>
                  <a:pt x="77244" y="193856"/>
                  <a:pt x="32265" y="310802"/>
                  <a:pt x="23798" y="333556"/>
                </a:cubicBezTo>
                <a:cubicBezTo>
                  <a:pt x="15331" y="356310"/>
                  <a:pt x="40202" y="290164"/>
                  <a:pt x="36498" y="311331"/>
                </a:cubicBezTo>
                <a:cubicBezTo>
                  <a:pt x="32794" y="332498"/>
                  <a:pt x="-8481" y="486485"/>
                  <a:pt x="1573" y="460556"/>
                </a:cubicBezTo>
                <a:cubicBezTo>
                  <a:pt x="11627" y="434627"/>
                  <a:pt x="84123" y="202323"/>
                  <a:pt x="96823" y="155756"/>
                </a:cubicBezTo>
                <a:cubicBezTo>
                  <a:pt x="109523" y="109189"/>
                  <a:pt x="91002" y="206027"/>
                  <a:pt x="77773" y="181156"/>
                </a:cubicBezTo>
                <a:cubicBezTo>
                  <a:pt x="64544" y="156285"/>
                  <a:pt x="19565" y="-6169"/>
                  <a:pt x="20623" y="18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フリーフォーム 85">
            <a:extLst>
              <a:ext uri="{FF2B5EF4-FFF2-40B4-BE49-F238E27FC236}">
                <a16:creationId xmlns:a16="http://schemas.microsoft.com/office/drawing/2014/main" id="{A7289412-4875-E5C8-4FDB-421BB8A7094C}"/>
              </a:ext>
            </a:extLst>
          </p:cNvPr>
          <p:cNvSpPr/>
          <p:nvPr/>
        </p:nvSpPr>
        <p:spPr>
          <a:xfrm>
            <a:off x="5826050" y="3543300"/>
            <a:ext cx="105729" cy="521550"/>
          </a:xfrm>
          <a:custGeom>
            <a:avLst/>
            <a:gdLst>
              <a:gd name="connsiteX0" fmla="*/ 76275 w 105729"/>
              <a:gd name="connsiteY0" fmla="*/ 0 h 521550"/>
              <a:gd name="connsiteX1" fmla="*/ 92150 w 105729"/>
              <a:gd name="connsiteY1" fmla="*/ 107950 h 521550"/>
              <a:gd name="connsiteX2" fmla="*/ 66750 w 105729"/>
              <a:gd name="connsiteY2" fmla="*/ 104775 h 521550"/>
              <a:gd name="connsiteX3" fmla="*/ 75 w 105729"/>
              <a:gd name="connsiteY3" fmla="*/ 288925 h 521550"/>
              <a:gd name="connsiteX4" fmla="*/ 54050 w 105729"/>
              <a:gd name="connsiteY4" fmla="*/ 152400 h 521550"/>
              <a:gd name="connsiteX5" fmla="*/ 79450 w 105729"/>
              <a:gd name="connsiteY5" fmla="*/ 171450 h 521550"/>
              <a:gd name="connsiteX6" fmla="*/ 76275 w 105729"/>
              <a:gd name="connsiteY6" fmla="*/ 241300 h 521550"/>
              <a:gd name="connsiteX7" fmla="*/ 6425 w 105729"/>
              <a:gd name="connsiteY7" fmla="*/ 520700 h 521550"/>
              <a:gd name="connsiteX8" fmla="*/ 69925 w 105729"/>
              <a:gd name="connsiteY8" fmla="*/ 333375 h 521550"/>
              <a:gd name="connsiteX9" fmla="*/ 76275 w 105729"/>
              <a:gd name="connsiteY9" fmla="*/ 488950 h 521550"/>
              <a:gd name="connsiteX10" fmla="*/ 66750 w 105729"/>
              <a:gd name="connsiteY10" fmla="*/ 314325 h 521550"/>
              <a:gd name="connsiteX11" fmla="*/ 104850 w 105729"/>
              <a:gd name="connsiteY11" fmla="*/ 174625 h 521550"/>
              <a:gd name="connsiteX12" fmla="*/ 92150 w 105729"/>
              <a:gd name="connsiteY12" fmla="*/ 168275 h 521550"/>
              <a:gd name="connsiteX13" fmla="*/ 76275 w 105729"/>
              <a:gd name="connsiteY13" fmla="*/ 123825 h 521550"/>
              <a:gd name="connsiteX14" fmla="*/ 92150 w 105729"/>
              <a:gd name="connsiteY14" fmla="*/ 107950 h 521550"/>
              <a:gd name="connsiteX15" fmla="*/ 76275 w 105729"/>
              <a:gd name="connsiteY15" fmla="*/ 0 h 52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5729" h="521550">
                <a:moveTo>
                  <a:pt x="76275" y="0"/>
                </a:moveTo>
                <a:cubicBezTo>
                  <a:pt x="76275" y="0"/>
                  <a:pt x="93737" y="90488"/>
                  <a:pt x="92150" y="107950"/>
                </a:cubicBezTo>
                <a:cubicBezTo>
                  <a:pt x="90563" y="125412"/>
                  <a:pt x="82096" y="74613"/>
                  <a:pt x="66750" y="104775"/>
                </a:cubicBezTo>
                <a:cubicBezTo>
                  <a:pt x="51404" y="134938"/>
                  <a:pt x="2192" y="280988"/>
                  <a:pt x="75" y="288925"/>
                </a:cubicBezTo>
                <a:cubicBezTo>
                  <a:pt x="-2042" y="296862"/>
                  <a:pt x="40821" y="171979"/>
                  <a:pt x="54050" y="152400"/>
                </a:cubicBezTo>
                <a:cubicBezTo>
                  <a:pt x="67279" y="132821"/>
                  <a:pt x="75746" y="156633"/>
                  <a:pt x="79450" y="171450"/>
                </a:cubicBezTo>
                <a:cubicBezTo>
                  <a:pt x="83154" y="186267"/>
                  <a:pt x="88446" y="183092"/>
                  <a:pt x="76275" y="241300"/>
                </a:cubicBezTo>
                <a:cubicBezTo>
                  <a:pt x="64104" y="299508"/>
                  <a:pt x="7483" y="505354"/>
                  <a:pt x="6425" y="520700"/>
                </a:cubicBezTo>
                <a:cubicBezTo>
                  <a:pt x="5367" y="536046"/>
                  <a:pt x="58283" y="338667"/>
                  <a:pt x="69925" y="333375"/>
                </a:cubicBezTo>
                <a:cubicBezTo>
                  <a:pt x="81567" y="328083"/>
                  <a:pt x="76804" y="492125"/>
                  <a:pt x="76275" y="488950"/>
                </a:cubicBezTo>
                <a:cubicBezTo>
                  <a:pt x="75746" y="485775"/>
                  <a:pt x="61988" y="366712"/>
                  <a:pt x="66750" y="314325"/>
                </a:cubicBezTo>
                <a:cubicBezTo>
                  <a:pt x="71512" y="261938"/>
                  <a:pt x="104850" y="174625"/>
                  <a:pt x="104850" y="174625"/>
                </a:cubicBezTo>
                <a:cubicBezTo>
                  <a:pt x="109083" y="150283"/>
                  <a:pt x="96913" y="176742"/>
                  <a:pt x="92150" y="168275"/>
                </a:cubicBezTo>
                <a:cubicBezTo>
                  <a:pt x="87387" y="159808"/>
                  <a:pt x="76275" y="123825"/>
                  <a:pt x="76275" y="123825"/>
                </a:cubicBezTo>
                <a:cubicBezTo>
                  <a:pt x="76275" y="113771"/>
                  <a:pt x="94267" y="122767"/>
                  <a:pt x="92150" y="107950"/>
                </a:cubicBezTo>
                <a:cubicBezTo>
                  <a:pt x="90033" y="93133"/>
                  <a:pt x="76275" y="0"/>
                  <a:pt x="762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フリーフォーム 86">
            <a:extLst>
              <a:ext uri="{FF2B5EF4-FFF2-40B4-BE49-F238E27FC236}">
                <a16:creationId xmlns:a16="http://schemas.microsoft.com/office/drawing/2014/main" id="{3B26F987-3619-B853-FF7A-CA48A9BC70DF}"/>
              </a:ext>
            </a:extLst>
          </p:cNvPr>
          <p:cNvSpPr/>
          <p:nvPr/>
        </p:nvSpPr>
        <p:spPr>
          <a:xfrm>
            <a:off x="5803770" y="3784446"/>
            <a:ext cx="235746" cy="495324"/>
          </a:xfrm>
          <a:custGeom>
            <a:avLst/>
            <a:gdLst>
              <a:gd name="connsiteX0" fmla="*/ 89030 w 235746"/>
              <a:gd name="connsiteY0" fmla="*/ 149379 h 495324"/>
              <a:gd name="connsiteX1" fmla="*/ 146180 w 235746"/>
              <a:gd name="connsiteY1" fmla="*/ 285904 h 495324"/>
              <a:gd name="connsiteX2" fmla="*/ 101730 w 235746"/>
              <a:gd name="connsiteY2" fmla="*/ 384329 h 495324"/>
              <a:gd name="connsiteX3" fmla="*/ 123955 w 235746"/>
              <a:gd name="connsiteY3" fmla="*/ 330354 h 495324"/>
              <a:gd name="connsiteX4" fmla="*/ 50930 w 235746"/>
              <a:gd name="connsiteY4" fmla="*/ 412904 h 495324"/>
              <a:gd name="connsiteX5" fmla="*/ 50930 w 235746"/>
              <a:gd name="connsiteY5" fmla="*/ 492279 h 495324"/>
              <a:gd name="connsiteX6" fmla="*/ 66805 w 235746"/>
              <a:gd name="connsiteY6" fmla="*/ 301779 h 495324"/>
              <a:gd name="connsiteX7" fmla="*/ 63630 w 235746"/>
              <a:gd name="connsiteY7" fmla="*/ 412904 h 495324"/>
              <a:gd name="connsiteX8" fmla="*/ 133480 w 235746"/>
              <a:gd name="connsiteY8" fmla="*/ 333529 h 495324"/>
              <a:gd name="connsiteX9" fmla="*/ 235080 w 235746"/>
              <a:gd name="connsiteY9" fmla="*/ 346229 h 495324"/>
              <a:gd name="connsiteX10" fmla="*/ 177930 w 235746"/>
              <a:gd name="connsiteY10" fmla="*/ 308129 h 495324"/>
              <a:gd name="connsiteX11" fmla="*/ 187455 w 235746"/>
              <a:gd name="connsiteY11" fmla="*/ 270029 h 495324"/>
              <a:gd name="connsiteX12" fmla="*/ 162055 w 235746"/>
              <a:gd name="connsiteY12" fmla="*/ 154 h 495324"/>
              <a:gd name="connsiteX13" fmla="*/ 190630 w 235746"/>
              <a:gd name="connsiteY13" fmla="*/ 311304 h 495324"/>
              <a:gd name="connsiteX14" fmla="*/ 130305 w 235746"/>
              <a:gd name="connsiteY14" fmla="*/ 257329 h 495324"/>
              <a:gd name="connsiteX15" fmla="*/ 165230 w 235746"/>
              <a:gd name="connsiteY15" fmla="*/ 225579 h 495324"/>
              <a:gd name="connsiteX16" fmla="*/ 130 w 235746"/>
              <a:gd name="connsiteY16" fmla="*/ 330354 h 495324"/>
              <a:gd name="connsiteX17" fmla="*/ 136655 w 235746"/>
              <a:gd name="connsiteY17" fmla="*/ 238279 h 495324"/>
              <a:gd name="connsiteX18" fmla="*/ 89030 w 235746"/>
              <a:gd name="connsiteY18" fmla="*/ 149379 h 495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5746" h="495324">
                <a:moveTo>
                  <a:pt x="89030" y="149379"/>
                </a:moveTo>
                <a:cubicBezTo>
                  <a:pt x="90618" y="157317"/>
                  <a:pt x="144063" y="246746"/>
                  <a:pt x="146180" y="285904"/>
                </a:cubicBezTo>
                <a:cubicBezTo>
                  <a:pt x="148297" y="325062"/>
                  <a:pt x="105434" y="376921"/>
                  <a:pt x="101730" y="384329"/>
                </a:cubicBezTo>
                <a:cubicBezTo>
                  <a:pt x="98026" y="391737"/>
                  <a:pt x="132422" y="325591"/>
                  <a:pt x="123955" y="330354"/>
                </a:cubicBezTo>
                <a:cubicBezTo>
                  <a:pt x="115488" y="335117"/>
                  <a:pt x="63101" y="385917"/>
                  <a:pt x="50930" y="412904"/>
                </a:cubicBezTo>
                <a:cubicBezTo>
                  <a:pt x="38759" y="439892"/>
                  <a:pt x="48284" y="510800"/>
                  <a:pt x="50930" y="492279"/>
                </a:cubicBezTo>
                <a:cubicBezTo>
                  <a:pt x="53576" y="473758"/>
                  <a:pt x="64688" y="315008"/>
                  <a:pt x="66805" y="301779"/>
                </a:cubicBezTo>
                <a:cubicBezTo>
                  <a:pt x="68922" y="288550"/>
                  <a:pt x="52517" y="407612"/>
                  <a:pt x="63630" y="412904"/>
                </a:cubicBezTo>
                <a:cubicBezTo>
                  <a:pt x="74742" y="418196"/>
                  <a:pt x="104905" y="344641"/>
                  <a:pt x="133480" y="333529"/>
                </a:cubicBezTo>
                <a:cubicBezTo>
                  <a:pt x="162055" y="322417"/>
                  <a:pt x="227672" y="350462"/>
                  <a:pt x="235080" y="346229"/>
                </a:cubicBezTo>
                <a:cubicBezTo>
                  <a:pt x="242488" y="341996"/>
                  <a:pt x="185867" y="320829"/>
                  <a:pt x="177930" y="308129"/>
                </a:cubicBezTo>
                <a:cubicBezTo>
                  <a:pt x="169993" y="295429"/>
                  <a:pt x="190101" y="321358"/>
                  <a:pt x="187455" y="270029"/>
                </a:cubicBezTo>
                <a:cubicBezTo>
                  <a:pt x="184809" y="218700"/>
                  <a:pt x="161526" y="-6725"/>
                  <a:pt x="162055" y="154"/>
                </a:cubicBezTo>
                <a:cubicBezTo>
                  <a:pt x="162584" y="7033"/>
                  <a:pt x="195922" y="268442"/>
                  <a:pt x="190630" y="311304"/>
                </a:cubicBezTo>
                <a:cubicBezTo>
                  <a:pt x="185338" y="354166"/>
                  <a:pt x="134538" y="271616"/>
                  <a:pt x="130305" y="257329"/>
                </a:cubicBezTo>
                <a:cubicBezTo>
                  <a:pt x="126072" y="243042"/>
                  <a:pt x="186926" y="213408"/>
                  <a:pt x="165230" y="225579"/>
                </a:cubicBezTo>
                <a:cubicBezTo>
                  <a:pt x="143534" y="237750"/>
                  <a:pt x="4892" y="328237"/>
                  <a:pt x="130" y="330354"/>
                </a:cubicBezTo>
                <a:cubicBezTo>
                  <a:pt x="-4632" y="332471"/>
                  <a:pt x="122897" y="265796"/>
                  <a:pt x="136655" y="238279"/>
                </a:cubicBezTo>
                <a:cubicBezTo>
                  <a:pt x="150413" y="210762"/>
                  <a:pt x="87442" y="141441"/>
                  <a:pt x="89030" y="149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フリーフォーム 87">
            <a:extLst>
              <a:ext uri="{FF2B5EF4-FFF2-40B4-BE49-F238E27FC236}">
                <a16:creationId xmlns:a16="http://schemas.microsoft.com/office/drawing/2014/main" id="{0F4339CD-F629-5121-0102-B049FEE1B9AB}"/>
              </a:ext>
            </a:extLst>
          </p:cNvPr>
          <p:cNvSpPr/>
          <p:nvPr/>
        </p:nvSpPr>
        <p:spPr>
          <a:xfrm>
            <a:off x="5335693" y="4123266"/>
            <a:ext cx="182495" cy="389192"/>
          </a:xfrm>
          <a:custGeom>
            <a:avLst/>
            <a:gdLst>
              <a:gd name="connsiteX0" fmla="*/ 182457 w 182495"/>
              <a:gd name="connsiteY0" fmla="*/ 7409 h 389192"/>
              <a:gd name="connsiteX1" fmla="*/ 14182 w 182495"/>
              <a:gd name="connsiteY1" fmla="*/ 197909 h 389192"/>
              <a:gd name="connsiteX2" fmla="*/ 30057 w 182495"/>
              <a:gd name="connsiteY2" fmla="*/ 178859 h 389192"/>
              <a:gd name="connsiteX3" fmla="*/ 17357 w 182495"/>
              <a:gd name="connsiteY3" fmla="*/ 267759 h 389192"/>
              <a:gd name="connsiteX4" fmla="*/ 11007 w 182495"/>
              <a:gd name="connsiteY4" fmla="*/ 261409 h 389192"/>
              <a:gd name="connsiteX5" fmla="*/ 26882 w 182495"/>
              <a:gd name="connsiteY5" fmla="*/ 299509 h 389192"/>
              <a:gd name="connsiteX6" fmla="*/ 7832 w 182495"/>
              <a:gd name="connsiteY6" fmla="*/ 274109 h 389192"/>
              <a:gd name="connsiteX7" fmla="*/ 84032 w 182495"/>
              <a:gd name="connsiteY7" fmla="*/ 388409 h 389192"/>
              <a:gd name="connsiteX8" fmla="*/ 36407 w 182495"/>
              <a:gd name="connsiteY8" fmla="*/ 321734 h 389192"/>
              <a:gd name="connsiteX9" fmla="*/ 1482 w 182495"/>
              <a:gd name="connsiteY9" fmla="*/ 267759 h 389192"/>
              <a:gd name="connsiteX10" fmla="*/ 17357 w 182495"/>
              <a:gd name="connsiteY10" fmla="*/ 220134 h 389192"/>
              <a:gd name="connsiteX11" fmla="*/ 112607 w 182495"/>
              <a:gd name="connsiteY11" fmla="*/ 1059 h 389192"/>
              <a:gd name="connsiteX12" fmla="*/ 58632 w 182495"/>
              <a:gd name="connsiteY12" fmla="*/ 137584 h 389192"/>
              <a:gd name="connsiteX13" fmla="*/ 30057 w 182495"/>
              <a:gd name="connsiteY13" fmla="*/ 156634 h 389192"/>
              <a:gd name="connsiteX14" fmla="*/ 182457 w 182495"/>
              <a:gd name="connsiteY14" fmla="*/ 7409 h 389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2495" h="389192">
                <a:moveTo>
                  <a:pt x="182457" y="7409"/>
                </a:moveTo>
                <a:cubicBezTo>
                  <a:pt x="179811" y="14288"/>
                  <a:pt x="14182" y="197909"/>
                  <a:pt x="14182" y="197909"/>
                </a:cubicBezTo>
                <a:cubicBezTo>
                  <a:pt x="-11218" y="226484"/>
                  <a:pt x="29528" y="167217"/>
                  <a:pt x="30057" y="178859"/>
                </a:cubicBezTo>
                <a:cubicBezTo>
                  <a:pt x="30586" y="190501"/>
                  <a:pt x="17357" y="267759"/>
                  <a:pt x="17357" y="267759"/>
                </a:cubicBezTo>
                <a:cubicBezTo>
                  <a:pt x="14182" y="281517"/>
                  <a:pt x="9420" y="256117"/>
                  <a:pt x="11007" y="261409"/>
                </a:cubicBezTo>
                <a:cubicBezTo>
                  <a:pt x="12594" y="266701"/>
                  <a:pt x="27411" y="297392"/>
                  <a:pt x="26882" y="299509"/>
                </a:cubicBezTo>
                <a:cubicBezTo>
                  <a:pt x="26353" y="301626"/>
                  <a:pt x="-1693" y="259292"/>
                  <a:pt x="7832" y="274109"/>
                </a:cubicBezTo>
                <a:cubicBezTo>
                  <a:pt x="17357" y="288926"/>
                  <a:pt x="79269" y="380472"/>
                  <a:pt x="84032" y="388409"/>
                </a:cubicBezTo>
                <a:cubicBezTo>
                  <a:pt x="88794" y="396347"/>
                  <a:pt x="50165" y="341842"/>
                  <a:pt x="36407" y="321734"/>
                </a:cubicBezTo>
                <a:cubicBezTo>
                  <a:pt x="22649" y="301626"/>
                  <a:pt x="4657" y="284692"/>
                  <a:pt x="1482" y="267759"/>
                </a:cubicBezTo>
                <a:cubicBezTo>
                  <a:pt x="-1693" y="250826"/>
                  <a:pt x="-1164" y="264584"/>
                  <a:pt x="17357" y="220134"/>
                </a:cubicBezTo>
                <a:cubicBezTo>
                  <a:pt x="35878" y="175684"/>
                  <a:pt x="105728" y="14817"/>
                  <a:pt x="112607" y="1059"/>
                </a:cubicBezTo>
                <a:cubicBezTo>
                  <a:pt x="119486" y="-12699"/>
                  <a:pt x="72390" y="111655"/>
                  <a:pt x="58632" y="137584"/>
                </a:cubicBezTo>
                <a:cubicBezTo>
                  <a:pt x="44874" y="163513"/>
                  <a:pt x="10478" y="173567"/>
                  <a:pt x="30057" y="156634"/>
                </a:cubicBezTo>
                <a:cubicBezTo>
                  <a:pt x="49636" y="139701"/>
                  <a:pt x="185103" y="530"/>
                  <a:pt x="182457" y="74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フリーフォーム 88">
            <a:extLst>
              <a:ext uri="{FF2B5EF4-FFF2-40B4-BE49-F238E27FC236}">
                <a16:creationId xmlns:a16="http://schemas.microsoft.com/office/drawing/2014/main" id="{BD3A4722-52F8-A83A-718C-5A6EDDDFF5F8}"/>
              </a:ext>
            </a:extLst>
          </p:cNvPr>
          <p:cNvSpPr/>
          <p:nvPr/>
        </p:nvSpPr>
        <p:spPr>
          <a:xfrm>
            <a:off x="6057891" y="4143375"/>
            <a:ext cx="228698" cy="276603"/>
          </a:xfrm>
          <a:custGeom>
            <a:avLst/>
            <a:gdLst>
              <a:gd name="connsiteX0" fmla="*/ 9 w 228698"/>
              <a:gd name="connsiteY0" fmla="*/ 0 h 276603"/>
              <a:gd name="connsiteX1" fmla="*/ 104784 w 228698"/>
              <a:gd name="connsiteY1" fmla="*/ 171450 h 276603"/>
              <a:gd name="connsiteX2" fmla="*/ 123834 w 228698"/>
              <a:gd name="connsiteY2" fmla="*/ 276225 h 276603"/>
              <a:gd name="connsiteX3" fmla="*/ 114309 w 228698"/>
              <a:gd name="connsiteY3" fmla="*/ 206375 h 276603"/>
              <a:gd name="connsiteX4" fmla="*/ 111134 w 228698"/>
              <a:gd name="connsiteY4" fmla="*/ 200025 h 276603"/>
              <a:gd name="connsiteX5" fmla="*/ 228609 w 228698"/>
              <a:gd name="connsiteY5" fmla="*/ 139700 h 276603"/>
              <a:gd name="connsiteX6" fmla="*/ 130184 w 228698"/>
              <a:gd name="connsiteY6" fmla="*/ 174625 h 276603"/>
              <a:gd name="connsiteX7" fmla="*/ 111134 w 228698"/>
              <a:gd name="connsiteY7" fmla="*/ 149225 h 276603"/>
              <a:gd name="connsiteX8" fmla="*/ 111134 w 228698"/>
              <a:gd name="connsiteY8" fmla="*/ 171450 h 276603"/>
              <a:gd name="connsiteX9" fmla="*/ 9 w 228698"/>
              <a:gd name="connsiteY9" fmla="*/ 0 h 276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698" h="276603">
                <a:moveTo>
                  <a:pt x="9" y="0"/>
                </a:moveTo>
                <a:cubicBezTo>
                  <a:pt x="-1049" y="0"/>
                  <a:pt x="84147" y="125413"/>
                  <a:pt x="104784" y="171450"/>
                </a:cubicBezTo>
                <a:cubicBezTo>
                  <a:pt x="125422" y="217488"/>
                  <a:pt x="122247" y="270404"/>
                  <a:pt x="123834" y="276225"/>
                </a:cubicBezTo>
                <a:cubicBezTo>
                  <a:pt x="125422" y="282046"/>
                  <a:pt x="116426" y="219075"/>
                  <a:pt x="114309" y="206375"/>
                </a:cubicBezTo>
                <a:cubicBezTo>
                  <a:pt x="112192" y="193675"/>
                  <a:pt x="92084" y="211137"/>
                  <a:pt x="111134" y="200025"/>
                </a:cubicBezTo>
                <a:cubicBezTo>
                  <a:pt x="130184" y="188913"/>
                  <a:pt x="225434" y="143933"/>
                  <a:pt x="228609" y="139700"/>
                </a:cubicBezTo>
                <a:cubicBezTo>
                  <a:pt x="231784" y="135467"/>
                  <a:pt x="149763" y="173038"/>
                  <a:pt x="130184" y="174625"/>
                </a:cubicBezTo>
                <a:cubicBezTo>
                  <a:pt x="110605" y="176212"/>
                  <a:pt x="114309" y="149754"/>
                  <a:pt x="111134" y="149225"/>
                </a:cubicBezTo>
                <a:cubicBezTo>
                  <a:pt x="107959" y="148696"/>
                  <a:pt x="127009" y="195263"/>
                  <a:pt x="111134" y="171450"/>
                </a:cubicBezTo>
                <a:cubicBezTo>
                  <a:pt x="95259" y="147638"/>
                  <a:pt x="1067" y="0"/>
                  <a:pt x="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フリーフォーム 89">
            <a:extLst>
              <a:ext uri="{FF2B5EF4-FFF2-40B4-BE49-F238E27FC236}">
                <a16:creationId xmlns:a16="http://schemas.microsoft.com/office/drawing/2014/main" id="{F5BAC6E8-4AD8-C004-1BF2-64BB711C7BCB}"/>
              </a:ext>
            </a:extLst>
          </p:cNvPr>
          <p:cNvSpPr/>
          <p:nvPr/>
        </p:nvSpPr>
        <p:spPr>
          <a:xfrm>
            <a:off x="5415893" y="4248609"/>
            <a:ext cx="258075" cy="228290"/>
          </a:xfrm>
          <a:custGeom>
            <a:avLst/>
            <a:gdLst>
              <a:gd name="connsiteX0" fmla="*/ 121307 w 258075"/>
              <a:gd name="connsiteY0" fmla="*/ 2716 h 228290"/>
              <a:gd name="connsiteX1" fmla="*/ 73682 w 258075"/>
              <a:gd name="connsiteY1" fmla="*/ 72566 h 228290"/>
              <a:gd name="connsiteX2" fmla="*/ 48282 w 258075"/>
              <a:gd name="connsiteY2" fmla="*/ 170991 h 228290"/>
              <a:gd name="connsiteX3" fmla="*/ 60982 w 258075"/>
              <a:gd name="connsiteY3" fmla="*/ 129716 h 228290"/>
              <a:gd name="connsiteX4" fmla="*/ 159407 w 258075"/>
              <a:gd name="connsiteY4" fmla="*/ 158291 h 228290"/>
              <a:gd name="connsiteX5" fmla="*/ 140357 w 258075"/>
              <a:gd name="connsiteY5" fmla="*/ 155116 h 228290"/>
              <a:gd name="connsiteX6" fmla="*/ 41932 w 258075"/>
              <a:gd name="connsiteY6" fmla="*/ 205916 h 228290"/>
              <a:gd name="connsiteX7" fmla="*/ 140357 w 258075"/>
              <a:gd name="connsiteY7" fmla="*/ 155116 h 228290"/>
              <a:gd name="connsiteX8" fmla="*/ 257832 w 258075"/>
              <a:gd name="connsiteY8" fmla="*/ 59866 h 228290"/>
              <a:gd name="connsiteX9" fmla="*/ 172107 w 258075"/>
              <a:gd name="connsiteY9" fmla="*/ 139241 h 228290"/>
              <a:gd name="connsiteX10" fmla="*/ 207032 w 258075"/>
              <a:gd name="connsiteY10" fmla="*/ 75741 h 228290"/>
              <a:gd name="connsiteX11" fmla="*/ 102257 w 258075"/>
              <a:gd name="connsiteY11" fmla="*/ 151941 h 228290"/>
              <a:gd name="connsiteX12" fmla="*/ 22882 w 258075"/>
              <a:gd name="connsiteY12" fmla="*/ 132891 h 228290"/>
              <a:gd name="connsiteX13" fmla="*/ 657 w 258075"/>
              <a:gd name="connsiteY13" fmla="*/ 228141 h 228290"/>
              <a:gd name="connsiteX14" fmla="*/ 41932 w 258075"/>
              <a:gd name="connsiteY14" fmla="*/ 107491 h 228290"/>
              <a:gd name="connsiteX15" fmla="*/ 19707 w 258075"/>
              <a:gd name="connsiteY15" fmla="*/ 167816 h 228290"/>
              <a:gd name="connsiteX16" fmla="*/ 121307 w 258075"/>
              <a:gd name="connsiteY16" fmla="*/ 2716 h 22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8075" h="228290">
                <a:moveTo>
                  <a:pt x="121307" y="2716"/>
                </a:moveTo>
                <a:cubicBezTo>
                  <a:pt x="130303" y="-13159"/>
                  <a:pt x="85853" y="44520"/>
                  <a:pt x="73682" y="72566"/>
                </a:cubicBezTo>
                <a:cubicBezTo>
                  <a:pt x="61511" y="100612"/>
                  <a:pt x="50399" y="161466"/>
                  <a:pt x="48282" y="170991"/>
                </a:cubicBezTo>
                <a:cubicBezTo>
                  <a:pt x="46165" y="180516"/>
                  <a:pt x="42461" y="131833"/>
                  <a:pt x="60982" y="129716"/>
                </a:cubicBezTo>
                <a:cubicBezTo>
                  <a:pt x="79503" y="127599"/>
                  <a:pt x="159407" y="158291"/>
                  <a:pt x="159407" y="158291"/>
                </a:cubicBezTo>
                <a:cubicBezTo>
                  <a:pt x="172636" y="162524"/>
                  <a:pt x="159936" y="147178"/>
                  <a:pt x="140357" y="155116"/>
                </a:cubicBezTo>
                <a:cubicBezTo>
                  <a:pt x="120778" y="163054"/>
                  <a:pt x="41932" y="205916"/>
                  <a:pt x="41932" y="205916"/>
                </a:cubicBezTo>
                <a:cubicBezTo>
                  <a:pt x="41932" y="205916"/>
                  <a:pt x="104374" y="179458"/>
                  <a:pt x="140357" y="155116"/>
                </a:cubicBezTo>
                <a:cubicBezTo>
                  <a:pt x="176340" y="130774"/>
                  <a:pt x="252540" y="62512"/>
                  <a:pt x="257832" y="59866"/>
                </a:cubicBezTo>
                <a:cubicBezTo>
                  <a:pt x="263124" y="57220"/>
                  <a:pt x="180574" y="136595"/>
                  <a:pt x="172107" y="139241"/>
                </a:cubicBezTo>
                <a:cubicBezTo>
                  <a:pt x="163640" y="141887"/>
                  <a:pt x="218674" y="73624"/>
                  <a:pt x="207032" y="75741"/>
                </a:cubicBezTo>
                <a:cubicBezTo>
                  <a:pt x="195390" y="77858"/>
                  <a:pt x="132949" y="142416"/>
                  <a:pt x="102257" y="151941"/>
                </a:cubicBezTo>
                <a:cubicBezTo>
                  <a:pt x="71565" y="161466"/>
                  <a:pt x="39815" y="120191"/>
                  <a:pt x="22882" y="132891"/>
                </a:cubicBezTo>
                <a:cubicBezTo>
                  <a:pt x="5949" y="145591"/>
                  <a:pt x="-2518" y="232374"/>
                  <a:pt x="657" y="228141"/>
                </a:cubicBezTo>
                <a:cubicBezTo>
                  <a:pt x="3832" y="223908"/>
                  <a:pt x="38757" y="117545"/>
                  <a:pt x="41932" y="107491"/>
                </a:cubicBezTo>
                <a:cubicBezTo>
                  <a:pt x="45107" y="97437"/>
                  <a:pt x="3303" y="184749"/>
                  <a:pt x="19707" y="167816"/>
                </a:cubicBezTo>
                <a:cubicBezTo>
                  <a:pt x="36111" y="150883"/>
                  <a:pt x="112311" y="18591"/>
                  <a:pt x="121307" y="27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フリーフォーム 90">
            <a:extLst>
              <a:ext uri="{FF2B5EF4-FFF2-40B4-BE49-F238E27FC236}">
                <a16:creationId xmlns:a16="http://schemas.microsoft.com/office/drawing/2014/main" id="{351D8DC3-9AB1-8DAC-8504-DE821C02879E}"/>
              </a:ext>
            </a:extLst>
          </p:cNvPr>
          <p:cNvSpPr/>
          <p:nvPr/>
        </p:nvSpPr>
        <p:spPr>
          <a:xfrm>
            <a:off x="6016518" y="4083050"/>
            <a:ext cx="151300" cy="333902"/>
          </a:xfrm>
          <a:custGeom>
            <a:avLst/>
            <a:gdLst>
              <a:gd name="connsiteX0" fmla="*/ 107 w 151300"/>
              <a:gd name="connsiteY0" fmla="*/ 107950 h 333902"/>
              <a:gd name="connsiteX1" fmla="*/ 114407 w 151300"/>
              <a:gd name="connsiteY1" fmla="*/ 219075 h 333902"/>
              <a:gd name="connsiteX2" fmla="*/ 117582 w 151300"/>
              <a:gd name="connsiteY2" fmla="*/ 206375 h 333902"/>
              <a:gd name="connsiteX3" fmla="*/ 136632 w 151300"/>
              <a:gd name="connsiteY3" fmla="*/ 279400 h 333902"/>
              <a:gd name="connsiteX4" fmla="*/ 114407 w 151300"/>
              <a:gd name="connsiteY4" fmla="*/ 263525 h 333902"/>
              <a:gd name="connsiteX5" fmla="*/ 149332 w 151300"/>
              <a:gd name="connsiteY5" fmla="*/ 333375 h 333902"/>
              <a:gd name="connsiteX6" fmla="*/ 146157 w 151300"/>
              <a:gd name="connsiteY6" fmla="*/ 292100 h 333902"/>
              <a:gd name="connsiteX7" fmla="*/ 139807 w 151300"/>
              <a:gd name="connsiteY7" fmla="*/ 228600 h 333902"/>
              <a:gd name="connsiteX8" fmla="*/ 89007 w 151300"/>
              <a:gd name="connsiteY8" fmla="*/ 0 h 333902"/>
              <a:gd name="connsiteX9" fmla="*/ 130282 w 151300"/>
              <a:gd name="connsiteY9" fmla="*/ 228600 h 333902"/>
              <a:gd name="connsiteX10" fmla="*/ 98532 w 151300"/>
              <a:gd name="connsiteY10" fmla="*/ 184150 h 333902"/>
              <a:gd name="connsiteX11" fmla="*/ 50907 w 151300"/>
              <a:gd name="connsiteY11" fmla="*/ 88900 h 333902"/>
              <a:gd name="connsiteX12" fmla="*/ 92182 w 151300"/>
              <a:gd name="connsiteY12" fmla="*/ 184150 h 333902"/>
              <a:gd name="connsiteX13" fmla="*/ 107 w 151300"/>
              <a:gd name="connsiteY13" fmla="*/ 107950 h 333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1300" h="333902">
                <a:moveTo>
                  <a:pt x="107" y="107950"/>
                </a:moveTo>
                <a:cubicBezTo>
                  <a:pt x="3811" y="113771"/>
                  <a:pt x="94828" y="202671"/>
                  <a:pt x="114407" y="219075"/>
                </a:cubicBezTo>
                <a:cubicBezTo>
                  <a:pt x="133986" y="235479"/>
                  <a:pt x="113878" y="196321"/>
                  <a:pt x="117582" y="206375"/>
                </a:cubicBezTo>
                <a:cubicBezTo>
                  <a:pt x="121286" y="216429"/>
                  <a:pt x="137161" y="269875"/>
                  <a:pt x="136632" y="279400"/>
                </a:cubicBezTo>
                <a:cubicBezTo>
                  <a:pt x="136103" y="288925"/>
                  <a:pt x="112290" y="254529"/>
                  <a:pt x="114407" y="263525"/>
                </a:cubicBezTo>
                <a:cubicBezTo>
                  <a:pt x="116524" y="272521"/>
                  <a:pt x="144040" y="328613"/>
                  <a:pt x="149332" y="333375"/>
                </a:cubicBezTo>
                <a:cubicBezTo>
                  <a:pt x="154624" y="338138"/>
                  <a:pt x="147744" y="309562"/>
                  <a:pt x="146157" y="292100"/>
                </a:cubicBezTo>
                <a:cubicBezTo>
                  <a:pt x="144570" y="274638"/>
                  <a:pt x="149332" y="277283"/>
                  <a:pt x="139807" y="228600"/>
                </a:cubicBezTo>
                <a:cubicBezTo>
                  <a:pt x="130282" y="179917"/>
                  <a:pt x="90594" y="0"/>
                  <a:pt x="89007" y="0"/>
                </a:cubicBezTo>
                <a:cubicBezTo>
                  <a:pt x="87420" y="0"/>
                  <a:pt x="128695" y="197908"/>
                  <a:pt x="130282" y="228600"/>
                </a:cubicBezTo>
                <a:cubicBezTo>
                  <a:pt x="131870" y="259292"/>
                  <a:pt x="111761" y="207433"/>
                  <a:pt x="98532" y="184150"/>
                </a:cubicBezTo>
                <a:cubicBezTo>
                  <a:pt x="85303" y="160867"/>
                  <a:pt x="51965" y="88900"/>
                  <a:pt x="50907" y="88900"/>
                </a:cubicBezTo>
                <a:cubicBezTo>
                  <a:pt x="49849" y="88900"/>
                  <a:pt x="94828" y="177800"/>
                  <a:pt x="92182" y="184150"/>
                </a:cubicBezTo>
                <a:cubicBezTo>
                  <a:pt x="89536" y="190500"/>
                  <a:pt x="-3597" y="102129"/>
                  <a:pt x="107" y="1079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フリーフォーム 91">
            <a:extLst>
              <a:ext uri="{FF2B5EF4-FFF2-40B4-BE49-F238E27FC236}">
                <a16:creationId xmlns:a16="http://schemas.microsoft.com/office/drawing/2014/main" id="{7CA61A2C-555D-4C39-8EAA-1E69D11B07B1}"/>
              </a:ext>
            </a:extLst>
          </p:cNvPr>
          <p:cNvSpPr/>
          <p:nvPr/>
        </p:nvSpPr>
        <p:spPr>
          <a:xfrm>
            <a:off x="5613144" y="4152885"/>
            <a:ext cx="109374" cy="206532"/>
          </a:xfrm>
          <a:custGeom>
            <a:avLst/>
            <a:gdLst>
              <a:gd name="connsiteX0" fmla="*/ 256 w 109374"/>
              <a:gd name="connsiteY0" fmla="*/ 66690 h 206532"/>
              <a:gd name="connsiteX1" fmla="*/ 76456 w 109374"/>
              <a:gd name="connsiteY1" fmla="*/ 139715 h 206532"/>
              <a:gd name="connsiteX2" fmla="*/ 108206 w 109374"/>
              <a:gd name="connsiteY2" fmla="*/ 206390 h 206532"/>
              <a:gd name="connsiteX3" fmla="*/ 101856 w 109374"/>
              <a:gd name="connsiteY3" fmla="*/ 152415 h 206532"/>
              <a:gd name="connsiteX4" fmla="*/ 95506 w 109374"/>
              <a:gd name="connsiteY4" fmla="*/ 15 h 206532"/>
              <a:gd name="connsiteX5" fmla="*/ 105031 w 109374"/>
              <a:gd name="connsiteY5" fmla="*/ 161940 h 206532"/>
              <a:gd name="connsiteX6" fmla="*/ 256 w 109374"/>
              <a:gd name="connsiteY6" fmla="*/ 66690 h 206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374" h="206532">
                <a:moveTo>
                  <a:pt x="256" y="66690"/>
                </a:moveTo>
                <a:cubicBezTo>
                  <a:pt x="-4506" y="62986"/>
                  <a:pt x="58464" y="116432"/>
                  <a:pt x="76456" y="139715"/>
                </a:cubicBezTo>
                <a:cubicBezTo>
                  <a:pt x="94448" y="162998"/>
                  <a:pt x="103973" y="204273"/>
                  <a:pt x="108206" y="206390"/>
                </a:cubicBezTo>
                <a:cubicBezTo>
                  <a:pt x="112439" y="208507"/>
                  <a:pt x="103973" y="186811"/>
                  <a:pt x="101856" y="152415"/>
                </a:cubicBezTo>
                <a:cubicBezTo>
                  <a:pt x="99739" y="118019"/>
                  <a:pt x="94977" y="-1572"/>
                  <a:pt x="95506" y="15"/>
                </a:cubicBezTo>
                <a:cubicBezTo>
                  <a:pt x="96035" y="1602"/>
                  <a:pt x="116673" y="147653"/>
                  <a:pt x="105031" y="161940"/>
                </a:cubicBezTo>
                <a:cubicBezTo>
                  <a:pt x="93389" y="176227"/>
                  <a:pt x="5018" y="70394"/>
                  <a:pt x="256" y="666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フリーフォーム 92">
            <a:extLst>
              <a:ext uri="{FF2B5EF4-FFF2-40B4-BE49-F238E27FC236}">
                <a16:creationId xmlns:a16="http://schemas.microsoft.com/office/drawing/2014/main" id="{7F882B7E-2A91-E7E6-D99B-60ED0C19ABC2}"/>
              </a:ext>
            </a:extLst>
          </p:cNvPr>
          <p:cNvSpPr/>
          <p:nvPr/>
        </p:nvSpPr>
        <p:spPr>
          <a:xfrm>
            <a:off x="5482939" y="3990935"/>
            <a:ext cx="213652" cy="292217"/>
          </a:xfrm>
          <a:custGeom>
            <a:avLst/>
            <a:gdLst>
              <a:gd name="connsiteX0" fmla="*/ 286 w 213652"/>
              <a:gd name="connsiteY0" fmla="*/ 292140 h 292217"/>
              <a:gd name="connsiteX1" fmla="*/ 95536 w 213652"/>
              <a:gd name="connsiteY1" fmla="*/ 219115 h 292217"/>
              <a:gd name="connsiteX2" fmla="*/ 143161 w 213652"/>
              <a:gd name="connsiteY2" fmla="*/ 234990 h 292217"/>
              <a:gd name="connsiteX3" fmla="*/ 149511 w 213652"/>
              <a:gd name="connsiteY3" fmla="*/ 206415 h 292217"/>
              <a:gd name="connsiteX4" fmla="*/ 213011 w 213652"/>
              <a:gd name="connsiteY4" fmla="*/ 257215 h 292217"/>
              <a:gd name="connsiteX5" fmla="*/ 178086 w 213652"/>
              <a:gd name="connsiteY5" fmla="*/ 177840 h 292217"/>
              <a:gd name="connsiteX6" fmla="*/ 111411 w 213652"/>
              <a:gd name="connsiteY6" fmla="*/ 40 h 292217"/>
              <a:gd name="connsiteX7" fmla="*/ 181261 w 213652"/>
              <a:gd name="connsiteY7" fmla="*/ 161965 h 292217"/>
              <a:gd name="connsiteX8" fmla="*/ 181261 w 213652"/>
              <a:gd name="connsiteY8" fmla="*/ 228640 h 292217"/>
              <a:gd name="connsiteX9" fmla="*/ 76486 w 213652"/>
              <a:gd name="connsiteY9" fmla="*/ 177840 h 292217"/>
              <a:gd name="connsiteX10" fmla="*/ 79661 w 213652"/>
              <a:gd name="connsiteY10" fmla="*/ 196890 h 292217"/>
              <a:gd name="connsiteX11" fmla="*/ 12986 w 213652"/>
              <a:gd name="connsiteY11" fmla="*/ 228640 h 292217"/>
              <a:gd name="connsiteX12" fmla="*/ 63786 w 213652"/>
              <a:gd name="connsiteY12" fmla="*/ 203240 h 292217"/>
              <a:gd name="connsiteX13" fmla="*/ 286 w 213652"/>
              <a:gd name="connsiteY13" fmla="*/ 292140 h 29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3652" h="292217">
                <a:moveTo>
                  <a:pt x="286" y="292140"/>
                </a:moveTo>
                <a:cubicBezTo>
                  <a:pt x="5578" y="294786"/>
                  <a:pt x="71724" y="228640"/>
                  <a:pt x="95536" y="219115"/>
                </a:cubicBezTo>
                <a:cubicBezTo>
                  <a:pt x="119349" y="209590"/>
                  <a:pt x="134165" y="237107"/>
                  <a:pt x="143161" y="234990"/>
                </a:cubicBezTo>
                <a:cubicBezTo>
                  <a:pt x="152157" y="232873"/>
                  <a:pt x="137869" y="202711"/>
                  <a:pt x="149511" y="206415"/>
                </a:cubicBezTo>
                <a:cubicBezTo>
                  <a:pt x="161153" y="210119"/>
                  <a:pt x="208249" y="261977"/>
                  <a:pt x="213011" y="257215"/>
                </a:cubicBezTo>
                <a:cubicBezTo>
                  <a:pt x="217773" y="252453"/>
                  <a:pt x="195019" y="220702"/>
                  <a:pt x="178086" y="177840"/>
                </a:cubicBezTo>
                <a:cubicBezTo>
                  <a:pt x="161153" y="134978"/>
                  <a:pt x="110882" y="2686"/>
                  <a:pt x="111411" y="40"/>
                </a:cubicBezTo>
                <a:cubicBezTo>
                  <a:pt x="111940" y="-2606"/>
                  <a:pt x="169619" y="123865"/>
                  <a:pt x="181261" y="161965"/>
                </a:cubicBezTo>
                <a:cubicBezTo>
                  <a:pt x="192903" y="200065"/>
                  <a:pt x="198724" y="225994"/>
                  <a:pt x="181261" y="228640"/>
                </a:cubicBezTo>
                <a:cubicBezTo>
                  <a:pt x="163798" y="231286"/>
                  <a:pt x="93419" y="183132"/>
                  <a:pt x="76486" y="177840"/>
                </a:cubicBezTo>
                <a:cubicBezTo>
                  <a:pt x="59553" y="172548"/>
                  <a:pt x="90244" y="188423"/>
                  <a:pt x="79661" y="196890"/>
                </a:cubicBezTo>
                <a:cubicBezTo>
                  <a:pt x="69078" y="205357"/>
                  <a:pt x="15632" y="227582"/>
                  <a:pt x="12986" y="228640"/>
                </a:cubicBezTo>
                <a:cubicBezTo>
                  <a:pt x="10340" y="229698"/>
                  <a:pt x="62728" y="194773"/>
                  <a:pt x="63786" y="203240"/>
                </a:cubicBezTo>
                <a:cubicBezTo>
                  <a:pt x="64844" y="211707"/>
                  <a:pt x="-5006" y="289494"/>
                  <a:pt x="286" y="29214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フリーフォーム 93">
            <a:extLst>
              <a:ext uri="{FF2B5EF4-FFF2-40B4-BE49-F238E27FC236}">
                <a16:creationId xmlns:a16="http://schemas.microsoft.com/office/drawing/2014/main" id="{3B2BBD8B-6BF4-B5AA-879C-CB5699DB52CF}"/>
              </a:ext>
            </a:extLst>
          </p:cNvPr>
          <p:cNvSpPr/>
          <p:nvPr/>
        </p:nvSpPr>
        <p:spPr>
          <a:xfrm>
            <a:off x="5397323" y="4129440"/>
            <a:ext cx="127559" cy="336667"/>
          </a:xfrm>
          <a:custGeom>
            <a:avLst/>
            <a:gdLst>
              <a:gd name="connsiteX0" fmla="*/ 127177 w 127559"/>
              <a:gd name="connsiteY0" fmla="*/ 1235 h 336667"/>
              <a:gd name="connsiteX1" fmla="*/ 3352 w 127559"/>
              <a:gd name="connsiteY1" fmla="*/ 328260 h 336667"/>
              <a:gd name="connsiteX2" fmla="*/ 41452 w 127559"/>
              <a:gd name="connsiteY2" fmla="*/ 220310 h 336667"/>
              <a:gd name="connsiteX3" fmla="*/ 127177 w 127559"/>
              <a:gd name="connsiteY3" fmla="*/ 1235 h 336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559" h="336667">
                <a:moveTo>
                  <a:pt x="127177" y="1235"/>
                </a:moveTo>
                <a:cubicBezTo>
                  <a:pt x="120827" y="19227"/>
                  <a:pt x="17639" y="291748"/>
                  <a:pt x="3352" y="328260"/>
                </a:cubicBezTo>
                <a:cubicBezTo>
                  <a:pt x="-10935" y="364772"/>
                  <a:pt x="23990" y="273756"/>
                  <a:pt x="41452" y="220310"/>
                </a:cubicBezTo>
                <a:cubicBezTo>
                  <a:pt x="58914" y="166864"/>
                  <a:pt x="133527" y="-16757"/>
                  <a:pt x="127177" y="12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フリーフォーム 94">
            <a:extLst>
              <a:ext uri="{FF2B5EF4-FFF2-40B4-BE49-F238E27FC236}">
                <a16:creationId xmlns:a16="http://schemas.microsoft.com/office/drawing/2014/main" id="{05D31150-CE22-7385-E460-AC2586D6E830}"/>
              </a:ext>
            </a:extLst>
          </p:cNvPr>
          <p:cNvSpPr/>
          <p:nvPr/>
        </p:nvSpPr>
        <p:spPr>
          <a:xfrm>
            <a:off x="5872043" y="4171765"/>
            <a:ext cx="275106" cy="207156"/>
          </a:xfrm>
          <a:custGeom>
            <a:avLst/>
            <a:gdLst>
              <a:gd name="connsiteX0" fmla="*/ 96957 w 275106"/>
              <a:gd name="connsiteY0" fmla="*/ 185 h 207156"/>
              <a:gd name="connsiteX1" fmla="*/ 42982 w 275106"/>
              <a:gd name="connsiteY1" fmla="*/ 152585 h 207156"/>
              <a:gd name="connsiteX2" fmla="*/ 42982 w 275106"/>
              <a:gd name="connsiteY2" fmla="*/ 136710 h 207156"/>
              <a:gd name="connsiteX3" fmla="*/ 135057 w 275106"/>
              <a:gd name="connsiteY3" fmla="*/ 187510 h 207156"/>
              <a:gd name="connsiteX4" fmla="*/ 122357 w 275106"/>
              <a:gd name="connsiteY4" fmla="*/ 171635 h 207156"/>
              <a:gd name="connsiteX5" fmla="*/ 147757 w 275106"/>
              <a:gd name="connsiteY5" fmla="*/ 197035 h 207156"/>
              <a:gd name="connsiteX6" fmla="*/ 100132 w 275106"/>
              <a:gd name="connsiteY6" fmla="*/ 203385 h 207156"/>
              <a:gd name="connsiteX7" fmla="*/ 141407 w 275106"/>
              <a:gd name="connsiteY7" fmla="*/ 187510 h 207156"/>
              <a:gd name="connsiteX8" fmla="*/ 274757 w 275106"/>
              <a:gd name="connsiteY8" fmla="*/ 203385 h 207156"/>
              <a:gd name="connsiteX9" fmla="*/ 179507 w 275106"/>
              <a:gd name="connsiteY9" fmla="*/ 200210 h 207156"/>
              <a:gd name="connsiteX10" fmla="*/ 157282 w 275106"/>
              <a:gd name="connsiteY10" fmla="*/ 203385 h 207156"/>
              <a:gd name="connsiteX11" fmla="*/ 8057 w 275106"/>
              <a:gd name="connsiteY11" fmla="*/ 139885 h 207156"/>
              <a:gd name="connsiteX12" fmla="*/ 30282 w 275106"/>
              <a:gd name="connsiteY12" fmla="*/ 79560 h 207156"/>
              <a:gd name="connsiteX13" fmla="*/ 1707 w 275106"/>
              <a:gd name="connsiteY13" fmla="*/ 190685 h 207156"/>
              <a:gd name="connsiteX14" fmla="*/ 96957 w 275106"/>
              <a:gd name="connsiteY14" fmla="*/ 185 h 20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5106" h="207156">
                <a:moveTo>
                  <a:pt x="96957" y="185"/>
                </a:moveTo>
                <a:cubicBezTo>
                  <a:pt x="103836" y="-6165"/>
                  <a:pt x="42982" y="152585"/>
                  <a:pt x="42982" y="152585"/>
                </a:cubicBezTo>
                <a:cubicBezTo>
                  <a:pt x="33986" y="175339"/>
                  <a:pt x="27636" y="130889"/>
                  <a:pt x="42982" y="136710"/>
                </a:cubicBezTo>
                <a:cubicBezTo>
                  <a:pt x="58328" y="142531"/>
                  <a:pt x="135057" y="187510"/>
                  <a:pt x="135057" y="187510"/>
                </a:cubicBezTo>
                <a:cubicBezTo>
                  <a:pt x="148286" y="193331"/>
                  <a:pt x="120240" y="170047"/>
                  <a:pt x="122357" y="171635"/>
                </a:cubicBezTo>
                <a:cubicBezTo>
                  <a:pt x="124474" y="173223"/>
                  <a:pt x="151461" y="191743"/>
                  <a:pt x="147757" y="197035"/>
                </a:cubicBezTo>
                <a:cubicBezTo>
                  <a:pt x="144053" y="202327"/>
                  <a:pt x="101190" y="204973"/>
                  <a:pt x="100132" y="203385"/>
                </a:cubicBezTo>
                <a:cubicBezTo>
                  <a:pt x="99074" y="201797"/>
                  <a:pt x="112303" y="187510"/>
                  <a:pt x="141407" y="187510"/>
                </a:cubicBezTo>
                <a:cubicBezTo>
                  <a:pt x="170511" y="187510"/>
                  <a:pt x="268407" y="201268"/>
                  <a:pt x="274757" y="203385"/>
                </a:cubicBezTo>
                <a:cubicBezTo>
                  <a:pt x="281107" y="205502"/>
                  <a:pt x="199086" y="200210"/>
                  <a:pt x="179507" y="200210"/>
                </a:cubicBezTo>
                <a:cubicBezTo>
                  <a:pt x="159928" y="200210"/>
                  <a:pt x="185857" y="213439"/>
                  <a:pt x="157282" y="203385"/>
                </a:cubicBezTo>
                <a:cubicBezTo>
                  <a:pt x="128707" y="193331"/>
                  <a:pt x="29224" y="160523"/>
                  <a:pt x="8057" y="139885"/>
                </a:cubicBezTo>
                <a:cubicBezTo>
                  <a:pt x="-13110" y="119248"/>
                  <a:pt x="31340" y="71093"/>
                  <a:pt x="30282" y="79560"/>
                </a:cubicBezTo>
                <a:cubicBezTo>
                  <a:pt x="29224" y="88027"/>
                  <a:pt x="-8347" y="203385"/>
                  <a:pt x="1707" y="190685"/>
                </a:cubicBezTo>
                <a:cubicBezTo>
                  <a:pt x="11761" y="177985"/>
                  <a:pt x="90078" y="6535"/>
                  <a:pt x="96957" y="1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フリーフォーム 95">
            <a:extLst>
              <a:ext uri="{FF2B5EF4-FFF2-40B4-BE49-F238E27FC236}">
                <a16:creationId xmlns:a16="http://schemas.microsoft.com/office/drawing/2014/main" id="{04A5AF97-D9E4-4A4F-5A5B-E5788A97C076}"/>
              </a:ext>
            </a:extLst>
          </p:cNvPr>
          <p:cNvSpPr/>
          <p:nvPr/>
        </p:nvSpPr>
        <p:spPr>
          <a:xfrm>
            <a:off x="5460692" y="4216057"/>
            <a:ext cx="192701" cy="130548"/>
          </a:xfrm>
          <a:custGeom>
            <a:avLst/>
            <a:gdLst>
              <a:gd name="connsiteX0" fmla="*/ 308 w 192701"/>
              <a:gd name="connsiteY0" fmla="*/ 130518 h 130548"/>
              <a:gd name="connsiteX1" fmla="*/ 127308 w 192701"/>
              <a:gd name="connsiteY1" fmla="*/ 41618 h 130548"/>
              <a:gd name="connsiteX2" fmla="*/ 171758 w 192701"/>
              <a:gd name="connsiteY2" fmla="*/ 57493 h 130548"/>
              <a:gd name="connsiteX3" fmla="*/ 155883 w 192701"/>
              <a:gd name="connsiteY3" fmla="*/ 105118 h 130548"/>
              <a:gd name="connsiteX4" fmla="*/ 190808 w 192701"/>
              <a:gd name="connsiteY4" fmla="*/ 67018 h 130548"/>
              <a:gd name="connsiteX5" fmla="*/ 178108 w 192701"/>
              <a:gd name="connsiteY5" fmla="*/ 35268 h 130548"/>
              <a:gd name="connsiteX6" fmla="*/ 95558 w 192701"/>
              <a:gd name="connsiteY6" fmla="*/ 343 h 130548"/>
              <a:gd name="connsiteX7" fmla="*/ 114608 w 192701"/>
              <a:gd name="connsiteY7" fmla="*/ 19393 h 130548"/>
              <a:gd name="connsiteX8" fmla="*/ 92383 w 192701"/>
              <a:gd name="connsiteY8" fmla="*/ 51143 h 130548"/>
              <a:gd name="connsiteX9" fmla="*/ 308 w 192701"/>
              <a:gd name="connsiteY9" fmla="*/ 130518 h 130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701" h="130548">
                <a:moveTo>
                  <a:pt x="308" y="130518"/>
                </a:moveTo>
                <a:cubicBezTo>
                  <a:pt x="6129" y="128930"/>
                  <a:pt x="98733" y="53789"/>
                  <a:pt x="127308" y="41618"/>
                </a:cubicBezTo>
                <a:cubicBezTo>
                  <a:pt x="155883" y="29447"/>
                  <a:pt x="166996" y="46910"/>
                  <a:pt x="171758" y="57493"/>
                </a:cubicBezTo>
                <a:cubicBezTo>
                  <a:pt x="176521" y="68076"/>
                  <a:pt x="152708" y="103531"/>
                  <a:pt x="155883" y="105118"/>
                </a:cubicBezTo>
                <a:cubicBezTo>
                  <a:pt x="159058" y="106705"/>
                  <a:pt x="187104" y="78660"/>
                  <a:pt x="190808" y="67018"/>
                </a:cubicBezTo>
                <a:cubicBezTo>
                  <a:pt x="194512" y="55376"/>
                  <a:pt x="193983" y="46380"/>
                  <a:pt x="178108" y="35268"/>
                </a:cubicBezTo>
                <a:cubicBezTo>
                  <a:pt x="162233" y="24155"/>
                  <a:pt x="106141" y="2989"/>
                  <a:pt x="95558" y="343"/>
                </a:cubicBezTo>
                <a:cubicBezTo>
                  <a:pt x="84975" y="-2303"/>
                  <a:pt x="115137" y="10926"/>
                  <a:pt x="114608" y="19393"/>
                </a:cubicBezTo>
                <a:cubicBezTo>
                  <a:pt x="114079" y="27860"/>
                  <a:pt x="111962" y="30506"/>
                  <a:pt x="92383" y="51143"/>
                </a:cubicBezTo>
                <a:cubicBezTo>
                  <a:pt x="72804" y="71780"/>
                  <a:pt x="-5513" y="132106"/>
                  <a:pt x="308" y="1305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フリーフォーム 96">
            <a:extLst>
              <a:ext uri="{FF2B5EF4-FFF2-40B4-BE49-F238E27FC236}">
                <a16:creationId xmlns:a16="http://schemas.microsoft.com/office/drawing/2014/main" id="{1FC5990C-E0AD-5F9E-DF34-78D6922A599A}"/>
              </a:ext>
            </a:extLst>
          </p:cNvPr>
          <p:cNvSpPr/>
          <p:nvPr/>
        </p:nvSpPr>
        <p:spPr>
          <a:xfrm>
            <a:off x="5899012" y="4184616"/>
            <a:ext cx="174926" cy="146114"/>
          </a:xfrm>
          <a:custGeom>
            <a:avLst/>
            <a:gdLst>
              <a:gd name="connsiteX0" fmla="*/ 138 w 174926"/>
              <a:gd name="connsiteY0" fmla="*/ 146084 h 146114"/>
              <a:gd name="connsiteX1" fmla="*/ 101738 w 174926"/>
              <a:gd name="connsiteY1" fmla="*/ 25434 h 146114"/>
              <a:gd name="connsiteX2" fmla="*/ 174763 w 174926"/>
              <a:gd name="connsiteY2" fmla="*/ 57184 h 146114"/>
              <a:gd name="connsiteX3" fmla="*/ 120788 w 174926"/>
              <a:gd name="connsiteY3" fmla="*/ 31784 h 146114"/>
              <a:gd name="connsiteX4" fmla="*/ 95388 w 174926"/>
              <a:gd name="connsiteY4" fmla="*/ 34 h 146114"/>
              <a:gd name="connsiteX5" fmla="*/ 63638 w 174926"/>
              <a:gd name="connsiteY5" fmla="*/ 38134 h 146114"/>
              <a:gd name="connsiteX6" fmla="*/ 79513 w 174926"/>
              <a:gd name="connsiteY6" fmla="*/ 12734 h 146114"/>
              <a:gd name="connsiteX7" fmla="*/ 138 w 174926"/>
              <a:gd name="connsiteY7" fmla="*/ 146084 h 14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926" h="146114">
                <a:moveTo>
                  <a:pt x="138" y="146084"/>
                </a:moveTo>
                <a:cubicBezTo>
                  <a:pt x="3842" y="148201"/>
                  <a:pt x="72634" y="40251"/>
                  <a:pt x="101738" y="25434"/>
                </a:cubicBezTo>
                <a:cubicBezTo>
                  <a:pt x="130842" y="10617"/>
                  <a:pt x="171588" y="56126"/>
                  <a:pt x="174763" y="57184"/>
                </a:cubicBezTo>
                <a:cubicBezTo>
                  <a:pt x="177938" y="58242"/>
                  <a:pt x="134017" y="41309"/>
                  <a:pt x="120788" y="31784"/>
                </a:cubicBezTo>
                <a:cubicBezTo>
                  <a:pt x="107559" y="22259"/>
                  <a:pt x="104913" y="-1024"/>
                  <a:pt x="95388" y="34"/>
                </a:cubicBezTo>
                <a:cubicBezTo>
                  <a:pt x="85863" y="1092"/>
                  <a:pt x="66284" y="36017"/>
                  <a:pt x="63638" y="38134"/>
                </a:cubicBezTo>
                <a:cubicBezTo>
                  <a:pt x="60992" y="40251"/>
                  <a:pt x="90626" y="-13195"/>
                  <a:pt x="79513" y="12734"/>
                </a:cubicBezTo>
                <a:cubicBezTo>
                  <a:pt x="68401" y="38663"/>
                  <a:pt x="-3566" y="143967"/>
                  <a:pt x="138" y="1460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フリーフォーム 97">
            <a:extLst>
              <a:ext uri="{FF2B5EF4-FFF2-40B4-BE49-F238E27FC236}">
                <a16:creationId xmlns:a16="http://schemas.microsoft.com/office/drawing/2014/main" id="{D3FD8749-4128-7AB0-FD1F-4228E9C17677}"/>
              </a:ext>
            </a:extLst>
          </p:cNvPr>
          <p:cNvSpPr/>
          <p:nvPr/>
        </p:nvSpPr>
        <p:spPr>
          <a:xfrm>
            <a:off x="5895353" y="4247831"/>
            <a:ext cx="245578" cy="124303"/>
          </a:xfrm>
          <a:custGeom>
            <a:avLst/>
            <a:gdLst>
              <a:gd name="connsiteX0" fmla="*/ 622 w 245578"/>
              <a:gd name="connsiteY0" fmla="*/ 28894 h 124303"/>
              <a:gd name="connsiteX1" fmla="*/ 70472 w 245578"/>
              <a:gd name="connsiteY1" fmla="*/ 63819 h 124303"/>
              <a:gd name="connsiteX2" fmla="*/ 149847 w 245578"/>
              <a:gd name="connsiteY2" fmla="*/ 114619 h 124303"/>
              <a:gd name="connsiteX3" fmla="*/ 137147 w 245578"/>
              <a:gd name="connsiteY3" fmla="*/ 105094 h 124303"/>
              <a:gd name="connsiteX4" fmla="*/ 238747 w 245578"/>
              <a:gd name="connsiteY4" fmla="*/ 124144 h 124303"/>
              <a:gd name="connsiteX5" fmla="*/ 229222 w 245578"/>
              <a:gd name="connsiteY5" fmla="*/ 92394 h 124303"/>
              <a:gd name="connsiteX6" fmla="*/ 172072 w 245578"/>
              <a:gd name="connsiteY6" fmla="*/ 319 h 124303"/>
              <a:gd name="connsiteX7" fmla="*/ 216522 w 245578"/>
              <a:gd name="connsiteY7" fmla="*/ 63819 h 124303"/>
              <a:gd name="connsiteX8" fmla="*/ 232397 w 245578"/>
              <a:gd name="connsiteY8" fmla="*/ 111444 h 124303"/>
              <a:gd name="connsiteX9" fmla="*/ 89522 w 245578"/>
              <a:gd name="connsiteY9" fmla="*/ 111444 h 124303"/>
              <a:gd name="connsiteX10" fmla="*/ 79997 w 245578"/>
              <a:gd name="connsiteY10" fmla="*/ 114619 h 124303"/>
              <a:gd name="connsiteX11" fmla="*/ 111747 w 245578"/>
              <a:gd name="connsiteY11" fmla="*/ 105094 h 124303"/>
              <a:gd name="connsiteX12" fmla="*/ 622 w 245578"/>
              <a:gd name="connsiteY12" fmla="*/ 28894 h 124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5578" h="124303">
                <a:moveTo>
                  <a:pt x="622" y="28894"/>
                </a:moveTo>
                <a:cubicBezTo>
                  <a:pt x="-6257" y="22015"/>
                  <a:pt x="45601" y="49532"/>
                  <a:pt x="70472" y="63819"/>
                </a:cubicBezTo>
                <a:cubicBezTo>
                  <a:pt x="95343" y="78107"/>
                  <a:pt x="149847" y="114619"/>
                  <a:pt x="149847" y="114619"/>
                </a:cubicBezTo>
                <a:cubicBezTo>
                  <a:pt x="160959" y="121498"/>
                  <a:pt x="122330" y="103507"/>
                  <a:pt x="137147" y="105094"/>
                </a:cubicBezTo>
                <a:cubicBezTo>
                  <a:pt x="151964" y="106681"/>
                  <a:pt x="223401" y="126261"/>
                  <a:pt x="238747" y="124144"/>
                </a:cubicBezTo>
                <a:cubicBezTo>
                  <a:pt x="254093" y="122027"/>
                  <a:pt x="240334" y="113031"/>
                  <a:pt x="229222" y="92394"/>
                </a:cubicBezTo>
                <a:cubicBezTo>
                  <a:pt x="218110" y="71757"/>
                  <a:pt x="174189" y="5081"/>
                  <a:pt x="172072" y="319"/>
                </a:cubicBezTo>
                <a:cubicBezTo>
                  <a:pt x="169955" y="-4443"/>
                  <a:pt x="206468" y="45298"/>
                  <a:pt x="216522" y="63819"/>
                </a:cubicBezTo>
                <a:cubicBezTo>
                  <a:pt x="226576" y="82340"/>
                  <a:pt x="253564" y="103507"/>
                  <a:pt x="232397" y="111444"/>
                </a:cubicBezTo>
                <a:cubicBezTo>
                  <a:pt x="211230" y="119382"/>
                  <a:pt x="114922" y="110915"/>
                  <a:pt x="89522" y="111444"/>
                </a:cubicBezTo>
                <a:cubicBezTo>
                  <a:pt x="64122" y="111973"/>
                  <a:pt x="76293" y="115677"/>
                  <a:pt x="79997" y="114619"/>
                </a:cubicBezTo>
                <a:cubicBezTo>
                  <a:pt x="83701" y="113561"/>
                  <a:pt x="119685" y="116207"/>
                  <a:pt x="111747" y="105094"/>
                </a:cubicBezTo>
                <a:cubicBezTo>
                  <a:pt x="103810" y="93982"/>
                  <a:pt x="7501" y="35773"/>
                  <a:pt x="622" y="288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フリーフォーム 98">
            <a:extLst>
              <a:ext uri="{FF2B5EF4-FFF2-40B4-BE49-F238E27FC236}">
                <a16:creationId xmlns:a16="http://schemas.microsoft.com/office/drawing/2014/main" id="{BF745C84-5F96-00D4-58D3-D1A6295ADEF9}"/>
              </a:ext>
            </a:extLst>
          </p:cNvPr>
          <p:cNvSpPr/>
          <p:nvPr/>
        </p:nvSpPr>
        <p:spPr>
          <a:xfrm>
            <a:off x="5968987" y="4143217"/>
            <a:ext cx="219613" cy="190901"/>
          </a:xfrm>
          <a:custGeom>
            <a:avLst/>
            <a:gdLst>
              <a:gd name="connsiteX0" fmla="*/ 13 w 219613"/>
              <a:gd name="connsiteY0" fmla="*/ 158 h 190901"/>
              <a:gd name="connsiteX1" fmla="*/ 92088 w 219613"/>
              <a:gd name="connsiteY1" fmla="*/ 60483 h 190901"/>
              <a:gd name="connsiteX2" fmla="*/ 155588 w 219613"/>
              <a:gd name="connsiteY2" fmla="*/ 127158 h 190901"/>
              <a:gd name="connsiteX3" fmla="*/ 136538 w 219613"/>
              <a:gd name="connsiteY3" fmla="*/ 85883 h 190901"/>
              <a:gd name="connsiteX4" fmla="*/ 219088 w 219613"/>
              <a:gd name="connsiteY4" fmla="*/ 190658 h 190901"/>
              <a:gd name="connsiteX5" fmla="*/ 168288 w 219613"/>
              <a:gd name="connsiteY5" fmla="*/ 111283 h 190901"/>
              <a:gd name="connsiteX6" fmla="*/ 98438 w 219613"/>
              <a:gd name="connsiteY6" fmla="*/ 158 h 190901"/>
              <a:gd name="connsiteX7" fmla="*/ 139713 w 219613"/>
              <a:gd name="connsiteY7" fmla="*/ 85883 h 190901"/>
              <a:gd name="connsiteX8" fmla="*/ 85738 w 219613"/>
              <a:gd name="connsiteY8" fmla="*/ 47783 h 190901"/>
              <a:gd name="connsiteX9" fmla="*/ 13 w 219613"/>
              <a:gd name="connsiteY9" fmla="*/ 158 h 190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9613" h="190901">
                <a:moveTo>
                  <a:pt x="13" y="158"/>
                </a:moveTo>
                <a:cubicBezTo>
                  <a:pt x="1071" y="2275"/>
                  <a:pt x="66159" y="39316"/>
                  <a:pt x="92088" y="60483"/>
                </a:cubicBezTo>
                <a:cubicBezTo>
                  <a:pt x="118017" y="81650"/>
                  <a:pt x="148180" y="122925"/>
                  <a:pt x="155588" y="127158"/>
                </a:cubicBezTo>
                <a:cubicBezTo>
                  <a:pt x="162996" y="131391"/>
                  <a:pt x="125955" y="75300"/>
                  <a:pt x="136538" y="85883"/>
                </a:cubicBezTo>
                <a:cubicBezTo>
                  <a:pt x="147121" y="96466"/>
                  <a:pt x="213796" y="186425"/>
                  <a:pt x="219088" y="190658"/>
                </a:cubicBezTo>
                <a:cubicBezTo>
                  <a:pt x="224380" y="194891"/>
                  <a:pt x="188396" y="143033"/>
                  <a:pt x="168288" y="111283"/>
                </a:cubicBezTo>
                <a:cubicBezTo>
                  <a:pt x="148180" y="79533"/>
                  <a:pt x="103200" y="4391"/>
                  <a:pt x="98438" y="158"/>
                </a:cubicBezTo>
                <a:cubicBezTo>
                  <a:pt x="93676" y="-4075"/>
                  <a:pt x="141830" y="77946"/>
                  <a:pt x="139713" y="85883"/>
                </a:cubicBezTo>
                <a:cubicBezTo>
                  <a:pt x="137596" y="93820"/>
                  <a:pt x="110609" y="59954"/>
                  <a:pt x="85738" y="47783"/>
                </a:cubicBezTo>
                <a:cubicBezTo>
                  <a:pt x="60867" y="35612"/>
                  <a:pt x="-1045" y="-1959"/>
                  <a:pt x="13" y="15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フリーフォーム 99">
            <a:extLst>
              <a:ext uri="{FF2B5EF4-FFF2-40B4-BE49-F238E27FC236}">
                <a16:creationId xmlns:a16="http://schemas.microsoft.com/office/drawing/2014/main" id="{77575695-C811-C389-D4E1-68EBB48C6F72}"/>
              </a:ext>
            </a:extLst>
          </p:cNvPr>
          <p:cNvSpPr/>
          <p:nvPr/>
        </p:nvSpPr>
        <p:spPr>
          <a:xfrm>
            <a:off x="5508620" y="3949699"/>
            <a:ext cx="85793" cy="292187"/>
          </a:xfrm>
          <a:custGeom>
            <a:avLst/>
            <a:gdLst>
              <a:gd name="connsiteX0" fmla="*/ 85730 w 85793"/>
              <a:gd name="connsiteY0" fmla="*/ 1 h 292187"/>
              <a:gd name="connsiteX1" fmla="*/ 44455 w 85793"/>
              <a:gd name="connsiteY1" fmla="*/ 161926 h 292187"/>
              <a:gd name="connsiteX2" fmla="*/ 5 w 85793"/>
              <a:gd name="connsiteY2" fmla="*/ 292101 h 292187"/>
              <a:gd name="connsiteX3" fmla="*/ 41280 w 85793"/>
              <a:gd name="connsiteY3" fmla="*/ 142876 h 292187"/>
              <a:gd name="connsiteX4" fmla="*/ 34930 w 85793"/>
              <a:gd name="connsiteY4" fmla="*/ 165101 h 292187"/>
              <a:gd name="connsiteX5" fmla="*/ 85730 w 85793"/>
              <a:gd name="connsiteY5" fmla="*/ 1 h 292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793" h="292187">
                <a:moveTo>
                  <a:pt x="85730" y="1"/>
                </a:moveTo>
                <a:cubicBezTo>
                  <a:pt x="87317" y="-528"/>
                  <a:pt x="58742" y="113243"/>
                  <a:pt x="44455" y="161926"/>
                </a:cubicBezTo>
                <a:cubicBezTo>
                  <a:pt x="30167" y="210609"/>
                  <a:pt x="534" y="295276"/>
                  <a:pt x="5" y="292101"/>
                </a:cubicBezTo>
                <a:cubicBezTo>
                  <a:pt x="-524" y="288926"/>
                  <a:pt x="35459" y="164043"/>
                  <a:pt x="41280" y="142876"/>
                </a:cubicBezTo>
                <a:cubicBezTo>
                  <a:pt x="47101" y="121709"/>
                  <a:pt x="31755" y="188384"/>
                  <a:pt x="34930" y="165101"/>
                </a:cubicBezTo>
                <a:cubicBezTo>
                  <a:pt x="38105" y="141818"/>
                  <a:pt x="84143" y="530"/>
                  <a:pt x="8573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フリーフォーム 100">
            <a:extLst>
              <a:ext uri="{FF2B5EF4-FFF2-40B4-BE49-F238E27FC236}">
                <a16:creationId xmlns:a16="http://schemas.microsoft.com/office/drawing/2014/main" id="{B451C414-93A4-1AE5-6DE1-F3045BF4C839}"/>
              </a:ext>
            </a:extLst>
          </p:cNvPr>
          <p:cNvSpPr/>
          <p:nvPr/>
        </p:nvSpPr>
        <p:spPr>
          <a:xfrm>
            <a:off x="5730803" y="4035264"/>
            <a:ext cx="172201" cy="438040"/>
          </a:xfrm>
          <a:custGeom>
            <a:avLst/>
            <a:gdLst>
              <a:gd name="connsiteX0" fmla="*/ 117547 w 172201"/>
              <a:gd name="connsiteY0" fmla="*/ 161 h 438040"/>
              <a:gd name="connsiteX1" fmla="*/ 85797 w 172201"/>
              <a:gd name="connsiteY1" fmla="*/ 203361 h 438040"/>
              <a:gd name="connsiteX2" fmla="*/ 130247 w 172201"/>
              <a:gd name="connsiteY2" fmla="*/ 333536 h 438040"/>
              <a:gd name="connsiteX3" fmla="*/ 120722 w 172201"/>
              <a:gd name="connsiteY3" fmla="*/ 301786 h 438040"/>
              <a:gd name="connsiteX4" fmla="*/ 171522 w 172201"/>
              <a:gd name="connsiteY4" fmla="*/ 435136 h 438040"/>
              <a:gd name="connsiteX5" fmla="*/ 146122 w 172201"/>
              <a:gd name="connsiteY5" fmla="*/ 390686 h 438040"/>
              <a:gd name="connsiteX6" fmla="*/ 92147 w 172201"/>
              <a:gd name="connsiteY6" fmla="*/ 355761 h 438040"/>
              <a:gd name="connsiteX7" fmla="*/ 72 w 172201"/>
              <a:gd name="connsiteY7" fmla="*/ 339886 h 438040"/>
              <a:gd name="connsiteX8" fmla="*/ 108022 w 172201"/>
              <a:gd name="connsiteY8" fmla="*/ 355761 h 438040"/>
              <a:gd name="connsiteX9" fmla="*/ 95322 w 172201"/>
              <a:gd name="connsiteY9" fmla="*/ 304961 h 438040"/>
              <a:gd name="connsiteX10" fmla="*/ 44522 w 172201"/>
              <a:gd name="connsiteY10" fmla="*/ 133511 h 438040"/>
              <a:gd name="connsiteX11" fmla="*/ 50872 w 172201"/>
              <a:gd name="connsiteY11" fmla="*/ 238286 h 438040"/>
              <a:gd name="connsiteX12" fmla="*/ 117547 w 172201"/>
              <a:gd name="connsiteY12" fmla="*/ 161 h 438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2201" h="438040">
                <a:moveTo>
                  <a:pt x="117547" y="161"/>
                </a:moveTo>
                <a:cubicBezTo>
                  <a:pt x="123368" y="-5660"/>
                  <a:pt x="83680" y="147799"/>
                  <a:pt x="85797" y="203361"/>
                </a:cubicBezTo>
                <a:cubicBezTo>
                  <a:pt x="87914" y="258923"/>
                  <a:pt x="124426" y="317132"/>
                  <a:pt x="130247" y="333536"/>
                </a:cubicBezTo>
                <a:cubicBezTo>
                  <a:pt x="136068" y="349940"/>
                  <a:pt x="113843" y="284853"/>
                  <a:pt x="120722" y="301786"/>
                </a:cubicBezTo>
                <a:cubicBezTo>
                  <a:pt x="127601" y="318719"/>
                  <a:pt x="167289" y="420319"/>
                  <a:pt x="171522" y="435136"/>
                </a:cubicBezTo>
                <a:cubicBezTo>
                  <a:pt x="175755" y="449953"/>
                  <a:pt x="159351" y="403915"/>
                  <a:pt x="146122" y="390686"/>
                </a:cubicBezTo>
                <a:cubicBezTo>
                  <a:pt x="132893" y="377457"/>
                  <a:pt x="116489" y="364228"/>
                  <a:pt x="92147" y="355761"/>
                </a:cubicBezTo>
                <a:cubicBezTo>
                  <a:pt x="67805" y="347294"/>
                  <a:pt x="-2574" y="339886"/>
                  <a:pt x="72" y="339886"/>
                </a:cubicBezTo>
                <a:cubicBezTo>
                  <a:pt x="2718" y="339886"/>
                  <a:pt x="92147" y="361582"/>
                  <a:pt x="108022" y="355761"/>
                </a:cubicBezTo>
                <a:cubicBezTo>
                  <a:pt x="123897" y="349940"/>
                  <a:pt x="105905" y="342003"/>
                  <a:pt x="95322" y="304961"/>
                </a:cubicBezTo>
                <a:cubicBezTo>
                  <a:pt x="84739" y="267919"/>
                  <a:pt x="51930" y="144624"/>
                  <a:pt x="44522" y="133511"/>
                </a:cubicBezTo>
                <a:cubicBezTo>
                  <a:pt x="37114" y="122399"/>
                  <a:pt x="40818" y="261040"/>
                  <a:pt x="50872" y="238286"/>
                </a:cubicBezTo>
                <a:cubicBezTo>
                  <a:pt x="60926" y="215532"/>
                  <a:pt x="111726" y="5982"/>
                  <a:pt x="117547" y="1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フリーフォーム 101">
            <a:extLst>
              <a:ext uri="{FF2B5EF4-FFF2-40B4-BE49-F238E27FC236}">
                <a16:creationId xmlns:a16="http://schemas.microsoft.com/office/drawing/2014/main" id="{1FA939D6-55AF-A507-27C4-B6F8F0CF610E}"/>
              </a:ext>
            </a:extLst>
          </p:cNvPr>
          <p:cNvSpPr/>
          <p:nvPr/>
        </p:nvSpPr>
        <p:spPr>
          <a:xfrm>
            <a:off x="5438695" y="4358081"/>
            <a:ext cx="257381" cy="157222"/>
          </a:xfrm>
          <a:custGeom>
            <a:avLst/>
            <a:gdLst>
              <a:gd name="connsiteX0" fmla="*/ 212805 w 257381"/>
              <a:gd name="connsiteY0" fmla="*/ 1194 h 157222"/>
              <a:gd name="connsiteX1" fmla="*/ 25480 w 257381"/>
              <a:gd name="connsiteY1" fmla="*/ 112319 h 157222"/>
              <a:gd name="connsiteX2" fmla="*/ 73105 w 257381"/>
              <a:gd name="connsiteY2" fmla="*/ 112319 h 157222"/>
              <a:gd name="connsiteX3" fmla="*/ 92155 w 257381"/>
              <a:gd name="connsiteY3" fmla="*/ 125019 h 157222"/>
              <a:gd name="connsiteX4" fmla="*/ 212805 w 257381"/>
              <a:gd name="connsiteY4" fmla="*/ 77394 h 157222"/>
              <a:gd name="connsiteX5" fmla="*/ 212805 w 257381"/>
              <a:gd name="connsiteY5" fmla="*/ 51994 h 157222"/>
              <a:gd name="connsiteX6" fmla="*/ 257255 w 257381"/>
              <a:gd name="connsiteY6" fmla="*/ 45644 h 157222"/>
              <a:gd name="connsiteX7" fmla="*/ 196930 w 257381"/>
              <a:gd name="connsiteY7" fmla="*/ 80569 h 157222"/>
              <a:gd name="connsiteX8" fmla="*/ 82630 w 257381"/>
              <a:gd name="connsiteY8" fmla="*/ 140894 h 157222"/>
              <a:gd name="connsiteX9" fmla="*/ 80 w 257381"/>
              <a:gd name="connsiteY9" fmla="*/ 156769 h 157222"/>
              <a:gd name="connsiteX10" fmla="*/ 66755 w 257381"/>
              <a:gd name="connsiteY10" fmla="*/ 128194 h 157222"/>
              <a:gd name="connsiteX11" fmla="*/ 35005 w 257381"/>
              <a:gd name="connsiteY11" fmla="*/ 102794 h 157222"/>
              <a:gd name="connsiteX12" fmla="*/ 6430 w 257381"/>
              <a:gd name="connsiteY12" fmla="*/ 32944 h 157222"/>
              <a:gd name="connsiteX13" fmla="*/ 41355 w 257381"/>
              <a:gd name="connsiteY13" fmla="*/ 83744 h 157222"/>
              <a:gd name="connsiteX14" fmla="*/ 104855 w 257381"/>
              <a:gd name="connsiteY14" fmla="*/ 26594 h 157222"/>
              <a:gd name="connsiteX15" fmla="*/ 57230 w 257381"/>
              <a:gd name="connsiteY15" fmla="*/ 51994 h 157222"/>
              <a:gd name="connsiteX16" fmla="*/ 212805 w 257381"/>
              <a:gd name="connsiteY16" fmla="*/ 1194 h 157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7381" h="157222">
                <a:moveTo>
                  <a:pt x="212805" y="1194"/>
                </a:moveTo>
                <a:cubicBezTo>
                  <a:pt x="207513" y="11248"/>
                  <a:pt x="48763" y="93798"/>
                  <a:pt x="25480" y="112319"/>
                </a:cubicBezTo>
                <a:cubicBezTo>
                  <a:pt x="2197" y="130840"/>
                  <a:pt x="61993" y="110202"/>
                  <a:pt x="73105" y="112319"/>
                </a:cubicBezTo>
                <a:cubicBezTo>
                  <a:pt x="84217" y="114436"/>
                  <a:pt x="68872" y="130840"/>
                  <a:pt x="92155" y="125019"/>
                </a:cubicBezTo>
                <a:cubicBezTo>
                  <a:pt x="115438" y="119198"/>
                  <a:pt x="192697" y="89565"/>
                  <a:pt x="212805" y="77394"/>
                </a:cubicBezTo>
                <a:cubicBezTo>
                  <a:pt x="232913" y="65223"/>
                  <a:pt x="205397" y="57286"/>
                  <a:pt x="212805" y="51994"/>
                </a:cubicBezTo>
                <a:cubicBezTo>
                  <a:pt x="220213" y="46702"/>
                  <a:pt x="259901" y="40882"/>
                  <a:pt x="257255" y="45644"/>
                </a:cubicBezTo>
                <a:cubicBezTo>
                  <a:pt x="254609" y="50406"/>
                  <a:pt x="226034" y="64694"/>
                  <a:pt x="196930" y="80569"/>
                </a:cubicBezTo>
                <a:cubicBezTo>
                  <a:pt x="167826" y="96444"/>
                  <a:pt x="115438" y="128194"/>
                  <a:pt x="82630" y="140894"/>
                </a:cubicBezTo>
                <a:cubicBezTo>
                  <a:pt x="49822" y="153594"/>
                  <a:pt x="2726" y="158886"/>
                  <a:pt x="80" y="156769"/>
                </a:cubicBezTo>
                <a:cubicBezTo>
                  <a:pt x="-2566" y="154652"/>
                  <a:pt x="60934" y="137190"/>
                  <a:pt x="66755" y="128194"/>
                </a:cubicBezTo>
                <a:cubicBezTo>
                  <a:pt x="72576" y="119198"/>
                  <a:pt x="45059" y="118669"/>
                  <a:pt x="35005" y="102794"/>
                </a:cubicBezTo>
                <a:cubicBezTo>
                  <a:pt x="24951" y="86919"/>
                  <a:pt x="5372" y="36119"/>
                  <a:pt x="6430" y="32944"/>
                </a:cubicBezTo>
                <a:cubicBezTo>
                  <a:pt x="7488" y="29769"/>
                  <a:pt x="24951" y="84802"/>
                  <a:pt x="41355" y="83744"/>
                </a:cubicBezTo>
                <a:cubicBezTo>
                  <a:pt x="57759" y="82686"/>
                  <a:pt x="102209" y="31886"/>
                  <a:pt x="104855" y="26594"/>
                </a:cubicBezTo>
                <a:cubicBezTo>
                  <a:pt x="107501" y="21302"/>
                  <a:pt x="41884" y="56227"/>
                  <a:pt x="57230" y="51994"/>
                </a:cubicBezTo>
                <a:cubicBezTo>
                  <a:pt x="72576" y="47761"/>
                  <a:pt x="218097" y="-8860"/>
                  <a:pt x="212805" y="11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フリーフォーム 102">
            <a:extLst>
              <a:ext uri="{FF2B5EF4-FFF2-40B4-BE49-F238E27FC236}">
                <a16:creationId xmlns:a16="http://schemas.microsoft.com/office/drawing/2014/main" id="{274E26C0-3C74-AA82-9996-89A9752E5994}"/>
              </a:ext>
            </a:extLst>
          </p:cNvPr>
          <p:cNvSpPr/>
          <p:nvPr/>
        </p:nvSpPr>
        <p:spPr>
          <a:xfrm>
            <a:off x="5673597" y="4378287"/>
            <a:ext cx="237858" cy="111467"/>
          </a:xfrm>
          <a:custGeom>
            <a:avLst/>
            <a:gdLst>
              <a:gd name="connsiteX0" fmla="*/ 128 w 237858"/>
              <a:gd name="connsiteY0" fmla="*/ 38 h 111467"/>
              <a:gd name="connsiteX1" fmla="*/ 136653 w 237858"/>
              <a:gd name="connsiteY1" fmla="*/ 38138 h 111467"/>
              <a:gd name="connsiteX2" fmla="*/ 235078 w 237858"/>
              <a:gd name="connsiteY2" fmla="*/ 107988 h 111467"/>
              <a:gd name="connsiteX3" fmla="*/ 212853 w 237858"/>
              <a:gd name="connsiteY3" fmla="*/ 101638 h 111467"/>
              <a:gd name="connsiteX4" fmla="*/ 133478 w 237858"/>
              <a:gd name="connsiteY4" fmla="*/ 82588 h 111467"/>
              <a:gd name="connsiteX5" fmla="*/ 203328 w 237858"/>
              <a:gd name="connsiteY5" fmla="*/ 95288 h 111467"/>
              <a:gd name="connsiteX6" fmla="*/ 162053 w 237858"/>
              <a:gd name="connsiteY6" fmla="*/ 44488 h 111467"/>
              <a:gd name="connsiteX7" fmla="*/ 128 w 237858"/>
              <a:gd name="connsiteY7" fmla="*/ 38 h 11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858" h="111467">
                <a:moveTo>
                  <a:pt x="128" y="38"/>
                </a:moveTo>
                <a:cubicBezTo>
                  <a:pt x="-4105" y="-1020"/>
                  <a:pt x="97495" y="20146"/>
                  <a:pt x="136653" y="38138"/>
                </a:cubicBezTo>
                <a:cubicBezTo>
                  <a:pt x="175811" y="56130"/>
                  <a:pt x="235078" y="107988"/>
                  <a:pt x="235078" y="107988"/>
                </a:cubicBezTo>
                <a:cubicBezTo>
                  <a:pt x="247778" y="118571"/>
                  <a:pt x="212853" y="101638"/>
                  <a:pt x="212853" y="101638"/>
                </a:cubicBezTo>
                <a:lnTo>
                  <a:pt x="133478" y="82588"/>
                </a:lnTo>
                <a:cubicBezTo>
                  <a:pt x="131890" y="81530"/>
                  <a:pt x="198566" y="101638"/>
                  <a:pt x="203328" y="95288"/>
                </a:cubicBezTo>
                <a:cubicBezTo>
                  <a:pt x="208090" y="88938"/>
                  <a:pt x="194332" y="58246"/>
                  <a:pt x="162053" y="44488"/>
                </a:cubicBezTo>
                <a:cubicBezTo>
                  <a:pt x="129774" y="30730"/>
                  <a:pt x="4361" y="1096"/>
                  <a:pt x="128" y="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フリーフォーム 103">
            <a:extLst>
              <a:ext uri="{FF2B5EF4-FFF2-40B4-BE49-F238E27FC236}">
                <a16:creationId xmlns:a16="http://schemas.microsoft.com/office/drawing/2014/main" id="{460D48D2-6787-3382-6346-0D8476BDC88A}"/>
              </a:ext>
            </a:extLst>
          </p:cNvPr>
          <p:cNvSpPr/>
          <p:nvPr/>
        </p:nvSpPr>
        <p:spPr>
          <a:xfrm>
            <a:off x="5540367" y="4327522"/>
            <a:ext cx="334628" cy="146299"/>
          </a:xfrm>
          <a:custGeom>
            <a:avLst/>
            <a:gdLst>
              <a:gd name="connsiteX0" fmla="*/ 8 w 334628"/>
              <a:gd name="connsiteY0" fmla="*/ 117478 h 146299"/>
              <a:gd name="connsiteX1" fmla="*/ 123833 w 334628"/>
              <a:gd name="connsiteY1" fmla="*/ 53978 h 146299"/>
              <a:gd name="connsiteX2" fmla="*/ 184158 w 334628"/>
              <a:gd name="connsiteY2" fmla="*/ 92078 h 146299"/>
              <a:gd name="connsiteX3" fmla="*/ 171458 w 334628"/>
              <a:gd name="connsiteY3" fmla="*/ 76203 h 146299"/>
              <a:gd name="connsiteX4" fmla="*/ 333383 w 334628"/>
              <a:gd name="connsiteY4" fmla="*/ 146053 h 146299"/>
              <a:gd name="connsiteX5" fmla="*/ 241308 w 334628"/>
              <a:gd name="connsiteY5" fmla="*/ 98428 h 146299"/>
              <a:gd name="connsiteX6" fmla="*/ 149233 w 334628"/>
              <a:gd name="connsiteY6" fmla="*/ 73028 h 146299"/>
              <a:gd name="connsiteX7" fmla="*/ 133358 w 334628"/>
              <a:gd name="connsiteY7" fmla="*/ 76203 h 146299"/>
              <a:gd name="connsiteX8" fmla="*/ 174633 w 334628"/>
              <a:gd name="connsiteY8" fmla="*/ 3 h 146299"/>
              <a:gd name="connsiteX9" fmla="*/ 130183 w 334628"/>
              <a:gd name="connsiteY9" fmla="*/ 73028 h 146299"/>
              <a:gd name="connsiteX10" fmla="*/ 8 w 334628"/>
              <a:gd name="connsiteY10" fmla="*/ 117478 h 146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4628" h="146299">
                <a:moveTo>
                  <a:pt x="8" y="117478"/>
                </a:moveTo>
                <a:cubicBezTo>
                  <a:pt x="-1050" y="114303"/>
                  <a:pt x="93141" y="58211"/>
                  <a:pt x="123833" y="53978"/>
                </a:cubicBezTo>
                <a:cubicBezTo>
                  <a:pt x="154525" y="49745"/>
                  <a:pt x="184158" y="92078"/>
                  <a:pt x="184158" y="92078"/>
                </a:cubicBezTo>
                <a:cubicBezTo>
                  <a:pt x="192095" y="95782"/>
                  <a:pt x="146587" y="67207"/>
                  <a:pt x="171458" y="76203"/>
                </a:cubicBezTo>
                <a:cubicBezTo>
                  <a:pt x="196329" y="85199"/>
                  <a:pt x="321741" y="142349"/>
                  <a:pt x="333383" y="146053"/>
                </a:cubicBezTo>
                <a:cubicBezTo>
                  <a:pt x="345025" y="149757"/>
                  <a:pt x="272000" y="110599"/>
                  <a:pt x="241308" y="98428"/>
                </a:cubicBezTo>
                <a:cubicBezTo>
                  <a:pt x="210616" y="86257"/>
                  <a:pt x="167225" y="76732"/>
                  <a:pt x="149233" y="73028"/>
                </a:cubicBezTo>
                <a:cubicBezTo>
                  <a:pt x="131241" y="69324"/>
                  <a:pt x="129125" y="88374"/>
                  <a:pt x="133358" y="76203"/>
                </a:cubicBezTo>
                <a:cubicBezTo>
                  <a:pt x="137591" y="64032"/>
                  <a:pt x="175162" y="532"/>
                  <a:pt x="174633" y="3"/>
                </a:cubicBezTo>
                <a:cubicBezTo>
                  <a:pt x="174104" y="-526"/>
                  <a:pt x="157700" y="52391"/>
                  <a:pt x="130183" y="73028"/>
                </a:cubicBezTo>
                <a:cubicBezTo>
                  <a:pt x="102666" y="93665"/>
                  <a:pt x="1066" y="120653"/>
                  <a:pt x="8" y="11747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フリーフォーム 104">
            <a:extLst>
              <a:ext uri="{FF2B5EF4-FFF2-40B4-BE49-F238E27FC236}">
                <a16:creationId xmlns:a16="http://schemas.microsoft.com/office/drawing/2014/main" id="{118BDB12-7871-06FB-F094-D6A5D0D21DAF}"/>
              </a:ext>
            </a:extLst>
          </p:cNvPr>
          <p:cNvSpPr/>
          <p:nvPr/>
        </p:nvSpPr>
        <p:spPr>
          <a:xfrm>
            <a:off x="5873750" y="4340225"/>
            <a:ext cx="277225" cy="63532"/>
          </a:xfrm>
          <a:custGeom>
            <a:avLst/>
            <a:gdLst>
              <a:gd name="connsiteX0" fmla="*/ 0 w 277225"/>
              <a:gd name="connsiteY0" fmla="*/ 63500 h 63532"/>
              <a:gd name="connsiteX1" fmla="*/ 92075 w 277225"/>
              <a:gd name="connsiteY1" fmla="*/ 38100 h 63532"/>
              <a:gd name="connsiteX2" fmla="*/ 209550 w 277225"/>
              <a:gd name="connsiteY2" fmla="*/ 57150 h 63532"/>
              <a:gd name="connsiteX3" fmla="*/ 206375 w 277225"/>
              <a:gd name="connsiteY3" fmla="*/ 41275 h 63532"/>
              <a:gd name="connsiteX4" fmla="*/ 276225 w 277225"/>
              <a:gd name="connsiteY4" fmla="*/ 57150 h 63532"/>
              <a:gd name="connsiteX5" fmla="*/ 146050 w 277225"/>
              <a:gd name="connsiteY5" fmla="*/ 31750 h 63532"/>
              <a:gd name="connsiteX6" fmla="*/ 53975 w 277225"/>
              <a:gd name="connsiteY6" fmla="*/ 0 h 63532"/>
              <a:gd name="connsiteX7" fmla="*/ 92075 w 277225"/>
              <a:gd name="connsiteY7" fmla="*/ 31750 h 63532"/>
              <a:gd name="connsiteX8" fmla="*/ 0 w 277225"/>
              <a:gd name="connsiteY8" fmla="*/ 63500 h 63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7225" h="63532">
                <a:moveTo>
                  <a:pt x="0" y="63500"/>
                </a:moveTo>
                <a:cubicBezTo>
                  <a:pt x="0" y="64558"/>
                  <a:pt x="57150" y="39158"/>
                  <a:pt x="92075" y="38100"/>
                </a:cubicBezTo>
                <a:cubicBezTo>
                  <a:pt x="127000" y="37042"/>
                  <a:pt x="209550" y="57150"/>
                  <a:pt x="209550" y="57150"/>
                </a:cubicBezTo>
                <a:cubicBezTo>
                  <a:pt x="228600" y="57679"/>
                  <a:pt x="195263" y="41275"/>
                  <a:pt x="206375" y="41275"/>
                </a:cubicBezTo>
                <a:cubicBezTo>
                  <a:pt x="217487" y="41275"/>
                  <a:pt x="286279" y="58737"/>
                  <a:pt x="276225" y="57150"/>
                </a:cubicBezTo>
                <a:cubicBezTo>
                  <a:pt x="266171" y="55563"/>
                  <a:pt x="183092" y="41275"/>
                  <a:pt x="146050" y="31750"/>
                </a:cubicBezTo>
                <a:cubicBezTo>
                  <a:pt x="109008" y="22225"/>
                  <a:pt x="62971" y="0"/>
                  <a:pt x="53975" y="0"/>
                </a:cubicBezTo>
                <a:cubicBezTo>
                  <a:pt x="44979" y="0"/>
                  <a:pt x="104775" y="20638"/>
                  <a:pt x="92075" y="31750"/>
                </a:cubicBezTo>
                <a:cubicBezTo>
                  <a:pt x="79375" y="42862"/>
                  <a:pt x="0" y="62442"/>
                  <a:pt x="0" y="635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フリーフォーム 105">
            <a:extLst>
              <a:ext uri="{FF2B5EF4-FFF2-40B4-BE49-F238E27FC236}">
                <a16:creationId xmlns:a16="http://schemas.microsoft.com/office/drawing/2014/main" id="{18213725-B7ED-6A35-90AA-8E79F0AAAC62}"/>
              </a:ext>
            </a:extLst>
          </p:cNvPr>
          <p:cNvSpPr/>
          <p:nvPr/>
        </p:nvSpPr>
        <p:spPr>
          <a:xfrm>
            <a:off x="5594350" y="3606438"/>
            <a:ext cx="222679" cy="435705"/>
          </a:xfrm>
          <a:custGeom>
            <a:avLst/>
            <a:gdLst>
              <a:gd name="connsiteX0" fmla="*/ 152400 w 222679"/>
              <a:gd name="connsiteY0" fmla="*/ 362 h 435705"/>
              <a:gd name="connsiteX1" fmla="*/ 50800 w 222679"/>
              <a:gd name="connsiteY1" fmla="*/ 276587 h 435705"/>
              <a:gd name="connsiteX2" fmla="*/ 0 w 222679"/>
              <a:gd name="connsiteY2" fmla="*/ 371837 h 435705"/>
              <a:gd name="connsiteX3" fmla="*/ 50800 w 222679"/>
              <a:gd name="connsiteY3" fmla="*/ 314687 h 435705"/>
              <a:gd name="connsiteX4" fmla="*/ 114300 w 222679"/>
              <a:gd name="connsiteY4" fmla="*/ 371837 h 435705"/>
              <a:gd name="connsiteX5" fmla="*/ 155575 w 222679"/>
              <a:gd name="connsiteY5" fmla="*/ 416287 h 435705"/>
              <a:gd name="connsiteX6" fmla="*/ 161925 w 222679"/>
              <a:gd name="connsiteY6" fmla="*/ 394062 h 435705"/>
              <a:gd name="connsiteX7" fmla="*/ 222250 w 222679"/>
              <a:gd name="connsiteY7" fmla="*/ 435337 h 435705"/>
              <a:gd name="connsiteX8" fmla="*/ 127000 w 222679"/>
              <a:gd name="connsiteY8" fmla="*/ 365487 h 435705"/>
              <a:gd name="connsiteX9" fmla="*/ 155575 w 222679"/>
              <a:gd name="connsiteY9" fmla="*/ 238487 h 435705"/>
              <a:gd name="connsiteX10" fmla="*/ 107950 w 222679"/>
              <a:gd name="connsiteY10" fmla="*/ 352787 h 435705"/>
              <a:gd name="connsiteX11" fmla="*/ 19050 w 222679"/>
              <a:gd name="connsiteY11" fmla="*/ 321037 h 435705"/>
              <a:gd name="connsiteX12" fmla="*/ 19050 w 222679"/>
              <a:gd name="connsiteY12" fmla="*/ 241662 h 435705"/>
              <a:gd name="connsiteX13" fmla="*/ 41275 w 222679"/>
              <a:gd name="connsiteY13" fmla="*/ 301987 h 435705"/>
              <a:gd name="connsiteX14" fmla="*/ 69850 w 222679"/>
              <a:gd name="connsiteY14" fmla="*/ 165462 h 435705"/>
              <a:gd name="connsiteX15" fmla="*/ 63500 w 222679"/>
              <a:gd name="connsiteY15" fmla="*/ 216262 h 435705"/>
              <a:gd name="connsiteX16" fmla="*/ 152400 w 222679"/>
              <a:gd name="connsiteY16" fmla="*/ 362 h 435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2679" h="435705">
                <a:moveTo>
                  <a:pt x="152400" y="362"/>
                </a:moveTo>
                <a:cubicBezTo>
                  <a:pt x="150283" y="10416"/>
                  <a:pt x="76200" y="214675"/>
                  <a:pt x="50800" y="276587"/>
                </a:cubicBezTo>
                <a:cubicBezTo>
                  <a:pt x="25400" y="338499"/>
                  <a:pt x="0" y="365487"/>
                  <a:pt x="0" y="371837"/>
                </a:cubicBezTo>
                <a:cubicBezTo>
                  <a:pt x="0" y="378187"/>
                  <a:pt x="31750" y="314687"/>
                  <a:pt x="50800" y="314687"/>
                </a:cubicBezTo>
                <a:cubicBezTo>
                  <a:pt x="69850" y="314687"/>
                  <a:pt x="96838" y="354904"/>
                  <a:pt x="114300" y="371837"/>
                </a:cubicBezTo>
                <a:cubicBezTo>
                  <a:pt x="131762" y="388770"/>
                  <a:pt x="147638" y="412583"/>
                  <a:pt x="155575" y="416287"/>
                </a:cubicBezTo>
                <a:cubicBezTo>
                  <a:pt x="163512" y="419991"/>
                  <a:pt x="150812" y="390887"/>
                  <a:pt x="161925" y="394062"/>
                </a:cubicBezTo>
                <a:cubicBezTo>
                  <a:pt x="173038" y="397237"/>
                  <a:pt x="228071" y="440099"/>
                  <a:pt x="222250" y="435337"/>
                </a:cubicBezTo>
                <a:cubicBezTo>
                  <a:pt x="216429" y="430575"/>
                  <a:pt x="138112" y="398295"/>
                  <a:pt x="127000" y="365487"/>
                </a:cubicBezTo>
                <a:cubicBezTo>
                  <a:pt x="115887" y="332679"/>
                  <a:pt x="158750" y="240604"/>
                  <a:pt x="155575" y="238487"/>
                </a:cubicBezTo>
                <a:cubicBezTo>
                  <a:pt x="152400" y="236370"/>
                  <a:pt x="130704" y="339029"/>
                  <a:pt x="107950" y="352787"/>
                </a:cubicBezTo>
                <a:cubicBezTo>
                  <a:pt x="85196" y="366545"/>
                  <a:pt x="33867" y="339558"/>
                  <a:pt x="19050" y="321037"/>
                </a:cubicBezTo>
                <a:cubicBezTo>
                  <a:pt x="4233" y="302516"/>
                  <a:pt x="15346" y="244837"/>
                  <a:pt x="19050" y="241662"/>
                </a:cubicBezTo>
                <a:cubicBezTo>
                  <a:pt x="22754" y="238487"/>
                  <a:pt x="32808" y="314687"/>
                  <a:pt x="41275" y="301987"/>
                </a:cubicBezTo>
                <a:cubicBezTo>
                  <a:pt x="49742" y="289287"/>
                  <a:pt x="66146" y="179749"/>
                  <a:pt x="69850" y="165462"/>
                </a:cubicBezTo>
                <a:cubicBezTo>
                  <a:pt x="73554" y="151175"/>
                  <a:pt x="53446" y="240074"/>
                  <a:pt x="63500" y="216262"/>
                </a:cubicBezTo>
                <a:cubicBezTo>
                  <a:pt x="73554" y="192450"/>
                  <a:pt x="154517" y="-9692"/>
                  <a:pt x="152400" y="3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フリーフォーム 106">
            <a:extLst>
              <a:ext uri="{FF2B5EF4-FFF2-40B4-BE49-F238E27FC236}">
                <a16:creationId xmlns:a16="http://schemas.microsoft.com/office/drawing/2014/main" id="{5ABCE8E1-BFD3-EF51-48D6-4FD3694A5338}"/>
              </a:ext>
            </a:extLst>
          </p:cNvPr>
          <p:cNvSpPr/>
          <p:nvPr/>
        </p:nvSpPr>
        <p:spPr>
          <a:xfrm>
            <a:off x="5572107" y="4254495"/>
            <a:ext cx="63874" cy="88927"/>
          </a:xfrm>
          <a:custGeom>
            <a:avLst/>
            <a:gdLst>
              <a:gd name="connsiteX0" fmla="*/ 18 w 63874"/>
              <a:gd name="connsiteY0" fmla="*/ 5 h 88927"/>
              <a:gd name="connsiteX1" fmla="*/ 47643 w 63874"/>
              <a:gd name="connsiteY1" fmla="*/ 38105 h 88927"/>
              <a:gd name="connsiteX2" fmla="*/ 28593 w 63874"/>
              <a:gd name="connsiteY2" fmla="*/ 88905 h 88927"/>
              <a:gd name="connsiteX3" fmla="*/ 63518 w 63874"/>
              <a:gd name="connsiteY3" fmla="*/ 31755 h 88927"/>
              <a:gd name="connsiteX4" fmla="*/ 47643 w 63874"/>
              <a:gd name="connsiteY4" fmla="*/ 19055 h 88927"/>
              <a:gd name="connsiteX5" fmla="*/ 53993 w 63874"/>
              <a:gd name="connsiteY5" fmla="*/ 34930 h 88927"/>
              <a:gd name="connsiteX6" fmla="*/ 18 w 63874"/>
              <a:gd name="connsiteY6" fmla="*/ 5 h 8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874" h="88927">
                <a:moveTo>
                  <a:pt x="18" y="5"/>
                </a:moveTo>
                <a:cubicBezTo>
                  <a:pt x="-1040" y="534"/>
                  <a:pt x="42880" y="23288"/>
                  <a:pt x="47643" y="38105"/>
                </a:cubicBezTo>
                <a:cubicBezTo>
                  <a:pt x="52406" y="52922"/>
                  <a:pt x="25947" y="89963"/>
                  <a:pt x="28593" y="88905"/>
                </a:cubicBezTo>
                <a:cubicBezTo>
                  <a:pt x="31239" y="87847"/>
                  <a:pt x="63518" y="31755"/>
                  <a:pt x="63518" y="31755"/>
                </a:cubicBezTo>
                <a:cubicBezTo>
                  <a:pt x="66693" y="20113"/>
                  <a:pt x="47643" y="19055"/>
                  <a:pt x="47643" y="19055"/>
                </a:cubicBezTo>
                <a:cubicBezTo>
                  <a:pt x="46056" y="19584"/>
                  <a:pt x="57168" y="34930"/>
                  <a:pt x="53993" y="34930"/>
                </a:cubicBezTo>
                <a:cubicBezTo>
                  <a:pt x="50818" y="34930"/>
                  <a:pt x="1076" y="-524"/>
                  <a:pt x="18" y="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フリーフォーム 107">
            <a:extLst>
              <a:ext uri="{FF2B5EF4-FFF2-40B4-BE49-F238E27FC236}">
                <a16:creationId xmlns:a16="http://schemas.microsoft.com/office/drawing/2014/main" id="{2EF86CEC-28F1-3157-7EA0-F737CCF909B9}"/>
              </a:ext>
            </a:extLst>
          </p:cNvPr>
          <p:cNvSpPr/>
          <p:nvPr/>
        </p:nvSpPr>
        <p:spPr>
          <a:xfrm>
            <a:off x="5451469" y="4244766"/>
            <a:ext cx="140146" cy="153046"/>
          </a:xfrm>
          <a:custGeom>
            <a:avLst/>
            <a:gdLst>
              <a:gd name="connsiteX0" fmla="*/ 139706 w 140146"/>
              <a:gd name="connsiteY0" fmla="*/ 209 h 153046"/>
              <a:gd name="connsiteX1" fmla="*/ 53981 w 140146"/>
              <a:gd name="connsiteY1" fmla="*/ 98634 h 153046"/>
              <a:gd name="connsiteX2" fmla="*/ 38106 w 140146"/>
              <a:gd name="connsiteY2" fmla="*/ 152609 h 153046"/>
              <a:gd name="connsiteX3" fmla="*/ 34931 w 140146"/>
              <a:gd name="connsiteY3" fmla="*/ 120859 h 153046"/>
              <a:gd name="connsiteX4" fmla="*/ 34931 w 140146"/>
              <a:gd name="connsiteY4" fmla="*/ 63709 h 153046"/>
              <a:gd name="connsiteX5" fmla="*/ 6356 w 140146"/>
              <a:gd name="connsiteY5" fmla="*/ 114509 h 153046"/>
              <a:gd name="connsiteX6" fmla="*/ 34931 w 140146"/>
              <a:gd name="connsiteY6" fmla="*/ 85934 h 153046"/>
              <a:gd name="connsiteX7" fmla="*/ 6 w 140146"/>
              <a:gd name="connsiteY7" fmla="*/ 136734 h 153046"/>
              <a:gd name="connsiteX8" fmla="*/ 31756 w 140146"/>
              <a:gd name="connsiteY8" fmla="*/ 104984 h 153046"/>
              <a:gd name="connsiteX9" fmla="*/ 12706 w 140146"/>
              <a:gd name="connsiteY9" fmla="*/ 127209 h 153046"/>
              <a:gd name="connsiteX10" fmla="*/ 139706 w 140146"/>
              <a:gd name="connsiteY10" fmla="*/ 209 h 15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0146" h="153046">
                <a:moveTo>
                  <a:pt x="139706" y="209"/>
                </a:moveTo>
                <a:cubicBezTo>
                  <a:pt x="146585" y="-4553"/>
                  <a:pt x="70914" y="73234"/>
                  <a:pt x="53981" y="98634"/>
                </a:cubicBezTo>
                <a:cubicBezTo>
                  <a:pt x="37048" y="124034"/>
                  <a:pt x="41281" y="148905"/>
                  <a:pt x="38106" y="152609"/>
                </a:cubicBezTo>
                <a:cubicBezTo>
                  <a:pt x="34931" y="156313"/>
                  <a:pt x="35460" y="135676"/>
                  <a:pt x="34931" y="120859"/>
                </a:cubicBezTo>
                <a:cubicBezTo>
                  <a:pt x="34402" y="106042"/>
                  <a:pt x="39693" y="64767"/>
                  <a:pt x="34931" y="63709"/>
                </a:cubicBezTo>
                <a:cubicBezTo>
                  <a:pt x="30169" y="62651"/>
                  <a:pt x="6356" y="110805"/>
                  <a:pt x="6356" y="114509"/>
                </a:cubicBezTo>
                <a:cubicBezTo>
                  <a:pt x="6356" y="118213"/>
                  <a:pt x="35989" y="82230"/>
                  <a:pt x="34931" y="85934"/>
                </a:cubicBezTo>
                <a:cubicBezTo>
                  <a:pt x="33873" y="89638"/>
                  <a:pt x="535" y="133559"/>
                  <a:pt x="6" y="136734"/>
                </a:cubicBezTo>
                <a:cubicBezTo>
                  <a:pt x="-523" y="139909"/>
                  <a:pt x="31756" y="104984"/>
                  <a:pt x="31756" y="104984"/>
                </a:cubicBezTo>
                <a:cubicBezTo>
                  <a:pt x="33873" y="103396"/>
                  <a:pt x="-2111" y="140967"/>
                  <a:pt x="12706" y="127209"/>
                </a:cubicBezTo>
                <a:cubicBezTo>
                  <a:pt x="27523" y="113451"/>
                  <a:pt x="132827" y="4971"/>
                  <a:pt x="139706" y="2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フリーフォーム 108">
            <a:extLst>
              <a:ext uri="{FF2B5EF4-FFF2-40B4-BE49-F238E27FC236}">
                <a16:creationId xmlns:a16="http://schemas.microsoft.com/office/drawing/2014/main" id="{5A8867C8-1372-74FF-4BC8-7C63817B9CD2}"/>
              </a:ext>
            </a:extLst>
          </p:cNvPr>
          <p:cNvSpPr/>
          <p:nvPr/>
        </p:nvSpPr>
        <p:spPr>
          <a:xfrm>
            <a:off x="6006651" y="4199671"/>
            <a:ext cx="106414" cy="174923"/>
          </a:xfrm>
          <a:custGeom>
            <a:avLst/>
            <a:gdLst>
              <a:gd name="connsiteX0" fmla="*/ 449 w 106414"/>
              <a:gd name="connsiteY0" fmla="*/ 854 h 174923"/>
              <a:gd name="connsiteX1" fmla="*/ 63949 w 106414"/>
              <a:gd name="connsiteY1" fmla="*/ 70704 h 174923"/>
              <a:gd name="connsiteX2" fmla="*/ 102049 w 106414"/>
              <a:gd name="connsiteY2" fmla="*/ 172304 h 174923"/>
              <a:gd name="connsiteX3" fmla="*/ 105224 w 106414"/>
              <a:gd name="connsiteY3" fmla="*/ 140554 h 174923"/>
              <a:gd name="connsiteX4" fmla="*/ 98874 w 106414"/>
              <a:gd name="connsiteY4" fmla="*/ 92929 h 174923"/>
              <a:gd name="connsiteX5" fmla="*/ 98874 w 106414"/>
              <a:gd name="connsiteY5" fmla="*/ 118329 h 174923"/>
              <a:gd name="connsiteX6" fmla="*/ 449 w 106414"/>
              <a:gd name="connsiteY6" fmla="*/ 854 h 174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414" h="174923">
                <a:moveTo>
                  <a:pt x="449" y="854"/>
                </a:moveTo>
                <a:cubicBezTo>
                  <a:pt x="-5372" y="-7083"/>
                  <a:pt x="47016" y="42129"/>
                  <a:pt x="63949" y="70704"/>
                </a:cubicBezTo>
                <a:cubicBezTo>
                  <a:pt x="80882" y="99279"/>
                  <a:pt x="95170" y="160662"/>
                  <a:pt x="102049" y="172304"/>
                </a:cubicBezTo>
                <a:cubicBezTo>
                  <a:pt x="108928" y="183946"/>
                  <a:pt x="105753" y="153783"/>
                  <a:pt x="105224" y="140554"/>
                </a:cubicBezTo>
                <a:cubicBezTo>
                  <a:pt x="104695" y="127325"/>
                  <a:pt x="99932" y="96633"/>
                  <a:pt x="98874" y="92929"/>
                </a:cubicBezTo>
                <a:cubicBezTo>
                  <a:pt x="97816" y="89225"/>
                  <a:pt x="110516" y="130500"/>
                  <a:pt x="98874" y="118329"/>
                </a:cubicBezTo>
                <a:cubicBezTo>
                  <a:pt x="87232" y="106158"/>
                  <a:pt x="6270" y="8791"/>
                  <a:pt x="449" y="8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フリーフォーム 109">
            <a:extLst>
              <a:ext uri="{FF2B5EF4-FFF2-40B4-BE49-F238E27FC236}">
                <a16:creationId xmlns:a16="http://schemas.microsoft.com/office/drawing/2014/main" id="{AE7EEFF8-1F03-0655-5E45-52FC90762123}"/>
              </a:ext>
            </a:extLst>
          </p:cNvPr>
          <p:cNvSpPr/>
          <p:nvPr/>
        </p:nvSpPr>
        <p:spPr>
          <a:xfrm>
            <a:off x="5934492" y="4190665"/>
            <a:ext cx="134972" cy="160204"/>
          </a:xfrm>
          <a:custGeom>
            <a:avLst/>
            <a:gdLst>
              <a:gd name="connsiteX0" fmla="*/ 56733 w 134972"/>
              <a:gd name="connsiteY0" fmla="*/ 335 h 160204"/>
              <a:gd name="connsiteX1" fmla="*/ 28158 w 134972"/>
              <a:gd name="connsiteY1" fmla="*/ 73360 h 160204"/>
              <a:gd name="connsiteX2" fmla="*/ 50383 w 134972"/>
              <a:gd name="connsiteY2" fmla="*/ 117810 h 160204"/>
              <a:gd name="connsiteX3" fmla="*/ 53558 w 134972"/>
              <a:gd name="connsiteY3" fmla="*/ 101935 h 160204"/>
              <a:gd name="connsiteX4" fmla="*/ 72608 w 134972"/>
              <a:gd name="connsiteY4" fmla="*/ 133685 h 160204"/>
              <a:gd name="connsiteX5" fmla="*/ 63083 w 134972"/>
              <a:gd name="connsiteY5" fmla="*/ 130510 h 160204"/>
              <a:gd name="connsiteX6" fmla="*/ 132933 w 134972"/>
              <a:gd name="connsiteY6" fmla="*/ 159085 h 160204"/>
              <a:gd name="connsiteX7" fmla="*/ 107533 w 134972"/>
              <a:gd name="connsiteY7" fmla="*/ 149560 h 160204"/>
              <a:gd name="connsiteX8" fmla="*/ 18633 w 134972"/>
              <a:gd name="connsiteY8" fmla="*/ 105110 h 160204"/>
              <a:gd name="connsiteX9" fmla="*/ 40858 w 134972"/>
              <a:gd name="connsiteY9" fmla="*/ 124160 h 160204"/>
              <a:gd name="connsiteX10" fmla="*/ 15458 w 134972"/>
              <a:gd name="connsiteY10" fmla="*/ 86060 h 160204"/>
              <a:gd name="connsiteX11" fmla="*/ 2758 w 134972"/>
              <a:gd name="connsiteY11" fmla="*/ 105110 h 160204"/>
              <a:gd name="connsiteX12" fmla="*/ 56733 w 134972"/>
              <a:gd name="connsiteY12" fmla="*/ 335 h 16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4972" h="160204">
                <a:moveTo>
                  <a:pt x="56733" y="335"/>
                </a:moveTo>
                <a:cubicBezTo>
                  <a:pt x="60966" y="-4957"/>
                  <a:pt x="29216" y="53781"/>
                  <a:pt x="28158" y="73360"/>
                </a:cubicBezTo>
                <a:cubicBezTo>
                  <a:pt x="27100" y="92939"/>
                  <a:pt x="50383" y="117810"/>
                  <a:pt x="50383" y="117810"/>
                </a:cubicBezTo>
                <a:cubicBezTo>
                  <a:pt x="54616" y="122572"/>
                  <a:pt x="49854" y="99289"/>
                  <a:pt x="53558" y="101935"/>
                </a:cubicBezTo>
                <a:cubicBezTo>
                  <a:pt x="57262" y="104581"/>
                  <a:pt x="72608" y="133685"/>
                  <a:pt x="72608" y="133685"/>
                </a:cubicBezTo>
                <a:cubicBezTo>
                  <a:pt x="74195" y="138447"/>
                  <a:pt x="53029" y="126277"/>
                  <a:pt x="63083" y="130510"/>
                </a:cubicBezTo>
                <a:cubicBezTo>
                  <a:pt x="73137" y="134743"/>
                  <a:pt x="125525" y="155910"/>
                  <a:pt x="132933" y="159085"/>
                </a:cubicBezTo>
                <a:cubicBezTo>
                  <a:pt x="140341" y="162260"/>
                  <a:pt x="126583" y="158556"/>
                  <a:pt x="107533" y="149560"/>
                </a:cubicBezTo>
                <a:cubicBezTo>
                  <a:pt x="88483" y="140564"/>
                  <a:pt x="29745" y="109343"/>
                  <a:pt x="18633" y="105110"/>
                </a:cubicBezTo>
                <a:cubicBezTo>
                  <a:pt x="7520" y="100877"/>
                  <a:pt x="41387" y="127335"/>
                  <a:pt x="40858" y="124160"/>
                </a:cubicBezTo>
                <a:cubicBezTo>
                  <a:pt x="40329" y="120985"/>
                  <a:pt x="15458" y="86060"/>
                  <a:pt x="15458" y="86060"/>
                </a:cubicBezTo>
                <a:cubicBezTo>
                  <a:pt x="9108" y="82885"/>
                  <a:pt x="-6238" y="117810"/>
                  <a:pt x="2758" y="105110"/>
                </a:cubicBezTo>
                <a:cubicBezTo>
                  <a:pt x="11754" y="92410"/>
                  <a:pt x="52500" y="5627"/>
                  <a:pt x="56733" y="3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フリーフォーム 110">
            <a:extLst>
              <a:ext uri="{FF2B5EF4-FFF2-40B4-BE49-F238E27FC236}">
                <a16:creationId xmlns:a16="http://schemas.microsoft.com/office/drawing/2014/main" id="{18C4CAF6-2636-C0FE-8131-FBB5B61D36FF}"/>
              </a:ext>
            </a:extLst>
          </p:cNvPr>
          <p:cNvSpPr/>
          <p:nvPr/>
        </p:nvSpPr>
        <p:spPr>
          <a:xfrm>
            <a:off x="5991194" y="4197328"/>
            <a:ext cx="92949" cy="149367"/>
          </a:xfrm>
          <a:custGeom>
            <a:avLst/>
            <a:gdLst>
              <a:gd name="connsiteX0" fmla="*/ 31 w 92949"/>
              <a:gd name="connsiteY0" fmla="*/ 22 h 149367"/>
              <a:gd name="connsiteX1" fmla="*/ 73056 w 92949"/>
              <a:gd name="connsiteY1" fmla="*/ 107972 h 149367"/>
              <a:gd name="connsiteX2" fmla="*/ 92106 w 92949"/>
              <a:gd name="connsiteY2" fmla="*/ 149247 h 149367"/>
              <a:gd name="connsiteX3" fmla="*/ 82581 w 92949"/>
              <a:gd name="connsiteY3" fmla="*/ 117497 h 149367"/>
              <a:gd name="connsiteX4" fmla="*/ 31 w 92949"/>
              <a:gd name="connsiteY4" fmla="*/ 22 h 14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49" h="149367">
                <a:moveTo>
                  <a:pt x="31" y="22"/>
                </a:moveTo>
                <a:cubicBezTo>
                  <a:pt x="-1556" y="-1565"/>
                  <a:pt x="57710" y="83101"/>
                  <a:pt x="73056" y="107972"/>
                </a:cubicBezTo>
                <a:cubicBezTo>
                  <a:pt x="88402" y="132843"/>
                  <a:pt x="90519" y="147660"/>
                  <a:pt x="92106" y="149247"/>
                </a:cubicBezTo>
                <a:cubicBezTo>
                  <a:pt x="93693" y="150834"/>
                  <a:pt x="94223" y="136547"/>
                  <a:pt x="82581" y="117497"/>
                </a:cubicBezTo>
                <a:cubicBezTo>
                  <a:pt x="70939" y="98447"/>
                  <a:pt x="1618" y="1609"/>
                  <a:pt x="31" y="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フリーフォーム 111">
            <a:extLst>
              <a:ext uri="{FF2B5EF4-FFF2-40B4-BE49-F238E27FC236}">
                <a16:creationId xmlns:a16="http://schemas.microsoft.com/office/drawing/2014/main" id="{76F7DF05-0787-8E7A-198A-5C79F466A4AD}"/>
              </a:ext>
            </a:extLst>
          </p:cNvPr>
          <p:cNvSpPr/>
          <p:nvPr/>
        </p:nvSpPr>
        <p:spPr>
          <a:xfrm>
            <a:off x="5527675" y="4257029"/>
            <a:ext cx="241906" cy="165850"/>
          </a:xfrm>
          <a:custGeom>
            <a:avLst/>
            <a:gdLst>
              <a:gd name="connsiteX0" fmla="*/ 0 w 241906"/>
              <a:gd name="connsiteY0" fmla="*/ 165746 h 165850"/>
              <a:gd name="connsiteX1" fmla="*/ 130175 w 241906"/>
              <a:gd name="connsiteY1" fmla="*/ 86371 h 165850"/>
              <a:gd name="connsiteX2" fmla="*/ 241300 w 241906"/>
              <a:gd name="connsiteY2" fmla="*/ 92721 h 165850"/>
              <a:gd name="connsiteX3" fmla="*/ 171450 w 241906"/>
              <a:gd name="connsiteY3" fmla="*/ 67321 h 165850"/>
              <a:gd name="connsiteX4" fmla="*/ 101600 w 241906"/>
              <a:gd name="connsiteY4" fmla="*/ 646 h 165850"/>
              <a:gd name="connsiteX5" fmla="*/ 123825 w 241906"/>
              <a:gd name="connsiteY5" fmla="*/ 35571 h 165850"/>
              <a:gd name="connsiteX6" fmla="*/ 158750 w 241906"/>
              <a:gd name="connsiteY6" fmla="*/ 70496 h 165850"/>
              <a:gd name="connsiteX7" fmla="*/ 130175 w 241906"/>
              <a:gd name="connsiteY7" fmla="*/ 67321 h 165850"/>
              <a:gd name="connsiteX8" fmla="*/ 0 w 241906"/>
              <a:gd name="connsiteY8" fmla="*/ 165746 h 16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06" h="165850">
                <a:moveTo>
                  <a:pt x="0" y="165746"/>
                </a:moveTo>
                <a:cubicBezTo>
                  <a:pt x="0" y="168921"/>
                  <a:pt x="89958" y="98542"/>
                  <a:pt x="130175" y="86371"/>
                </a:cubicBezTo>
                <a:cubicBezTo>
                  <a:pt x="170392" y="74200"/>
                  <a:pt x="234421" y="95896"/>
                  <a:pt x="241300" y="92721"/>
                </a:cubicBezTo>
                <a:cubicBezTo>
                  <a:pt x="248179" y="89546"/>
                  <a:pt x="194733" y="82667"/>
                  <a:pt x="171450" y="67321"/>
                </a:cubicBezTo>
                <a:cubicBezTo>
                  <a:pt x="148167" y="51975"/>
                  <a:pt x="109537" y="5938"/>
                  <a:pt x="101600" y="646"/>
                </a:cubicBezTo>
                <a:cubicBezTo>
                  <a:pt x="93663" y="-4646"/>
                  <a:pt x="114300" y="23929"/>
                  <a:pt x="123825" y="35571"/>
                </a:cubicBezTo>
                <a:cubicBezTo>
                  <a:pt x="133350" y="47213"/>
                  <a:pt x="157692" y="65205"/>
                  <a:pt x="158750" y="70496"/>
                </a:cubicBezTo>
                <a:cubicBezTo>
                  <a:pt x="159808" y="75787"/>
                  <a:pt x="151342" y="54092"/>
                  <a:pt x="130175" y="67321"/>
                </a:cubicBezTo>
                <a:cubicBezTo>
                  <a:pt x="109008" y="80550"/>
                  <a:pt x="0" y="162571"/>
                  <a:pt x="0" y="16574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フリーフォーム 112">
            <a:extLst>
              <a:ext uri="{FF2B5EF4-FFF2-40B4-BE49-F238E27FC236}">
                <a16:creationId xmlns:a16="http://schemas.microsoft.com/office/drawing/2014/main" id="{78FB0DFA-7F9A-30AB-99F2-0CCD5DB9DAD6}"/>
              </a:ext>
            </a:extLst>
          </p:cNvPr>
          <p:cNvSpPr/>
          <p:nvPr/>
        </p:nvSpPr>
        <p:spPr>
          <a:xfrm>
            <a:off x="5692739" y="4530703"/>
            <a:ext cx="28793" cy="171547"/>
          </a:xfrm>
          <a:custGeom>
            <a:avLst/>
            <a:gdLst>
              <a:gd name="connsiteX0" fmla="*/ 36 w 28793"/>
              <a:gd name="connsiteY0" fmla="*/ 22 h 171547"/>
              <a:gd name="connsiteX1" fmla="*/ 28611 w 28793"/>
              <a:gd name="connsiteY1" fmla="*/ 120672 h 171547"/>
              <a:gd name="connsiteX2" fmla="*/ 12736 w 28793"/>
              <a:gd name="connsiteY2" fmla="*/ 171472 h 171547"/>
              <a:gd name="connsiteX3" fmla="*/ 22261 w 28793"/>
              <a:gd name="connsiteY3" fmla="*/ 111147 h 171547"/>
              <a:gd name="connsiteX4" fmla="*/ 36 w 28793"/>
              <a:gd name="connsiteY4" fmla="*/ 22 h 171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93" h="171547">
                <a:moveTo>
                  <a:pt x="36" y="22"/>
                </a:moveTo>
                <a:cubicBezTo>
                  <a:pt x="1094" y="1610"/>
                  <a:pt x="26494" y="92097"/>
                  <a:pt x="28611" y="120672"/>
                </a:cubicBezTo>
                <a:cubicBezTo>
                  <a:pt x="30728" y="149247"/>
                  <a:pt x="13794" y="173060"/>
                  <a:pt x="12736" y="171472"/>
                </a:cubicBezTo>
                <a:cubicBezTo>
                  <a:pt x="11678" y="169884"/>
                  <a:pt x="23319" y="139193"/>
                  <a:pt x="22261" y="111147"/>
                </a:cubicBezTo>
                <a:cubicBezTo>
                  <a:pt x="21203" y="83101"/>
                  <a:pt x="-1022" y="-1566"/>
                  <a:pt x="36" y="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フリーフォーム 113">
            <a:extLst>
              <a:ext uri="{FF2B5EF4-FFF2-40B4-BE49-F238E27FC236}">
                <a16:creationId xmlns:a16="http://schemas.microsoft.com/office/drawing/2014/main" id="{9F8EEFED-A768-77C2-456F-222F82A7D548}"/>
              </a:ext>
            </a:extLst>
          </p:cNvPr>
          <p:cNvSpPr/>
          <p:nvPr/>
        </p:nvSpPr>
        <p:spPr>
          <a:xfrm>
            <a:off x="5740388" y="4514190"/>
            <a:ext cx="60344" cy="242395"/>
          </a:xfrm>
          <a:custGeom>
            <a:avLst/>
            <a:gdLst>
              <a:gd name="connsiteX0" fmla="*/ 12 w 60344"/>
              <a:gd name="connsiteY0" fmla="*/ 660 h 242395"/>
              <a:gd name="connsiteX1" fmla="*/ 19062 w 60344"/>
              <a:gd name="connsiteY1" fmla="*/ 99085 h 242395"/>
              <a:gd name="connsiteX2" fmla="*/ 19062 w 60344"/>
              <a:gd name="connsiteY2" fmla="*/ 191160 h 242395"/>
              <a:gd name="connsiteX3" fmla="*/ 25412 w 60344"/>
              <a:gd name="connsiteY3" fmla="*/ 172110 h 242395"/>
              <a:gd name="connsiteX4" fmla="*/ 60337 w 60344"/>
              <a:gd name="connsiteY4" fmla="*/ 241960 h 242395"/>
              <a:gd name="connsiteX5" fmla="*/ 28587 w 60344"/>
              <a:gd name="connsiteY5" fmla="*/ 197510 h 242395"/>
              <a:gd name="connsiteX6" fmla="*/ 25412 w 60344"/>
              <a:gd name="connsiteY6" fmla="*/ 114960 h 242395"/>
              <a:gd name="connsiteX7" fmla="*/ 22237 w 60344"/>
              <a:gd name="connsiteY7" fmla="*/ 149885 h 242395"/>
              <a:gd name="connsiteX8" fmla="*/ 12 w 60344"/>
              <a:gd name="connsiteY8" fmla="*/ 660 h 242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344" h="242395">
                <a:moveTo>
                  <a:pt x="12" y="660"/>
                </a:moveTo>
                <a:cubicBezTo>
                  <a:pt x="-517" y="-7807"/>
                  <a:pt x="15887" y="67335"/>
                  <a:pt x="19062" y="99085"/>
                </a:cubicBezTo>
                <a:cubicBezTo>
                  <a:pt x="22237" y="130835"/>
                  <a:pt x="19062" y="191160"/>
                  <a:pt x="19062" y="191160"/>
                </a:cubicBezTo>
                <a:cubicBezTo>
                  <a:pt x="20120" y="203331"/>
                  <a:pt x="18533" y="163643"/>
                  <a:pt x="25412" y="172110"/>
                </a:cubicBezTo>
                <a:cubicBezTo>
                  <a:pt x="32291" y="180577"/>
                  <a:pt x="59808" y="237727"/>
                  <a:pt x="60337" y="241960"/>
                </a:cubicBezTo>
                <a:cubicBezTo>
                  <a:pt x="60866" y="246193"/>
                  <a:pt x="34408" y="218677"/>
                  <a:pt x="28587" y="197510"/>
                </a:cubicBezTo>
                <a:cubicBezTo>
                  <a:pt x="22766" y="176343"/>
                  <a:pt x="26470" y="122897"/>
                  <a:pt x="25412" y="114960"/>
                </a:cubicBezTo>
                <a:cubicBezTo>
                  <a:pt x="24354" y="107023"/>
                  <a:pt x="27000" y="166289"/>
                  <a:pt x="22237" y="149885"/>
                </a:cubicBezTo>
                <a:cubicBezTo>
                  <a:pt x="17474" y="133481"/>
                  <a:pt x="541" y="9127"/>
                  <a:pt x="12" y="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" name="フリーフォーム 114">
            <a:extLst>
              <a:ext uri="{FF2B5EF4-FFF2-40B4-BE49-F238E27FC236}">
                <a16:creationId xmlns:a16="http://schemas.microsoft.com/office/drawing/2014/main" id="{1679FBC0-6665-057D-D673-D188C2249C37}"/>
              </a:ext>
            </a:extLst>
          </p:cNvPr>
          <p:cNvSpPr/>
          <p:nvPr/>
        </p:nvSpPr>
        <p:spPr>
          <a:xfrm>
            <a:off x="5765556" y="4501563"/>
            <a:ext cx="60181" cy="264903"/>
          </a:xfrm>
          <a:custGeom>
            <a:avLst/>
            <a:gdLst>
              <a:gd name="connsiteX0" fmla="*/ 244 w 60181"/>
              <a:gd name="connsiteY0" fmla="*/ 587 h 264903"/>
              <a:gd name="connsiteX1" fmla="*/ 35169 w 60181"/>
              <a:gd name="connsiteY1" fmla="*/ 121237 h 264903"/>
              <a:gd name="connsiteX2" fmla="*/ 57394 w 60181"/>
              <a:gd name="connsiteY2" fmla="*/ 264112 h 264903"/>
              <a:gd name="connsiteX3" fmla="*/ 54219 w 60181"/>
              <a:gd name="connsiteY3" fmla="*/ 172037 h 264903"/>
              <a:gd name="connsiteX4" fmla="*/ 244 w 60181"/>
              <a:gd name="connsiteY4" fmla="*/ 587 h 264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81" h="264903">
                <a:moveTo>
                  <a:pt x="244" y="587"/>
                </a:moveTo>
                <a:cubicBezTo>
                  <a:pt x="-2931" y="-7880"/>
                  <a:pt x="25644" y="77316"/>
                  <a:pt x="35169" y="121237"/>
                </a:cubicBezTo>
                <a:cubicBezTo>
                  <a:pt x="44694" y="165158"/>
                  <a:pt x="54219" y="255645"/>
                  <a:pt x="57394" y="264112"/>
                </a:cubicBezTo>
                <a:cubicBezTo>
                  <a:pt x="60569" y="272579"/>
                  <a:pt x="62686" y="211195"/>
                  <a:pt x="54219" y="172037"/>
                </a:cubicBezTo>
                <a:cubicBezTo>
                  <a:pt x="45752" y="132879"/>
                  <a:pt x="3419" y="9054"/>
                  <a:pt x="244" y="58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" name="フリーフォーム 115">
            <a:extLst>
              <a:ext uri="{FF2B5EF4-FFF2-40B4-BE49-F238E27FC236}">
                <a16:creationId xmlns:a16="http://schemas.microsoft.com/office/drawing/2014/main" id="{2BD51AB8-5C65-BA5D-9ADA-C95F11534B38}"/>
              </a:ext>
            </a:extLst>
          </p:cNvPr>
          <p:cNvSpPr/>
          <p:nvPr/>
        </p:nvSpPr>
        <p:spPr>
          <a:xfrm>
            <a:off x="5834936" y="4523982"/>
            <a:ext cx="55036" cy="151653"/>
          </a:xfrm>
          <a:custGeom>
            <a:avLst/>
            <a:gdLst>
              <a:gd name="connsiteX0" fmla="*/ 54689 w 55036"/>
              <a:gd name="connsiteY0" fmla="*/ 393 h 151653"/>
              <a:gd name="connsiteX1" fmla="*/ 26114 w 55036"/>
              <a:gd name="connsiteY1" fmla="*/ 79768 h 151653"/>
              <a:gd name="connsiteX2" fmla="*/ 22939 w 55036"/>
              <a:gd name="connsiteY2" fmla="*/ 149618 h 151653"/>
              <a:gd name="connsiteX3" fmla="*/ 22939 w 55036"/>
              <a:gd name="connsiteY3" fmla="*/ 127393 h 151653"/>
              <a:gd name="connsiteX4" fmla="*/ 7064 w 55036"/>
              <a:gd name="connsiteY4" fmla="*/ 70243 h 151653"/>
              <a:gd name="connsiteX5" fmla="*/ 3889 w 55036"/>
              <a:gd name="connsiteY5" fmla="*/ 114693 h 151653"/>
              <a:gd name="connsiteX6" fmla="*/ 54689 w 55036"/>
              <a:gd name="connsiteY6" fmla="*/ 393 h 15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36" h="151653">
                <a:moveTo>
                  <a:pt x="54689" y="393"/>
                </a:moveTo>
                <a:cubicBezTo>
                  <a:pt x="58393" y="-5428"/>
                  <a:pt x="31406" y="54897"/>
                  <a:pt x="26114" y="79768"/>
                </a:cubicBezTo>
                <a:cubicBezTo>
                  <a:pt x="20822" y="104639"/>
                  <a:pt x="23468" y="141681"/>
                  <a:pt x="22939" y="149618"/>
                </a:cubicBezTo>
                <a:cubicBezTo>
                  <a:pt x="22410" y="157556"/>
                  <a:pt x="25585" y="140622"/>
                  <a:pt x="22939" y="127393"/>
                </a:cubicBezTo>
                <a:cubicBezTo>
                  <a:pt x="20293" y="114164"/>
                  <a:pt x="10239" y="72360"/>
                  <a:pt x="7064" y="70243"/>
                </a:cubicBezTo>
                <a:cubicBezTo>
                  <a:pt x="3889" y="68126"/>
                  <a:pt x="-5107" y="126864"/>
                  <a:pt x="3889" y="114693"/>
                </a:cubicBezTo>
                <a:cubicBezTo>
                  <a:pt x="12885" y="102522"/>
                  <a:pt x="50985" y="6214"/>
                  <a:pt x="54689" y="39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フリーフォーム 116">
            <a:extLst>
              <a:ext uri="{FF2B5EF4-FFF2-40B4-BE49-F238E27FC236}">
                <a16:creationId xmlns:a16="http://schemas.microsoft.com/office/drawing/2014/main" id="{C08A90CD-34E6-9FCC-8195-697BDEE3C674}"/>
              </a:ext>
            </a:extLst>
          </p:cNvPr>
          <p:cNvSpPr/>
          <p:nvPr/>
        </p:nvSpPr>
        <p:spPr>
          <a:xfrm>
            <a:off x="5892789" y="4537073"/>
            <a:ext cx="91893" cy="174775"/>
          </a:xfrm>
          <a:custGeom>
            <a:avLst/>
            <a:gdLst>
              <a:gd name="connsiteX0" fmla="*/ 28586 w 91893"/>
              <a:gd name="connsiteY0" fmla="*/ 2 h 174775"/>
              <a:gd name="connsiteX1" fmla="*/ 57161 w 91893"/>
              <a:gd name="connsiteY1" fmla="*/ 92077 h 174775"/>
              <a:gd name="connsiteX2" fmla="*/ 82561 w 91893"/>
              <a:gd name="connsiteY2" fmla="*/ 130177 h 174775"/>
              <a:gd name="connsiteX3" fmla="*/ 11 w 91893"/>
              <a:gd name="connsiteY3" fmla="*/ 174627 h 174775"/>
              <a:gd name="connsiteX4" fmla="*/ 88911 w 91893"/>
              <a:gd name="connsiteY4" fmla="*/ 114302 h 174775"/>
              <a:gd name="connsiteX5" fmla="*/ 66686 w 91893"/>
              <a:gd name="connsiteY5" fmla="*/ 95252 h 174775"/>
              <a:gd name="connsiteX6" fmla="*/ 28586 w 91893"/>
              <a:gd name="connsiteY6" fmla="*/ 2 h 17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893" h="174775">
                <a:moveTo>
                  <a:pt x="28586" y="2"/>
                </a:moveTo>
                <a:cubicBezTo>
                  <a:pt x="26999" y="-527"/>
                  <a:pt x="48165" y="70381"/>
                  <a:pt x="57161" y="92077"/>
                </a:cubicBezTo>
                <a:cubicBezTo>
                  <a:pt x="66157" y="113773"/>
                  <a:pt x="92086" y="116419"/>
                  <a:pt x="82561" y="130177"/>
                </a:cubicBezTo>
                <a:cubicBezTo>
                  <a:pt x="73036" y="143935"/>
                  <a:pt x="-1047" y="177273"/>
                  <a:pt x="11" y="174627"/>
                </a:cubicBezTo>
                <a:cubicBezTo>
                  <a:pt x="1069" y="171981"/>
                  <a:pt x="88911" y="114302"/>
                  <a:pt x="88911" y="114302"/>
                </a:cubicBezTo>
                <a:cubicBezTo>
                  <a:pt x="100023" y="101073"/>
                  <a:pt x="77269" y="113773"/>
                  <a:pt x="66686" y="95252"/>
                </a:cubicBezTo>
                <a:cubicBezTo>
                  <a:pt x="56103" y="76731"/>
                  <a:pt x="30173" y="531"/>
                  <a:pt x="28586" y="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" name="フリーフォーム 117">
            <a:extLst>
              <a:ext uri="{FF2B5EF4-FFF2-40B4-BE49-F238E27FC236}">
                <a16:creationId xmlns:a16="http://schemas.microsoft.com/office/drawing/2014/main" id="{0BA4CC77-5098-0C91-33A6-44449EF3D651}"/>
              </a:ext>
            </a:extLst>
          </p:cNvPr>
          <p:cNvSpPr/>
          <p:nvPr/>
        </p:nvSpPr>
        <p:spPr>
          <a:xfrm>
            <a:off x="5946395" y="4511468"/>
            <a:ext cx="102125" cy="209908"/>
          </a:xfrm>
          <a:custGeom>
            <a:avLst/>
            <a:gdLst>
              <a:gd name="connsiteX0" fmla="*/ 101980 w 102125"/>
              <a:gd name="connsiteY0" fmla="*/ 207 h 209908"/>
              <a:gd name="connsiteX1" fmla="*/ 79755 w 102125"/>
              <a:gd name="connsiteY1" fmla="*/ 101807 h 209908"/>
              <a:gd name="connsiteX2" fmla="*/ 86105 w 102125"/>
              <a:gd name="connsiteY2" fmla="*/ 168482 h 209908"/>
              <a:gd name="connsiteX3" fmla="*/ 51180 w 102125"/>
              <a:gd name="connsiteY3" fmla="*/ 184357 h 209908"/>
              <a:gd name="connsiteX4" fmla="*/ 380 w 102125"/>
              <a:gd name="connsiteY4" fmla="*/ 209757 h 209908"/>
              <a:gd name="connsiteX5" fmla="*/ 79755 w 102125"/>
              <a:gd name="connsiteY5" fmla="*/ 171657 h 209908"/>
              <a:gd name="connsiteX6" fmla="*/ 70230 w 102125"/>
              <a:gd name="connsiteY6" fmla="*/ 130382 h 209908"/>
              <a:gd name="connsiteX7" fmla="*/ 60705 w 102125"/>
              <a:gd name="connsiteY7" fmla="*/ 101807 h 209908"/>
              <a:gd name="connsiteX8" fmla="*/ 67055 w 102125"/>
              <a:gd name="connsiteY8" fmla="*/ 130382 h 209908"/>
              <a:gd name="connsiteX9" fmla="*/ 101980 w 102125"/>
              <a:gd name="connsiteY9" fmla="*/ 207 h 209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125" h="209908">
                <a:moveTo>
                  <a:pt x="101980" y="207"/>
                </a:moveTo>
                <a:cubicBezTo>
                  <a:pt x="104097" y="-4555"/>
                  <a:pt x="82401" y="73761"/>
                  <a:pt x="79755" y="101807"/>
                </a:cubicBezTo>
                <a:cubicBezTo>
                  <a:pt x="77109" y="129853"/>
                  <a:pt x="90867" y="154724"/>
                  <a:pt x="86105" y="168482"/>
                </a:cubicBezTo>
                <a:cubicBezTo>
                  <a:pt x="81343" y="182240"/>
                  <a:pt x="65467" y="177478"/>
                  <a:pt x="51180" y="184357"/>
                </a:cubicBezTo>
                <a:cubicBezTo>
                  <a:pt x="36892" y="191236"/>
                  <a:pt x="-4382" y="211874"/>
                  <a:pt x="380" y="209757"/>
                </a:cubicBezTo>
                <a:cubicBezTo>
                  <a:pt x="5142" y="207640"/>
                  <a:pt x="68113" y="184886"/>
                  <a:pt x="79755" y="171657"/>
                </a:cubicBezTo>
                <a:cubicBezTo>
                  <a:pt x="91397" y="158428"/>
                  <a:pt x="73405" y="142024"/>
                  <a:pt x="70230" y="130382"/>
                </a:cubicBezTo>
                <a:cubicBezTo>
                  <a:pt x="67055" y="118740"/>
                  <a:pt x="61234" y="101807"/>
                  <a:pt x="60705" y="101807"/>
                </a:cubicBezTo>
                <a:cubicBezTo>
                  <a:pt x="60176" y="101807"/>
                  <a:pt x="59118" y="147844"/>
                  <a:pt x="67055" y="130382"/>
                </a:cubicBezTo>
                <a:cubicBezTo>
                  <a:pt x="74992" y="112920"/>
                  <a:pt x="99863" y="4969"/>
                  <a:pt x="101980" y="2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フリーフォーム 118">
            <a:extLst>
              <a:ext uri="{FF2B5EF4-FFF2-40B4-BE49-F238E27FC236}">
                <a16:creationId xmlns:a16="http://schemas.microsoft.com/office/drawing/2014/main" id="{5E6553B5-6010-10C4-310C-8266D677D816}"/>
              </a:ext>
            </a:extLst>
          </p:cNvPr>
          <p:cNvSpPr/>
          <p:nvPr/>
        </p:nvSpPr>
        <p:spPr>
          <a:xfrm>
            <a:off x="5939477" y="4378325"/>
            <a:ext cx="198834" cy="69966"/>
          </a:xfrm>
          <a:custGeom>
            <a:avLst/>
            <a:gdLst>
              <a:gd name="connsiteX0" fmla="*/ 948 w 198834"/>
              <a:gd name="connsiteY0" fmla="*/ 69850 h 69966"/>
              <a:gd name="connsiteX1" fmla="*/ 96198 w 198834"/>
              <a:gd name="connsiteY1" fmla="*/ 44450 h 69966"/>
              <a:gd name="connsiteX2" fmla="*/ 197798 w 198834"/>
              <a:gd name="connsiteY2" fmla="*/ 69850 h 69966"/>
              <a:gd name="connsiteX3" fmla="*/ 150173 w 198834"/>
              <a:gd name="connsiteY3" fmla="*/ 44450 h 69966"/>
              <a:gd name="connsiteX4" fmla="*/ 172398 w 198834"/>
              <a:gd name="connsiteY4" fmla="*/ 9525 h 69966"/>
              <a:gd name="connsiteX5" fmla="*/ 156523 w 198834"/>
              <a:gd name="connsiteY5" fmla="*/ 31750 h 69966"/>
              <a:gd name="connsiteX6" fmla="*/ 58098 w 198834"/>
              <a:gd name="connsiteY6" fmla="*/ 0 h 69966"/>
              <a:gd name="connsiteX7" fmla="*/ 156523 w 198834"/>
              <a:gd name="connsiteY7" fmla="*/ 31750 h 69966"/>
              <a:gd name="connsiteX8" fmla="*/ 948 w 198834"/>
              <a:gd name="connsiteY8" fmla="*/ 69850 h 6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834" h="69966">
                <a:moveTo>
                  <a:pt x="948" y="69850"/>
                </a:moveTo>
                <a:cubicBezTo>
                  <a:pt x="-9106" y="71967"/>
                  <a:pt x="63390" y="44450"/>
                  <a:pt x="96198" y="44450"/>
                </a:cubicBezTo>
                <a:cubicBezTo>
                  <a:pt x="129006" y="44450"/>
                  <a:pt x="188802" y="69850"/>
                  <a:pt x="197798" y="69850"/>
                </a:cubicBezTo>
                <a:cubicBezTo>
                  <a:pt x="206794" y="69850"/>
                  <a:pt x="154406" y="54504"/>
                  <a:pt x="150173" y="44450"/>
                </a:cubicBezTo>
                <a:cubicBezTo>
                  <a:pt x="145940" y="34396"/>
                  <a:pt x="171340" y="11642"/>
                  <a:pt x="172398" y="9525"/>
                </a:cubicBezTo>
                <a:cubicBezTo>
                  <a:pt x="173456" y="7408"/>
                  <a:pt x="175573" y="33337"/>
                  <a:pt x="156523" y="31750"/>
                </a:cubicBezTo>
                <a:cubicBezTo>
                  <a:pt x="137473" y="30163"/>
                  <a:pt x="58098" y="0"/>
                  <a:pt x="58098" y="0"/>
                </a:cubicBezTo>
                <a:cubicBezTo>
                  <a:pt x="58098" y="0"/>
                  <a:pt x="163931" y="21167"/>
                  <a:pt x="156523" y="31750"/>
                </a:cubicBezTo>
                <a:cubicBezTo>
                  <a:pt x="149115" y="42333"/>
                  <a:pt x="11002" y="67733"/>
                  <a:pt x="948" y="698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" name="フリーフォーム 119">
            <a:extLst>
              <a:ext uri="{FF2B5EF4-FFF2-40B4-BE49-F238E27FC236}">
                <a16:creationId xmlns:a16="http://schemas.microsoft.com/office/drawing/2014/main" id="{6B2063C7-ADC6-B181-86F3-9FB0C12807F5}"/>
              </a:ext>
            </a:extLst>
          </p:cNvPr>
          <p:cNvSpPr/>
          <p:nvPr/>
        </p:nvSpPr>
        <p:spPr>
          <a:xfrm>
            <a:off x="6232514" y="4187654"/>
            <a:ext cx="130241" cy="165277"/>
          </a:xfrm>
          <a:custGeom>
            <a:avLst/>
            <a:gdLst>
              <a:gd name="connsiteX0" fmla="*/ 11 w 130241"/>
              <a:gd name="connsiteY0" fmla="*/ 171 h 165277"/>
              <a:gd name="connsiteX1" fmla="*/ 82561 w 130241"/>
              <a:gd name="connsiteY1" fmla="*/ 28746 h 165277"/>
              <a:gd name="connsiteX2" fmla="*/ 57161 w 130241"/>
              <a:gd name="connsiteY2" fmla="*/ 76371 h 165277"/>
              <a:gd name="connsiteX3" fmla="*/ 107961 w 130241"/>
              <a:gd name="connsiteY3" fmla="*/ 76371 h 165277"/>
              <a:gd name="connsiteX4" fmla="*/ 53986 w 130241"/>
              <a:gd name="connsiteY4" fmla="*/ 114471 h 165277"/>
              <a:gd name="connsiteX5" fmla="*/ 130186 w 130241"/>
              <a:gd name="connsiteY5" fmla="*/ 165271 h 165277"/>
              <a:gd name="connsiteX6" fmla="*/ 66686 w 130241"/>
              <a:gd name="connsiteY6" fmla="*/ 117646 h 165277"/>
              <a:gd name="connsiteX7" fmla="*/ 88911 w 130241"/>
              <a:gd name="connsiteY7" fmla="*/ 63671 h 165277"/>
              <a:gd name="connsiteX8" fmla="*/ 63511 w 130241"/>
              <a:gd name="connsiteY8" fmla="*/ 79546 h 165277"/>
              <a:gd name="connsiteX9" fmla="*/ 88911 w 130241"/>
              <a:gd name="connsiteY9" fmla="*/ 41446 h 165277"/>
              <a:gd name="connsiteX10" fmla="*/ 11 w 130241"/>
              <a:gd name="connsiteY10" fmla="*/ 171 h 16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0241" h="165277">
                <a:moveTo>
                  <a:pt x="11" y="171"/>
                </a:moveTo>
                <a:cubicBezTo>
                  <a:pt x="-1047" y="-1946"/>
                  <a:pt x="73036" y="16046"/>
                  <a:pt x="82561" y="28746"/>
                </a:cubicBezTo>
                <a:cubicBezTo>
                  <a:pt x="92086" y="41446"/>
                  <a:pt x="52928" y="68434"/>
                  <a:pt x="57161" y="76371"/>
                </a:cubicBezTo>
                <a:cubicBezTo>
                  <a:pt x="61394" y="84308"/>
                  <a:pt x="108490" y="70021"/>
                  <a:pt x="107961" y="76371"/>
                </a:cubicBezTo>
                <a:cubicBezTo>
                  <a:pt x="107432" y="82721"/>
                  <a:pt x="50282" y="99654"/>
                  <a:pt x="53986" y="114471"/>
                </a:cubicBezTo>
                <a:cubicBezTo>
                  <a:pt x="57690" y="129288"/>
                  <a:pt x="128069" y="164742"/>
                  <a:pt x="130186" y="165271"/>
                </a:cubicBezTo>
                <a:cubicBezTo>
                  <a:pt x="132303" y="165800"/>
                  <a:pt x="73565" y="134579"/>
                  <a:pt x="66686" y="117646"/>
                </a:cubicBezTo>
                <a:cubicBezTo>
                  <a:pt x="59807" y="100713"/>
                  <a:pt x="89440" y="70021"/>
                  <a:pt x="88911" y="63671"/>
                </a:cubicBezTo>
                <a:cubicBezTo>
                  <a:pt x="88382" y="57321"/>
                  <a:pt x="63511" y="83250"/>
                  <a:pt x="63511" y="79546"/>
                </a:cubicBezTo>
                <a:cubicBezTo>
                  <a:pt x="63511" y="75842"/>
                  <a:pt x="97907" y="52558"/>
                  <a:pt x="88911" y="41446"/>
                </a:cubicBezTo>
                <a:cubicBezTo>
                  <a:pt x="79915" y="30334"/>
                  <a:pt x="1069" y="2288"/>
                  <a:pt x="11" y="17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フリーフォーム 120">
            <a:extLst>
              <a:ext uri="{FF2B5EF4-FFF2-40B4-BE49-F238E27FC236}">
                <a16:creationId xmlns:a16="http://schemas.microsoft.com/office/drawing/2014/main" id="{F0FA7C84-385A-0E99-DBA7-D1F8B0D03212}"/>
              </a:ext>
            </a:extLst>
          </p:cNvPr>
          <p:cNvSpPr/>
          <p:nvPr/>
        </p:nvSpPr>
        <p:spPr>
          <a:xfrm>
            <a:off x="5781460" y="4790692"/>
            <a:ext cx="97375" cy="129301"/>
          </a:xfrm>
          <a:custGeom>
            <a:avLst/>
            <a:gdLst>
              <a:gd name="connsiteX0" fmla="*/ 215 w 97375"/>
              <a:gd name="connsiteY0" fmla="*/ 383 h 129301"/>
              <a:gd name="connsiteX1" fmla="*/ 57365 w 97375"/>
              <a:gd name="connsiteY1" fmla="*/ 57533 h 129301"/>
              <a:gd name="connsiteX2" fmla="*/ 95465 w 97375"/>
              <a:gd name="connsiteY2" fmla="*/ 127383 h 129301"/>
              <a:gd name="connsiteX3" fmla="*/ 89115 w 97375"/>
              <a:gd name="connsiteY3" fmla="*/ 105158 h 129301"/>
              <a:gd name="connsiteX4" fmla="*/ 66890 w 97375"/>
              <a:gd name="connsiteY4" fmla="*/ 57533 h 129301"/>
              <a:gd name="connsiteX5" fmla="*/ 79590 w 97375"/>
              <a:gd name="connsiteY5" fmla="*/ 86108 h 129301"/>
              <a:gd name="connsiteX6" fmla="*/ 215 w 97375"/>
              <a:gd name="connsiteY6" fmla="*/ 383 h 12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75" h="129301">
                <a:moveTo>
                  <a:pt x="215" y="383"/>
                </a:moveTo>
                <a:cubicBezTo>
                  <a:pt x="-3489" y="-4379"/>
                  <a:pt x="41490" y="36366"/>
                  <a:pt x="57365" y="57533"/>
                </a:cubicBezTo>
                <a:cubicBezTo>
                  <a:pt x="73240" y="78700"/>
                  <a:pt x="90173" y="119446"/>
                  <a:pt x="95465" y="127383"/>
                </a:cubicBezTo>
                <a:cubicBezTo>
                  <a:pt x="100757" y="135320"/>
                  <a:pt x="93877" y="116800"/>
                  <a:pt x="89115" y="105158"/>
                </a:cubicBezTo>
                <a:cubicBezTo>
                  <a:pt x="84353" y="93516"/>
                  <a:pt x="68477" y="60708"/>
                  <a:pt x="66890" y="57533"/>
                </a:cubicBezTo>
                <a:cubicBezTo>
                  <a:pt x="65303" y="54358"/>
                  <a:pt x="86469" y="90870"/>
                  <a:pt x="79590" y="86108"/>
                </a:cubicBezTo>
                <a:cubicBezTo>
                  <a:pt x="72711" y="81346"/>
                  <a:pt x="3919" y="5145"/>
                  <a:pt x="215" y="38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" name="フリーフォーム 121">
            <a:extLst>
              <a:ext uri="{FF2B5EF4-FFF2-40B4-BE49-F238E27FC236}">
                <a16:creationId xmlns:a16="http://schemas.microsoft.com/office/drawing/2014/main" id="{9798C3D4-261F-3BB1-B3F7-DBAF783848A2}"/>
              </a:ext>
            </a:extLst>
          </p:cNvPr>
          <p:cNvSpPr/>
          <p:nvPr/>
        </p:nvSpPr>
        <p:spPr>
          <a:xfrm>
            <a:off x="5457466" y="4789818"/>
            <a:ext cx="308725" cy="233050"/>
          </a:xfrm>
          <a:custGeom>
            <a:avLst/>
            <a:gdLst>
              <a:gd name="connsiteX0" fmla="*/ 359 w 308725"/>
              <a:gd name="connsiteY0" fmla="*/ 233032 h 233050"/>
              <a:gd name="connsiteX1" fmla="*/ 159109 w 308725"/>
              <a:gd name="connsiteY1" fmla="*/ 17132 h 233050"/>
              <a:gd name="connsiteX2" fmla="*/ 184509 w 308725"/>
              <a:gd name="connsiteY2" fmla="*/ 42532 h 233050"/>
              <a:gd name="connsiteX3" fmla="*/ 222609 w 308725"/>
              <a:gd name="connsiteY3" fmla="*/ 77457 h 233050"/>
              <a:gd name="connsiteX4" fmla="*/ 222609 w 308725"/>
              <a:gd name="connsiteY4" fmla="*/ 58407 h 233050"/>
              <a:gd name="connsiteX5" fmla="*/ 248009 w 308725"/>
              <a:gd name="connsiteY5" fmla="*/ 140957 h 233050"/>
              <a:gd name="connsiteX6" fmla="*/ 260709 w 308725"/>
              <a:gd name="connsiteY6" fmla="*/ 74282 h 233050"/>
              <a:gd name="connsiteX7" fmla="*/ 267059 w 308725"/>
              <a:gd name="connsiteY7" fmla="*/ 115557 h 233050"/>
              <a:gd name="connsiteX8" fmla="*/ 308334 w 308725"/>
              <a:gd name="connsiteY8" fmla="*/ 1257 h 233050"/>
              <a:gd name="connsiteX9" fmla="*/ 286109 w 308725"/>
              <a:gd name="connsiteY9" fmla="*/ 58407 h 233050"/>
              <a:gd name="connsiteX10" fmla="*/ 257534 w 308725"/>
              <a:gd name="connsiteY10" fmla="*/ 118732 h 233050"/>
              <a:gd name="connsiteX11" fmla="*/ 206734 w 308725"/>
              <a:gd name="connsiteY11" fmla="*/ 55232 h 233050"/>
              <a:gd name="connsiteX12" fmla="*/ 159109 w 308725"/>
              <a:gd name="connsiteY12" fmla="*/ 102857 h 233050"/>
              <a:gd name="connsiteX13" fmla="*/ 117834 w 308725"/>
              <a:gd name="connsiteY13" fmla="*/ 163182 h 233050"/>
              <a:gd name="connsiteX14" fmla="*/ 187684 w 308725"/>
              <a:gd name="connsiteY14" fmla="*/ 55232 h 233050"/>
              <a:gd name="connsiteX15" fmla="*/ 149584 w 308725"/>
              <a:gd name="connsiteY15" fmla="*/ 26657 h 233050"/>
              <a:gd name="connsiteX16" fmla="*/ 111484 w 308725"/>
              <a:gd name="connsiteY16" fmla="*/ 61582 h 233050"/>
              <a:gd name="connsiteX17" fmla="*/ 114659 w 308725"/>
              <a:gd name="connsiteY17" fmla="*/ 29832 h 233050"/>
              <a:gd name="connsiteX18" fmla="*/ 359 w 308725"/>
              <a:gd name="connsiteY18" fmla="*/ 233032 h 23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08725" h="233050">
                <a:moveTo>
                  <a:pt x="359" y="233032"/>
                </a:moveTo>
                <a:cubicBezTo>
                  <a:pt x="7767" y="230915"/>
                  <a:pt x="128417" y="48882"/>
                  <a:pt x="159109" y="17132"/>
                </a:cubicBezTo>
                <a:cubicBezTo>
                  <a:pt x="189801" y="-14618"/>
                  <a:pt x="173926" y="32478"/>
                  <a:pt x="184509" y="42532"/>
                </a:cubicBezTo>
                <a:cubicBezTo>
                  <a:pt x="195092" y="52586"/>
                  <a:pt x="222609" y="77457"/>
                  <a:pt x="222609" y="77457"/>
                </a:cubicBezTo>
                <a:cubicBezTo>
                  <a:pt x="228959" y="80103"/>
                  <a:pt x="218376" y="47824"/>
                  <a:pt x="222609" y="58407"/>
                </a:cubicBezTo>
                <a:cubicBezTo>
                  <a:pt x="226842" y="68990"/>
                  <a:pt x="241659" y="138311"/>
                  <a:pt x="248009" y="140957"/>
                </a:cubicBezTo>
                <a:cubicBezTo>
                  <a:pt x="254359" y="143603"/>
                  <a:pt x="257534" y="78515"/>
                  <a:pt x="260709" y="74282"/>
                </a:cubicBezTo>
                <a:cubicBezTo>
                  <a:pt x="263884" y="70049"/>
                  <a:pt x="259122" y="127728"/>
                  <a:pt x="267059" y="115557"/>
                </a:cubicBezTo>
                <a:cubicBezTo>
                  <a:pt x="274996" y="103386"/>
                  <a:pt x="305159" y="10782"/>
                  <a:pt x="308334" y="1257"/>
                </a:cubicBezTo>
                <a:cubicBezTo>
                  <a:pt x="311509" y="-8268"/>
                  <a:pt x="294576" y="38828"/>
                  <a:pt x="286109" y="58407"/>
                </a:cubicBezTo>
                <a:cubicBezTo>
                  <a:pt x="277642" y="77986"/>
                  <a:pt x="270763" y="119261"/>
                  <a:pt x="257534" y="118732"/>
                </a:cubicBezTo>
                <a:cubicBezTo>
                  <a:pt x="244305" y="118203"/>
                  <a:pt x="223138" y="57878"/>
                  <a:pt x="206734" y="55232"/>
                </a:cubicBezTo>
                <a:cubicBezTo>
                  <a:pt x="190330" y="52586"/>
                  <a:pt x="173926" y="84865"/>
                  <a:pt x="159109" y="102857"/>
                </a:cubicBezTo>
                <a:cubicBezTo>
                  <a:pt x="144292" y="120849"/>
                  <a:pt x="113072" y="171119"/>
                  <a:pt x="117834" y="163182"/>
                </a:cubicBezTo>
                <a:cubicBezTo>
                  <a:pt x="122597" y="155244"/>
                  <a:pt x="182392" y="77986"/>
                  <a:pt x="187684" y="55232"/>
                </a:cubicBezTo>
                <a:cubicBezTo>
                  <a:pt x="192976" y="32478"/>
                  <a:pt x="162284" y="25599"/>
                  <a:pt x="149584" y="26657"/>
                </a:cubicBezTo>
                <a:cubicBezTo>
                  <a:pt x="136884" y="27715"/>
                  <a:pt x="117305" y="61053"/>
                  <a:pt x="111484" y="61582"/>
                </a:cubicBezTo>
                <a:cubicBezTo>
                  <a:pt x="105663" y="62111"/>
                  <a:pt x="126830" y="3903"/>
                  <a:pt x="114659" y="29832"/>
                </a:cubicBezTo>
                <a:cubicBezTo>
                  <a:pt x="102488" y="55761"/>
                  <a:pt x="-7049" y="235149"/>
                  <a:pt x="359" y="23303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" name="フリーフォーム 122">
            <a:extLst>
              <a:ext uri="{FF2B5EF4-FFF2-40B4-BE49-F238E27FC236}">
                <a16:creationId xmlns:a16="http://schemas.microsoft.com/office/drawing/2014/main" id="{15E4D8C2-36A1-0A32-B9E9-E6E673D0EE72}"/>
              </a:ext>
            </a:extLst>
          </p:cNvPr>
          <p:cNvSpPr/>
          <p:nvPr/>
        </p:nvSpPr>
        <p:spPr>
          <a:xfrm>
            <a:off x="5616522" y="4768769"/>
            <a:ext cx="190553" cy="169184"/>
          </a:xfrm>
          <a:custGeom>
            <a:avLst/>
            <a:gdLst>
              <a:gd name="connsiteX0" fmla="*/ 53 w 190553"/>
              <a:gd name="connsiteY0" fmla="*/ 54056 h 169184"/>
              <a:gd name="connsiteX1" fmla="*/ 117528 w 190553"/>
              <a:gd name="connsiteY1" fmla="*/ 81 h 169184"/>
              <a:gd name="connsiteX2" fmla="*/ 146103 w 190553"/>
              <a:gd name="connsiteY2" fmla="*/ 41356 h 169184"/>
              <a:gd name="connsiteX3" fmla="*/ 152453 w 190553"/>
              <a:gd name="connsiteY3" fmla="*/ 22306 h 169184"/>
              <a:gd name="connsiteX4" fmla="*/ 177853 w 190553"/>
              <a:gd name="connsiteY4" fmla="*/ 123906 h 169184"/>
              <a:gd name="connsiteX5" fmla="*/ 190553 w 190553"/>
              <a:gd name="connsiteY5" fmla="*/ 168356 h 169184"/>
              <a:gd name="connsiteX6" fmla="*/ 177853 w 190553"/>
              <a:gd name="connsiteY6" fmla="*/ 88981 h 169184"/>
              <a:gd name="connsiteX7" fmla="*/ 133403 w 190553"/>
              <a:gd name="connsiteY7" fmla="*/ 9606 h 169184"/>
              <a:gd name="connsiteX8" fmla="*/ 53 w 190553"/>
              <a:gd name="connsiteY8" fmla="*/ 54056 h 169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553" h="169184">
                <a:moveTo>
                  <a:pt x="53" y="54056"/>
                </a:moveTo>
                <a:cubicBezTo>
                  <a:pt x="-2593" y="52468"/>
                  <a:pt x="93186" y="2198"/>
                  <a:pt x="117528" y="81"/>
                </a:cubicBezTo>
                <a:cubicBezTo>
                  <a:pt x="141870" y="-2036"/>
                  <a:pt x="140282" y="37652"/>
                  <a:pt x="146103" y="41356"/>
                </a:cubicBezTo>
                <a:cubicBezTo>
                  <a:pt x="151924" y="45060"/>
                  <a:pt x="147161" y="8548"/>
                  <a:pt x="152453" y="22306"/>
                </a:cubicBezTo>
                <a:cubicBezTo>
                  <a:pt x="157745" y="36064"/>
                  <a:pt x="171503" y="99564"/>
                  <a:pt x="177853" y="123906"/>
                </a:cubicBezTo>
                <a:cubicBezTo>
                  <a:pt x="184203" y="148248"/>
                  <a:pt x="190553" y="174177"/>
                  <a:pt x="190553" y="168356"/>
                </a:cubicBezTo>
                <a:cubicBezTo>
                  <a:pt x="190553" y="162535"/>
                  <a:pt x="187378" y="115439"/>
                  <a:pt x="177853" y="88981"/>
                </a:cubicBezTo>
                <a:cubicBezTo>
                  <a:pt x="168328" y="62523"/>
                  <a:pt x="166740" y="17014"/>
                  <a:pt x="133403" y="9606"/>
                </a:cubicBezTo>
                <a:cubicBezTo>
                  <a:pt x="100066" y="2198"/>
                  <a:pt x="2699" y="55644"/>
                  <a:pt x="53" y="5405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" name="フリーフォーム 123">
            <a:extLst>
              <a:ext uri="{FF2B5EF4-FFF2-40B4-BE49-F238E27FC236}">
                <a16:creationId xmlns:a16="http://schemas.microsoft.com/office/drawing/2014/main" id="{99DAA50F-7BBB-800E-3825-A3407FA0012E}"/>
              </a:ext>
            </a:extLst>
          </p:cNvPr>
          <p:cNvSpPr/>
          <p:nvPr/>
        </p:nvSpPr>
        <p:spPr>
          <a:xfrm>
            <a:off x="5306143" y="4939302"/>
            <a:ext cx="161666" cy="246086"/>
          </a:xfrm>
          <a:custGeom>
            <a:avLst/>
            <a:gdLst>
              <a:gd name="connsiteX0" fmla="*/ 161207 w 161666"/>
              <a:gd name="connsiteY0" fmla="*/ 998 h 246086"/>
              <a:gd name="connsiteX1" fmla="*/ 11982 w 161666"/>
              <a:gd name="connsiteY1" fmla="*/ 232773 h 246086"/>
              <a:gd name="connsiteX2" fmla="*/ 24682 w 161666"/>
              <a:gd name="connsiteY2" fmla="*/ 204198 h 246086"/>
              <a:gd name="connsiteX3" fmla="*/ 148507 w 161666"/>
              <a:gd name="connsiteY3" fmla="*/ 89898 h 246086"/>
              <a:gd name="connsiteX4" fmla="*/ 94532 w 161666"/>
              <a:gd name="connsiteY4" fmla="*/ 131173 h 246086"/>
              <a:gd name="connsiteX5" fmla="*/ 75482 w 161666"/>
              <a:gd name="connsiteY5" fmla="*/ 150223 h 246086"/>
              <a:gd name="connsiteX6" fmla="*/ 97707 w 161666"/>
              <a:gd name="connsiteY6" fmla="*/ 108948 h 246086"/>
              <a:gd name="connsiteX7" fmla="*/ 59607 w 161666"/>
              <a:gd name="connsiteY7" fmla="*/ 147048 h 246086"/>
              <a:gd name="connsiteX8" fmla="*/ 161207 w 161666"/>
              <a:gd name="connsiteY8" fmla="*/ 998 h 246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666" h="246086">
                <a:moveTo>
                  <a:pt x="161207" y="998"/>
                </a:moveTo>
                <a:cubicBezTo>
                  <a:pt x="153270" y="15285"/>
                  <a:pt x="34736" y="198906"/>
                  <a:pt x="11982" y="232773"/>
                </a:cubicBezTo>
                <a:cubicBezTo>
                  <a:pt x="-10772" y="266640"/>
                  <a:pt x="1928" y="228010"/>
                  <a:pt x="24682" y="204198"/>
                </a:cubicBezTo>
                <a:cubicBezTo>
                  <a:pt x="47436" y="180386"/>
                  <a:pt x="136865" y="102069"/>
                  <a:pt x="148507" y="89898"/>
                </a:cubicBezTo>
                <a:cubicBezTo>
                  <a:pt x="160149" y="77727"/>
                  <a:pt x="106703" y="121119"/>
                  <a:pt x="94532" y="131173"/>
                </a:cubicBezTo>
                <a:cubicBezTo>
                  <a:pt x="82361" y="141227"/>
                  <a:pt x="74953" y="153927"/>
                  <a:pt x="75482" y="150223"/>
                </a:cubicBezTo>
                <a:cubicBezTo>
                  <a:pt x="76011" y="146519"/>
                  <a:pt x="100353" y="109477"/>
                  <a:pt x="97707" y="108948"/>
                </a:cubicBezTo>
                <a:cubicBezTo>
                  <a:pt x="95061" y="108419"/>
                  <a:pt x="47436" y="163981"/>
                  <a:pt x="59607" y="147048"/>
                </a:cubicBezTo>
                <a:cubicBezTo>
                  <a:pt x="71778" y="130115"/>
                  <a:pt x="169144" y="-13289"/>
                  <a:pt x="161207" y="99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" name="フリーフォーム 124">
            <a:extLst>
              <a:ext uri="{FF2B5EF4-FFF2-40B4-BE49-F238E27FC236}">
                <a16:creationId xmlns:a16="http://schemas.microsoft.com/office/drawing/2014/main" id="{257F4127-0FD5-C13A-D94D-FBD3621F6AB4}"/>
              </a:ext>
            </a:extLst>
          </p:cNvPr>
          <p:cNvSpPr/>
          <p:nvPr/>
        </p:nvSpPr>
        <p:spPr>
          <a:xfrm>
            <a:off x="5813367" y="4752975"/>
            <a:ext cx="88958" cy="171450"/>
          </a:xfrm>
          <a:custGeom>
            <a:avLst/>
            <a:gdLst>
              <a:gd name="connsiteX0" fmla="*/ 88958 w 88958"/>
              <a:gd name="connsiteY0" fmla="*/ 0 h 171450"/>
              <a:gd name="connsiteX1" fmla="*/ 19108 w 88958"/>
              <a:gd name="connsiteY1" fmla="*/ 114300 h 171450"/>
              <a:gd name="connsiteX2" fmla="*/ 58 w 88958"/>
              <a:gd name="connsiteY2" fmla="*/ 171450 h 171450"/>
              <a:gd name="connsiteX3" fmla="*/ 12758 w 88958"/>
              <a:gd name="connsiteY3" fmla="*/ 114300 h 171450"/>
              <a:gd name="connsiteX4" fmla="*/ 3233 w 88958"/>
              <a:gd name="connsiteY4" fmla="*/ 133350 h 171450"/>
              <a:gd name="connsiteX5" fmla="*/ 88958 w 88958"/>
              <a:gd name="connsiteY5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58" h="171450">
                <a:moveTo>
                  <a:pt x="88958" y="0"/>
                </a:moveTo>
                <a:cubicBezTo>
                  <a:pt x="61441" y="42862"/>
                  <a:pt x="33925" y="85725"/>
                  <a:pt x="19108" y="114300"/>
                </a:cubicBezTo>
                <a:cubicBezTo>
                  <a:pt x="4291" y="142875"/>
                  <a:pt x="1116" y="171450"/>
                  <a:pt x="58" y="171450"/>
                </a:cubicBezTo>
                <a:cubicBezTo>
                  <a:pt x="-1000" y="171450"/>
                  <a:pt x="12758" y="114300"/>
                  <a:pt x="12758" y="114300"/>
                </a:cubicBezTo>
                <a:cubicBezTo>
                  <a:pt x="13287" y="107950"/>
                  <a:pt x="3233" y="133350"/>
                  <a:pt x="3233" y="133350"/>
                </a:cubicBezTo>
                <a:lnTo>
                  <a:pt x="8895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" name="フリーフォーム 125">
            <a:extLst>
              <a:ext uri="{FF2B5EF4-FFF2-40B4-BE49-F238E27FC236}">
                <a16:creationId xmlns:a16="http://schemas.microsoft.com/office/drawing/2014/main" id="{D98881EE-81D7-165C-1791-176B1AA35041}"/>
              </a:ext>
            </a:extLst>
          </p:cNvPr>
          <p:cNvSpPr/>
          <p:nvPr/>
        </p:nvSpPr>
        <p:spPr>
          <a:xfrm>
            <a:off x="5899115" y="4734062"/>
            <a:ext cx="165372" cy="145914"/>
          </a:xfrm>
          <a:custGeom>
            <a:avLst/>
            <a:gdLst>
              <a:gd name="connsiteX0" fmla="*/ 35 w 165372"/>
              <a:gd name="connsiteY0" fmla="*/ 50663 h 145914"/>
              <a:gd name="connsiteX1" fmla="*/ 76235 w 165372"/>
              <a:gd name="connsiteY1" fmla="*/ 18913 h 145914"/>
              <a:gd name="connsiteX2" fmla="*/ 152435 w 165372"/>
              <a:gd name="connsiteY2" fmla="*/ 12563 h 145914"/>
              <a:gd name="connsiteX3" fmla="*/ 152435 w 165372"/>
              <a:gd name="connsiteY3" fmla="*/ 18913 h 145914"/>
              <a:gd name="connsiteX4" fmla="*/ 152435 w 165372"/>
              <a:gd name="connsiteY4" fmla="*/ 44313 h 145914"/>
              <a:gd name="connsiteX5" fmla="*/ 165135 w 165372"/>
              <a:gd name="connsiteY5" fmla="*/ 37963 h 145914"/>
              <a:gd name="connsiteX6" fmla="*/ 139735 w 165372"/>
              <a:gd name="connsiteY6" fmla="*/ 98288 h 145914"/>
              <a:gd name="connsiteX7" fmla="*/ 127035 w 165372"/>
              <a:gd name="connsiteY7" fmla="*/ 130038 h 145914"/>
              <a:gd name="connsiteX8" fmla="*/ 158785 w 165372"/>
              <a:gd name="connsiteY8" fmla="*/ 18913 h 145914"/>
              <a:gd name="connsiteX9" fmla="*/ 104810 w 165372"/>
              <a:gd name="connsiteY9" fmla="*/ 12563 h 145914"/>
              <a:gd name="connsiteX10" fmla="*/ 60360 w 165372"/>
              <a:gd name="connsiteY10" fmla="*/ 145913 h 145914"/>
              <a:gd name="connsiteX11" fmla="*/ 85760 w 165372"/>
              <a:gd name="connsiteY11" fmla="*/ 15738 h 145914"/>
              <a:gd name="connsiteX12" fmla="*/ 35 w 165372"/>
              <a:gd name="connsiteY12" fmla="*/ 50663 h 14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5372" h="145914">
                <a:moveTo>
                  <a:pt x="35" y="50663"/>
                </a:moveTo>
                <a:cubicBezTo>
                  <a:pt x="-1552" y="51192"/>
                  <a:pt x="50835" y="25263"/>
                  <a:pt x="76235" y="18913"/>
                </a:cubicBezTo>
                <a:cubicBezTo>
                  <a:pt x="101635" y="12563"/>
                  <a:pt x="152435" y="12563"/>
                  <a:pt x="152435" y="12563"/>
                </a:cubicBezTo>
                <a:cubicBezTo>
                  <a:pt x="165135" y="12563"/>
                  <a:pt x="152435" y="18913"/>
                  <a:pt x="152435" y="18913"/>
                </a:cubicBezTo>
                <a:lnTo>
                  <a:pt x="152435" y="44313"/>
                </a:lnTo>
                <a:cubicBezTo>
                  <a:pt x="154552" y="47488"/>
                  <a:pt x="167252" y="28967"/>
                  <a:pt x="165135" y="37963"/>
                </a:cubicBezTo>
                <a:cubicBezTo>
                  <a:pt x="163018" y="46959"/>
                  <a:pt x="146085" y="82942"/>
                  <a:pt x="139735" y="98288"/>
                </a:cubicBezTo>
                <a:cubicBezTo>
                  <a:pt x="133385" y="113634"/>
                  <a:pt x="123860" y="143267"/>
                  <a:pt x="127035" y="130038"/>
                </a:cubicBezTo>
                <a:cubicBezTo>
                  <a:pt x="130210" y="116809"/>
                  <a:pt x="162489" y="38492"/>
                  <a:pt x="158785" y="18913"/>
                </a:cubicBezTo>
                <a:cubicBezTo>
                  <a:pt x="155081" y="-666"/>
                  <a:pt x="121214" y="-8604"/>
                  <a:pt x="104810" y="12563"/>
                </a:cubicBezTo>
                <a:cubicBezTo>
                  <a:pt x="88406" y="33730"/>
                  <a:pt x="63535" y="145384"/>
                  <a:pt x="60360" y="145913"/>
                </a:cubicBezTo>
                <a:cubicBezTo>
                  <a:pt x="57185" y="146442"/>
                  <a:pt x="93168" y="37963"/>
                  <a:pt x="85760" y="15738"/>
                </a:cubicBezTo>
                <a:cubicBezTo>
                  <a:pt x="78352" y="-6487"/>
                  <a:pt x="1622" y="50134"/>
                  <a:pt x="35" y="506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" name="フリーフォーム 126">
            <a:extLst>
              <a:ext uri="{FF2B5EF4-FFF2-40B4-BE49-F238E27FC236}">
                <a16:creationId xmlns:a16="http://schemas.microsoft.com/office/drawing/2014/main" id="{9D901062-EE15-9468-6E91-7133E313EB0B}"/>
              </a:ext>
            </a:extLst>
          </p:cNvPr>
          <p:cNvSpPr/>
          <p:nvPr/>
        </p:nvSpPr>
        <p:spPr>
          <a:xfrm>
            <a:off x="5868212" y="4733551"/>
            <a:ext cx="59671" cy="172262"/>
          </a:xfrm>
          <a:custGeom>
            <a:avLst/>
            <a:gdLst>
              <a:gd name="connsiteX0" fmla="*/ 27763 w 59671"/>
              <a:gd name="connsiteY0" fmla="*/ 374 h 172262"/>
              <a:gd name="connsiteX1" fmla="*/ 21413 w 59671"/>
              <a:gd name="connsiteY1" fmla="*/ 92449 h 172262"/>
              <a:gd name="connsiteX2" fmla="*/ 21413 w 59671"/>
              <a:gd name="connsiteY2" fmla="*/ 133724 h 172262"/>
              <a:gd name="connsiteX3" fmla="*/ 40463 w 59671"/>
              <a:gd name="connsiteY3" fmla="*/ 111499 h 172262"/>
              <a:gd name="connsiteX4" fmla="*/ 59513 w 59671"/>
              <a:gd name="connsiteY4" fmla="*/ 171824 h 172262"/>
              <a:gd name="connsiteX5" fmla="*/ 46813 w 59671"/>
              <a:gd name="connsiteY5" fmla="*/ 136899 h 172262"/>
              <a:gd name="connsiteX6" fmla="*/ 2363 w 59671"/>
              <a:gd name="connsiteY6" fmla="*/ 101974 h 172262"/>
              <a:gd name="connsiteX7" fmla="*/ 8713 w 59671"/>
              <a:gd name="connsiteY7" fmla="*/ 130549 h 172262"/>
              <a:gd name="connsiteX8" fmla="*/ 27763 w 59671"/>
              <a:gd name="connsiteY8" fmla="*/ 374 h 172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671" h="172262">
                <a:moveTo>
                  <a:pt x="27763" y="374"/>
                </a:moveTo>
                <a:cubicBezTo>
                  <a:pt x="29880" y="-5976"/>
                  <a:pt x="22471" y="70224"/>
                  <a:pt x="21413" y="92449"/>
                </a:cubicBezTo>
                <a:cubicBezTo>
                  <a:pt x="20355" y="114674"/>
                  <a:pt x="18238" y="130549"/>
                  <a:pt x="21413" y="133724"/>
                </a:cubicBezTo>
                <a:cubicBezTo>
                  <a:pt x="24588" y="136899"/>
                  <a:pt x="34113" y="105149"/>
                  <a:pt x="40463" y="111499"/>
                </a:cubicBezTo>
                <a:cubicBezTo>
                  <a:pt x="46813" y="117849"/>
                  <a:pt x="58455" y="167591"/>
                  <a:pt x="59513" y="171824"/>
                </a:cubicBezTo>
                <a:cubicBezTo>
                  <a:pt x="60571" y="176057"/>
                  <a:pt x="56338" y="148541"/>
                  <a:pt x="46813" y="136899"/>
                </a:cubicBezTo>
                <a:cubicBezTo>
                  <a:pt x="37288" y="125257"/>
                  <a:pt x="8713" y="103032"/>
                  <a:pt x="2363" y="101974"/>
                </a:cubicBezTo>
                <a:cubicBezTo>
                  <a:pt x="-3987" y="100916"/>
                  <a:pt x="3951" y="143778"/>
                  <a:pt x="8713" y="130549"/>
                </a:cubicBezTo>
                <a:cubicBezTo>
                  <a:pt x="13475" y="117320"/>
                  <a:pt x="25646" y="6724"/>
                  <a:pt x="27763" y="3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" name="フリーフォーム 127">
            <a:extLst>
              <a:ext uri="{FF2B5EF4-FFF2-40B4-BE49-F238E27FC236}">
                <a16:creationId xmlns:a16="http://schemas.microsoft.com/office/drawing/2014/main" id="{4FF16A2A-A35B-37DF-501E-D1F3A1D4AD17}"/>
              </a:ext>
            </a:extLst>
          </p:cNvPr>
          <p:cNvSpPr/>
          <p:nvPr/>
        </p:nvSpPr>
        <p:spPr>
          <a:xfrm>
            <a:off x="5905167" y="4780622"/>
            <a:ext cx="309431" cy="77218"/>
          </a:xfrm>
          <a:custGeom>
            <a:avLst/>
            <a:gdLst>
              <a:gd name="connsiteX0" fmla="*/ 333 w 309431"/>
              <a:gd name="connsiteY0" fmla="*/ 77128 h 77218"/>
              <a:gd name="connsiteX1" fmla="*/ 197183 w 309431"/>
              <a:gd name="connsiteY1" fmla="*/ 928 h 77218"/>
              <a:gd name="connsiteX2" fmla="*/ 181308 w 309431"/>
              <a:gd name="connsiteY2" fmla="*/ 35853 h 77218"/>
              <a:gd name="connsiteX3" fmla="*/ 308308 w 309431"/>
              <a:gd name="connsiteY3" fmla="*/ 51728 h 77218"/>
              <a:gd name="connsiteX4" fmla="*/ 238458 w 309431"/>
              <a:gd name="connsiteY4" fmla="*/ 48553 h 77218"/>
              <a:gd name="connsiteX5" fmla="*/ 152733 w 309431"/>
              <a:gd name="connsiteY5" fmla="*/ 16803 h 77218"/>
              <a:gd name="connsiteX6" fmla="*/ 333 w 309431"/>
              <a:gd name="connsiteY6" fmla="*/ 77128 h 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431" h="77218">
                <a:moveTo>
                  <a:pt x="333" y="77128"/>
                </a:moveTo>
                <a:cubicBezTo>
                  <a:pt x="7741" y="74482"/>
                  <a:pt x="167021" y="7807"/>
                  <a:pt x="197183" y="928"/>
                </a:cubicBezTo>
                <a:cubicBezTo>
                  <a:pt x="227345" y="-5951"/>
                  <a:pt x="162787" y="27386"/>
                  <a:pt x="181308" y="35853"/>
                </a:cubicBezTo>
                <a:cubicBezTo>
                  <a:pt x="199829" y="44320"/>
                  <a:pt x="298783" y="49611"/>
                  <a:pt x="308308" y="51728"/>
                </a:cubicBezTo>
                <a:cubicBezTo>
                  <a:pt x="317833" y="53845"/>
                  <a:pt x="264387" y="54374"/>
                  <a:pt x="238458" y="48553"/>
                </a:cubicBezTo>
                <a:cubicBezTo>
                  <a:pt x="212529" y="42732"/>
                  <a:pt x="194537" y="9924"/>
                  <a:pt x="152733" y="16803"/>
                </a:cubicBezTo>
                <a:cubicBezTo>
                  <a:pt x="110929" y="23682"/>
                  <a:pt x="-7075" y="79774"/>
                  <a:pt x="333" y="771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9" name="フリーフォーム 128">
            <a:extLst>
              <a:ext uri="{FF2B5EF4-FFF2-40B4-BE49-F238E27FC236}">
                <a16:creationId xmlns:a16="http://schemas.microsoft.com/office/drawing/2014/main" id="{CAD3F91E-AD92-4195-D9AF-9FB16B1F3FE1}"/>
              </a:ext>
            </a:extLst>
          </p:cNvPr>
          <p:cNvSpPr/>
          <p:nvPr/>
        </p:nvSpPr>
        <p:spPr>
          <a:xfrm>
            <a:off x="6146744" y="4794248"/>
            <a:ext cx="263483" cy="279487"/>
          </a:xfrm>
          <a:custGeom>
            <a:avLst/>
            <a:gdLst>
              <a:gd name="connsiteX0" fmla="*/ 56 w 263483"/>
              <a:gd name="connsiteY0" fmla="*/ 2 h 279487"/>
              <a:gd name="connsiteX1" fmla="*/ 174681 w 263483"/>
              <a:gd name="connsiteY1" fmla="*/ 98427 h 279487"/>
              <a:gd name="connsiteX2" fmla="*/ 136581 w 263483"/>
              <a:gd name="connsiteY2" fmla="*/ 88902 h 279487"/>
              <a:gd name="connsiteX3" fmla="*/ 200081 w 263483"/>
              <a:gd name="connsiteY3" fmla="*/ 133352 h 279487"/>
              <a:gd name="connsiteX4" fmla="*/ 225481 w 263483"/>
              <a:gd name="connsiteY4" fmla="*/ 171452 h 279487"/>
              <a:gd name="connsiteX5" fmla="*/ 187381 w 263483"/>
              <a:gd name="connsiteY5" fmla="*/ 120652 h 279487"/>
              <a:gd name="connsiteX6" fmla="*/ 260406 w 263483"/>
              <a:gd name="connsiteY6" fmla="*/ 200027 h 279487"/>
              <a:gd name="connsiteX7" fmla="*/ 250881 w 263483"/>
              <a:gd name="connsiteY7" fmla="*/ 209552 h 279487"/>
              <a:gd name="connsiteX8" fmla="*/ 260406 w 263483"/>
              <a:gd name="connsiteY8" fmla="*/ 279402 h 279487"/>
              <a:gd name="connsiteX9" fmla="*/ 241356 w 263483"/>
              <a:gd name="connsiteY9" fmla="*/ 193677 h 279487"/>
              <a:gd name="connsiteX10" fmla="*/ 171506 w 263483"/>
              <a:gd name="connsiteY10" fmla="*/ 117477 h 279487"/>
              <a:gd name="connsiteX11" fmla="*/ 165156 w 263483"/>
              <a:gd name="connsiteY11" fmla="*/ 158752 h 279487"/>
              <a:gd name="connsiteX12" fmla="*/ 155631 w 263483"/>
              <a:gd name="connsiteY12" fmla="*/ 101602 h 279487"/>
              <a:gd name="connsiteX13" fmla="*/ 56 w 263483"/>
              <a:gd name="connsiteY13" fmla="*/ 2 h 279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3483" h="279487">
                <a:moveTo>
                  <a:pt x="56" y="2"/>
                </a:moveTo>
                <a:cubicBezTo>
                  <a:pt x="3231" y="-527"/>
                  <a:pt x="151927" y="83610"/>
                  <a:pt x="174681" y="98427"/>
                </a:cubicBezTo>
                <a:cubicBezTo>
                  <a:pt x="197435" y="113244"/>
                  <a:pt x="132348" y="83081"/>
                  <a:pt x="136581" y="88902"/>
                </a:cubicBezTo>
                <a:cubicBezTo>
                  <a:pt x="140814" y="94723"/>
                  <a:pt x="185264" y="119594"/>
                  <a:pt x="200081" y="133352"/>
                </a:cubicBezTo>
                <a:cubicBezTo>
                  <a:pt x="214898" y="147110"/>
                  <a:pt x="227598" y="173569"/>
                  <a:pt x="225481" y="171452"/>
                </a:cubicBezTo>
                <a:cubicBezTo>
                  <a:pt x="223364" y="169335"/>
                  <a:pt x="181560" y="115890"/>
                  <a:pt x="187381" y="120652"/>
                </a:cubicBezTo>
                <a:cubicBezTo>
                  <a:pt x="193202" y="125414"/>
                  <a:pt x="260406" y="200027"/>
                  <a:pt x="260406" y="200027"/>
                </a:cubicBezTo>
                <a:cubicBezTo>
                  <a:pt x="270989" y="214844"/>
                  <a:pt x="250881" y="196323"/>
                  <a:pt x="250881" y="209552"/>
                </a:cubicBezTo>
                <a:cubicBezTo>
                  <a:pt x="250881" y="222781"/>
                  <a:pt x="261994" y="282048"/>
                  <a:pt x="260406" y="279402"/>
                </a:cubicBezTo>
                <a:cubicBezTo>
                  <a:pt x="258819" y="276756"/>
                  <a:pt x="256173" y="220665"/>
                  <a:pt x="241356" y="193677"/>
                </a:cubicBezTo>
                <a:cubicBezTo>
                  <a:pt x="226539" y="166689"/>
                  <a:pt x="184206" y="123298"/>
                  <a:pt x="171506" y="117477"/>
                </a:cubicBezTo>
                <a:cubicBezTo>
                  <a:pt x="158806" y="111656"/>
                  <a:pt x="167802" y="161398"/>
                  <a:pt x="165156" y="158752"/>
                </a:cubicBezTo>
                <a:cubicBezTo>
                  <a:pt x="162510" y="156106"/>
                  <a:pt x="182089" y="124885"/>
                  <a:pt x="155631" y="101602"/>
                </a:cubicBezTo>
                <a:cubicBezTo>
                  <a:pt x="129173" y="78319"/>
                  <a:pt x="-3119" y="531"/>
                  <a:pt x="56" y="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0" name="フリーフォーム 129">
            <a:extLst>
              <a:ext uri="{FF2B5EF4-FFF2-40B4-BE49-F238E27FC236}">
                <a16:creationId xmlns:a16="http://schemas.microsoft.com/office/drawing/2014/main" id="{67E2DF3D-8739-D08E-4275-BD9C71885B77}"/>
              </a:ext>
            </a:extLst>
          </p:cNvPr>
          <p:cNvSpPr/>
          <p:nvPr/>
        </p:nvSpPr>
        <p:spPr>
          <a:xfrm>
            <a:off x="5438365" y="4889272"/>
            <a:ext cx="343050" cy="298756"/>
          </a:xfrm>
          <a:custGeom>
            <a:avLst/>
            <a:gdLst>
              <a:gd name="connsiteX0" fmla="*/ 197260 w 343050"/>
              <a:gd name="connsiteY0" fmla="*/ 228 h 298756"/>
              <a:gd name="connsiteX1" fmla="*/ 232185 w 343050"/>
              <a:gd name="connsiteY1" fmla="*/ 44678 h 298756"/>
              <a:gd name="connsiteX2" fmla="*/ 171860 w 343050"/>
              <a:gd name="connsiteY2" fmla="*/ 101828 h 298756"/>
              <a:gd name="connsiteX3" fmla="*/ 98835 w 343050"/>
              <a:gd name="connsiteY3" fmla="*/ 139928 h 298756"/>
              <a:gd name="connsiteX4" fmla="*/ 140110 w 343050"/>
              <a:gd name="connsiteY4" fmla="*/ 120878 h 298756"/>
              <a:gd name="connsiteX5" fmla="*/ 9935 w 343050"/>
              <a:gd name="connsiteY5" fmla="*/ 171678 h 298756"/>
              <a:gd name="connsiteX6" fmla="*/ 92485 w 343050"/>
              <a:gd name="connsiteY6" fmla="*/ 143103 h 298756"/>
              <a:gd name="connsiteX7" fmla="*/ 76610 w 343050"/>
              <a:gd name="connsiteY7" fmla="*/ 184378 h 298756"/>
              <a:gd name="connsiteX8" fmla="*/ 38510 w 343050"/>
              <a:gd name="connsiteY8" fmla="*/ 232003 h 298756"/>
              <a:gd name="connsiteX9" fmla="*/ 54385 w 343050"/>
              <a:gd name="connsiteY9" fmla="*/ 206603 h 298756"/>
              <a:gd name="connsiteX10" fmla="*/ 16285 w 343050"/>
              <a:gd name="connsiteY10" fmla="*/ 270103 h 298756"/>
              <a:gd name="connsiteX11" fmla="*/ 13110 w 343050"/>
              <a:gd name="connsiteY11" fmla="*/ 295503 h 298756"/>
              <a:gd name="connsiteX12" fmla="*/ 19460 w 343050"/>
              <a:gd name="connsiteY12" fmla="*/ 200253 h 298756"/>
              <a:gd name="connsiteX13" fmla="*/ 3585 w 343050"/>
              <a:gd name="connsiteY13" fmla="*/ 276453 h 298756"/>
              <a:gd name="connsiteX14" fmla="*/ 98835 w 343050"/>
              <a:gd name="connsiteY14" fmla="*/ 152628 h 298756"/>
              <a:gd name="connsiteX15" fmla="*/ 155985 w 343050"/>
              <a:gd name="connsiteY15" fmla="*/ 101828 h 298756"/>
              <a:gd name="connsiteX16" fmla="*/ 340135 w 343050"/>
              <a:gd name="connsiteY16" fmla="*/ 47853 h 298756"/>
              <a:gd name="connsiteX17" fmla="*/ 267110 w 343050"/>
              <a:gd name="connsiteY17" fmla="*/ 57378 h 298756"/>
              <a:gd name="connsiteX18" fmla="*/ 241710 w 343050"/>
              <a:gd name="connsiteY18" fmla="*/ 41503 h 298756"/>
              <a:gd name="connsiteX19" fmla="*/ 232185 w 343050"/>
              <a:gd name="connsiteY19" fmla="*/ 63728 h 298756"/>
              <a:gd name="connsiteX20" fmla="*/ 197260 w 343050"/>
              <a:gd name="connsiteY20" fmla="*/ 228 h 298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3050" h="298756">
                <a:moveTo>
                  <a:pt x="197260" y="228"/>
                </a:moveTo>
                <a:cubicBezTo>
                  <a:pt x="197260" y="-2947"/>
                  <a:pt x="236418" y="27745"/>
                  <a:pt x="232185" y="44678"/>
                </a:cubicBezTo>
                <a:cubicBezTo>
                  <a:pt x="227952" y="61611"/>
                  <a:pt x="194085" y="85953"/>
                  <a:pt x="171860" y="101828"/>
                </a:cubicBezTo>
                <a:cubicBezTo>
                  <a:pt x="149635" y="117703"/>
                  <a:pt x="104127" y="136753"/>
                  <a:pt x="98835" y="139928"/>
                </a:cubicBezTo>
                <a:cubicBezTo>
                  <a:pt x="93543" y="143103"/>
                  <a:pt x="154927" y="115586"/>
                  <a:pt x="140110" y="120878"/>
                </a:cubicBezTo>
                <a:cubicBezTo>
                  <a:pt x="125293" y="126170"/>
                  <a:pt x="17872" y="167974"/>
                  <a:pt x="9935" y="171678"/>
                </a:cubicBezTo>
                <a:cubicBezTo>
                  <a:pt x="1998" y="175382"/>
                  <a:pt x="81373" y="140986"/>
                  <a:pt x="92485" y="143103"/>
                </a:cubicBezTo>
                <a:cubicBezTo>
                  <a:pt x="103597" y="145220"/>
                  <a:pt x="85606" y="169561"/>
                  <a:pt x="76610" y="184378"/>
                </a:cubicBezTo>
                <a:cubicBezTo>
                  <a:pt x="67614" y="199195"/>
                  <a:pt x="42214" y="228299"/>
                  <a:pt x="38510" y="232003"/>
                </a:cubicBezTo>
                <a:cubicBezTo>
                  <a:pt x="34806" y="235707"/>
                  <a:pt x="58089" y="200253"/>
                  <a:pt x="54385" y="206603"/>
                </a:cubicBezTo>
                <a:cubicBezTo>
                  <a:pt x="50681" y="212953"/>
                  <a:pt x="23164" y="255286"/>
                  <a:pt x="16285" y="270103"/>
                </a:cubicBezTo>
                <a:cubicBezTo>
                  <a:pt x="9406" y="284920"/>
                  <a:pt x="12581" y="307145"/>
                  <a:pt x="13110" y="295503"/>
                </a:cubicBezTo>
                <a:cubicBezTo>
                  <a:pt x="13639" y="283861"/>
                  <a:pt x="21047" y="203428"/>
                  <a:pt x="19460" y="200253"/>
                </a:cubicBezTo>
                <a:cubicBezTo>
                  <a:pt x="17873" y="197078"/>
                  <a:pt x="-9644" y="284390"/>
                  <a:pt x="3585" y="276453"/>
                </a:cubicBezTo>
                <a:cubicBezTo>
                  <a:pt x="16814" y="268516"/>
                  <a:pt x="73435" y="181732"/>
                  <a:pt x="98835" y="152628"/>
                </a:cubicBezTo>
                <a:cubicBezTo>
                  <a:pt x="124235" y="123524"/>
                  <a:pt x="115768" y="119290"/>
                  <a:pt x="155985" y="101828"/>
                </a:cubicBezTo>
                <a:cubicBezTo>
                  <a:pt x="196202" y="84366"/>
                  <a:pt x="321614" y="55261"/>
                  <a:pt x="340135" y="47853"/>
                </a:cubicBezTo>
                <a:cubicBezTo>
                  <a:pt x="358656" y="40445"/>
                  <a:pt x="283514" y="58436"/>
                  <a:pt x="267110" y="57378"/>
                </a:cubicBezTo>
                <a:cubicBezTo>
                  <a:pt x="250706" y="56320"/>
                  <a:pt x="247531" y="40445"/>
                  <a:pt x="241710" y="41503"/>
                </a:cubicBezTo>
                <a:cubicBezTo>
                  <a:pt x="235889" y="42561"/>
                  <a:pt x="235889" y="66374"/>
                  <a:pt x="232185" y="63728"/>
                </a:cubicBezTo>
                <a:cubicBezTo>
                  <a:pt x="228481" y="61082"/>
                  <a:pt x="197260" y="3403"/>
                  <a:pt x="197260" y="2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1" name="フリーフォーム 130">
            <a:extLst>
              <a:ext uri="{FF2B5EF4-FFF2-40B4-BE49-F238E27FC236}">
                <a16:creationId xmlns:a16="http://schemas.microsoft.com/office/drawing/2014/main" id="{F3BFA23A-DAA8-7ADB-DA40-44D10856B197}"/>
              </a:ext>
            </a:extLst>
          </p:cNvPr>
          <p:cNvSpPr/>
          <p:nvPr/>
        </p:nvSpPr>
        <p:spPr>
          <a:xfrm>
            <a:off x="5806796" y="4879798"/>
            <a:ext cx="308000" cy="50983"/>
          </a:xfrm>
          <a:custGeom>
            <a:avLst/>
            <a:gdLst>
              <a:gd name="connsiteX0" fmla="*/ 279 w 308000"/>
              <a:gd name="connsiteY0" fmla="*/ 9702 h 50983"/>
              <a:gd name="connsiteX1" fmla="*/ 206654 w 308000"/>
              <a:gd name="connsiteY1" fmla="*/ 177 h 50983"/>
              <a:gd name="connsiteX2" fmla="*/ 305079 w 308000"/>
              <a:gd name="connsiteY2" fmla="*/ 19227 h 50983"/>
              <a:gd name="connsiteX3" fmla="*/ 273329 w 308000"/>
              <a:gd name="connsiteY3" fmla="*/ 12877 h 50983"/>
              <a:gd name="connsiteX4" fmla="*/ 184429 w 308000"/>
              <a:gd name="connsiteY4" fmla="*/ 50977 h 50983"/>
              <a:gd name="connsiteX5" fmla="*/ 254279 w 308000"/>
              <a:gd name="connsiteY5" fmla="*/ 9702 h 50983"/>
              <a:gd name="connsiteX6" fmla="*/ 279 w 308000"/>
              <a:gd name="connsiteY6" fmla="*/ 9702 h 50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8000" h="50983">
                <a:moveTo>
                  <a:pt x="279" y="9702"/>
                </a:moveTo>
                <a:cubicBezTo>
                  <a:pt x="-7659" y="8114"/>
                  <a:pt x="155854" y="-1411"/>
                  <a:pt x="206654" y="177"/>
                </a:cubicBezTo>
                <a:cubicBezTo>
                  <a:pt x="257454" y="1764"/>
                  <a:pt x="305079" y="19227"/>
                  <a:pt x="305079" y="19227"/>
                </a:cubicBezTo>
                <a:cubicBezTo>
                  <a:pt x="316191" y="21344"/>
                  <a:pt x="293437" y="7585"/>
                  <a:pt x="273329" y="12877"/>
                </a:cubicBezTo>
                <a:cubicBezTo>
                  <a:pt x="253221" y="18169"/>
                  <a:pt x="187604" y="51506"/>
                  <a:pt x="184429" y="50977"/>
                </a:cubicBezTo>
                <a:cubicBezTo>
                  <a:pt x="181254" y="50448"/>
                  <a:pt x="280208" y="14994"/>
                  <a:pt x="254279" y="9702"/>
                </a:cubicBezTo>
                <a:cubicBezTo>
                  <a:pt x="228350" y="4410"/>
                  <a:pt x="8217" y="11290"/>
                  <a:pt x="279" y="970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2" name="フリーフォーム 131">
            <a:extLst>
              <a:ext uri="{FF2B5EF4-FFF2-40B4-BE49-F238E27FC236}">
                <a16:creationId xmlns:a16="http://schemas.microsoft.com/office/drawing/2014/main" id="{A5FD198C-ACFB-730B-40E2-FD00F7168EFF}"/>
              </a:ext>
            </a:extLst>
          </p:cNvPr>
          <p:cNvSpPr/>
          <p:nvPr/>
        </p:nvSpPr>
        <p:spPr>
          <a:xfrm>
            <a:off x="5872972" y="4905264"/>
            <a:ext cx="320714" cy="38220"/>
          </a:xfrm>
          <a:custGeom>
            <a:avLst/>
            <a:gdLst>
              <a:gd name="connsiteX0" fmla="*/ 778 w 320714"/>
              <a:gd name="connsiteY0" fmla="*/ 38211 h 38220"/>
              <a:gd name="connsiteX1" fmla="*/ 153178 w 320714"/>
              <a:gd name="connsiteY1" fmla="*/ 12811 h 38220"/>
              <a:gd name="connsiteX2" fmla="*/ 318278 w 320714"/>
              <a:gd name="connsiteY2" fmla="*/ 15986 h 38220"/>
              <a:gd name="connsiteX3" fmla="*/ 248428 w 320714"/>
              <a:gd name="connsiteY3" fmla="*/ 12811 h 38220"/>
              <a:gd name="connsiteX4" fmla="*/ 200803 w 320714"/>
              <a:gd name="connsiteY4" fmla="*/ 111 h 38220"/>
              <a:gd name="connsiteX5" fmla="*/ 219853 w 320714"/>
              <a:gd name="connsiteY5" fmla="*/ 9636 h 38220"/>
              <a:gd name="connsiteX6" fmla="*/ 778 w 320714"/>
              <a:gd name="connsiteY6" fmla="*/ 38211 h 38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0714" h="38220">
                <a:moveTo>
                  <a:pt x="778" y="38211"/>
                </a:moveTo>
                <a:cubicBezTo>
                  <a:pt x="-10334" y="38740"/>
                  <a:pt x="100261" y="16515"/>
                  <a:pt x="153178" y="12811"/>
                </a:cubicBezTo>
                <a:cubicBezTo>
                  <a:pt x="206095" y="9107"/>
                  <a:pt x="302403" y="15986"/>
                  <a:pt x="318278" y="15986"/>
                </a:cubicBezTo>
                <a:cubicBezTo>
                  <a:pt x="334153" y="15986"/>
                  <a:pt x="268007" y="15457"/>
                  <a:pt x="248428" y="12811"/>
                </a:cubicBezTo>
                <a:cubicBezTo>
                  <a:pt x="228849" y="10165"/>
                  <a:pt x="200803" y="111"/>
                  <a:pt x="200803" y="111"/>
                </a:cubicBezTo>
                <a:cubicBezTo>
                  <a:pt x="196041" y="-418"/>
                  <a:pt x="256365" y="640"/>
                  <a:pt x="219853" y="9636"/>
                </a:cubicBezTo>
                <a:cubicBezTo>
                  <a:pt x="183341" y="18632"/>
                  <a:pt x="11890" y="37682"/>
                  <a:pt x="778" y="382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3" name="フリーフォーム 132">
            <a:extLst>
              <a:ext uri="{FF2B5EF4-FFF2-40B4-BE49-F238E27FC236}">
                <a16:creationId xmlns:a16="http://schemas.microsoft.com/office/drawing/2014/main" id="{3091F92F-9757-C3EB-A263-251D8B6AA698}"/>
              </a:ext>
            </a:extLst>
          </p:cNvPr>
          <p:cNvSpPr/>
          <p:nvPr/>
        </p:nvSpPr>
        <p:spPr>
          <a:xfrm>
            <a:off x="5367923" y="4958681"/>
            <a:ext cx="245479" cy="248801"/>
          </a:xfrm>
          <a:custGeom>
            <a:avLst/>
            <a:gdLst>
              <a:gd name="connsiteX0" fmla="*/ 13702 w 245479"/>
              <a:gd name="connsiteY0" fmla="*/ 248319 h 248801"/>
              <a:gd name="connsiteX1" fmla="*/ 70852 w 245479"/>
              <a:gd name="connsiteY1" fmla="*/ 146719 h 248801"/>
              <a:gd name="connsiteX2" fmla="*/ 121652 w 245479"/>
              <a:gd name="connsiteY2" fmla="*/ 73694 h 248801"/>
              <a:gd name="connsiteX3" fmla="*/ 99427 w 245479"/>
              <a:gd name="connsiteY3" fmla="*/ 86394 h 248801"/>
              <a:gd name="connsiteX4" fmla="*/ 150227 w 245479"/>
              <a:gd name="connsiteY4" fmla="*/ 35594 h 248801"/>
              <a:gd name="connsiteX5" fmla="*/ 245477 w 245479"/>
              <a:gd name="connsiteY5" fmla="*/ 669 h 248801"/>
              <a:gd name="connsiteX6" fmla="*/ 147052 w 245479"/>
              <a:gd name="connsiteY6" fmla="*/ 13369 h 248801"/>
              <a:gd name="connsiteX7" fmla="*/ 181977 w 245479"/>
              <a:gd name="connsiteY7" fmla="*/ 22894 h 248801"/>
              <a:gd name="connsiteX8" fmla="*/ 96252 w 245479"/>
              <a:gd name="connsiteY8" fmla="*/ 64169 h 248801"/>
              <a:gd name="connsiteX9" fmla="*/ 124827 w 245479"/>
              <a:gd name="connsiteY9" fmla="*/ 54644 h 248801"/>
              <a:gd name="connsiteX10" fmla="*/ 77202 w 245479"/>
              <a:gd name="connsiteY10" fmla="*/ 130844 h 248801"/>
              <a:gd name="connsiteX11" fmla="*/ 32752 w 245479"/>
              <a:gd name="connsiteY11" fmla="*/ 130844 h 248801"/>
              <a:gd name="connsiteX12" fmla="*/ 1002 w 245479"/>
              <a:gd name="connsiteY12" fmla="*/ 165769 h 248801"/>
              <a:gd name="connsiteX13" fmla="*/ 70852 w 245479"/>
              <a:gd name="connsiteY13" fmla="*/ 102269 h 248801"/>
              <a:gd name="connsiteX14" fmla="*/ 13702 w 245479"/>
              <a:gd name="connsiteY14" fmla="*/ 248319 h 2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479" h="248801">
                <a:moveTo>
                  <a:pt x="13702" y="248319"/>
                </a:moveTo>
                <a:cubicBezTo>
                  <a:pt x="13702" y="255727"/>
                  <a:pt x="52860" y="175823"/>
                  <a:pt x="70852" y="146719"/>
                </a:cubicBezTo>
                <a:cubicBezTo>
                  <a:pt x="88844" y="117615"/>
                  <a:pt x="116890" y="83748"/>
                  <a:pt x="121652" y="73694"/>
                </a:cubicBezTo>
                <a:cubicBezTo>
                  <a:pt x="126415" y="63640"/>
                  <a:pt x="94665" y="92744"/>
                  <a:pt x="99427" y="86394"/>
                </a:cubicBezTo>
                <a:cubicBezTo>
                  <a:pt x="104189" y="80044"/>
                  <a:pt x="125885" y="49881"/>
                  <a:pt x="150227" y="35594"/>
                </a:cubicBezTo>
                <a:cubicBezTo>
                  <a:pt x="174569" y="21307"/>
                  <a:pt x="246006" y="4373"/>
                  <a:pt x="245477" y="669"/>
                </a:cubicBezTo>
                <a:cubicBezTo>
                  <a:pt x="244948" y="-3035"/>
                  <a:pt x="157635" y="9665"/>
                  <a:pt x="147052" y="13369"/>
                </a:cubicBezTo>
                <a:cubicBezTo>
                  <a:pt x="136469" y="17073"/>
                  <a:pt x="190444" y="14427"/>
                  <a:pt x="181977" y="22894"/>
                </a:cubicBezTo>
                <a:cubicBezTo>
                  <a:pt x="173510" y="31361"/>
                  <a:pt x="105777" y="58877"/>
                  <a:pt x="96252" y="64169"/>
                </a:cubicBezTo>
                <a:cubicBezTo>
                  <a:pt x="86727" y="69461"/>
                  <a:pt x="128002" y="43531"/>
                  <a:pt x="124827" y="54644"/>
                </a:cubicBezTo>
                <a:cubicBezTo>
                  <a:pt x="121652" y="65757"/>
                  <a:pt x="92548" y="118144"/>
                  <a:pt x="77202" y="130844"/>
                </a:cubicBezTo>
                <a:cubicBezTo>
                  <a:pt x="61856" y="143544"/>
                  <a:pt x="45452" y="125023"/>
                  <a:pt x="32752" y="130844"/>
                </a:cubicBezTo>
                <a:cubicBezTo>
                  <a:pt x="20052" y="136665"/>
                  <a:pt x="-5348" y="170531"/>
                  <a:pt x="1002" y="165769"/>
                </a:cubicBezTo>
                <a:cubicBezTo>
                  <a:pt x="7352" y="161007"/>
                  <a:pt x="68735" y="90627"/>
                  <a:pt x="70852" y="102269"/>
                </a:cubicBezTo>
                <a:cubicBezTo>
                  <a:pt x="72969" y="113911"/>
                  <a:pt x="13702" y="240911"/>
                  <a:pt x="13702" y="2483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4" name="フリーフォーム 133">
            <a:extLst>
              <a:ext uri="{FF2B5EF4-FFF2-40B4-BE49-F238E27FC236}">
                <a16:creationId xmlns:a16="http://schemas.microsoft.com/office/drawing/2014/main" id="{8EB0D5ED-4F5E-BCEA-E66D-A23D57242A10}"/>
              </a:ext>
            </a:extLst>
          </p:cNvPr>
          <p:cNvSpPr/>
          <p:nvPr/>
        </p:nvSpPr>
        <p:spPr>
          <a:xfrm>
            <a:off x="5695862" y="4797411"/>
            <a:ext cx="162036" cy="149336"/>
          </a:xfrm>
          <a:custGeom>
            <a:avLst/>
            <a:gdLst>
              <a:gd name="connsiteX0" fmla="*/ 92163 w 162036"/>
              <a:gd name="connsiteY0" fmla="*/ 14 h 149336"/>
              <a:gd name="connsiteX1" fmla="*/ 73113 w 162036"/>
              <a:gd name="connsiteY1" fmla="*/ 82564 h 149336"/>
              <a:gd name="connsiteX2" fmla="*/ 162013 w 162036"/>
              <a:gd name="connsiteY2" fmla="*/ 149239 h 149336"/>
              <a:gd name="connsiteX3" fmla="*/ 63588 w 162036"/>
              <a:gd name="connsiteY3" fmla="*/ 98439 h 149336"/>
              <a:gd name="connsiteX4" fmla="*/ 88 w 162036"/>
              <a:gd name="connsiteY4" fmla="*/ 139714 h 149336"/>
              <a:gd name="connsiteX5" fmla="*/ 50888 w 162036"/>
              <a:gd name="connsiteY5" fmla="*/ 88914 h 149336"/>
              <a:gd name="connsiteX6" fmla="*/ 92163 w 162036"/>
              <a:gd name="connsiteY6" fmla="*/ 14 h 14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036" h="149336">
                <a:moveTo>
                  <a:pt x="92163" y="14"/>
                </a:moveTo>
                <a:cubicBezTo>
                  <a:pt x="95867" y="-1044"/>
                  <a:pt x="61471" y="57693"/>
                  <a:pt x="73113" y="82564"/>
                </a:cubicBezTo>
                <a:cubicBezTo>
                  <a:pt x="84755" y="107435"/>
                  <a:pt x="163601" y="146593"/>
                  <a:pt x="162013" y="149239"/>
                </a:cubicBezTo>
                <a:cubicBezTo>
                  <a:pt x="160426" y="151885"/>
                  <a:pt x="90575" y="100026"/>
                  <a:pt x="63588" y="98439"/>
                </a:cubicBezTo>
                <a:cubicBezTo>
                  <a:pt x="36601" y="96852"/>
                  <a:pt x="2205" y="141302"/>
                  <a:pt x="88" y="139714"/>
                </a:cubicBezTo>
                <a:cubicBezTo>
                  <a:pt x="-2029" y="138126"/>
                  <a:pt x="34484" y="110610"/>
                  <a:pt x="50888" y="88914"/>
                </a:cubicBezTo>
                <a:cubicBezTo>
                  <a:pt x="67292" y="67218"/>
                  <a:pt x="88459" y="1072"/>
                  <a:pt x="92163" y="1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5" name="フリーフォーム 134">
            <a:extLst>
              <a:ext uri="{FF2B5EF4-FFF2-40B4-BE49-F238E27FC236}">
                <a16:creationId xmlns:a16="http://schemas.microsoft.com/office/drawing/2014/main" id="{FCC3D32E-2AAD-CBBE-2A03-CA5028ECD89E}"/>
              </a:ext>
            </a:extLst>
          </p:cNvPr>
          <p:cNvSpPr/>
          <p:nvPr/>
        </p:nvSpPr>
        <p:spPr>
          <a:xfrm>
            <a:off x="5872217" y="4806914"/>
            <a:ext cx="401506" cy="159440"/>
          </a:xfrm>
          <a:custGeom>
            <a:avLst/>
            <a:gdLst>
              <a:gd name="connsiteX0" fmla="*/ 1533 w 401506"/>
              <a:gd name="connsiteY0" fmla="*/ 130211 h 159440"/>
              <a:gd name="connsiteX1" fmla="*/ 226958 w 401506"/>
              <a:gd name="connsiteY1" fmla="*/ 73061 h 159440"/>
              <a:gd name="connsiteX2" fmla="*/ 395233 w 401506"/>
              <a:gd name="connsiteY2" fmla="*/ 117511 h 159440"/>
              <a:gd name="connsiteX3" fmla="*/ 360308 w 401506"/>
              <a:gd name="connsiteY3" fmla="*/ 111161 h 159440"/>
              <a:gd name="connsiteX4" fmla="*/ 309508 w 401506"/>
              <a:gd name="connsiteY4" fmla="*/ 158786 h 159440"/>
              <a:gd name="connsiteX5" fmla="*/ 274583 w 401506"/>
              <a:gd name="connsiteY5" fmla="*/ 139736 h 159440"/>
              <a:gd name="connsiteX6" fmla="*/ 319033 w 401506"/>
              <a:gd name="connsiteY6" fmla="*/ 152436 h 159440"/>
              <a:gd name="connsiteX7" fmla="*/ 350783 w 401506"/>
              <a:gd name="connsiteY7" fmla="*/ 88936 h 159440"/>
              <a:gd name="connsiteX8" fmla="*/ 299983 w 401506"/>
              <a:gd name="connsiteY8" fmla="*/ 63536 h 159440"/>
              <a:gd name="connsiteX9" fmla="*/ 188858 w 401506"/>
              <a:gd name="connsiteY9" fmla="*/ 60361 h 159440"/>
              <a:gd name="connsiteX10" fmla="*/ 246008 w 401506"/>
              <a:gd name="connsiteY10" fmla="*/ 36 h 159440"/>
              <a:gd name="connsiteX11" fmla="*/ 182508 w 401506"/>
              <a:gd name="connsiteY11" fmla="*/ 69886 h 159440"/>
              <a:gd name="connsiteX12" fmla="*/ 87258 w 401506"/>
              <a:gd name="connsiteY12" fmla="*/ 95286 h 159440"/>
              <a:gd name="connsiteX13" fmla="*/ 125358 w 401506"/>
              <a:gd name="connsiteY13" fmla="*/ 66711 h 159440"/>
              <a:gd name="connsiteX14" fmla="*/ 1533 w 401506"/>
              <a:gd name="connsiteY14" fmla="*/ 130211 h 15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1506" h="159440">
                <a:moveTo>
                  <a:pt x="1533" y="130211"/>
                </a:moveTo>
                <a:cubicBezTo>
                  <a:pt x="18466" y="131269"/>
                  <a:pt x="161341" y="75178"/>
                  <a:pt x="226958" y="73061"/>
                </a:cubicBezTo>
                <a:cubicBezTo>
                  <a:pt x="292575" y="70944"/>
                  <a:pt x="373008" y="111161"/>
                  <a:pt x="395233" y="117511"/>
                </a:cubicBezTo>
                <a:cubicBezTo>
                  <a:pt x="417458" y="123861"/>
                  <a:pt x="374596" y="104282"/>
                  <a:pt x="360308" y="111161"/>
                </a:cubicBezTo>
                <a:cubicBezTo>
                  <a:pt x="346021" y="118040"/>
                  <a:pt x="323796" y="154023"/>
                  <a:pt x="309508" y="158786"/>
                </a:cubicBezTo>
                <a:cubicBezTo>
                  <a:pt x="295220" y="163549"/>
                  <a:pt x="272995" y="140794"/>
                  <a:pt x="274583" y="139736"/>
                </a:cubicBezTo>
                <a:cubicBezTo>
                  <a:pt x="276171" y="138678"/>
                  <a:pt x="306333" y="160903"/>
                  <a:pt x="319033" y="152436"/>
                </a:cubicBezTo>
                <a:cubicBezTo>
                  <a:pt x="331733" y="143969"/>
                  <a:pt x="353958" y="103753"/>
                  <a:pt x="350783" y="88936"/>
                </a:cubicBezTo>
                <a:cubicBezTo>
                  <a:pt x="347608" y="74119"/>
                  <a:pt x="326970" y="68298"/>
                  <a:pt x="299983" y="63536"/>
                </a:cubicBezTo>
                <a:cubicBezTo>
                  <a:pt x="272996" y="58774"/>
                  <a:pt x="197854" y="70944"/>
                  <a:pt x="188858" y="60361"/>
                </a:cubicBezTo>
                <a:cubicBezTo>
                  <a:pt x="179862" y="49778"/>
                  <a:pt x="247066" y="-1552"/>
                  <a:pt x="246008" y="36"/>
                </a:cubicBezTo>
                <a:cubicBezTo>
                  <a:pt x="244950" y="1624"/>
                  <a:pt x="208966" y="54011"/>
                  <a:pt x="182508" y="69886"/>
                </a:cubicBezTo>
                <a:cubicBezTo>
                  <a:pt x="156050" y="85761"/>
                  <a:pt x="96783" y="95815"/>
                  <a:pt x="87258" y="95286"/>
                </a:cubicBezTo>
                <a:cubicBezTo>
                  <a:pt x="77733" y="94757"/>
                  <a:pt x="137529" y="57186"/>
                  <a:pt x="125358" y="66711"/>
                </a:cubicBezTo>
                <a:cubicBezTo>
                  <a:pt x="113187" y="76236"/>
                  <a:pt x="-15400" y="129153"/>
                  <a:pt x="1533" y="1302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6" name="フリーフォーム 135">
            <a:extLst>
              <a:ext uri="{FF2B5EF4-FFF2-40B4-BE49-F238E27FC236}">
                <a16:creationId xmlns:a16="http://schemas.microsoft.com/office/drawing/2014/main" id="{A56702B2-3D68-A659-0AD9-918E5B872A5E}"/>
              </a:ext>
            </a:extLst>
          </p:cNvPr>
          <p:cNvSpPr/>
          <p:nvPr/>
        </p:nvSpPr>
        <p:spPr>
          <a:xfrm>
            <a:off x="6194373" y="4956160"/>
            <a:ext cx="233590" cy="185326"/>
          </a:xfrm>
          <a:custGeom>
            <a:avLst/>
            <a:gdLst>
              <a:gd name="connsiteX0" fmla="*/ 52 w 233590"/>
              <a:gd name="connsiteY0" fmla="*/ 28590 h 185326"/>
              <a:gd name="connsiteX1" fmla="*/ 133402 w 233590"/>
              <a:gd name="connsiteY1" fmla="*/ 107965 h 185326"/>
              <a:gd name="connsiteX2" fmla="*/ 228652 w 233590"/>
              <a:gd name="connsiteY2" fmla="*/ 184165 h 185326"/>
              <a:gd name="connsiteX3" fmla="*/ 209602 w 233590"/>
              <a:gd name="connsiteY3" fmla="*/ 142890 h 185326"/>
              <a:gd name="connsiteX4" fmla="*/ 120702 w 233590"/>
              <a:gd name="connsiteY4" fmla="*/ 15 h 185326"/>
              <a:gd name="connsiteX5" fmla="*/ 187377 w 233590"/>
              <a:gd name="connsiteY5" fmla="*/ 133365 h 185326"/>
              <a:gd name="connsiteX6" fmla="*/ 117527 w 233590"/>
              <a:gd name="connsiteY6" fmla="*/ 79390 h 185326"/>
              <a:gd name="connsiteX7" fmla="*/ 149277 w 233590"/>
              <a:gd name="connsiteY7" fmla="*/ 127015 h 185326"/>
              <a:gd name="connsiteX8" fmla="*/ 52 w 233590"/>
              <a:gd name="connsiteY8" fmla="*/ 28590 h 18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590" h="185326">
                <a:moveTo>
                  <a:pt x="52" y="28590"/>
                </a:moveTo>
                <a:cubicBezTo>
                  <a:pt x="-2594" y="25415"/>
                  <a:pt x="95302" y="82036"/>
                  <a:pt x="133402" y="107965"/>
                </a:cubicBezTo>
                <a:cubicBezTo>
                  <a:pt x="171502" y="133894"/>
                  <a:pt x="215952" y="178344"/>
                  <a:pt x="228652" y="184165"/>
                </a:cubicBezTo>
                <a:cubicBezTo>
                  <a:pt x="241352" y="189986"/>
                  <a:pt x="227594" y="173582"/>
                  <a:pt x="209602" y="142890"/>
                </a:cubicBezTo>
                <a:cubicBezTo>
                  <a:pt x="191610" y="112198"/>
                  <a:pt x="124406" y="1602"/>
                  <a:pt x="120702" y="15"/>
                </a:cubicBezTo>
                <a:cubicBezTo>
                  <a:pt x="116998" y="-1572"/>
                  <a:pt x="187906" y="120136"/>
                  <a:pt x="187377" y="133365"/>
                </a:cubicBezTo>
                <a:cubicBezTo>
                  <a:pt x="186848" y="146594"/>
                  <a:pt x="123877" y="80448"/>
                  <a:pt x="117527" y="79390"/>
                </a:cubicBezTo>
                <a:cubicBezTo>
                  <a:pt x="111177" y="78332"/>
                  <a:pt x="164094" y="136011"/>
                  <a:pt x="149277" y="127015"/>
                </a:cubicBezTo>
                <a:cubicBezTo>
                  <a:pt x="134460" y="118019"/>
                  <a:pt x="2698" y="31765"/>
                  <a:pt x="52" y="285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7" name="フリーフォーム 136">
            <a:extLst>
              <a:ext uri="{FF2B5EF4-FFF2-40B4-BE49-F238E27FC236}">
                <a16:creationId xmlns:a16="http://schemas.microsoft.com/office/drawing/2014/main" id="{4733017B-DDA8-4498-13C9-2C84F12C7A28}"/>
              </a:ext>
            </a:extLst>
          </p:cNvPr>
          <p:cNvSpPr/>
          <p:nvPr/>
        </p:nvSpPr>
        <p:spPr>
          <a:xfrm>
            <a:off x="5614752" y="3165440"/>
            <a:ext cx="95371" cy="379600"/>
          </a:xfrm>
          <a:custGeom>
            <a:avLst/>
            <a:gdLst>
              <a:gd name="connsiteX0" fmla="*/ 33573 w 95371"/>
              <a:gd name="connsiteY0" fmla="*/ 35 h 379600"/>
              <a:gd name="connsiteX1" fmla="*/ 39923 w 95371"/>
              <a:gd name="connsiteY1" fmla="*/ 190535 h 379600"/>
              <a:gd name="connsiteX2" fmla="*/ 46273 w 95371"/>
              <a:gd name="connsiteY2" fmla="*/ 276260 h 379600"/>
              <a:gd name="connsiteX3" fmla="*/ 52623 w 95371"/>
              <a:gd name="connsiteY3" fmla="*/ 244510 h 379600"/>
              <a:gd name="connsiteX4" fmla="*/ 93898 w 95371"/>
              <a:gd name="connsiteY4" fmla="*/ 377860 h 379600"/>
              <a:gd name="connsiteX5" fmla="*/ 78023 w 95371"/>
              <a:gd name="connsiteY5" fmla="*/ 311185 h 379600"/>
              <a:gd name="connsiteX6" fmla="*/ 1823 w 95371"/>
              <a:gd name="connsiteY6" fmla="*/ 177835 h 379600"/>
              <a:gd name="connsiteX7" fmla="*/ 24048 w 95371"/>
              <a:gd name="connsiteY7" fmla="*/ 219110 h 379600"/>
              <a:gd name="connsiteX8" fmla="*/ 27223 w 95371"/>
              <a:gd name="connsiteY8" fmla="*/ 155610 h 379600"/>
              <a:gd name="connsiteX9" fmla="*/ 27223 w 95371"/>
              <a:gd name="connsiteY9" fmla="*/ 206410 h 379600"/>
              <a:gd name="connsiteX10" fmla="*/ 33573 w 95371"/>
              <a:gd name="connsiteY10" fmla="*/ 35 h 3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371" h="379600">
                <a:moveTo>
                  <a:pt x="33573" y="35"/>
                </a:moveTo>
                <a:cubicBezTo>
                  <a:pt x="35690" y="-2611"/>
                  <a:pt x="37806" y="144498"/>
                  <a:pt x="39923" y="190535"/>
                </a:cubicBezTo>
                <a:cubicBezTo>
                  <a:pt x="42040" y="236572"/>
                  <a:pt x="44156" y="267264"/>
                  <a:pt x="46273" y="276260"/>
                </a:cubicBezTo>
                <a:cubicBezTo>
                  <a:pt x="48390" y="285256"/>
                  <a:pt x="44686" y="227577"/>
                  <a:pt x="52623" y="244510"/>
                </a:cubicBezTo>
                <a:cubicBezTo>
                  <a:pt x="60560" y="261443"/>
                  <a:pt x="89665" y="366748"/>
                  <a:pt x="93898" y="377860"/>
                </a:cubicBezTo>
                <a:cubicBezTo>
                  <a:pt x="98131" y="388973"/>
                  <a:pt x="93369" y="344523"/>
                  <a:pt x="78023" y="311185"/>
                </a:cubicBezTo>
                <a:cubicBezTo>
                  <a:pt x="62677" y="277847"/>
                  <a:pt x="10819" y="193181"/>
                  <a:pt x="1823" y="177835"/>
                </a:cubicBezTo>
                <a:cubicBezTo>
                  <a:pt x="-7173" y="162489"/>
                  <a:pt x="19815" y="222814"/>
                  <a:pt x="24048" y="219110"/>
                </a:cubicBezTo>
                <a:cubicBezTo>
                  <a:pt x="28281" y="215406"/>
                  <a:pt x="26694" y="157727"/>
                  <a:pt x="27223" y="155610"/>
                </a:cubicBezTo>
                <a:cubicBezTo>
                  <a:pt x="27752" y="153493"/>
                  <a:pt x="26694" y="229164"/>
                  <a:pt x="27223" y="206410"/>
                </a:cubicBezTo>
                <a:cubicBezTo>
                  <a:pt x="27752" y="183656"/>
                  <a:pt x="31456" y="2681"/>
                  <a:pt x="33573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8" name="フリーフォーム 137">
            <a:extLst>
              <a:ext uri="{FF2B5EF4-FFF2-40B4-BE49-F238E27FC236}">
                <a16:creationId xmlns:a16="http://schemas.microsoft.com/office/drawing/2014/main" id="{E0B4C4FC-4D5F-AACB-8731-7AD29516E5BE}"/>
              </a:ext>
            </a:extLst>
          </p:cNvPr>
          <p:cNvSpPr/>
          <p:nvPr/>
        </p:nvSpPr>
        <p:spPr>
          <a:xfrm>
            <a:off x="5899146" y="3870324"/>
            <a:ext cx="171632" cy="298521"/>
          </a:xfrm>
          <a:custGeom>
            <a:avLst/>
            <a:gdLst>
              <a:gd name="connsiteX0" fmla="*/ 4 w 171632"/>
              <a:gd name="connsiteY0" fmla="*/ 1 h 298521"/>
              <a:gd name="connsiteX1" fmla="*/ 53979 w 171632"/>
              <a:gd name="connsiteY1" fmla="*/ 114301 h 298521"/>
              <a:gd name="connsiteX2" fmla="*/ 73029 w 171632"/>
              <a:gd name="connsiteY2" fmla="*/ 161926 h 298521"/>
              <a:gd name="connsiteX3" fmla="*/ 82554 w 171632"/>
              <a:gd name="connsiteY3" fmla="*/ 142876 h 298521"/>
              <a:gd name="connsiteX4" fmla="*/ 76204 w 171632"/>
              <a:gd name="connsiteY4" fmla="*/ 177801 h 298521"/>
              <a:gd name="connsiteX5" fmla="*/ 146054 w 171632"/>
              <a:gd name="connsiteY5" fmla="*/ 57151 h 298521"/>
              <a:gd name="connsiteX6" fmla="*/ 104779 w 171632"/>
              <a:gd name="connsiteY6" fmla="*/ 139701 h 298521"/>
              <a:gd name="connsiteX7" fmla="*/ 130179 w 171632"/>
              <a:gd name="connsiteY7" fmla="*/ 184151 h 298521"/>
              <a:gd name="connsiteX8" fmla="*/ 161929 w 171632"/>
              <a:gd name="connsiteY8" fmla="*/ 215901 h 298521"/>
              <a:gd name="connsiteX9" fmla="*/ 171454 w 171632"/>
              <a:gd name="connsiteY9" fmla="*/ 298451 h 298521"/>
              <a:gd name="connsiteX10" fmla="*/ 155579 w 171632"/>
              <a:gd name="connsiteY10" fmla="*/ 228601 h 298521"/>
              <a:gd name="connsiteX11" fmla="*/ 95254 w 171632"/>
              <a:gd name="connsiteY11" fmla="*/ 142876 h 298521"/>
              <a:gd name="connsiteX12" fmla="*/ 85729 w 171632"/>
              <a:gd name="connsiteY12" fmla="*/ 158751 h 298521"/>
              <a:gd name="connsiteX13" fmla="*/ 47629 w 171632"/>
              <a:gd name="connsiteY13" fmla="*/ 28576 h 298521"/>
              <a:gd name="connsiteX14" fmla="*/ 50804 w 171632"/>
              <a:gd name="connsiteY14" fmla="*/ 111126 h 298521"/>
              <a:gd name="connsiteX15" fmla="*/ 4 w 171632"/>
              <a:gd name="connsiteY15" fmla="*/ 1 h 298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71632" h="298521">
                <a:moveTo>
                  <a:pt x="4" y="1"/>
                </a:moveTo>
                <a:cubicBezTo>
                  <a:pt x="533" y="530"/>
                  <a:pt x="41808" y="87314"/>
                  <a:pt x="53979" y="114301"/>
                </a:cubicBezTo>
                <a:cubicBezTo>
                  <a:pt x="66150" y="141289"/>
                  <a:pt x="68267" y="157164"/>
                  <a:pt x="73029" y="161926"/>
                </a:cubicBezTo>
                <a:cubicBezTo>
                  <a:pt x="77791" y="166688"/>
                  <a:pt x="82025" y="140230"/>
                  <a:pt x="82554" y="142876"/>
                </a:cubicBezTo>
                <a:cubicBezTo>
                  <a:pt x="83083" y="145522"/>
                  <a:pt x="65621" y="192089"/>
                  <a:pt x="76204" y="177801"/>
                </a:cubicBezTo>
                <a:cubicBezTo>
                  <a:pt x="86787" y="163514"/>
                  <a:pt x="141292" y="63501"/>
                  <a:pt x="146054" y="57151"/>
                </a:cubicBezTo>
                <a:cubicBezTo>
                  <a:pt x="150816" y="50801"/>
                  <a:pt x="107425" y="118534"/>
                  <a:pt x="104779" y="139701"/>
                </a:cubicBezTo>
                <a:cubicBezTo>
                  <a:pt x="102133" y="160868"/>
                  <a:pt x="120654" y="171451"/>
                  <a:pt x="130179" y="184151"/>
                </a:cubicBezTo>
                <a:cubicBezTo>
                  <a:pt x="139704" y="196851"/>
                  <a:pt x="155050" y="196851"/>
                  <a:pt x="161929" y="215901"/>
                </a:cubicBezTo>
                <a:cubicBezTo>
                  <a:pt x="168808" y="234951"/>
                  <a:pt x="172512" y="296334"/>
                  <a:pt x="171454" y="298451"/>
                </a:cubicBezTo>
                <a:cubicBezTo>
                  <a:pt x="170396" y="300568"/>
                  <a:pt x="168279" y="254530"/>
                  <a:pt x="155579" y="228601"/>
                </a:cubicBezTo>
                <a:cubicBezTo>
                  <a:pt x="142879" y="202672"/>
                  <a:pt x="106896" y="154518"/>
                  <a:pt x="95254" y="142876"/>
                </a:cubicBezTo>
                <a:cubicBezTo>
                  <a:pt x="83612" y="131234"/>
                  <a:pt x="93666" y="177801"/>
                  <a:pt x="85729" y="158751"/>
                </a:cubicBezTo>
                <a:cubicBezTo>
                  <a:pt x="77792" y="139701"/>
                  <a:pt x="53450" y="36513"/>
                  <a:pt x="47629" y="28576"/>
                </a:cubicBezTo>
                <a:cubicBezTo>
                  <a:pt x="41808" y="20639"/>
                  <a:pt x="55566" y="112184"/>
                  <a:pt x="50804" y="111126"/>
                </a:cubicBezTo>
                <a:cubicBezTo>
                  <a:pt x="46042" y="110068"/>
                  <a:pt x="-525" y="-528"/>
                  <a:pt x="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9" name="フリーフォーム 138">
            <a:extLst>
              <a:ext uri="{FF2B5EF4-FFF2-40B4-BE49-F238E27FC236}">
                <a16:creationId xmlns:a16="http://schemas.microsoft.com/office/drawing/2014/main" id="{3F000DE4-330D-60A6-153C-F5709B728D29}"/>
              </a:ext>
            </a:extLst>
          </p:cNvPr>
          <p:cNvSpPr/>
          <p:nvPr/>
        </p:nvSpPr>
        <p:spPr>
          <a:xfrm>
            <a:off x="5491490" y="3829044"/>
            <a:ext cx="71261" cy="241434"/>
          </a:xfrm>
          <a:custGeom>
            <a:avLst/>
            <a:gdLst>
              <a:gd name="connsiteX0" fmla="*/ 71110 w 71261"/>
              <a:gd name="connsiteY0" fmla="*/ 6 h 241434"/>
              <a:gd name="connsiteX1" fmla="*/ 20310 w 71261"/>
              <a:gd name="connsiteY1" fmla="*/ 165106 h 241434"/>
              <a:gd name="connsiteX2" fmla="*/ 33010 w 71261"/>
              <a:gd name="connsiteY2" fmla="*/ 241306 h 241434"/>
              <a:gd name="connsiteX3" fmla="*/ 17135 w 71261"/>
              <a:gd name="connsiteY3" fmla="*/ 149231 h 241434"/>
              <a:gd name="connsiteX4" fmla="*/ 17135 w 71261"/>
              <a:gd name="connsiteY4" fmla="*/ 117481 h 241434"/>
              <a:gd name="connsiteX5" fmla="*/ 1260 w 71261"/>
              <a:gd name="connsiteY5" fmla="*/ 171456 h 241434"/>
              <a:gd name="connsiteX6" fmla="*/ 71110 w 71261"/>
              <a:gd name="connsiteY6" fmla="*/ 6 h 241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61" h="241434">
                <a:moveTo>
                  <a:pt x="71110" y="6"/>
                </a:moveTo>
                <a:cubicBezTo>
                  <a:pt x="74285" y="-1052"/>
                  <a:pt x="26660" y="124889"/>
                  <a:pt x="20310" y="165106"/>
                </a:cubicBezTo>
                <a:cubicBezTo>
                  <a:pt x="13960" y="205323"/>
                  <a:pt x="33539" y="243952"/>
                  <a:pt x="33010" y="241306"/>
                </a:cubicBezTo>
                <a:cubicBezTo>
                  <a:pt x="32481" y="238660"/>
                  <a:pt x="19781" y="169868"/>
                  <a:pt x="17135" y="149231"/>
                </a:cubicBezTo>
                <a:cubicBezTo>
                  <a:pt x="14489" y="128594"/>
                  <a:pt x="19781" y="113777"/>
                  <a:pt x="17135" y="117481"/>
                </a:cubicBezTo>
                <a:cubicBezTo>
                  <a:pt x="14489" y="121185"/>
                  <a:pt x="-5090" y="187860"/>
                  <a:pt x="1260" y="171456"/>
                </a:cubicBezTo>
                <a:cubicBezTo>
                  <a:pt x="7610" y="155052"/>
                  <a:pt x="67935" y="1064"/>
                  <a:pt x="71110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0" name="フリーフォーム 139">
            <a:extLst>
              <a:ext uri="{FF2B5EF4-FFF2-40B4-BE49-F238E27FC236}">
                <a16:creationId xmlns:a16="http://schemas.microsoft.com/office/drawing/2014/main" id="{5C982EDF-9736-9BB7-66F6-35750919298E}"/>
              </a:ext>
            </a:extLst>
          </p:cNvPr>
          <p:cNvSpPr/>
          <p:nvPr/>
        </p:nvSpPr>
        <p:spPr>
          <a:xfrm>
            <a:off x="6003925" y="3771900"/>
            <a:ext cx="95253" cy="224286"/>
          </a:xfrm>
          <a:custGeom>
            <a:avLst/>
            <a:gdLst>
              <a:gd name="connsiteX0" fmla="*/ 0 w 95253"/>
              <a:gd name="connsiteY0" fmla="*/ 0 h 224286"/>
              <a:gd name="connsiteX1" fmla="*/ 19050 w 95253"/>
              <a:gd name="connsiteY1" fmla="*/ 215900 h 224286"/>
              <a:gd name="connsiteX2" fmla="*/ 22225 w 95253"/>
              <a:gd name="connsiteY2" fmla="*/ 184150 h 224286"/>
              <a:gd name="connsiteX3" fmla="*/ 95250 w 95253"/>
              <a:gd name="connsiteY3" fmla="*/ 222250 h 224286"/>
              <a:gd name="connsiteX4" fmla="*/ 25400 w 95253"/>
              <a:gd name="connsiteY4" fmla="*/ 190500 h 224286"/>
              <a:gd name="connsiteX5" fmla="*/ 12700 w 95253"/>
              <a:gd name="connsiteY5" fmla="*/ 149225 h 224286"/>
              <a:gd name="connsiteX6" fmla="*/ 12700 w 95253"/>
              <a:gd name="connsiteY6" fmla="*/ 184150 h 224286"/>
              <a:gd name="connsiteX7" fmla="*/ 0 w 95253"/>
              <a:gd name="connsiteY7" fmla="*/ 0 h 22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253" h="224286">
                <a:moveTo>
                  <a:pt x="0" y="0"/>
                </a:moveTo>
                <a:cubicBezTo>
                  <a:pt x="7673" y="92604"/>
                  <a:pt x="15346" y="185208"/>
                  <a:pt x="19050" y="215900"/>
                </a:cubicBezTo>
                <a:cubicBezTo>
                  <a:pt x="22754" y="246592"/>
                  <a:pt x="9525" y="183092"/>
                  <a:pt x="22225" y="184150"/>
                </a:cubicBezTo>
                <a:cubicBezTo>
                  <a:pt x="34925" y="185208"/>
                  <a:pt x="94721" y="221192"/>
                  <a:pt x="95250" y="222250"/>
                </a:cubicBezTo>
                <a:cubicBezTo>
                  <a:pt x="95779" y="223308"/>
                  <a:pt x="39158" y="202671"/>
                  <a:pt x="25400" y="190500"/>
                </a:cubicBezTo>
                <a:cubicBezTo>
                  <a:pt x="11642" y="178329"/>
                  <a:pt x="14817" y="150283"/>
                  <a:pt x="12700" y="149225"/>
                </a:cubicBezTo>
                <a:cubicBezTo>
                  <a:pt x="10583" y="148167"/>
                  <a:pt x="12700" y="184150"/>
                  <a:pt x="12700" y="18415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1" name="フリーフォーム 140">
            <a:extLst>
              <a:ext uri="{FF2B5EF4-FFF2-40B4-BE49-F238E27FC236}">
                <a16:creationId xmlns:a16="http://schemas.microsoft.com/office/drawing/2014/main" id="{8842B6D0-F67C-3F08-BA9F-D2A54FDFAE01}"/>
              </a:ext>
            </a:extLst>
          </p:cNvPr>
          <p:cNvSpPr/>
          <p:nvPr/>
        </p:nvSpPr>
        <p:spPr>
          <a:xfrm>
            <a:off x="5427705" y="4987925"/>
            <a:ext cx="279116" cy="220214"/>
          </a:xfrm>
          <a:custGeom>
            <a:avLst/>
            <a:gdLst>
              <a:gd name="connsiteX0" fmla="*/ 255545 w 279116"/>
              <a:gd name="connsiteY0" fmla="*/ 0 h 220214"/>
              <a:gd name="connsiteX1" fmla="*/ 90445 w 279116"/>
              <a:gd name="connsiteY1" fmla="*/ 88900 h 220214"/>
              <a:gd name="connsiteX2" fmla="*/ 39645 w 279116"/>
              <a:gd name="connsiteY2" fmla="*/ 149225 h 220214"/>
              <a:gd name="connsiteX3" fmla="*/ 80920 w 279116"/>
              <a:gd name="connsiteY3" fmla="*/ 114300 h 220214"/>
              <a:gd name="connsiteX4" fmla="*/ 26945 w 279116"/>
              <a:gd name="connsiteY4" fmla="*/ 196850 h 220214"/>
              <a:gd name="connsiteX5" fmla="*/ 68220 w 279116"/>
              <a:gd name="connsiteY5" fmla="*/ 187325 h 220214"/>
              <a:gd name="connsiteX6" fmla="*/ 7895 w 279116"/>
              <a:gd name="connsiteY6" fmla="*/ 219075 h 220214"/>
              <a:gd name="connsiteX7" fmla="*/ 277770 w 279116"/>
              <a:gd name="connsiteY7" fmla="*/ 139700 h 220214"/>
              <a:gd name="connsiteX8" fmla="*/ 109495 w 279116"/>
              <a:gd name="connsiteY8" fmla="*/ 184150 h 220214"/>
              <a:gd name="connsiteX9" fmla="*/ 52345 w 279116"/>
              <a:gd name="connsiteY9" fmla="*/ 203200 h 220214"/>
              <a:gd name="connsiteX10" fmla="*/ 93620 w 279116"/>
              <a:gd name="connsiteY10" fmla="*/ 136525 h 220214"/>
              <a:gd name="connsiteX11" fmla="*/ 68220 w 279116"/>
              <a:gd name="connsiteY11" fmla="*/ 152400 h 220214"/>
              <a:gd name="connsiteX12" fmla="*/ 138070 w 279116"/>
              <a:gd name="connsiteY12" fmla="*/ 3175 h 220214"/>
              <a:gd name="connsiteX13" fmla="*/ 68220 w 279116"/>
              <a:gd name="connsiteY13" fmla="*/ 88900 h 220214"/>
              <a:gd name="connsiteX14" fmla="*/ 255545 w 279116"/>
              <a:gd name="connsiteY14" fmla="*/ 0 h 22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9116" h="220214">
                <a:moveTo>
                  <a:pt x="255545" y="0"/>
                </a:moveTo>
                <a:cubicBezTo>
                  <a:pt x="259249" y="0"/>
                  <a:pt x="126428" y="64029"/>
                  <a:pt x="90445" y="88900"/>
                </a:cubicBezTo>
                <a:cubicBezTo>
                  <a:pt x="54462" y="113771"/>
                  <a:pt x="41232" y="144992"/>
                  <a:pt x="39645" y="149225"/>
                </a:cubicBezTo>
                <a:cubicBezTo>
                  <a:pt x="38058" y="153458"/>
                  <a:pt x="83037" y="106363"/>
                  <a:pt x="80920" y="114300"/>
                </a:cubicBezTo>
                <a:cubicBezTo>
                  <a:pt x="78803" y="122237"/>
                  <a:pt x="29062" y="184679"/>
                  <a:pt x="26945" y="196850"/>
                </a:cubicBezTo>
                <a:cubicBezTo>
                  <a:pt x="24828" y="209021"/>
                  <a:pt x="71395" y="183621"/>
                  <a:pt x="68220" y="187325"/>
                </a:cubicBezTo>
                <a:cubicBezTo>
                  <a:pt x="65045" y="191029"/>
                  <a:pt x="-27030" y="227012"/>
                  <a:pt x="7895" y="219075"/>
                </a:cubicBezTo>
                <a:cubicBezTo>
                  <a:pt x="42820" y="211138"/>
                  <a:pt x="260837" y="145521"/>
                  <a:pt x="277770" y="139700"/>
                </a:cubicBezTo>
                <a:cubicBezTo>
                  <a:pt x="294703" y="133879"/>
                  <a:pt x="147066" y="173567"/>
                  <a:pt x="109495" y="184150"/>
                </a:cubicBezTo>
                <a:cubicBezTo>
                  <a:pt x="71924" y="194733"/>
                  <a:pt x="54991" y="211137"/>
                  <a:pt x="52345" y="203200"/>
                </a:cubicBezTo>
                <a:cubicBezTo>
                  <a:pt x="49699" y="195263"/>
                  <a:pt x="90974" y="144992"/>
                  <a:pt x="93620" y="136525"/>
                </a:cubicBezTo>
                <a:cubicBezTo>
                  <a:pt x="96266" y="128058"/>
                  <a:pt x="60812" y="174625"/>
                  <a:pt x="68220" y="152400"/>
                </a:cubicBezTo>
                <a:cubicBezTo>
                  <a:pt x="75628" y="130175"/>
                  <a:pt x="138070" y="13758"/>
                  <a:pt x="138070" y="3175"/>
                </a:cubicBezTo>
                <a:cubicBezTo>
                  <a:pt x="138070" y="-7408"/>
                  <a:pt x="54462" y="86783"/>
                  <a:pt x="68220" y="88900"/>
                </a:cubicBezTo>
                <a:cubicBezTo>
                  <a:pt x="81978" y="91017"/>
                  <a:pt x="251841" y="0"/>
                  <a:pt x="25554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2" name="フリーフォーム 141">
            <a:extLst>
              <a:ext uri="{FF2B5EF4-FFF2-40B4-BE49-F238E27FC236}">
                <a16:creationId xmlns:a16="http://schemas.microsoft.com/office/drawing/2014/main" id="{C92E6094-62F4-92A4-BB7F-F2CA227FC89D}"/>
              </a:ext>
            </a:extLst>
          </p:cNvPr>
          <p:cNvSpPr/>
          <p:nvPr/>
        </p:nvSpPr>
        <p:spPr>
          <a:xfrm>
            <a:off x="5368913" y="5108505"/>
            <a:ext cx="492137" cy="146195"/>
          </a:xfrm>
          <a:custGeom>
            <a:avLst/>
            <a:gdLst>
              <a:gd name="connsiteX0" fmla="*/ 12 w 492137"/>
              <a:gd name="connsiteY0" fmla="*/ 136595 h 146195"/>
              <a:gd name="connsiteX1" fmla="*/ 304812 w 492137"/>
              <a:gd name="connsiteY1" fmla="*/ 54045 h 146195"/>
              <a:gd name="connsiteX2" fmla="*/ 400062 w 492137"/>
              <a:gd name="connsiteY2" fmla="*/ 66745 h 146195"/>
              <a:gd name="connsiteX3" fmla="*/ 415937 w 492137"/>
              <a:gd name="connsiteY3" fmla="*/ 47695 h 146195"/>
              <a:gd name="connsiteX4" fmla="*/ 492137 w 492137"/>
              <a:gd name="connsiteY4" fmla="*/ 142945 h 146195"/>
              <a:gd name="connsiteX5" fmla="*/ 415937 w 492137"/>
              <a:gd name="connsiteY5" fmla="*/ 47695 h 146195"/>
              <a:gd name="connsiteX6" fmla="*/ 393712 w 492137"/>
              <a:gd name="connsiteY6" fmla="*/ 70 h 146195"/>
              <a:gd name="connsiteX7" fmla="*/ 403237 w 492137"/>
              <a:gd name="connsiteY7" fmla="*/ 57220 h 146195"/>
              <a:gd name="connsiteX8" fmla="*/ 361962 w 492137"/>
              <a:gd name="connsiteY8" fmla="*/ 146120 h 146195"/>
              <a:gd name="connsiteX9" fmla="*/ 387362 w 492137"/>
              <a:gd name="connsiteY9" fmla="*/ 41345 h 146195"/>
              <a:gd name="connsiteX10" fmla="*/ 323862 w 492137"/>
              <a:gd name="connsiteY10" fmla="*/ 41345 h 146195"/>
              <a:gd name="connsiteX11" fmla="*/ 330212 w 492137"/>
              <a:gd name="connsiteY11" fmla="*/ 28645 h 146195"/>
              <a:gd name="connsiteX12" fmla="*/ 206387 w 492137"/>
              <a:gd name="connsiteY12" fmla="*/ 50870 h 146195"/>
              <a:gd name="connsiteX13" fmla="*/ 292112 w 492137"/>
              <a:gd name="connsiteY13" fmla="*/ 22295 h 146195"/>
              <a:gd name="connsiteX14" fmla="*/ 12 w 492137"/>
              <a:gd name="connsiteY14" fmla="*/ 136595 h 146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2137" h="146195">
                <a:moveTo>
                  <a:pt x="12" y="136595"/>
                </a:moveTo>
                <a:cubicBezTo>
                  <a:pt x="2129" y="141887"/>
                  <a:pt x="238137" y="65687"/>
                  <a:pt x="304812" y="54045"/>
                </a:cubicBezTo>
                <a:cubicBezTo>
                  <a:pt x="371487" y="42403"/>
                  <a:pt x="381541" y="67803"/>
                  <a:pt x="400062" y="66745"/>
                </a:cubicBezTo>
                <a:cubicBezTo>
                  <a:pt x="418583" y="65687"/>
                  <a:pt x="400591" y="34995"/>
                  <a:pt x="415937" y="47695"/>
                </a:cubicBezTo>
                <a:cubicBezTo>
                  <a:pt x="431283" y="60395"/>
                  <a:pt x="492137" y="142945"/>
                  <a:pt x="492137" y="142945"/>
                </a:cubicBezTo>
                <a:cubicBezTo>
                  <a:pt x="492137" y="142945"/>
                  <a:pt x="432341" y="71507"/>
                  <a:pt x="415937" y="47695"/>
                </a:cubicBezTo>
                <a:cubicBezTo>
                  <a:pt x="399533" y="23883"/>
                  <a:pt x="395829" y="-1518"/>
                  <a:pt x="393712" y="70"/>
                </a:cubicBezTo>
                <a:cubicBezTo>
                  <a:pt x="391595" y="1658"/>
                  <a:pt x="408529" y="32878"/>
                  <a:pt x="403237" y="57220"/>
                </a:cubicBezTo>
                <a:cubicBezTo>
                  <a:pt x="397945" y="81562"/>
                  <a:pt x="364608" y="148766"/>
                  <a:pt x="361962" y="146120"/>
                </a:cubicBezTo>
                <a:cubicBezTo>
                  <a:pt x="359316" y="143474"/>
                  <a:pt x="393712" y="58807"/>
                  <a:pt x="387362" y="41345"/>
                </a:cubicBezTo>
                <a:cubicBezTo>
                  <a:pt x="381012" y="23883"/>
                  <a:pt x="323862" y="41345"/>
                  <a:pt x="323862" y="41345"/>
                </a:cubicBezTo>
                <a:cubicBezTo>
                  <a:pt x="314337" y="39228"/>
                  <a:pt x="349791" y="27058"/>
                  <a:pt x="330212" y="28645"/>
                </a:cubicBezTo>
                <a:cubicBezTo>
                  <a:pt x="310633" y="30232"/>
                  <a:pt x="212737" y="51928"/>
                  <a:pt x="206387" y="50870"/>
                </a:cubicBezTo>
                <a:cubicBezTo>
                  <a:pt x="200037" y="49812"/>
                  <a:pt x="322804" y="9595"/>
                  <a:pt x="292112" y="22295"/>
                </a:cubicBezTo>
                <a:cubicBezTo>
                  <a:pt x="261420" y="34995"/>
                  <a:pt x="-2105" y="131303"/>
                  <a:pt x="12" y="1365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3" name="フリーフォーム 142">
            <a:extLst>
              <a:ext uri="{FF2B5EF4-FFF2-40B4-BE49-F238E27FC236}">
                <a16:creationId xmlns:a16="http://schemas.microsoft.com/office/drawing/2014/main" id="{B9E1472F-D523-1C2B-0D57-7171DBDA621E}"/>
              </a:ext>
            </a:extLst>
          </p:cNvPr>
          <p:cNvSpPr/>
          <p:nvPr/>
        </p:nvSpPr>
        <p:spPr>
          <a:xfrm>
            <a:off x="5670335" y="5133810"/>
            <a:ext cx="155790" cy="174799"/>
          </a:xfrm>
          <a:custGeom>
            <a:avLst/>
            <a:gdLst>
              <a:gd name="connsiteX0" fmla="*/ 92290 w 155790"/>
              <a:gd name="connsiteY0" fmla="*/ 165 h 174799"/>
              <a:gd name="connsiteX1" fmla="*/ 38315 w 155790"/>
              <a:gd name="connsiteY1" fmla="*/ 123990 h 174799"/>
              <a:gd name="connsiteX2" fmla="*/ 25615 w 155790"/>
              <a:gd name="connsiteY2" fmla="*/ 174790 h 174799"/>
              <a:gd name="connsiteX3" fmla="*/ 60540 w 155790"/>
              <a:gd name="connsiteY3" fmla="*/ 120815 h 174799"/>
              <a:gd name="connsiteX4" fmla="*/ 155790 w 155790"/>
              <a:gd name="connsiteY4" fmla="*/ 114465 h 174799"/>
              <a:gd name="connsiteX5" fmla="*/ 60540 w 155790"/>
              <a:gd name="connsiteY5" fmla="*/ 114465 h 174799"/>
              <a:gd name="connsiteX6" fmla="*/ 28790 w 155790"/>
              <a:gd name="connsiteY6" fmla="*/ 146215 h 174799"/>
              <a:gd name="connsiteX7" fmla="*/ 12915 w 155790"/>
              <a:gd name="connsiteY7" fmla="*/ 66840 h 174799"/>
              <a:gd name="connsiteX8" fmla="*/ 6565 w 155790"/>
              <a:gd name="connsiteY8" fmla="*/ 152565 h 174799"/>
              <a:gd name="connsiteX9" fmla="*/ 92290 w 155790"/>
              <a:gd name="connsiteY9" fmla="*/ 165 h 17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5790" h="174799">
                <a:moveTo>
                  <a:pt x="92290" y="165"/>
                </a:moveTo>
                <a:cubicBezTo>
                  <a:pt x="97582" y="-4598"/>
                  <a:pt x="49427" y="94886"/>
                  <a:pt x="38315" y="123990"/>
                </a:cubicBezTo>
                <a:cubicBezTo>
                  <a:pt x="27202" y="153094"/>
                  <a:pt x="21911" y="175319"/>
                  <a:pt x="25615" y="174790"/>
                </a:cubicBezTo>
                <a:cubicBezTo>
                  <a:pt x="29319" y="174261"/>
                  <a:pt x="38844" y="130869"/>
                  <a:pt x="60540" y="120815"/>
                </a:cubicBezTo>
                <a:cubicBezTo>
                  <a:pt x="82236" y="110761"/>
                  <a:pt x="155790" y="115523"/>
                  <a:pt x="155790" y="114465"/>
                </a:cubicBezTo>
                <a:cubicBezTo>
                  <a:pt x="155790" y="113407"/>
                  <a:pt x="81706" y="109173"/>
                  <a:pt x="60540" y="114465"/>
                </a:cubicBezTo>
                <a:cubicBezTo>
                  <a:pt x="39374" y="119757"/>
                  <a:pt x="36727" y="154152"/>
                  <a:pt x="28790" y="146215"/>
                </a:cubicBezTo>
                <a:cubicBezTo>
                  <a:pt x="20853" y="138278"/>
                  <a:pt x="16619" y="65782"/>
                  <a:pt x="12915" y="66840"/>
                </a:cubicBezTo>
                <a:cubicBezTo>
                  <a:pt x="9211" y="67898"/>
                  <a:pt x="-9839" y="166853"/>
                  <a:pt x="6565" y="152565"/>
                </a:cubicBezTo>
                <a:cubicBezTo>
                  <a:pt x="22969" y="138277"/>
                  <a:pt x="86998" y="4928"/>
                  <a:pt x="92290" y="1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4" name="フリーフォーム 143">
            <a:extLst>
              <a:ext uri="{FF2B5EF4-FFF2-40B4-BE49-F238E27FC236}">
                <a16:creationId xmlns:a16="http://schemas.microsoft.com/office/drawing/2014/main" id="{1CBDA4A5-FEB5-56CC-D4D7-04BF4C4FDC33}"/>
              </a:ext>
            </a:extLst>
          </p:cNvPr>
          <p:cNvSpPr/>
          <p:nvPr/>
        </p:nvSpPr>
        <p:spPr>
          <a:xfrm>
            <a:off x="5441349" y="5162454"/>
            <a:ext cx="273450" cy="146173"/>
          </a:xfrm>
          <a:custGeom>
            <a:avLst/>
            <a:gdLst>
              <a:gd name="connsiteX0" fmla="*/ 601 w 273450"/>
              <a:gd name="connsiteY0" fmla="*/ 98521 h 146173"/>
              <a:gd name="connsiteX1" fmla="*/ 267301 w 273450"/>
              <a:gd name="connsiteY1" fmla="*/ 15971 h 146173"/>
              <a:gd name="connsiteX2" fmla="*/ 194276 w 273450"/>
              <a:gd name="connsiteY2" fmla="*/ 57246 h 146173"/>
              <a:gd name="connsiteX3" fmla="*/ 89501 w 273450"/>
              <a:gd name="connsiteY3" fmla="*/ 117571 h 146173"/>
              <a:gd name="connsiteX4" fmla="*/ 172051 w 273450"/>
              <a:gd name="connsiteY4" fmla="*/ 76296 h 146173"/>
              <a:gd name="connsiteX5" fmla="*/ 222851 w 273450"/>
              <a:gd name="connsiteY5" fmla="*/ 146146 h 146173"/>
              <a:gd name="connsiteX6" fmla="*/ 165701 w 273450"/>
              <a:gd name="connsiteY6" fmla="*/ 66771 h 146173"/>
              <a:gd name="connsiteX7" fmla="*/ 156176 w 273450"/>
              <a:gd name="connsiteY7" fmla="*/ 28671 h 146173"/>
              <a:gd name="connsiteX8" fmla="*/ 216501 w 273450"/>
              <a:gd name="connsiteY8" fmla="*/ 22321 h 146173"/>
              <a:gd name="connsiteX9" fmla="*/ 137126 w 273450"/>
              <a:gd name="connsiteY9" fmla="*/ 35021 h 146173"/>
              <a:gd name="connsiteX10" fmla="*/ 248251 w 273450"/>
              <a:gd name="connsiteY10" fmla="*/ 96 h 146173"/>
              <a:gd name="connsiteX11" fmla="*/ 86326 w 273450"/>
              <a:gd name="connsiteY11" fmla="*/ 47721 h 146173"/>
              <a:gd name="connsiteX12" fmla="*/ 191101 w 273450"/>
              <a:gd name="connsiteY12" fmla="*/ 19146 h 146173"/>
              <a:gd name="connsiteX13" fmla="*/ 601 w 273450"/>
              <a:gd name="connsiteY13" fmla="*/ 98521 h 14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3450" h="146173">
                <a:moveTo>
                  <a:pt x="601" y="98521"/>
                </a:moveTo>
                <a:cubicBezTo>
                  <a:pt x="13301" y="97992"/>
                  <a:pt x="235022" y="22850"/>
                  <a:pt x="267301" y="15971"/>
                </a:cubicBezTo>
                <a:cubicBezTo>
                  <a:pt x="299580" y="9092"/>
                  <a:pt x="194276" y="57246"/>
                  <a:pt x="194276" y="57246"/>
                </a:cubicBezTo>
                <a:cubicBezTo>
                  <a:pt x="164643" y="74179"/>
                  <a:pt x="93205" y="114396"/>
                  <a:pt x="89501" y="117571"/>
                </a:cubicBezTo>
                <a:cubicBezTo>
                  <a:pt x="85797" y="120746"/>
                  <a:pt x="149826" y="71533"/>
                  <a:pt x="172051" y="76296"/>
                </a:cubicBezTo>
                <a:cubicBezTo>
                  <a:pt x="194276" y="81058"/>
                  <a:pt x="223909" y="147734"/>
                  <a:pt x="222851" y="146146"/>
                </a:cubicBezTo>
                <a:cubicBezTo>
                  <a:pt x="221793" y="144558"/>
                  <a:pt x="176813" y="86350"/>
                  <a:pt x="165701" y="66771"/>
                </a:cubicBezTo>
                <a:cubicBezTo>
                  <a:pt x="154589" y="47192"/>
                  <a:pt x="147709" y="36079"/>
                  <a:pt x="156176" y="28671"/>
                </a:cubicBezTo>
                <a:cubicBezTo>
                  <a:pt x="164643" y="21263"/>
                  <a:pt x="219676" y="21263"/>
                  <a:pt x="216501" y="22321"/>
                </a:cubicBezTo>
                <a:cubicBezTo>
                  <a:pt x="213326" y="23379"/>
                  <a:pt x="131834" y="38725"/>
                  <a:pt x="137126" y="35021"/>
                </a:cubicBezTo>
                <a:cubicBezTo>
                  <a:pt x="142418" y="31317"/>
                  <a:pt x="256718" y="-2021"/>
                  <a:pt x="248251" y="96"/>
                </a:cubicBezTo>
                <a:cubicBezTo>
                  <a:pt x="239784" y="2213"/>
                  <a:pt x="95851" y="44546"/>
                  <a:pt x="86326" y="47721"/>
                </a:cubicBezTo>
                <a:cubicBezTo>
                  <a:pt x="76801" y="50896"/>
                  <a:pt x="201684" y="12796"/>
                  <a:pt x="191101" y="19146"/>
                </a:cubicBezTo>
                <a:cubicBezTo>
                  <a:pt x="180518" y="25496"/>
                  <a:pt x="-12099" y="99050"/>
                  <a:pt x="601" y="985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5" name="フリーフォーム 144">
            <a:extLst>
              <a:ext uri="{FF2B5EF4-FFF2-40B4-BE49-F238E27FC236}">
                <a16:creationId xmlns:a16="http://schemas.microsoft.com/office/drawing/2014/main" id="{623ED378-0AC0-9CEF-10D6-2FF0572166CC}"/>
              </a:ext>
            </a:extLst>
          </p:cNvPr>
          <p:cNvSpPr/>
          <p:nvPr/>
        </p:nvSpPr>
        <p:spPr>
          <a:xfrm>
            <a:off x="5746716" y="5101115"/>
            <a:ext cx="231867" cy="166676"/>
          </a:xfrm>
          <a:custGeom>
            <a:avLst/>
            <a:gdLst>
              <a:gd name="connsiteX0" fmla="*/ 34 w 231867"/>
              <a:gd name="connsiteY0" fmla="*/ 16985 h 166676"/>
              <a:gd name="connsiteX1" fmla="*/ 111159 w 231867"/>
              <a:gd name="connsiteY1" fmla="*/ 10635 h 166676"/>
              <a:gd name="connsiteX2" fmla="*/ 142909 w 231867"/>
              <a:gd name="connsiteY2" fmla="*/ 64610 h 166676"/>
              <a:gd name="connsiteX3" fmla="*/ 187359 w 231867"/>
              <a:gd name="connsiteY3" fmla="*/ 39210 h 166676"/>
              <a:gd name="connsiteX4" fmla="*/ 231809 w 231867"/>
              <a:gd name="connsiteY4" fmla="*/ 134460 h 166676"/>
              <a:gd name="connsiteX5" fmla="*/ 177834 w 231867"/>
              <a:gd name="connsiteY5" fmla="*/ 45560 h 166676"/>
              <a:gd name="connsiteX6" fmla="*/ 152434 w 231867"/>
              <a:gd name="connsiteY6" fmla="*/ 58260 h 166676"/>
              <a:gd name="connsiteX7" fmla="*/ 120684 w 231867"/>
              <a:gd name="connsiteY7" fmla="*/ 166210 h 166676"/>
              <a:gd name="connsiteX8" fmla="*/ 114334 w 231867"/>
              <a:gd name="connsiteY8" fmla="*/ 10635 h 166676"/>
              <a:gd name="connsiteX9" fmla="*/ 69884 w 231867"/>
              <a:gd name="connsiteY9" fmla="*/ 93185 h 166676"/>
              <a:gd name="connsiteX10" fmla="*/ 54009 w 231867"/>
              <a:gd name="connsiteY10" fmla="*/ 118585 h 166676"/>
              <a:gd name="connsiteX11" fmla="*/ 98459 w 231867"/>
              <a:gd name="connsiteY11" fmla="*/ 4285 h 166676"/>
              <a:gd name="connsiteX12" fmla="*/ 34 w 231867"/>
              <a:gd name="connsiteY12" fmla="*/ 16985 h 16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1867" h="166676">
                <a:moveTo>
                  <a:pt x="34" y="16985"/>
                </a:moveTo>
                <a:cubicBezTo>
                  <a:pt x="2151" y="18043"/>
                  <a:pt x="87347" y="2697"/>
                  <a:pt x="111159" y="10635"/>
                </a:cubicBezTo>
                <a:cubicBezTo>
                  <a:pt x="134972" y="18573"/>
                  <a:pt x="130209" y="59847"/>
                  <a:pt x="142909" y="64610"/>
                </a:cubicBezTo>
                <a:cubicBezTo>
                  <a:pt x="155609" y="69373"/>
                  <a:pt x="172543" y="27568"/>
                  <a:pt x="187359" y="39210"/>
                </a:cubicBezTo>
                <a:cubicBezTo>
                  <a:pt x="202175" y="50852"/>
                  <a:pt x="233397" y="133402"/>
                  <a:pt x="231809" y="134460"/>
                </a:cubicBezTo>
                <a:cubicBezTo>
                  <a:pt x="230221" y="135518"/>
                  <a:pt x="191063" y="58260"/>
                  <a:pt x="177834" y="45560"/>
                </a:cubicBezTo>
                <a:cubicBezTo>
                  <a:pt x="164605" y="32860"/>
                  <a:pt x="161959" y="38152"/>
                  <a:pt x="152434" y="58260"/>
                </a:cubicBezTo>
                <a:cubicBezTo>
                  <a:pt x="142909" y="78368"/>
                  <a:pt x="127034" y="174147"/>
                  <a:pt x="120684" y="166210"/>
                </a:cubicBezTo>
                <a:cubicBezTo>
                  <a:pt x="114334" y="158273"/>
                  <a:pt x="122801" y="22806"/>
                  <a:pt x="114334" y="10635"/>
                </a:cubicBezTo>
                <a:cubicBezTo>
                  <a:pt x="105867" y="-1536"/>
                  <a:pt x="79938" y="75193"/>
                  <a:pt x="69884" y="93185"/>
                </a:cubicBezTo>
                <a:cubicBezTo>
                  <a:pt x="59830" y="111177"/>
                  <a:pt x="49246" y="133402"/>
                  <a:pt x="54009" y="118585"/>
                </a:cubicBezTo>
                <a:cubicBezTo>
                  <a:pt x="58772" y="103768"/>
                  <a:pt x="101634" y="18572"/>
                  <a:pt x="98459" y="4285"/>
                </a:cubicBezTo>
                <a:cubicBezTo>
                  <a:pt x="95284" y="-10002"/>
                  <a:pt x="-2083" y="15927"/>
                  <a:pt x="34" y="169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6" name="フリーフォーム 145">
            <a:extLst>
              <a:ext uri="{FF2B5EF4-FFF2-40B4-BE49-F238E27FC236}">
                <a16:creationId xmlns:a16="http://schemas.microsoft.com/office/drawing/2014/main" id="{AF7F9A6E-CCC8-6EA2-524B-11A1DB21E0A1}"/>
              </a:ext>
            </a:extLst>
          </p:cNvPr>
          <p:cNvSpPr/>
          <p:nvPr/>
        </p:nvSpPr>
        <p:spPr>
          <a:xfrm>
            <a:off x="5730862" y="5215957"/>
            <a:ext cx="244502" cy="89471"/>
          </a:xfrm>
          <a:custGeom>
            <a:avLst/>
            <a:gdLst>
              <a:gd name="connsiteX0" fmla="*/ 13 w 244502"/>
              <a:gd name="connsiteY0" fmla="*/ 89468 h 89471"/>
              <a:gd name="connsiteX1" fmla="*/ 180988 w 244502"/>
              <a:gd name="connsiteY1" fmla="*/ 10093 h 89471"/>
              <a:gd name="connsiteX2" fmla="*/ 244488 w 244502"/>
              <a:gd name="connsiteY2" fmla="*/ 25968 h 89471"/>
              <a:gd name="connsiteX3" fmla="*/ 187338 w 244502"/>
              <a:gd name="connsiteY3" fmla="*/ 568 h 89471"/>
              <a:gd name="connsiteX4" fmla="*/ 190513 w 244502"/>
              <a:gd name="connsiteY4" fmla="*/ 13268 h 89471"/>
              <a:gd name="connsiteX5" fmla="*/ 13 w 244502"/>
              <a:gd name="connsiteY5" fmla="*/ 89468 h 89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502" h="89471">
                <a:moveTo>
                  <a:pt x="13" y="89468"/>
                </a:moveTo>
                <a:cubicBezTo>
                  <a:pt x="-1574" y="88939"/>
                  <a:pt x="140242" y="20676"/>
                  <a:pt x="180988" y="10093"/>
                </a:cubicBezTo>
                <a:cubicBezTo>
                  <a:pt x="221734" y="-490"/>
                  <a:pt x="243430" y="27556"/>
                  <a:pt x="244488" y="25968"/>
                </a:cubicBezTo>
                <a:cubicBezTo>
                  <a:pt x="245546" y="24380"/>
                  <a:pt x="187338" y="568"/>
                  <a:pt x="187338" y="568"/>
                </a:cubicBezTo>
                <a:cubicBezTo>
                  <a:pt x="178342" y="-1549"/>
                  <a:pt x="216442" y="2155"/>
                  <a:pt x="190513" y="13268"/>
                </a:cubicBezTo>
                <a:cubicBezTo>
                  <a:pt x="164584" y="24380"/>
                  <a:pt x="1600" y="89997"/>
                  <a:pt x="13" y="894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7" name="フリーフォーム 146">
            <a:extLst>
              <a:ext uri="{FF2B5EF4-FFF2-40B4-BE49-F238E27FC236}">
                <a16:creationId xmlns:a16="http://schemas.microsoft.com/office/drawing/2014/main" id="{273B2371-9CA4-263A-57EE-0D901732559A}"/>
              </a:ext>
            </a:extLst>
          </p:cNvPr>
          <p:cNvSpPr/>
          <p:nvPr/>
        </p:nvSpPr>
        <p:spPr>
          <a:xfrm>
            <a:off x="5865725" y="5089287"/>
            <a:ext cx="471598" cy="213046"/>
          </a:xfrm>
          <a:custGeom>
            <a:avLst/>
            <a:gdLst>
              <a:gd name="connsiteX0" fmla="*/ 1675 w 471598"/>
              <a:gd name="connsiteY0" fmla="*/ 19288 h 213046"/>
              <a:gd name="connsiteX1" fmla="*/ 223925 w 471598"/>
              <a:gd name="connsiteY1" fmla="*/ 238 h 213046"/>
              <a:gd name="connsiteX2" fmla="*/ 163600 w 471598"/>
              <a:gd name="connsiteY2" fmla="*/ 9763 h 213046"/>
              <a:gd name="connsiteX3" fmla="*/ 277900 w 471598"/>
              <a:gd name="connsiteY3" fmla="*/ 25638 h 213046"/>
              <a:gd name="connsiteX4" fmla="*/ 239800 w 471598"/>
              <a:gd name="connsiteY4" fmla="*/ 57388 h 213046"/>
              <a:gd name="connsiteX5" fmla="*/ 236625 w 471598"/>
              <a:gd name="connsiteY5" fmla="*/ 117713 h 213046"/>
              <a:gd name="connsiteX6" fmla="*/ 157250 w 471598"/>
              <a:gd name="connsiteY6" fmla="*/ 124063 h 213046"/>
              <a:gd name="connsiteX7" fmla="*/ 109625 w 471598"/>
              <a:gd name="connsiteY7" fmla="*/ 139938 h 213046"/>
              <a:gd name="connsiteX8" fmla="*/ 147725 w 471598"/>
              <a:gd name="connsiteY8" fmla="*/ 212963 h 213046"/>
              <a:gd name="connsiteX9" fmla="*/ 119150 w 471598"/>
              <a:gd name="connsiteY9" fmla="*/ 124063 h 213046"/>
              <a:gd name="connsiteX10" fmla="*/ 189000 w 471598"/>
              <a:gd name="connsiteY10" fmla="*/ 19288 h 213046"/>
              <a:gd name="connsiteX11" fmla="*/ 131850 w 471598"/>
              <a:gd name="connsiteY11" fmla="*/ 105013 h 213046"/>
              <a:gd name="connsiteX12" fmla="*/ 204875 w 471598"/>
              <a:gd name="connsiteY12" fmla="*/ 130413 h 213046"/>
              <a:gd name="connsiteX13" fmla="*/ 239800 w 471598"/>
              <a:gd name="connsiteY13" fmla="*/ 82788 h 213046"/>
              <a:gd name="connsiteX14" fmla="*/ 189000 w 471598"/>
              <a:gd name="connsiteY14" fmla="*/ 76438 h 213046"/>
              <a:gd name="connsiteX15" fmla="*/ 268375 w 471598"/>
              <a:gd name="connsiteY15" fmla="*/ 238 h 213046"/>
              <a:gd name="connsiteX16" fmla="*/ 471575 w 471598"/>
              <a:gd name="connsiteY16" fmla="*/ 51038 h 213046"/>
              <a:gd name="connsiteX17" fmla="*/ 281075 w 471598"/>
              <a:gd name="connsiteY17" fmla="*/ 9763 h 213046"/>
              <a:gd name="connsiteX18" fmla="*/ 163600 w 471598"/>
              <a:gd name="connsiteY18" fmla="*/ 12938 h 213046"/>
              <a:gd name="connsiteX19" fmla="*/ 46125 w 471598"/>
              <a:gd name="connsiteY19" fmla="*/ 92313 h 213046"/>
              <a:gd name="connsiteX20" fmla="*/ 115975 w 471598"/>
              <a:gd name="connsiteY20" fmla="*/ 22463 h 213046"/>
              <a:gd name="connsiteX21" fmla="*/ 1675 w 471598"/>
              <a:gd name="connsiteY21" fmla="*/ 19288 h 21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71598" h="213046">
                <a:moveTo>
                  <a:pt x="1675" y="19288"/>
                </a:moveTo>
                <a:cubicBezTo>
                  <a:pt x="19667" y="15584"/>
                  <a:pt x="196938" y="1825"/>
                  <a:pt x="223925" y="238"/>
                </a:cubicBezTo>
                <a:cubicBezTo>
                  <a:pt x="250912" y="-1349"/>
                  <a:pt x="154604" y="5530"/>
                  <a:pt x="163600" y="9763"/>
                </a:cubicBezTo>
                <a:cubicBezTo>
                  <a:pt x="172596" y="13996"/>
                  <a:pt x="265200" y="17701"/>
                  <a:pt x="277900" y="25638"/>
                </a:cubicBezTo>
                <a:cubicBezTo>
                  <a:pt x="290600" y="33575"/>
                  <a:pt x="246679" y="42042"/>
                  <a:pt x="239800" y="57388"/>
                </a:cubicBezTo>
                <a:cubicBezTo>
                  <a:pt x="232921" y="72734"/>
                  <a:pt x="250383" y="106600"/>
                  <a:pt x="236625" y="117713"/>
                </a:cubicBezTo>
                <a:cubicBezTo>
                  <a:pt x="222867" y="128826"/>
                  <a:pt x="178417" y="120359"/>
                  <a:pt x="157250" y="124063"/>
                </a:cubicBezTo>
                <a:cubicBezTo>
                  <a:pt x="136083" y="127767"/>
                  <a:pt x="111212" y="125121"/>
                  <a:pt x="109625" y="139938"/>
                </a:cubicBezTo>
                <a:cubicBezTo>
                  <a:pt x="108038" y="154755"/>
                  <a:pt x="146138" y="215609"/>
                  <a:pt x="147725" y="212963"/>
                </a:cubicBezTo>
                <a:cubicBezTo>
                  <a:pt x="149313" y="210317"/>
                  <a:pt x="112271" y="156342"/>
                  <a:pt x="119150" y="124063"/>
                </a:cubicBezTo>
                <a:cubicBezTo>
                  <a:pt x="126029" y="91784"/>
                  <a:pt x="189000" y="19288"/>
                  <a:pt x="189000" y="19288"/>
                </a:cubicBezTo>
                <a:cubicBezTo>
                  <a:pt x="191117" y="16113"/>
                  <a:pt x="129204" y="86492"/>
                  <a:pt x="131850" y="105013"/>
                </a:cubicBezTo>
                <a:cubicBezTo>
                  <a:pt x="134496" y="123534"/>
                  <a:pt x="186883" y="134117"/>
                  <a:pt x="204875" y="130413"/>
                </a:cubicBezTo>
                <a:cubicBezTo>
                  <a:pt x="222867" y="126709"/>
                  <a:pt x="242446" y="91784"/>
                  <a:pt x="239800" y="82788"/>
                </a:cubicBezTo>
                <a:cubicBezTo>
                  <a:pt x="237154" y="73792"/>
                  <a:pt x="184238" y="90196"/>
                  <a:pt x="189000" y="76438"/>
                </a:cubicBezTo>
                <a:cubicBezTo>
                  <a:pt x="193762" y="62680"/>
                  <a:pt x="221279" y="4471"/>
                  <a:pt x="268375" y="238"/>
                </a:cubicBezTo>
                <a:cubicBezTo>
                  <a:pt x="315471" y="-3995"/>
                  <a:pt x="469458" y="49450"/>
                  <a:pt x="471575" y="51038"/>
                </a:cubicBezTo>
                <a:cubicBezTo>
                  <a:pt x="473692" y="52626"/>
                  <a:pt x="332404" y="16113"/>
                  <a:pt x="281075" y="9763"/>
                </a:cubicBezTo>
                <a:cubicBezTo>
                  <a:pt x="229746" y="3413"/>
                  <a:pt x="202758" y="-820"/>
                  <a:pt x="163600" y="12938"/>
                </a:cubicBezTo>
                <a:cubicBezTo>
                  <a:pt x="124442" y="26696"/>
                  <a:pt x="54063" y="90725"/>
                  <a:pt x="46125" y="92313"/>
                </a:cubicBezTo>
                <a:cubicBezTo>
                  <a:pt x="38187" y="93901"/>
                  <a:pt x="115446" y="35692"/>
                  <a:pt x="115975" y="22463"/>
                </a:cubicBezTo>
                <a:cubicBezTo>
                  <a:pt x="116504" y="9234"/>
                  <a:pt x="-16317" y="22992"/>
                  <a:pt x="1675" y="192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8" name="フリーフォーム 147">
            <a:extLst>
              <a:ext uri="{FF2B5EF4-FFF2-40B4-BE49-F238E27FC236}">
                <a16:creationId xmlns:a16="http://schemas.microsoft.com/office/drawing/2014/main" id="{5FF25CFB-375D-F82B-CE19-6CE80215BDB0}"/>
              </a:ext>
            </a:extLst>
          </p:cNvPr>
          <p:cNvSpPr/>
          <p:nvPr/>
        </p:nvSpPr>
        <p:spPr>
          <a:xfrm>
            <a:off x="5311523" y="5225787"/>
            <a:ext cx="384968" cy="89211"/>
          </a:xfrm>
          <a:custGeom>
            <a:avLst/>
            <a:gdLst>
              <a:gd name="connsiteX0" fmla="*/ 252 w 384968"/>
              <a:gd name="connsiteY0" fmla="*/ 38363 h 89211"/>
              <a:gd name="connsiteX1" fmla="*/ 282827 w 384968"/>
              <a:gd name="connsiteY1" fmla="*/ 38363 h 89211"/>
              <a:gd name="connsiteX2" fmla="*/ 235202 w 384968"/>
              <a:gd name="connsiteY2" fmla="*/ 28838 h 89211"/>
              <a:gd name="connsiteX3" fmla="*/ 384427 w 384968"/>
              <a:gd name="connsiteY3" fmla="*/ 89163 h 89211"/>
              <a:gd name="connsiteX4" fmla="*/ 282827 w 384968"/>
              <a:gd name="connsiteY4" fmla="*/ 38363 h 89211"/>
              <a:gd name="connsiteX5" fmla="*/ 216152 w 384968"/>
              <a:gd name="connsiteY5" fmla="*/ 263 h 89211"/>
              <a:gd name="connsiteX6" fmla="*/ 232027 w 384968"/>
              <a:gd name="connsiteY6" fmla="*/ 22488 h 89211"/>
              <a:gd name="connsiteX7" fmla="*/ 252 w 384968"/>
              <a:gd name="connsiteY7" fmla="*/ 38363 h 89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968" h="89211">
                <a:moveTo>
                  <a:pt x="252" y="38363"/>
                </a:moveTo>
                <a:cubicBezTo>
                  <a:pt x="8719" y="41009"/>
                  <a:pt x="243669" y="39950"/>
                  <a:pt x="282827" y="38363"/>
                </a:cubicBezTo>
                <a:cubicBezTo>
                  <a:pt x="321985" y="36776"/>
                  <a:pt x="218269" y="20371"/>
                  <a:pt x="235202" y="28838"/>
                </a:cubicBezTo>
                <a:cubicBezTo>
                  <a:pt x="252135" y="37305"/>
                  <a:pt x="376489" y="87575"/>
                  <a:pt x="384427" y="89163"/>
                </a:cubicBezTo>
                <a:cubicBezTo>
                  <a:pt x="392365" y="90751"/>
                  <a:pt x="310873" y="53180"/>
                  <a:pt x="282827" y="38363"/>
                </a:cubicBezTo>
                <a:cubicBezTo>
                  <a:pt x="254781" y="23546"/>
                  <a:pt x="224619" y="2909"/>
                  <a:pt x="216152" y="263"/>
                </a:cubicBezTo>
                <a:cubicBezTo>
                  <a:pt x="207685" y="-2383"/>
                  <a:pt x="265365" y="15609"/>
                  <a:pt x="232027" y="22488"/>
                </a:cubicBezTo>
                <a:cubicBezTo>
                  <a:pt x="198689" y="29367"/>
                  <a:pt x="-8215" y="35717"/>
                  <a:pt x="252" y="383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9" name="フリーフォーム 148">
            <a:extLst>
              <a:ext uri="{FF2B5EF4-FFF2-40B4-BE49-F238E27FC236}">
                <a16:creationId xmlns:a16="http://schemas.microsoft.com/office/drawing/2014/main" id="{1C93CBDC-F1E6-5A00-7BBC-3EFF1F1079ED}"/>
              </a:ext>
            </a:extLst>
          </p:cNvPr>
          <p:cNvSpPr/>
          <p:nvPr/>
        </p:nvSpPr>
        <p:spPr>
          <a:xfrm>
            <a:off x="5816006" y="5225936"/>
            <a:ext cx="214996" cy="79639"/>
          </a:xfrm>
          <a:custGeom>
            <a:avLst/>
            <a:gdLst>
              <a:gd name="connsiteX0" fmla="*/ 594 w 214996"/>
              <a:gd name="connsiteY0" fmla="*/ 3289 h 79639"/>
              <a:gd name="connsiteX1" fmla="*/ 206969 w 214996"/>
              <a:gd name="connsiteY1" fmla="*/ 76314 h 79639"/>
              <a:gd name="connsiteX2" fmla="*/ 168869 w 214996"/>
              <a:gd name="connsiteY2" fmla="*/ 60439 h 79639"/>
              <a:gd name="connsiteX3" fmla="*/ 130769 w 214996"/>
              <a:gd name="connsiteY3" fmla="*/ 114 h 79639"/>
              <a:gd name="connsiteX4" fmla="*/ 143469 w 214996"/>
              <a:gd name="connsiteY4" fmla="*/ 44564 h 79639"/>
              <a:gd name="connsiteX5" fmla="*/ 594 w 214996"/>
              <a:gd name="connsiteY5" fmla="*/ 3289 h 79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996" h="79639">
                <a:moveTo>
                  <a:pt x="594" y="3289"/>
                </a:moveTo>
                <a:cubicBezTo>
                  <a:pt x="11177" y="8581"/>
                  <a:pt x="178923" y="66789"/>
                  <a:pt x="206969" y="76314"/>
                </a:cubicBezTo>
                <a:cubicBezTo>
                  <a:pt x="235015" y="85839"/>
                  <a:pt x="181569" y="73139"/>
                  <a:pt x="168869" y="60439"/>
                </a:cubicBezTo>
                <a:cubicBezTo>
                  <a:pt x="156169" y="47739"/>
                  <a:pt x="135002" y="2760"/>
                  <a:pt x="130769" y="114"/>
                </a:cubicBezTo>
                <a:cubicBezTo>
                  <a:pt x="126536" y="-2532"/>
                  <a:pt x="163048" y="41389"/>
                  <a:pt x="143469" y="44564"/>
                </a:cubicBezTo>
                <a:cubicBezTo>
                  <a:pt x="123890" y="47739"/>
                  <a:pt x="-9989" y="-2003"/>
                  <a:pt x="594" y="32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0" name="フリーフォーム 149">
            <a:extLst>
              <a:ext uri="{FF2B5EF4-FFF2-40B4-BE49-F238E27FC236}">
                <a16:creationId xmlns:a16="http://schemas.microsoft.com/office/drawing/2014/main" id="{75A2A23C-B4F3-0B57-B389-22C90362E1E8}"/>
              </a:ext>
            </a:extLst>
          </p:cNvPr>
          <p:cNvSpPr/>
          <p:nvPr/>
        </p:nvSpPr>
        <p:spPr>
          <a:xfrm>
            <a:off x="5991157" y="5092700"/>
            <a:ext cx="401755" cy="241300"/>
          </a:xfrm>
          <a:custGeom>
            <a:avLst/>
            <a:gdLst>
              <a:gd name="connsiteX0" fmla="*/ 257243 w 401755"/>
              <a:gd name="connsiteY0" fmla="*/ 0 h 241300"/>
              <a:gd name="connsiteX1" fmla="*/ 374718 w 401755"/>
              <a:gd name="connsiteY1" fmla="*/ 57150 h 241300"/>
              <a:gd name="connsiteX2" fmla="*/ 177868 w 401755"/>
              <a:gd name="connsiteY2" fmla="*/ 50800 h 241300"/>
              <a:gd name="connsiteX3" fmla="*/ 120718 w 401755"/>
              <a:gd name="connsiteY3" fmla="*/ 60325 h 241300"/>
              <a:gd name="connsiteX4" fmla="*/ 190568 w 401755"/>
              <a:gd name="connsiteY4" fmla="*/ 66675 h 241300"/>
              <a:gd name="connsiteX5" fmla="*/ 209618 w 401755"/>
              <a:gd name="connsiteY5" fmla="*/ 92075 h 241300"/>
              <a:gd name="connsiteX6" fmla="*/ 127068 w 401755"/>
              <a:gd name="connsiteY6" fmla="*/ 76200 h 241300"/>
              <a:gd name="connsiteX7" fmla="*/ 111193 w 401755"/>
              <a:gd name="connsiteY7" fmla="*/ 120650 h 241300"/>
              <a:gd name="connsiteX8" fmla="*/ 152468 w 401755"/>
              <a:gd name="connsiteY8" fmla="*/ 174625 h 241300"/>
              <a:gd name="connsiteX9" fmla="*/ 95318 w 401755"/>
              <a:gd name="connsiteY9" fmla="*/ 111125 h 241300"/>
              <a:gd name="connsiteX10" fmla="*/ 9593 w 401755"/>
              <a:gd name="connsiteY10" fmla="*/ 120650 h 241300"/>
              <a:gd name="connsiteX11" fmla="*/ 60393 w 401755"/>
              <a:gd name="connsiteY11" fmla="*/ 241300 h 241300"/>
              <a:gd name="connsiteX12" fmla="*/ 68 w 401755"/>
              <a:gd name="connsiteY12" fmla="*/ 120650 h 241300"/>
              <a:gd name="connsiteX13" fmla="*/ 47693 w 401755"/>
              <a:gd name="connsiteY13" fmla="*/ 9525 h 241300"/>
              <a:gd name="connsiteX14" fmla="*/ 12768 w 401755"/>
              <a:gd name="connsiteY14" fmla="*/ 88900 h 241300"/>
              <a:gd name="connsiteX15" fmla="*/ 155643 w 401755"/>
              <a:gd name="connsiteY15" fmla="*/ 79375 h 241300"/>
              <a:gd name="connsiteX16" fmla="*/ 168343 w 401755"/>
              <a:gd name="connsiteY16" fmla="*/ 50800 h 241300"/>
              <a:gd name="connsiteX17" fmla="*/ 396943 w 401755"/>
              <a:gd name="connsiteY17" fmla="*/ 76200 h 241300"/>
              <a:gd name="connsiteX18" fmla="*/ 327093 w 401755"/>
              <a:gd name="connsiteY18" fmla="*/ 57150 h 241300"/>
              <a:gd name="connsiteX19" fmla="*/ 365193 w 401755"/>
              <a:gd name="connsiteY19" fmla="*/ 57150 h 241300"/>
              <a:gd name="connsiteX20" fmla="*/ 257243 w 401755"/>
              <a:gd name="connsiteY20" fmla="*/ 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1755" h="241300">
                <a:moveTo>
                  <a:pt x="257243" y="0"/>
                </a:moveTo>
                <a:cubicBezTo>
                  <a:pt x="258830" y="0"/>
                  <a:pt x="387947" y="48683"/>
                  <a:pt x="374718" y="57150"/>
                </a:cubicBezTo>
                <a:cubicBezTo>
                  <a:pt x="361489" y="65617"/>
                  <a:pt x="220201" y="50271"/>
                  <a:pt x="177868" y="50800"/>
                </a:cubicBezTo>
                <a:cubicBezTo>
                  <a:pt x="135535" y="51329"/>
                  <a:pt x="118601" y="57679"/>
                  <a:pt x="120718" y="60325"/>
                </a:cubicBezTo>
                <a:cubicBezTo>
                  <a:pt x="122835" y="62971"/>
                  <a:pt x="175751" y="61383"/>
                  <a:pt x="190568" y="66675"/>
                </a:cubicBezTo>
                <a:cubicBezTo>
                  <a:pt x="205385" y="71967"/>
                  <a:pt x="220201" y="90488"/>
                  <a:pt x="209618" y="92075"/>
                </a:cubicBezTo>
                <a:cubicBezTo>
                  <a:pt x="199035" y="93663"/>
                  <a:pt x="143472" y="71437"/>
                  <a:pt x="127068" y="76200"/>
                </a:cubicBezTo>
                <a:cubicBezTo>
                  <a:pt x="110664" y="80963"/>
                  <a:pt x="106960" y="104246"/>
                  <a:pt x="111193" y="120650"/>
                </a:cubicBezTo>
                <a:cubicBezTo>
                  <a:pt x="115426" y="137054"/>
                  <a:pt x="155114" y="176213"/>
                  <a:pt x="152468" y="174625"/>
                </a:cubicBezTo>
                <a:cubicBezTo>
                  <a:pt x="149822" y="173038"/>
                  <a:pt x="119130" y="120121"/>
                  <a:pt x="95318" y="111125"/>
                </a:cubicBezTo>
                <a:cubicBezTo>
                  <a:pt x="71506" y="102129"/>
                  <a:pt x="15414" y="98954"/>
                  <a:pt x="9593" y="120650"/>
                </a:cubicBezTo>
                <a:cubicBezTo>
                  <a:pt x="3772" y="142346"/>
                  <a:pt x="61980" y="241300"/>
                  <a:pt x="60393" y="241300"/>
                </a:cubicBezTo>
                <a:cubicBezTo>
                  <a:pt x="58806" y="241300"/>
                  <a:pt x="2185" y="159279"/>
                  <a:pt x="68" y="120650"/>
                </a:cubicBezTo>
                <a:cubicBezTo>
                  <a:pt x="-2049" y="82021"/>
                  <a:pt x="45576" y="14817"/>
                  <a:pt x="47693" y="9525"/>
                </a:cubicBezTo>
                <a:cubicBezTo>
                  <a:pt x="49810" y="4233"/>
                  <a:pt x="-5224" y="77258"/>
                  <a:pt x="12768" y="88900"/>
                </a:cubicBezTo>
                <a:cubicBezTo>
                  <a:pt x="30760" y="100542"/>
                  <a:pt x="129714" y="85725"/>
                  <a:pt x="155643" y="79375"/>
                </a:cubicBezTo>
                <a:cubicBezTo>
                  <a:pt x="181572" y="73025"/>
                  <a:pt x="128126" y="51329"/>
                  <a:pt x="168343" y="50800"/>
                </a:cubicBezTo>
                <a:cubicBezTo>
                  <a:pt x="208560" y="50271"/>
                  <a:pt x="370485" y="75142"/>
                  <a:pt x="396943" y="76200"/>
                </a:cubicBezTo>
                <a:cubicBezTo>
                  <a:pt x="423401" y="77258"/>
                  <a:pt x="332385" y="60325"/>
                  <a:pt x="327093" y="57150"/>
                </a:cubicBezTo>
                <a:cubicBezTo>
                  <a:pt x="321801" y="53975"/>
                  <a:pt x="377893" y="62971"/>
                  <a:pt x="365193" y="57150"/>
                </a:cubicBezTo>
                <a:cubicBezTo>
                  <a:pt x="352493" y="51329"/>
                  <a:pt x="255656" y="0"/>
                  <a:pt x="2572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1" name="フリーフォーム 150">
            <a:extLst>
              <a:ext uri="{FF2B5EF4-FFF2-40B4-BE49-F238E27FC236}">
                <a16:creationId xmlns:a16="http://schemas.microsoft.com/office/drawing/2014/main" id="{D1570EA7-9E6E-96FB-3B39-A79986C471FF}"/>
              </a:ext>
            </a:extLst>
          </p:cNvPr>
          <p:cNvSpPr/>
          <p:nvPr/>
        </p:nvSpPr>
        <p:spPr>
          <a:xfrm>
            <a:off x="5920561" y="5030440"/>
            <a:ext cx="456485" cy="112905"/>
          </a:xfrm>
          <a:custGeom>
            <a:avLst/>
            <a:gdLst>
              <a:gd name="connsiteX0" fmla="*/ 814 w 456485"/>
              <a:gd name="connsiteY0" fmla="*/ 52735 h 112905"/>
              <a:gd name="connsiteX1" fmla="*/ 318314 w 456485"/>
              <a:gd name="connsiteY1" fmla="*/ 11460 h 112905"/>
              <a:gd name="connsiteX2" fmla="*/ 299264 w 456485"/>
              <a:gd name="connsiteY2" fmla="*/ 1935 h 112905"/>
              <a:gd name="connsiteX3" fmla="*/ 397689 w 456485"/>
              <a:gd name="connsiteY3" fmla="*/ 43210 h 112905"/>
              <a:gd name="connsiteX4" fmla="*/ 369114 w 456485"/>
              <a:gd name="connsiteY4" fmla="*/ 14635 h 112905"/>
              <a:gd name="connsiteX5" fmla="*/ 438964 w 456485"/>
              <a:gd name="connsiteY5" fmla="*/ 78135 h 112905"/>
              <a:gd name="connsiteX6" fmla="*/ 423089 w 456485"/>
              <a:gd name="connsiteY6" fmla="*/ 20985 h 112905"/>
              <a:gd name="connsiteX7" fmla="*/ 454839 w 456485"/>
              <a:gd name="connsiteY7" fmla="*/ 109885 h 112905"/>
              <a:gd name="connsiteX8" fmla="*/ 362764 w 456485"/>
              <a:gd name="connsiteY8" fmla="*/ 90835 h 112905"/>
              <a:gd name="connsiteX9" fmla="*/ 219889 w 456485"/>
              <a:gd name="connsiteY9" fmla="*/ 78135 h 112905"/>
              <a:gd name="connsiteX10" fmla="*/ 235764 w 456485"/>
              <a:gd name="connsiteY10" fmla="*/ 62260 h 112905"/>
              <a:gd name="connsiteX11" fmla="*/ 134164 w 456485"/>
              <a:gd name="connsiteY11" fmla="*/ 68610 h 112905"/>
              <a:gd name="connsiteX12" fmla="*/ 223064 w 456485"/>
              <a:gd name="connsiteY12" fmla="*/ 71785 h 112905"/>
              <a:gd name="connsiteX13" fmla="*/ 814 w 456485"/>
              <a:gd name="connsiteY13" fmla="*/ 52735 h 11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6485" h="112905">
                <a:moveTo>
                  <a:pt x="814" y="52735"/>
                </a:moveTo>
                <a:cubicBezTo>
                  <a:pt x="16689" y="42681"/>
                  <a:pt x="268572" y="19927"/>
                  <a:pt x="318314" y="11460"/>
                </a:cubicBezTo>
                <a:cubicBezTo>
                  <a:pt x="368056" y="2993"/>
                  <a:pt x="286035" y="-3357"/>
                  <a:pt x="299264" y="1935"/>
                </a:cubicBezTo>
                <a:cubicBezTo>
                  <a:pt x="312493" y="7227"/>
                  <a:pt x="386047" y="41093"/>
                  <a:pt x="397689" y="43210"/>
                </a:cubicBezTo>
                <a:cubicBezTo>
                  <a:pt x="409331" y="45327"/>
                  <a:pt x="362235" y="8814"/>
                  <a:pt x="369114" y="14635"/>
                </a:cubicBezTo>
                <a:cubicBezTo>
                  <a:pt x="375993" y="20456"/>
                  <a:pt x="429968" y="77077"/>
                  <a:pt x="438964" y="78135"/>
                </a:cubicBezTo>
                <a:cubicBezTo>
                  <a:pt x="447960" y="79193"/>
                  <a:pt x="420443" y="15693"/>
                  <a:pt x="423089" y="20985"/>
                </a:cubicBezTo>
                <a:cubicBezTo>
                  <a:pt x="425735" y="26277"/>
                  <a:pt x="464893" y="98243"/>
                  <a:pt x="454839" y="109885"/>
                </a:cubicBezTo>
                <a:cubicBezTo>
                  <a:pt x="444785" y="121527"/>
                  <a:pt x="401922" y="96127"/>
                  <a:pt x="362764" y="90835"/>
                </a:cubicBezTo>
                <a:cubicBezTo>
                  <a:pt x="323606" y="85543"/>
                  <a:pt x="219889" y="78135"/>
                  <a:pt x="219889" y="78135"/>
                </a:cubicBezTo>
                <a:cubicBezTo>
                  <a:pt x="198722" y="73373"/>
                  <a:pt x="250051" y="63847"/>
                  <a:pt x="235764" y="62260"/>
                </a:cubicBezTo>
                <a:cubicBezTo>
                  <a:pt x="221477" y="60673"/>
                  <a:pt x="136281" y="67022"/>
                  <a:pt x="134164" y="68610"/>
                </a:cubicBezTo>
                <a:cubicBezTo>
                  <a:pt x="132047" y="70198"/>
                  <a:pt x="239997" y="73373"/>
                  <a:pt x="223064" y="71785"/>
                </a:cubicBezTo>
                <a:cubicBezTo>
                  <a:pt x="206131" y="70198"/>
                  <a:pt x="-15061" y="62789"/>
                  <a:pt x="814" y="527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2" name="フリーフォーム 151">
            <a:extLst>
              <a:ext uri="{FF2B5EF4-FFF2-40B4-BE49-F238E27FC236}">
                <a16:creationId xmlns:a16="http://schemas.microsoft.com/office/drawing/2014/main" id="{747C7180-1FD4-7186-0C68-2C8DA259AC6E}"/>
              </a:ext>
            </a:extLst>
          </p:cNvPr>
          <p:cNvSpPr/>
          <p:nvPr/>
        </p:nvSpPr>
        <p:spPr>
          <a:xfrm>
            <a:off x="5450521" y="5019005"/>
            <a:ext cx="308394" cy="189207"/>
          </a:xfrm>
          <a:custGeom>
            <a:avLst/>
            <a:gdLst>
              <a:gd name="connsiteX0" fmla="*/ 96204 w 308394"/>
              <a:gd name="connsiteY0" fmla="*/ 670 h 189207"/>
              <a:gd name="connsiteX1" fmla="*/ 77154 w 308394"/>
              <a:gd name="connsiteY1" fmla="*/ 95920 h 189207"/>
              <a:gd name="connsiteX2" fmla="*/ 156529 w 308394"/>
              <a:gd name="connsiteY2" fmla="*/ 121320 h 189207"/>
              <a:gd name="connsiteX3" fmla="*/ 134304 w 308394"/>
              <a:gd name="connsiteY3" fmla="*/ 127670 h 189207"/>
              <a:gd name="connsiteX4" fmla="*/ 305754 w 308394"/>
              <a:gd name="connsiteY4" fmla="*/ 92745 h 189207"/>
              <a:gd name="connsiteX5" fmla="*/ 223204 w 308394"/>
              <a:gd name="connsiteY5" fmla="*/ 95920 h 189207"/>
              <a:gd name="connsiteX6" fmla="*/ 23179 w 308394"/>
              <a:gd name="connsiteY6" fmla="*/ 187995 h 189207"/>
              <a:gd name="connsiteX7" fmla="*/ 32704 w 308394"/>
              <a:gd name="connsiteY7" fmla="*/ 149895 h 189207"/>
              <a:gd name="connsiteX8" fmla="*/ 7304 w 308394"/>
              <a:gd name="connsiteY8" fmla="*/ 168945 h 189207"/>
              <a:gd name="connsiteX9" fmla="*/ 32704 w 308394"/>
              <a:gd name="connsiteY9" fmla="*/ 92745 h 189207"/>
              <a:gd name="connsiteX10" fmla="*/ 954 w 308394"/>
              <a:gd name="connsiteY10" fmla="*/ 149895 h 189207"/>
              <a:gd name="connsiteX11" fmla="*/ 96204 w 308394"/>
              <a:gd name="connsiteY11" fmla="*/ 670 h 189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8394" h="189207">
                <a:moveTo>
                  <a:pt x="96204" y="670"/>
                </a:moveTo>
                <a:cubicBezTo>
                  <a:pt x="108904" y="-8326"/>
                  <a:pt x="67100" y="75812"/>
                  <a:pt x="77154" y="95920"/>
                </a:cubicBezTo>
                <a:cubicBezTo>
                  <a:pt x="87208" y="116028"/>
                  <a:pt x="147004" y="116028"/>
                  <a:pt x="156529" y="121320"/>
                </a:cubicBezTo>
                <a:cubicBezTo>
                  <a:pt x="166054" y="126612"/>
                  <a:pt x="109433" y="132432"/>
                  <a:pt x="134304" y="127670"/>
                </a:cubicBezTo>
                <a:cubicBezTo>
                  <a:pt x="159175" y="122908"/>
                  <a:pt x="290937" y="98037"/>
                  <a:pt x="305754" y="92745"/>
                </a:cubicBezTo>
                <a:cubicBezTo>
                  <a:pt x="320571" y="87453"/>
                  <a:pt x="270300" y="80045"/>
                  <a:pt x="223204" y="95920"/>
                </a:cubicBezTo>
                <a:cubicBezTo>
                  <a:pt x="176108" y="111795"/>
                  <a:pt x="54929" y="178999"/>
                  <a:pt x="23179" y="187995"/>
                </a:cubicBezTo>
                <a:cubicBezTo>
                  <a:pt x="-8571" y="196991"/>
                  <a:pt x="35350" y="153070"/>
                  <a:pt x="32704" y="149895"/>
                </a:cubicBezTo>
                <a:cubicBezTo>
                  <a:pt x="30058" y="146720"/>
                  <a:pt x="7304" y="178470"/>
                  <a:pt x="7304" y="168945"/>
                </a:cubicBezTo>
                <a:cubicBezTo>
                  <a:pt x="7304" y="159420"/>
                  <a:pt x="33762" y="95920"/>
                  <a:pt x="32704" y="92745"/>
                </a:cubicBezTo>
                <a:cubicBezTo>
                  <a:pt x="31646" y="89570"/>
                  <a:pt x="-6454" y="161008"/>
                  <a:pt x="954" y="149895"/>
                </a:cubicBezTo>
                <a:cubicBezTo>
                  <a:pt x="8362" y="138783"/>
                  <a:pt x="83504" y="9666"/>
                  <a:pt x="96204" y="67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3" name="フリーフォーム 152">
            <a:extLst>
              <a:ext uri="{FF2B5EF4-FFF2-40B4-BE49-F238E27FC236}">
                <a16:creationId xmlns:a16="http://schemas.microsoft.com/office/drawing/2014/main" id="{611494FE-9C77-045C-EBF9-D3153F5D9F93}"/>
              </a:ext>
            </a:extLst>
          </p:cNvPr>
          <p:cNvSpPr/>
          <p:nvPr/>
        </p:nvSpPr>
        <p:spPr>
          <a:xfrm>
            <a:off x="5689024" y="4990906"/>
            <a:ext cx="51931" cy="125962"/>
          </a:xfrm>
          <a:custGeom>
            <a:avLst/>
            <a:gdLst>
              <a:gd name="connsiteX0" fmla="*/ 576 w 51931"/>
              <a:gd name="connsiteY0" fmla="*/ 194 h 125962"/>
              <a:gd name="connsiteX1" fmla="*/ 16451 w 51931"/>
              <a:gd name="connsiteY1" fmla="*/ 82744 h 125962"/>
              <a:gd name="connsiteX2" fmla="*/ 51376 w 51931"/>
              <a:gd name="connsiteY2" fmla="*/ 124019 h 125962"/>
              <a:gd name="connsiteX3" fmla="*/ 35501 w 51931"/>
              <a:gd name="connsiteY3" fmla="*/ 108144 h 125962"/>
              <a:gd name="connsiteX4" fmla="*/ 576 w 51931"/>
              <a:gd name="connsiteY4" fmla="*/ 194 h 1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31" h="125962">
                <a:moveTo>
                  <a:pt x="576" y="194"/>
                </a:moveTo>
                <a:cubicBezTo>
                  <a:pt x="-2599" y="-4039"/>
                  <a:pt x="7984" y="62106"/>
                  <a:pt x="16451" y="82744"/>
                </a:cubicBezTo>
                <a:cubicBezTo>
                  <a:pt x="24918" y="103382"/>
                  <a:pt x="51376" y="124019"/>
                  <a:pt x="51376" y="124019"/>
                </a:cubicBezTo>
                <a:cubicBezTo>
                  <a:pt x="54551" y="128252"/>
                  <a:pt x="43438" y="126665"/>
                  <a:pt x="35501" y="108144"/>
                </a:cubicBezTo>
                <a:cubicBezTo>
                  <a:pt x="27564" y="89623"/>
                  <a:pt x="3751" y="4427"/>
                  <a:pt x="576" y="1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4" name="フリーフォーム 153">
            <a:extLst>
              <a:ext uri="{FF2B5EF4-FFF2-40B4-BE49-F238E27FC236}">
                <a16:creationId xmlns:a16="http://schemas.microsoft.com/office/drawing/2014/main" id="{83F4480D-54A7-6DE7-046A-557EA0011E59}"/>
              </a:ext>
            </a:extLst>
          </p:cNvPr>
          <p:cNvSpPr/>
          <p:nvPr/>
        </p:nvSpPr>
        <p:spPr>
          <a:xfrm>
            <a:off x="5662489" y="4968632"/>
            <a:ext cx="53989" cy="149360"/>
          </a:xfrm>
          <a:custGeom>
            <a:avLst/>
            <a:gdLst>
              <a:gd name="connsiteX0" fmla="*/ 1711 w 53989"/>
              <a:gd name="connsiteY0" fmla="*/ 243 h 149360"/>
              <a:gd name="connsiteX1" fmla="*/ 11236 w 53989"/>
              <a:gd name="connsiteY1" fmla="*/ 101843 h 149360"/>
              <a:gd name="connsiteX2" fmla="*/ 52511 w 53989"/>
              <a:gd name="connsiteY2" fmla="*/ 146293 h 149360"/>
              <a:gd name="connsiteX3" fmla="*/ 39811 w 53989"/>
              <a:gd name="connsiteY3" fmla="*/ 133593 h 149360"/>
              <a:gd name="connsiteX4" fmla="*/ 1711 w 53989"/>
              <a:gd name="connsiteY4" fmla="*/ 243 h 14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89" h="149360">
                <a:moveTo>
                  <a:pt x="1711" y="243"/>
                </a:moveTo>
                <a:cubicBezTo>
                  <a:pt x="-3052" y="-5049"/>
                  <a:pt x="2769" y="77501"/>
                  <a:pt x="11236" y="101843"/>
                </a:cubicBezTo>
                <a:cubicBezTo>
                  <a:pt x="19703" y="126185"/>
                  <a:pt x="52511" y="146293"/>
                  <a:pt x="52511" y="146293"/>
                </a:cubicBezTo>
                <a:cubicBezTo>
                  <a:pt x="57274" y="151585"/>
                  <a:pt x="49865" y="151585"/>
                  <a:pt x="39811" y="133593"/>
                </a:cubicBezTo>
                <a:cubicBezTo>
                  <a:pt x="29757" y="115601"/>
                  <a:pt x="6474" y="5535"/>
                  <a:pt x="1711" y="2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5" name="フリーフォーム 154">
            <a:extLst>
              <a:ext uri="{FF2B5EF4-FFF2-40B4-BE49-F238E27FC236}">
                <a16:creationId xmlns:a16="http://schemas.microsoft.com/office/drawing/2014/main" id="{9503F380-0EA8-1FE8-5953-25116EBB1FCF}"/>
              </a:ext>
            </a:extLst>
          </p:cNvPr>
          <p:cNvSpPr/>
          <p:nvPr/>
        </p:nvSpPr>
        <p:spPr>
          <a:xfrm>
            <a:off x="5883253" y="4956166"/>
            <a:ext cx="53427" cy="136694"/>
          </a:xfrm>
          <a:custGeom>
            <a:avLst/>
            <a:gdLst>
              <a:gd name="connsiteX0" fmla="*/ 22 w 53427"/>
              <a:gd name="connsiteY0" fmla="*/ 9 h 136694"/>
              <a:gd name="connsiteX1" fmla="*/ 44472 w 53427"/>
              <a:gd name="connsiteY1" fmla="*/ 111134 h 136694"/>
              <a:gd name="connsiteX2" fmla="*/ 50822 w 53427"/>
              <a:gd name="connsiteY2" fmla="*/ 136534 h 136694"/>
              <a:gd name="connsiteX3" fmla="*/ 50822 w 53427"/>
              <a:gd name="connsiteY3" fmla="*/ 104784 h 136694"/>
              <a:gd name="connsiteX4" fmla="*/ 22 w 53427"/>
              <a:gd name="connsiteY4" fmla="*/ 9 h 136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27" h="136694">
                <a:moveTo>
                  <a:pt x="22" y="9"/>
                </a:moveTo>
                <a:cubicBezTo>
                  <a:pt x="-1036" y="1067"/>
                  <a:pt x="36005" y="88380"/>
                  <a:pt x="44472" y="111134"/>
                </a:cubicBezTo>
                <a:cubicBezTo>
                  <a:pt x="52939" y="133888"/>
                  <a:pt x="49764" y="137592"/>
                  <a:pt x="50822" y="136534"/>
                </a:cubicBezTo>
                <a:cubicBezTo>
                  <a:pt x="51880" y="135476"/>
                  <a:pt x="56114" y="125950"/>
                  <a:pt x="50822" y="104784"/>
                </a:cubicBezTo>
                <a:cubicBezTo>
                  <a:pt x="45530" y="83618"/>
                  <a:pt x="1080" y="-1049"/>
                  <a:pt x="22" y="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6" name="フリーフォーム 155">
            <a:extLst>
              <a:ext uri="{FF2B5EF4-FFF2-40B4-BE49-F238E27FC236}">
                <a16:creationId xmlns:a16="http://schemas.microsoft.com/office/drawing/2014/main" id="{84892BEA-C3EE-3AEE-99D6-B114E1EDB60C}"/>
              </a:ext>
            </a:extLst>
          </p:cNvPr>
          <p:cNvSpPr/>
          <p:nvPr/>
        </p:nvSpPr>
        <p:spPr>
          <a:xfrm>
            <a:off x="5686286" y="4943449"/>
            <a:ext cx="253991" cy="184362"/>
          </a:xfrm>
          <a:custGeom>
            <a:avLst/>
            <a:gdLst>
              <a:gd name="connsiteX0" fmla="*/ 187464 w 253991"/>
              <a:gd name="connsiteY0" fmla="*/ 26 h 184362"/>
              <a:gd name="connsiteX1" fmla="*/ 235089 w 253991"/>
              <a:gd name="connsiteY1" fmla="*/ 123851 h 184362"/>
              <a:gd name="connsiteX2" fmla="*/ 231914 w 253991"/>
              <a:gd name="connsiteY2" fmla="*/ 136551 h 184362"/>
              <a:gd name="connsiteX3" fmla="*/ 168414 w 253991"/>
              <a:gd name="connsiteY3" fmla="*/ 142901 h 184362"/>
              <a:gd name="connsiteX4" fmla="*/ 200164 w 253991"/>
              <a:gd name="connsiteY4" fmla="*/ 149251 h 184362"/>
              <a:gd name="connsiteX5" fmla="*/ 139 w 253991"/>
              <a:gd name="connsiteY5" fmla="*/ 184176 h 184362"/>
              <a:gd name="connsiteX6" fmla="*/ 235089 w 253991"/>
              <a:gd name="connsiteY6" fmla="*/ 161951 h 184362"/>
              <a:gd name="connsiteX7" fmla="*/ 235089 w 253991"/>
              <a:gd name="connsiteY7" fmla="*/ 136551 h 184362"/>
              <a:gd name="connsiteX8" fmla="*/ 187464 w 253991"/>
              <a:gd name="connsiteY8" fmla="*/ 26 h 18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3991" h="184362">
                <a:moveTo>
                  <a:pt x="187464" y="26"/>
                </a:moveTo>
                <a:cubicBezTo>
                  <a:pt x="187464" y="-2091"/>
                  <a:pt x="235089" y="123851"/>
                  <a:pt x="235089" y="123851"/>
                </a:cubicBezTo>
                <a:cubicBezTo>
                  <a:pt x="242497" y="146605"/>
                  <a:pt x="243027" y="133376"/>
                  <a:pt x="231914" y="136551"/>
                </a:cubicBezTo>
                <a:cubicBezTo>
                  <a:pt x="220801" y="139726"/>
                  <a:pt x="173706" y="140784"/>
                  <a:pt x="168414" y="142901"/>
                </a:cubicBezTo>
                <a:cubicBezTo>
                  <a:pt x="163122" y="145018"/>
                  <a:pt x="228210" y="142372"/>
                  <a:pt x="200164" y="149251"/>
                </a:cubicBezTo>
                <a:cubicBezTo>
                  <a:pt x="172118" y="156130"/>
                  <a:pt x="-5682" y="182059"/>
                  <a:pt x="139" y="184176"/>
                </a:cubicBezTo>
                <a:cubicBezTo>
                  <a:pt x="5960" y="186293"/>
                  <a:pt x="195931" y="169888"/>
                  <a:pt x="235089" y="161951"/>
                </a:cubicBezTo>
                <a:cubicBezTo>
                  <a:pt x="274247" y="154014"/>
                  <a:pt x="241439" y="158247"/>
                  <a:pt x="235089" y="136551"/>
                </a:cubicBezTo>
                <a:cubicBezTo>
                  <a:pt x="228739" y="114855"/>
                  <a:pt x="187464" y="2143"/>
                  <a:pt x="187464" y="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7" name="フリーフォーム 156">
            <a:extLst>
              <a:ext uri="{FF2B5EF4-FFF2-40B4-BE49-F238E27FC236}">
                <a16:creationId xmlns:a16="http://schemas.microsoft.com/office/drawing/2014/main" id="{AAF27B4E-F29C-30D7-13C6-CB41D141AE42}"/>
              </a:ext>
            </a:extLst>
          </p:cNvPr>
          <p:cNvSpPr/>
          <p:nvPr/>
        </p:nvSpPr>
        <p:spPr>
          <a:xfrm>
            <a:off x="5845175" y="4968846"/>
            <a:ext cx="31580" cy="88112"/>
          </a:xfrm>
          <a:custGeom>
            <a:avLst/>
            <a:gdLst>
              <a:gd name="connsiteX0" fmla="*/ 0 w 31580"/>
              <a:gd name="connsiteY0" fmla="*/ 29 h 88112"/>
              <a:gd name="connsiteX1" fmla="*/ 28575 w 31580"/>
              <a:gd name="connsiteY1" fmla="*/ 82579 h 88112"/>
              <a:gd name="connsiteX2" fmla="*/ 28575 w 31580"/>
              <a:gd name="connsiteY2" fmla="*/ 73054 h 88112"/>
              <a:gd name="connsiteX3" fmla="*/ 0 w 31580"/>
              <a:gd name="connsiteY3" fmla="*/ 29 h 8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80" h="88112">
                <a:moveTo>
                  <a:pt x="0" y="29"/>
                </a:moveTo>
                <a:cubicBezTo>
                  <a:pt x="0" y="1616"/>
                  <a:pt x="28575" y="82579"/>
                  <a:pt x="28575" y="82579"/>
                </a:cubicBezTo>
                <a:cubicBezTo>
                  <a:pt x="33337" y="94750"/>
                  <a:pt x="31750" y="84696"/>
                  <a:pt x="28575" y="73054"/>
                </a:cubicBezTo>
                <a:cubicBezTo>
                  <a:pt x="25400" y="61412"/>
                  <a:pt x="0" y="-1558"/>
                  <a:pt x="0" y="2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8" name="フリーフォーム 157">
            <a:extLst>
              <a:ext uri="{FF2B5EF4-FFF2-40B4-BE49-F238E27FC236}">
                <a16:creationId xmlns:a16="http://schemas.microsoft.com/office/drawing/2014/main" id="{8DAC9D47-1645-F632-BBEC-1E63ABADB7F2}"/>
              </a:ext>
            </a:extLst>
          </p:cNvPr>
          <p:cNvSpPr/>
          <p:nvPr/>
        </p:nvSpPr>
        <p:spPr>
          <a:xfrm>
            <a:off x="5521110" y="4921074"/>
            <a:ext cx="543244" cy="152593"/>
          </a:xfrm>
          <a:custGeom>
            <a:avLst/>
            <a:gdLst>
              <a:gd name="connsiteX0" fmla="*/ 215 w 543244"/>
              <a:gd name="connsiteY0" fmla="*/ 152576 h 152593"/>
              <a:gd name="connsiteX1" fmla="*/ 279615 w 543244"/>
              <a:gd name="connsiteY1" fmla="*/ 22401 h 152593"/>
              <a:gd name="connsiteX2" fmla="*/ 371690 w 543244"/>
              <a:gd name="connsiteY2" fmla="*/ 35101 h 152593"/>
              <a:gd name="connsiteX3" fmla="*/ 349465 w 543244"/>
              <a:gd name="connsiteY3" fmla="*/ 176 h 152593"/>
              <a:gd name="connsiteX4" fmla="*/ 425665 w 543244"/>
              <a:gd name="connsiteY4" fmla="*/ 22401 h 152593"/>
              <a:gd name="connsiteX5" fmla="*/ 368515 w 543244"/>
              <a:gd name="connsiteY5" fmla="*/ 41451 h 152593"/>
              <a:gd name="connsiteX6" fmla="*/ 543140 w 543244"/>
              <a:gd name="connsiteY6" fmla="*/ 19226 h 152593"/>
              <a:gd name="connsiteX7" fmla="*/ 339940 w 543244"/>
              <a:gd name="connsiteY7" fmla="*/ 38276 h 152593"/>
              <a:gd name="connsiteX8" fmla="*/ 235165 w 543244"/>
              <a:gd name="connsiteY8" fmla="*/ 6526 h 152593"/>
              <a:gd name="connsiteX9" fmla="*/ 174840 w 543244"/>
              <a:gd name="connsiteY9" fmla="*/ 38276 h 152593"/>
              <a:gd name="connsiteX10" fmla="*/ 231990 w 543244"/>
              <a:gd name="connsiteY10" fmla="*/ 31926 h 152593"/>
              <a:gd name="connsiteX11" fmla="*/ 215 w 543244"/>
              <a:gd name="connsiteY11" fmla="*/ 152576 h 15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3244" h="152593">
                <a:moveTo>
                  <a:pt x="215" y="152576"/>
                </a:moveTo>
                <a:cubicBezTo>
                  <a:pt x="8153" y="150988"/>
                  <a:pt x="217703" y="41980"/>
                  <a:pt x="279615" y="22401"/>
                </a:cubicBezTo>
                <a:cubicBezTo>
                  <a:pt x="341527" y="2822"/>
                  <a:pt x="360048" y="38805"/>
                  <a:pt x="371690" y="35101"/>
                </a:cubicBezTo>
                <a:cubicBezTo>
                  <a:pt x="383332" y="31397"/>
                  <a:pt x="340469" y="2293"/>
                  <a:pt x="349465" y="176"/>
                </a:cubicBezTo>
                <a:cubicBezTo>
                  <a:pt x="358461" y="-1941"/>
                  <a:pt x="422490" y="15522"/>
                  <a:pt x="425665" y="22401"/>
                </a:cubicBezTo>
                <a:cubicBezTo>
                  <a:pt x="428840" y="29280"/>
                  <a:pt x="348936" y="41980"/>
                  <a:pt x="368515" y="41451"/>
                </a:cubicBezTo>
                <a:cubicBezTo>
                  <a:pt x="388094" y="40922"/>
                  <a:pt x="547903" y="19755"/>
                  <a:pt x="543140" y="19226"/>
                </a:cubicBezTo>
                <a:cubicBezTo>
                  <a:pt x="538378" y="18697"/>
                  <a:pt x="391269" y="40393"/>
                  <a:pt x="339940" y="38276"/>
                </a:cubicBezTo>
                <a:cubicBezTo>
                  <a:pt x="288611" y="36159"/>
                  <a:pt x="262682" y="6526"/>
                  <a:pt x="235165" y="6526"/>
                </a:cubicBezTo>
                <a:cubicBezTo>
                  <a:pt x="207648" y="6526"/>
                  <a:pt x="175369" y="34043"/>
                  <a:pt x="174840" y="38276"/>
                </a:cubicBezTo>
                <a:cubicBezTo>
                  <a:pt x="174311" y="42509"/>
                  <a:pt x="257390" y="17639"/>
                  <a:pt x="231990" y="31926"/>
                </a:cubicBezTo>
                <a:cubicBezTo>
                  <a:pt x="206590" y="46213"/>
                  <a:pt x="-7723" y="154164"/>
                  <a:pt x="215" y="15257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9" name="フリーフォーム 158">
            <a:extLst>
              <a:ext uri="{FF2B5EF4-FFF2-40B4-BE49-F238E27FC236}">
                <a16:creationId xmlns:a16="http://schemas.microsoft.com/office/drawing/2014/main" id="{DFADA4F3-A25B-E072-0BD8-028F7B5C6AB0}"/>
              </a:ext>
            </a:extLst>
          </p:cNvPr>
          <p:cNvSpPr/>
          <p:nvPr/>
        </p:nvSpPr>
        <p:spPr>
          <a:xfrm>
            <a:off x="6085904" y="4924301"/>
            <a:ext cx="58629" cy="154180"/>
          </a:xfrm>
          <a:custGeom>
            <a:avLst/>
            <a:gdLst>
              <a:gd name="connsiteX0" fmla="*/ 19621 w 58629"/>
              <a:gd name="connsiteY0" fmla="*/ 124 h 154180"/>
              <a:gd name="connsiteX1" fmla="*/ 54546 w 58629"/>
              <a:gd name="connsiteY1" fmla="*/ 82674 h 154180"/>
              <a:gd name="connsiteX2" fmla="*/ 571 w 58629"/>
              <a:gd name="connsiteY2" fmla="*/ 152524 h 154180"/>
              <a:gd name="connsiteX3" fmla="*/ 25971 w 58629"/>
              <a:gd name="connsiteY3" fmla="*/ 127124 h 154180"/>
              <a:gd name="connsiteX4" fmla="*/ 22796 w 58629"/>
              <a:gd name="connsiteY4" fmla="*/ 69974 h 154180"/>
              <a:gd name="connsiteX5" fmla="*/ 19621 w 58629"/>
              <a:gd name="connsiteY5" fmla="*/ 111249 h 154180"/>
              <a:gd name="connsiteX6" fmla="*/ 57721 w 58629"/>
              <a:gd name="connsiteY6" fmla="*/ 50924 h 154180"/>
              <a:gd name="connsiteX7" fmla="*/ 45021 w 58629"/>
              <a:gd name="connsiteY7" fmla="*/ 63624 h 154180"/>
              <a:gd name="connsiteX8" fmla="*/ 19621 w 58629"/>
              <a:gd name="connsiteY8" fmla="*/ 124 h 154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629" h="154180">
                <a:moveTo>
                  <a:pt x="19621" y="124"/>
                </a:moveTo>
                <a:cubicBezTo>
                  <a:pt x="21208" y="3299"/>
                  <a:pt x="57721" y="57274"/>
                  <a:pt x="54546" y="82674"/>
                </a:cubicBezTo>
                <a:cubicBezTo>
                  <a:pt x="51371" y="108074"/>
                  <a:pt x="5333" y="145116"/>
                  <a:pt x="571" y="152524"/>
                </a:cubicBezTo>
                <a:cubicBezTo>
                  <a:pt x="-4192" y="159932"/>
                  <a:pt x="22267" y="140882"/>
                  <a:pt x="25971" y="127124"/>
                </a:cubicBezTo>
                <a:cubicBezTo>
                  <a:pt x="29675" y="113366"/>
                  <a:pt x="23854" y="72620"/>
                  <a:pt x="22796" y="69974"/>
                </a:cubicBezTo>
                <a:cubicBezTo>
                  <a:pt x="21738" y="67328"/>
                  <a:pt x="13800" y="114424"/>
                  <a:pt x="19621" y="111249"/>
                </a:cubicBezTo>
                <a:cubicBezTo>
                  <a:pt x="25442" y="108074"/>
                  <a:pt x="57721" y="50924"/>
                  <a:pt x="57721" y="50924"/>
                </a:cubicBezTo>
                <a:cubicBezTo>
                  <a:pt x="61954" y="42987"/>
                  <a:pt x="50313" y="71561"/>
                  <a:pt x="45021" y="63624"/>
                </a:cubicBezTo>
                <a:cubicBezTo>
                  <a:pt x="39729" y="55687"/>
                  <a:pt x="18034" y="-3051"/>
                  <a:pt x="19621" y="1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0" name="フリーフォーム 159">
            <a:extLst>
              <a:ext uri="{FF2B5EF4-FFF2-40B4-BE49-F238E27FC236}">
                <a16:creationId xmlns:a16="http://schemas.microsoft.com/office/drawing/2014/main" id="{81369284-EF7D-14C1-4343-AA17392DF552}"/>
              </a:ext>
            </a:extLst>
          </p:cNvPr>
          <p:cNvSpPr/>
          <p:nvPr/>
        </p:nvSpPr>
        <p:spPr>
          <a:xfrm>
            <a:off x="5525669" y="4984699"/>
            <a:ext cx="191966" cy="167120"/>
          </a:xfrm>
          <a:custGeom>
            <a:avLst/>
            <a:gdLst>
              <a:gd name="connsiteX0" fmla="*/ 122656 w 191966"/>
              <a:gd name="connsiteY0" fmla="*/ 51 h 167120"/>
              <a:gd name="connsiteX1" fmla="*/ 135356 w 191966"/>
              <a:gd name="connsiteY1" fmla="*/ 82601 h 167120"/>
              <a:gd name="connsiteX2" fmla="*/ 182981 w 191966"/>
              <a:gd name="connsiteY2" fmla="*/ 123876 h 167120"/>
              <a:gd name="connsiteX3" fmla="*/ 170281 w 191966"/>
              <a:gd name="connsiteY3" fmla="*/ 117526 h 167120"/>
              <a:gd name="connsiteX4" fmla="*/ 2006 w 191966"/>
              <a:gd name="connsiteY4" fmla="*/ 165151 h 167120"/>
              <a:gd name="connsiteX5" fmla="*/ 84556 w 191966"/>
              <a:gd name="connsiteY5" fmla="*/ 155626 h 167120"/>
              <a:gd name="connsiteX6" fmla="*/ 189331 w 191966"/>
              <a:gd name="connsiteY6" fmla="*/ 133401 h 167120"/>
              <a:gd name="connsiteX7" fmla="*/ 157581 w 191966"/>
              <a:gd name="connsiteY7" fmla="*/ 95301 h 167120"/>
              <a:gd name="connsiteX8" fmla="*/ 122656 w 191966"/>
              <a:gd name="connsiteY8" fmla="*/ 51 h 16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966" h="167120">
                <a:moveTo>
                  <a:pt x="122656" y="51"/>
                </a:moveTo>
                <a:cubicBezTo>
                  <a:pt x="118952" y="-2066"/>
                  <a:pt x="125302" y="61963"/>
                  <a:pt x="135356" y="82601"/>
                </a:cubicBezTo>
                <a:cubicBezTo>
                  <a:pt x="145410" y="103239"/>
                  <a:pt x="182981" y="123876"/>
                  <a:pt x="182981" y="123876"/>
                </a:cubicBezTo>
                <a:cubicBezTo>
                  <a:pt x="188802" y="129697"/>
                  <a:pt x="200443" y="110647"/>
                  <a:pt x="170281" y="117526"/>
                </a:cubicBezTo>
                <a:cubicBezTo>
                  <a:pt x="140119" y="124405"/>
                  <a:pt x="16294" y="158801"/>
                  <a:pt x="2006" y="165151"/>
                </a:cubicBezTo>
                <a:cubicBezTo>
                  <a:pt x="-12282" y="171501"/>
                  <a:pt x="53335" y="160918"/>
                  <a:pt x="84556" y="155626"/>
                </a:cubicBezTo>
                <a:cubicBezTo>
                  <a:pt x="115777" y="150334"/>
                  <a:pt x="177160" y="143455"/>
                  <a:pt x="189331" y="133401"/>
                </a:cubicBezTo>
                <a:cubicBezTo>
                  <a:pt x="201502" y="123347"/>
                  <a:pt x="168164" y="111705"/>
                  <a:pt x="157581" y="95301"/>
                </a:cubicBezTo>
                <a:cubicBezTo>
                  <a:pt x="146998" y="78897"/>
                  <a:pt x="126360" y="2168"/>
                  <a:pt x="122656" y="5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1" name="フリーフォーム 160">
            <a:extLst>
              <a:ext uri="{FF2B5EF4-FFF2-40B4-BE49-F238E27FC236}">
                <a16:creationId xmlns:a16="http://schemas.microsoft.com/office/drawing/2014/main" id="{8FF6FA1E-5CDC-D976-AB04-82CF83521FA7}"/>
              </a:ext>
            </a:extLst>
          </p:cNvPr>
          <p:cNvSpPr/>
          <p:nvPr/>
        </p:nvSpPr>
        <p:spPr>
          <a:xfrm>
            <a:off x="6026150" y="4908497"/>
            <a:ext cx="105017" cy="120933"/>
          </a:xfrm>
          <a:custGeom>
            <a:avLst/>
            <a:gdLst>
              <a:gd name="connsiteX0" fmla="*/ 0 w 105017"/>
              <a:gd name="connsiteY0" fmla="*/ 53 h 120933"/>
              <a:gd name="connsiteX1" fmla="*/ 95250 w 105017"/>
              <a:gd name="connsiteY1" fmla="*/ 82603 h 120933"/>
              <a:gd name="connsiteX2" fmla="*/ 95250 w 105017"/>
              <a:gd name="connsiteY2" fmla="*/ 120703 h 120933"/>
              <a:gd name="connsiteX3" fmla="*/ 104775 w 105017"/>
              <a:gd name="connsiteY3" fmla="*/ 66728 h 120933"/>
              <a:gd name="connsiteX4" fmla="*/ 95250 w 105017"/>
              <a:gd name="connsiteY4" fmla="*/ 69903 h 120933"/>
              <a:gd name="connsiteX5" fmla="*/ 0 w 105017"/>
              <a:gd name="connsiteY5" fmla="*/ 53 h 120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017" h="120933">
                <a:moveTo>
                  <a:pt x="0" y="53"/>
                </a:moveTo>
                <a:cubicBezTo>
                  <a:pt x="0" y="2170"/>
                  <a:pt x="79375" y="62495"/>
                  <a:pt x="95250" y="82603"/>
                </a:cubicBezTo>
                <a:cubicBezTo>
                  <a:pt x="111125" y="102711"/>
                  <a:pt x="93663" y="123349"/>
                  <a:pt x="95250" y="120703"/>
                </a:cubicBezTo>
                <a:cubicBezTo>
                  <a:pt x="96838" y="118057"/>
                  <a:pt x="104775" y="66728"/>
                  <a:pt x="104775" y="66728"/>
                </a:cubicBezTo>
                <a:cubicBezTo>
                  <a:pt x="104775" y="58261"/>
                  <a:pt x="107421" y="79957"/>
                  <a:pt x="95250" y="69903"/>
                </a:cubicBezTo>
                <a:cubicBezTo>
                  <a:pt x="83079" y="59849"/>
                  <a:pt x="0" y="-2064"/>
                  <a:pt x="0" y="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2" name="フリーフォーム 161">
            <a:extLst>
              <a:ext uri="{FF2B5EF4-FFF2-40B4-BE49-F238E27FC236}">
                <a16:creationId xmlns:a16="http://schemas.microsoft.com/office/drawing/2014/main" id="{C5A2EA7D-D244-4221-31CA-663D063847B1}"/>
              </a:ext>
            </a:extLst>
          </p:cNvPr>
          <p:cNvSpPr/>
          <p:nvPr/>
        </p:nvSpPr>
        <p:spPr>
          <a:xfrm>
            <a:off x="5498975" y="5004641"/>
            <a:ext cx="153683" cy="100836"/>
          </a:xfrm>
          <a:custGeom>
            <a:avLst/>
            <a:gdLst>
              <a:gd name="connsiteX0" fmla="*/ 125 w 153683"/>
              <a:gd name="connsiteY0" fmla="*/ 100759 h 100836"/>
              <a:gd name="connsiteX1" fmla="*/ 146175 w 153683"/>
              <a:gd name="connsiteY1" fmla="*/ 5509 h 100836"/>
              <a:gd name="connsiteX2" fmla="*/ 120775 w 153683"/>
              <a:gd name="connsiteY2" fmla="*/ 21384 h 100836"/>
              <a:gd name="connsiteX3" fmla="*/ 125 w 153683"/>
              <a:gd name="connsiteY3" fmla="*/ 100759 h 10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683" h="100836">
                <a:moveTo>
                  <a:pt x="125" y="100759"/>
                </a:moveTo>
                <a:cubicBezTo>
                  <a:pt x="4358" y="98113"/>
                  <a:pt x="126067" y="18738"/>
                  <a:pt x="146175" y="5509"/>
                </a:cubicBezTo>
                <a:cubicBezTo>
                  <a:pt x="166283" y="-7720"/>
                  <a:pt x="141942" y="4980"/>
                  <a:pt x="120775" y="21384"/>
                </a:cubicBezTo>
                <a:cubicBezTo>
                  <a:pt x="99608" y="37788"/>
                  <a:pt x="-4108" y="103405"/>
                  <a:pt x="125" y="1007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4" name="フリーフォーム 163">
            <a:extLst>
              <a:ext uri="{FF2B5EF4-FFF2-40B4-BE49-F238E27FC236}">
                <a16:creationId xmlns:a16="http://schemas.microsoft.com/office/drawing/2014/main" id="{9DEC96A7-9DBB-B2A2-4099-24E94E0FEA05}"/>
              </a:ext>
            </a:extLst>
          </p:cNvPr>
          <p:cNvSpPr/>
          <p:nvPr/>
        </p:nvSpPr>
        <p:spPr>
          <a:xfrm>
            <a:off x="5940416" y="4981542"/>
            <a:ext cx="26231" cy="73614"/>
          </a:xfrm>
          <a:custGeom>
            <a:avLst/>
            <a:gdLst>
              <a:gd name="connsiteX0" fmla="*/ 9 w 26231"/>
              <a:gd name="connsiteY0" fmla="*/ 33 h 73614"/>
              <a:gd name="connsiteX1" fmla="*/ 22234 w 26231"/>
              <a:gd name="connsiteY1" fmla="*/ 69883 h 73614"/>
              <a:gd name="connsiteX2" fmla="*/ 25409 w 26231"/>
              <a:gd name="connsiteY2" fmla="*/ 60358 h 73614"/>
              <a:gd name="connsiteX3" fmla="*/ 9 w 26231"/>
              <a:gd name="connsiteY3" fmla="*/ 33 h 73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31" h="73614">
                <a:moveTo>
                  <a:pt x="9" y="33"/>
                </a:moveTo>
                <a:cubicBezTo>
                  <a:pt x="-520" y="1620"/>
                  <a:pt x="22234" y="69883"/>
                  <a:pt x="22234" y="69883"/>
                </a:cubicBezTo>
                <a:cubicBezTo>
                  <a:pt x="26467" y="79937"/>
                  <a:pt x="26996" y="67237"/>
                  <a:pt x="25409" y="60358"/>
                </a:cubicBezTo>
                <a:cubicBezTo>
                  <a:pt x="23822" y="53479"/>
                  <a:pt x="538" y="-1554"/>
                  <a:pt x="9" y="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6" name="フリーフォーム 165">
            <a:extLst>
              <a:ext uri="{FF2B5EF4-FFF2-40B4-BE49-F238E27FC236}">
                <a16:creationId xmlns:a16="http://schemas.microsoft.com/office/drawing/2014/main" id="{23719F87-3C82-BF7A-CD33-47007C6EAE38}"/>
              </a:ext>
            </a:extLst>
          </p:cNvPr>
          <p:cNvSpPr/>
          <p:nvPr/>
        </p:nvSpPr>
        <p:spPr>
          <a:xfrm>
            <a:off x="5759435" y="4987787"/>
            <a:ext cx="67347" cy="12976"/>
          </a:xfrm>
          <a:custGeom>
            <a:avLst/>
            <a:gdLst>
              <a:gd name="connsiteX0" fmla="*/ 15 w 67347"/>
              <a:gd name="connsiteY0" fmla="*/ 12838 h 12976"/>
              <a:gd name="connsiteX1" fmla="*/ 63515 w 67347"/>
              <a:gd name="connsiteY1" fmla="*/ 138 h 12976"/>
              <a:gd name="connsiteX2" fmla="*/ 57165 w 67347"/>
              <a:gd name="connsiteY2" fmla="*/ 6488 h 12976"/>
              <a:gd name="connsiteX3" fmla="*/ 15 w 67347"/>
              <a:gd name="connsiteY3" fmla="*/ 12838 h 12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347" h="12976">
                <a:moveTo>
                  <a:pt x="15" y="12838"/>
                </a:moveTo>
                <a:cubicBezTo>
                  <a:pt x="1073" y="11780"/>
                  <a:pt x="63515" y="138"/>
                  <a:pt x="63515" y="138"/>
                </a:cubicBezTo>
                <a:cubicBezTo>
                  <a:pt x="73040" y="-920"/>
                  <a:pt x="62457" y="4371"/>
                  <a:pt x="57165" y="6488"/>
                </a:cubicBezTo>
                <a:cubicBezTo>
                  <a:pt x="51873" y="8605"/>
                  <a:pt x="-1043" y="13896"/>
                  <a:pt x="15" y="128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7" name="フリーフォーム 166">
            <a:extLst>
              <a:ext uri="{FF2B5EF4-FFF2-40B4-BE49-F238E27FC236}">
                <a16:creationId xmlns:a16="http://schemas.microsoft.com/office/drawing/2014/main" id="{07172998-5B55-888F-7B10-3B8B66E32E88}"/>
              </a:ext>
            </a:extLst>
          </p:cNvPr>
          <p:cNvSpPr/>
          <p:nvPr/>
        </p:nvSpPr>
        <p:spPr>
          <a:xfrm>
            <a:off x="6118214" y="4860875"/>
            <a:ext cx="241899" cy="165172"/>
          </a:xfrm>
          <a:custGeom>
            <a:avLst/>
            <a:gdLst>
              <a:gd name="connsiteX0" fmla="*/ 11 w 241899"/>
              <a:gd name="connsiteY0" fmla="*/ 50 h 165172"/>
              <a:gd name="connsiteX1" fmla="*/ 95261 w 241899"/>
              <a:gd name="connsiteY1" fmla="*/ 85775 h 165172"/>
              <a:gd name="connsiteX2" fmla="*/ 107961 w 241899"/>
              <a:gd name="connsiteY2" fmla="*/ 155625 h 165172"/>
              <a:gd name="connsiteX3" fmla="*/ 114311 w 241899"/>
              <a:gd name="connsiteY3" fmla="*/ 108000 h 165172"/>
              <a:gd name="connsiteX4" fmla="*/ 241311 w 241899"/>
              <a:gd name="connsiteY4" fmla="*/ 165150 h 165172"/>
              <a:gd name="connsiteX5" fmla="*/ 158761 w 241899"/>
              <a:gd name="connsiteY5" fmla="*/ 114350 h 165172"/>
              <a:gd name="connsiteX6" fmla="*/ 88911 w 241899"/>
              <a:gd name="connsiteY6" fmla="*/ 76250 h 165172"/>
              <a:gd name="connsiteX7" fmla="*/ 142886 w 241899"/>
              <a:gd name="connsiteY7" fmla="*/ 69900 h 165172"/>
              <a:gd name="connsiteX8" fmla="*/ 88911 w 241899"/>
              <a:gd name="connsiteY8" fmla="*/ 73075 h 165172"/>
              <a:gd name="connsiteX9" fmla="*/ 11 w 241899"/>
              <a:gd name="connsiteY9" fmla="*/ 50 h 16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1899" h="165172">
                <a:moveTo>
                  <a:pt x="11" y="50"/>
                </a:moveTo>
                <a:cubicBezTo>
                  <a:pt x="1069" y="2167"/>
                  <a:pt x="77269" y="59846"/>
                  <a:pt x="95261" y="85775"/>
                </a:cubicBezTo>
                <a:cubicBezTo>
                  <a:pt x="113253" y="111704"/>
                  <a:pt x="104786" y="151921"/>
                  <a:pt x="107961" y="155625"/>
                </a:cubicBezTo>
                <a:cubicBezTo>
                  <a:pt x="111136" y="159329"/>
                  <a:pt x="92086" y="106413"/>
                  <a:pt x="114311" y="108000"/>
                </a:cubicBezTo>
                <a:cubicBezTo>
                  <a:pt x="136536" y="109587"/>
                  <a:pt x="233903" y="164092"/>
                  <a:pt x="241311" y="165150"/>
                </a:cubicBezTo>
                <a:cubicBezTo>
                  <a:pt x="248719" y="166208"/>
                  <a:pt x="184161" y="129167"/>
                  <a:pt x="158761" y="114350"/>
                </a:cubicBezTo>
                <a:cubicBezTo>
                  <a:pt x="133361" y="99533"/>
                  <a:pt x="91557" y="83658"/>
                  <a:pt x="88911" y="76250"/>
                </a:cubicBezTo>
                <a:cubicBezTo>
                  <a:pt x="86265" y="68842"/>
                  <a:pt x="142886" y="70429"/>
                  <a:pt x="142886" y="69900"/>
                </a:cubicBezTo>
                <a:cubicBezTo>
                  <a:pt x="142886" y="69371"/>
                  <a:pt x="105315" y="83658"/>
                  <a:pt x="88911" y="73075"/>
                </a:cubicBezTo>
                <a:cubicBezTo>
                  <a:pt x="72507" y="62492"/>
                  <a:pt x="-1047" y="-2067"/>
                  <a:pt x="11" y="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8" name="フリーフォーム 167">
            <a:extLst>
              <a:ext uri="{FF2B5EF4-FFF2-40B4-BE49-F238E27FC236}">
                <a16:creationId xmlns:a16="http://schemas.microsoft.com/office/drawing/2014/main" id="{A1CE3500-0CE2-2D75-BBCD-8BEBA27CF6B5}"/>
              </a:ext>
            </a:extLst>
          </p:cNvPr>
          <p:cNvSpPr/>
          <p:nvPr/>
        </p:nvSpPr>
        <p:spPr>
          <a:xfrm>
            <a:off x="5793113" y="4716857"/>
            <a:ext cx="91080" cy="205783"/>
          </a:xfrm>
          <a:custGeom>
            <a:avLst/>
            <a:gdLst>
              <a:gd name="connsiteX0" fmla="*/ 90162 w 91080"/>
              <a:gd name="connsiteY0" fmla="*/ 1193 h 205783"/>
              <a:gd name="connsiteX1" fmla="*/ 1262 w 91080"/>
              <a:gd name="connsiteY1" fmla="*/ 201218 h 205783"/>
              <a:gd name="connsiteX2" fmla="*/ 39362 w 91080"/>
              <a:gd name="connsiteY2" fmla="*/ 137718 h 205783"/>
              <a:gd name="connsiteX3" fmla="*/ 61587 w 91080"/>
              <a:gd name="connsiteY3" fmla="*/ 96443 h 205783"/>
              <a:gd name="connsiteX4" fmla="*/ 48887 w 91080"/>
              <a:gd name="connsiteY4" fmla="*/ 115493 h 205783"/>
              <a:gd name="connsiteX5" fmla="*/ 90162 w 91080"/>
              <a:gd name="connsiteY5" fmla="*/ 1193 h 205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080" h="205783">
                <a:moveTo>
                  <a:pt x="90162" y="1193"/>
                </a:moveTo>
                <a:cubicBezTo>
                  <a:pt x="82225" y="15480"/>
                  <a:pt x="9729" y="178464"/>
                  <a:pt x="1262" y="201218"/>
                </a:cubicBezTo>
                <a:cubicBezTo>
                  <a:pt x="-7205" y="223972"/>
                  <a:pt x="29308" y="155180"/>
                  <a:pt x="39362" y="137718"/>
                </a:cubicBezTo>
                <a:cubicBezTo>
                  <a:pt x="49416" y="120256"/>
                  <a:pt x="61587" y="96443"/>
                  <a:pt x="61587" y="96443"/>
                </a:cubicBezTo>
                <a:cubicBezTo>
                  <a:pt x="63174" y="92739"/>
                  <a:pt x="45712" y="125547"/>
                  <a:pt x="48887" y="115493"/>
                </a:cubicBezTo>
                <a:cubicBezTo>
                  <a:pt x="52062" y="105439"/>
                  <a:pt x="98099" y="-13094"/>
                  <a:pt x="90162" y="119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9" name="フリーフォーム 168">
            <a:extLst>
              <a:ext uri="{FF2B5EF4-FFF2-40B4-BE49-F238E27FC236}">
                <a16:creationId xmlns:a16="http://schemas.microsoft.com/office/drawing/2014/main" id="{D013C57B-52CA-8159-12DF-9C2A71EADB43}"/>
              </a:ext>
            </a:extLst>
          </p:cNvPr>
          <p:cNvSpPr/>
          <p:nvPr/>
        </p:nvSpPr>
        <p:spPr>
          <a:xfrm>
            <a:off x="6029183" y="4873503"/>
            <a:ext cx="210129" cy="193932"/>
          </a:xfrm>
          <a:custGeom>
            <a:avLst/>
            <a:gdLst>
              <a:gd name="connsiteX0" fmla="*/ 142 w 210129"/>
              <a:gd name="connsiteY0" fmla="*/ 122 h 193932"/>
              <a:gd name="connsiteX1" fmla="*/ 130317 w 210129"/>
              <a:gd name="connsiteY1" fmla="*/ 104897 h 193932"/>
              <a:gd name="connsiteX2" fmla="*/ 114442 w 210129"/>
              <a:gd name="connsiteY2" fmla="*/ 162047 h 193932"/>
              <a:gd name="connsiteX3" fmla="*/ 146192 w 210129"/>
              <a:gd name="connsiteY3" fmla="*/ 104897 h 193932"/>
              <a:gd name="connsiteX4" fmla="*/ 209692 w 210129"/>
              <a:gd name="connsiteY4" fmla="*/ 193797 h 193932"/>
              <a:gd name="connsiteX5" fmla="*/ 171592 w 210129"/>
              <a:gd name="connsiteY5" fmla="*/ 123947 h 193932"/>
              <a:gd name="connsiteX6" fmla="*/ 120792 w 210129"/>
              <a:gd name="connsiteY6" fmla="*/ 76322 h 193932"/>
              <a:gd name="connsiteX7" fmla="*/ 158892 w 210129"/>
              <a:gd name="connsiteY7" fmla="*/ 127122 h 193932"/>
              <a:gd name="connsiteX8" fmla="*/ 142 w 210129"/>
              <a:gd name="connsiteY8" fmla="*/ 122 h 193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129" h="193932">
                <a:moveTo>
                  <a:pt x="142" y="122"/>
                </a:moveTo>
                <a:cubicBezTo>
                  <a:pt x="-4620" y="-3582"/>
                  <a:pt x="111267" y="77910"/>
                  <a:pt x="130317" y="104897"/>
                </a:cubicBezTo>
                <a:cubicBezTo>
                  <a:pt x="149367" y="131884"/>
                  <a:pt x="111796" y="162047"/>
                  <a:pt x="114442" y="162047"/>
                </a:cubicBezTo>
                <a:cubicBezTo>
                  <a:pt x="117088" y="162047"/>
                  <a:pt x="130317" y="99605"/>
                  <a:pt x="146192" y="104897"/>
                </a:cubicBezTo>
                <a:cubicBezTo>
                  <a:pt x="162067" y="110189"/>
                  <a:pt x="205459" y="190622"/>
                  <a:pt x="209692" y="193797"/>
                </a:cubicBezTo>
                <a:cubicBezTo>
                  <a:pt x="213925" y="196972"/>
                  <a:pt x="186409" y="143526"/>
                  <a:pt x="171592" y="123947"/>
                </a:cubicBezTo>
                <a:cubicBezTo>
                  <a:pt x="156775" y="104368"/>
                  <a:pt x="122909" y="75793"/>
                  <a:pt x="120792" y="76322"/>
                </a:cubicBezTo>
                <a:cubicBezTo>
                  <a:pt x="118675" y="76851"/>
                  <a:pt x="172650" y="137176"/>
                  <a:pt x="158892" y="127122"/>
                </a:cubicBezTo>
                <a:cubicBezTo>
                  <a:pt x="145134" y="117068"/>
                  <a:pt x="4904" y="3826"/>
                  <a:pt x="142" y="1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0" name="フリーフォーム 169">
            <a:extLst>
              <a:ext uri="{FF2B5EF4-FFF2-40B4-BE49-F238E27FC236}">
                <a16:creationId xmlns:a16="http://schemas.microsoft.com/office/drawing/2014/main" id="{03CFACD1-D70F-3E7E-CAD4-195B780F7720}"/>
              </a:ext>
            </a:extLst>
          </p:cNvPr>
          <p:cNvSpPr/>
          <p:nvPr/>
        </p:nvSpPr>
        <p:spPr>
          <a:xfrm>
            <a:off x="5317951" y="4894777"/>
            <a:ext cx="227518" cy="334450"/>
          </a:xfrm>
          <a:custGeom>
            <a:avLst/>
            <a:gdLst>
              <a:gd name="connsiteX0" fmla="*/ 225599 w 227518"/>
              <a:gd name="connsiteY0" fmla="*/ 4248 h 334450"/>
              <a:gd name="connsiteX1" fmla="*/ 60499 w 227518"/>
              <a:gd name="connsiteY1" fmla="*/ 239198 h 334450"/>
              <a:gd name="connsiteX2" fmla="*/ 54149 w 227518"/>
              <a:gd name="connsiteY2" fmla="*/ 334448 h 334450"/>
              <a:gd name="connsiteX3" fmla="*/ 174 w 227518"/>
              <a:gd name="connsiteY3" fmla="*/ 242373 h 334450"/>
              <a:gd name="connsiteX4" fmla="*/ 38274 w 227518"/>
              <a:gd name="connsiteY4" fmla="*/ 305873 h 334450"/>
              <a:gd name="connsiteX5" fmla="*/ 76374 w 227518"/>
              <a:gd name="connsiteY5" fmla="*/ 169348 h 334450"/>
              <a:gd name="connsiteX6" fmla="*/ 57324 w 227518"/>
              <a:gd name="connsiteY6" fmla="*/ 204273 h 334450"/>
              <a:gd name="connsiteX7" fmla="*/ 177974 w 227518"/>
              <a:gd name="connsiteY7" fmla="*/ 74098 h 334450"/>
              <a:gd name="connsiteX8" fmla="*/ 152574 w 227518"/>
              <a:gd name="connsiteY8" fmla="*/ 86798 h 334450"/>
              <a:gd name="connsiteX9" fmla="*/ 225599 w 227518"/>
              <a:gd name="connsiteY9" fmla="*/ 4248 h 33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7518" h="334450">
                <a:moveTo>
                  <a:pt x="225599" y="4248"/>
                </a:moveTo>
                <a:cubicBezTo>
                  <a:pt x="210253" y="29648"/>
                  <a:pt x="89074" y="184165"/>
                  <a:pt x="60499" y="239198"/>
                </a:cubicBezTo>
                <a:cubicBezTo>
                  <a:pt x="31924" y="294231"/>
                  <a:pt x="64203" y="333919"/>
                  <a:pt x="54149" y="334448"/>
                </a:cubicBezTo>
                <a:cubicBezTo>
                  <a:pt x="44095" y="334977"/>
                  <a:pt x="2820" y="247135"/>
                  <a:pt x="174" y="242373"/>
                </a:cubicBezTo>
                <a:cubicBezTo>
                  <a:pt x="-2472" y="237611"/>
                  <a:pt x="25574" y="318044"/>
                  <a:pt x="38274" y="305873"/>
                </a:cubicBezTo>
                <a:cubicBezTo>
                  <a:pt x="50974" y="293702"/>
                  <a:pt x="73199" y="186281"/>
                  <a:pt x="76374" y="169348"/>
                </a:cubicBezTo>
                <a:cubicBezTo>
                  <a:pt x="79549" y="152415"/>
                  <a:pt x="40391" y="220148"/>
                  <a:pt x="57324" y="204273"/>
                </a:cubicBezTo>
                <a:cubicBezTo>
                  <a:pt x="74257" y="188398"/>
                  <a:pt x="162099" y="93677"/>
                  <a:pt x="177974" y="74098"/>
                </a:cubicBezTo>
                <a:cubicBezTo>
                  <a:pt x="193849" y="54519"/>
                  <a:pt x="145695" y="98440"/>
                  <a:pt x="152574" y="86798"/>
                </a:cubicBezTo>
                <a:cubicBezTo>
                  <a:pt x="159453" y="75156"/>
                  <a:pt x="240945" y="-21152"/>
                  <a:pt x="225599" y="424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1" name="フリーフォーム 170">
            <a:extLst>
              <a:ext uri="{FF2B5EF4-FFF2-40B4-BE49-F238E27FC236}">
                <a16:creationId xmlns:a16="http://schemas.microsoft.com/office/drawing/2014/main" id="{AF8D8ABF-365A-4004-E69C-FFDF5E7D36CF}"/>
              </a:ext>
            </a:extLst>
          </p:cNvPr>
          <p:cNvSpPr/>
          <p:nvPr/>
        </p:nvSpPr>
        <p:spPr>
          <a:xfrm>
            <a:off x="5717573" y="5196977"/>
            <a:ext cx="559756" cy="133888"/>
          </a:xfrm>
          <a:custGeom>
            <a:avLst/>
            <a:gdLst>
              <a:gd name="connsiteX0" fmla="*/ 602 w 559756"/>
              <a:gd name="connsiteY0" fmla="*/ 51298 h 133888"/>
              <a:gd name="connsiteX1" fmla="*/ 178402 w 559756"/>
              <a:gd name="connsiteY1" fmla="*/ 89398 h 133888"/>
              <a:gd name="connsiteX2" fmla="*/ 133952 w 559756"/>
              <a:gd name="connsiteY2" fmla="*/ 117973 h 133888"/>
              <a:gd name="connsiteX3" fmla="*/ 238727 w 559756"/>
              <a:gd name="connsiteY3" fmla="*/ 35423 h 133888"/>
              <a:gd name="connsiteX4" fmla="*/ 435577 w 559756"/>
              <a:gd name="connsiteY4" fmla="*/ 32248 h 133888"/>
              <a:gd name="connsiteX5" fmla="*/ 391127 w 559756"/>
              <a:gd name="connsiteY5" fmla="*/ 41773 h 133888"/>
              <a:gd name="connsiteX6" fmla="*/ 559402 w 559756"/>
              <a:gd name="connsiteY6" fmla="*/ 498 h 133888"/>
              <a:gd name="connsiteX7" fmla="*/ 429227 w 559756"/>
              <a:gd name="connsiteY7" fmla="*/ 19548 h 133888"/>
              <a:gd name="connsiteX8" fmla="*/ 222852 w 559756"/>
              <a:gd name="connsiteY8" fmla="*/ 29073 h 133888"/>
              <a:gd name="connsiteX9" fmla="*/ 124427 w 559756"/>
              <a:gd name="connsiteY9" fmla="*/ 25898 h 133888"/>
              <a:gd name="connsiteX10" fmla="*/ 178402 w 559756"/>
              <a:gd name="connsiteY10" fmla="*/ 35423 h 133888"/>
              <a:gd name="connsiteX11" fmla="*/ 121252 w 559756"/>
              <a:gd name="connsiteY11" fmla="*/ 73523 h 133888"/>
              <a:gd name="connsiteX12" fmla="*/ 76802 w 559756"/>
              <a:gd name="connsiteY12" fmla="*/ 133848 h 133888"/>
              <a:gd name="connsiteX13" fmla="*/ 118077 w 559756"/>
              <a:gd name="connsiteY13" fmla="*/ 63998 h 133888"/>
              <a:gd name="connsiteX14" fmla="*/ 602 w 559756"/>
              <a:gd name="connsiteY14" fmla="*/ 51298 h 133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9756" h="133888">
                <a:moveTo>
                  <a:pt x="602" y="51298"/>
                </a:moveTo>
                <a:cubicBezTo>
                  <a:pt x="10656" y="55531"/>
                  <a:pt x="156177" y="78286"/>
                  <a:pt x="178402" y="89398"/>
                </a:cubicBezTo>
                <a:cubicBezTo>
                  <a:pt x="200627" y="100510"/>
                  <a:pt x="123898" y="126969"/>
                  <a:pt x="133952" y="117973"/>
                </a:cubicBezTo>
                <a:cubicBezTo>
                  <a:pt x="144006" y="108977"/>
                  <a:pt x="188456" y="49710"/>
                  <a:pt x="238727" y="35423"/>
                </a:cubicBezTo>
                <a:cubicBezTo>
                  <a:pt x="288998" y="21136"/>
                  <a:pt x="410177" y="31190"/>
                  <a:pt x="435577" y="32248"/>
                </a:cubicBezTo>
                <a:cubicBezTo>
                  <a:pt x="460977" y="33306"/>
                  <a:pt x="370490" y="47065"/>
                  <a:pt x="391127" y="41773"/>
                </a:cubicBezTo>
                <a:cubicBezTo>
                  <a:pt x="411764" y="36481"/>
                  <a:pt x="553052" y="4202"/>
                  <a:pt x="559402" y="498"/>
                </a:cubicBezTo>
                <a:cubicBezTo>
                  <a:pt x="565752" y="-3206"/>
                  <a:pt x="485318" y="14786"/>
                  <a:pt x="429227" y="19548"/>
                </a:cubicBezTo>
                <a:cubicBezTo>
                  <a:pt x="373136" y="24310"/>
                  <a:pt x="273652" y="28015"/>
                  <a:pt x="222852" y="29073"/>
                </a:cubicBezTo>
                <a:cubicBezTo>
                  <a:pt x="172052" y="30131"/>
                  <a:pt x="131835" y="24840"/>
                  <a:pt x="124427" y="25898"/>
                </a:cubicBezTo>
                <a:cubicBezTo>
                  <a:pt x="117019" y="26956"/>
                  <a:pt x="178931" y="27485"/>
                  <a:pt x="178402" y="35423"/>
                </a:cubicBezTo>
                <a:cubicBezTo>
                  <a:pt x="177873" y="43360"/>
                  <a:pt x="138185" y="57119"/>
                  <a:pt x="121252" y="73523"/>
                </a:cubicBezTo>
                <a:cubicBezTo>
                  <a:pt x="104319" y="89927"/>
                  <a:pt x="77331" y="135435"/>
                  <a:pt x="76802" y="133848"/>
                </a:cubicBezTo>
                <a:cubicBezTo>
                  <a:pt x="76273" y="132261"/>
                  <a:pt x="126544" y="76698"/>
                  <a:pt x="118077" y="63998"/>
                </a:cubicBezTo>
                <a:cubicBezTo>
                  <a:pt x="109610" y="51298"/>
                  <a:pt x="-9452" y="47065"/>
                  <a:pt x="602" y="5129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2" name="フリーフォーム 171">
            <a:extLst>
              <a:ext uri="{FF2B5EF4-FFF2-40B4-BE49-F238E27FC236}">
                <a16:creationId xmlns:a16="http://schemas.microsoft.com/office/drawing/2014/main" id="{796B2CD2-CCFB-648E-D75D-E04CF2376197}"/>
              </a:ext>
            </a:extLst>
          </p:cNvPr>
          <p:cNvSpPr/>
          <p:nvPr/>
        </p:nvSpPr>
        <p:spPr>
          <a:xfrm>
            <a:off x="6041516" y="5146591"/>
            <a:ext cx="289923" cy="149476"/>
          </a:xfrm>
          <a:custGeom>
            <a:avLst/>
            <a:gdLst>
              <a:gd name="connsiteX0" fmla="*/ 509 w 289923"/>
              <a:gd name="connsiteY0" fmla="*/ 149309 h 149476"/>
              <a:gd name="connsiteX1" fmla="*/ 191009 w 289923"/>
              <a:gd name="connsiteY1" fmla="*/ 82634 h 149476"/>
              <a:gd name="connsiteX2" fmla="*/ 289434 w 289923"/>
              <a:gd name="connsiteY2" fmla="*/ 88984 h 149476"/>
              <a:gd name="connsiteX3" fmla="*/ 152909 w 289923"/>
              <a:gd name="connsiteY3" fmla="*/ 84 h 149476"/>
              <a:gd name="connsiteX4" fmla="*/ 238634 w 289923"/>
              <a:gd name="connsiteY4" fmla="*/ 73109 h 149476"/>
              <a:gd name="connsiteX5" fmla="*/ 216409 w 289923"/>
              <a:gd name="connsiteY5" fmla="*/ 92159 h 149476"/>
              <a:gd name="connsiteX6" fmla="*/ 114809 w 289923"/>
              <a:gd name="connsiteY6" fmla="*/ 95334 h 149476"/>
              <a:gd name="connsiteX7" fmla="*/ 133859 w 289923"/>
              <a:gd name="connsiteY7" fmla="*/ 101684 h 149476"/>
              <a:gd name="connsiteX8" fmla="*/ 509 w 289923"/>
              <a:gd name="connsiteY8" fmla="*/ 149309 h 149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923" h="149476">
                <a:moveTo>
                  <a:pt x="509" y="149309"/>
                </a:moveTo>
                <a:cubicBezTo>
                  <a:pt x="10034" y="146134"/>
                  <a:pt x="142855" y="92688"/>
                  <a:pt x="191009" y="82634"/>
                </a:cubicBezTo>
                <a:cubicBezTo>
                  <a:pt x="239163" y="72580"/>
                  <a:pt x="295784" y="102742"/>
                  <a:pt x="289434" y="88984"/>
                </a:cubicBezTo>
                <a:cubicBezTo>
                  <a:pt x="283084" y="75226"/>
                  <a:pt x="161376" y="2730"/>
                  <a:pt x="152909" y="84"/>
                </a:cubicBezTo>
                <a:cubicBezTo>
                  <a:pt x="144442" y="-2562"/>
                  <a:pt x="228051" y="57763"/>
                  <a:pt x="238634" y="73109"/>
                </a:cubicBezTo>
                <a:cubicBezTo>
                  <a:pt x="249217" y="88455"/>
                  <a:pt x="237047" y="88455"/>
                  <a:pt x="216409" y="92159"/>
                </a:cubicBezTo>
                <a:cubicBezTo>
                  <a:pt x="195771" y="95863"/>
                  <a:pt x="128567" y="93747"/>
                  <a:pt x="114809" y="95334"/>
                </a:cubicBezTo>
                <a:cubicBezTo>
                  <a:pt x="101051" y="96921"/>
                  <a:pt x="149734" y="93747"/>
                  <a:pt x="133859" y="101684"/>
                </a:cubicBezTo>
                <a:cubicBezTo>
                  <a:pt x="117984" y="109621"/>
                  <a:pt x="-9016" y="152484"/>
                  <a:pt x="509" y="1493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3" name="フリーフォーム 172">
            <a:extLst>
              <a:ext uri="{FF2B5EF4-FFF2-40B4-BE49-F238E27FC236}">
                <a16:creationId xmlns:a16="http://schemas.microsoft.com/office/drawing/2014/main" id="{0E2D9328-4929-8A75-BC91-88042EBE5DA9}"/>
              </a:ext>
            </a:extLst>
          </p:cNvPr>
          <p:cNvSpPr/>
          <p:nvPr/>
        </p:nvSpPr>
        <p:spPr>
          <a:xfrm>
            <a:off x="6335826" y="5016500"/>
            <a:ext cx="151461" cy="244671"/>
          </a:xfrm>
          <a:custGeom>
            <a:avLst/>
            <a:gdLst>
              <a:gd name="connsiteX0" fmla="*/ 68149 w 151461"/>
              <a:gd name="connsiteY0" fmla="*/ 0 h 244671"/>
              <a:gd name="connsiteX1" fmla="*/ 141174 w 151461"/>
              <a:gd name="connsiteY1" fmla="*/ 66675 h 244671"/>
              <a:gd name="connsiteX2" fmla="*/ 90374 w 151461"/>
              <a:gd name="connsiteY2" fmla="*/ 123825 h 244671"/>
              <a:gd name="connsiteX3" fmla="*/ 1474 w 151461"/>
              <a:gd name="connsiteY3" fmla="*/ 212725 h 244671"/>
              <a:gd name="connsiteX4" fmla="*/ 33224 w 151461"/>
              <a:gd name="connsiteY4" fmla="*/ 177800 h 244671"/>
              <a:gd name="connsiteX5" fmla="*/ 10999 w 151461"/>
              <a:gd name="connsiteY5" fmla="*/ 244475 h 244671"/>
              <a:gd name="connsiteX6" fmla="*/ 45924 w 151461"/>
              <a:gd name="connsiteY6" fmla="*/ 152400 h 244671"/>
              <a:gd name="connsiteX7" fmla="*/ 147524 w 151461"/>
              <a:gd name="connsiteY7" fmla="*/ 69850 h 244671"/>
              <a:gd name="connsiteX8" fmla="*/ 131649 w 151461"/>
              <a:gd name="connsiteY8" fmla="*/ 12700 h 244671"/>
              <a:gd name="connsiteX9" fmla="*/ 141174 w 151461"/>
              <a:gd name="connsiteY9" fmla="*/ 66675 h 244671"/>
              <a:gd name="connsiteX10" fmla="*/ 68149 w 151461"/>
              <a:gd name="connsiteY10" fmla="*/ 0 h 244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461" h="244671">
                <a:moveTo>
                  <a:pt x="68149" y="0"/>
                </a:moveTo>
                <a:cubicBezTo>
                  <a:pt x="68149" y="0"/>
                  <a:pt x="137470" y="46037"/>
                  <a:pt x="141174" y="66675"/>
                </a:cubicBezTo>
                <a:cubicBezTo>
                  <a:pt x="144878" y="87313"/>
                  <a:pt x="113657" y="99483"/>
                  <a:pt x="90374" y="123825"/>
                </a:cubicBezTo>
                <a:cubicBezTo>
                  <a:pt x="67091" y="148167"/>
                  <a:pt x="10999" y="203729"/>
                  <a:pt x="1474" y="212725"/>
                </a:cubicBezTo>
                <a:cubicBezTo>
                  <a:pt x="-8051" y="221721"/>
                  <a:pt x="31637" y="172508"/>
                  <a:pt x="33224" y="177800"/>
                </a:cubicBezTo>
                <a:cubicBezTo>
                  <a:pt x="34811" y="183092"/>
                  <a:pt x="8882" y="248708"/>
                  <a:pt x="10999" y="244475"/>
                </a:cubicBezTo>
                <a:cubicBezTo>
                  <a:pt x="13116" y="240242"/>
                  <a:pt x="23170" y="181504"/>
                  <a:pt x="45924" y="152400"/>
                </a:cubicBezTo>
                <a:cubicBezTo>
                  <a:pt x="68678" y="123296"/>
                  <a:pt x="133237" y="93133"/>
                  <a:pt x="147524" y="69850"/>
                </a:cubicBezTo>
                <a:cubicBezTo>
                  <a:pt x="161811" y="46567"/>
                  <a:pt x="132707" y="13229"/>
                  <a:pt x="131649" y="12700"/>
                </a:cubicBezTo>
                <a:cubicBezTo>
                  <a:pt x="130591" y="12171"/>
                  <a:pt x="154403" y="68792"/>
                  <a:pt x="141174" y="66675"/>
                </a:cubicBezTo>
                <a:cubicBezTo>
                  <a:pt x="127945" y="64558"/>
                  <a:pt x="68149" y="0"/>
                  <a:pt x="6814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4" name="フリーフォーム 173">
            <a:extLst>
              <a:ext uri="{FF2B5EF4-FFF2-40B4-BE49-F238E27FC236}">
                <a16:creationId xmlns:a16="http://schemas.microsoft.com/office/drawing/2014/main" id="{2740CA3C-506E-45B4-3C18-246D6A29C7BB}"/>
              </a:ext>
            </a:extLst>
          </p:cNvPr>
          <p:cNvSpPr/>
          <p:nvPr/>
        </p:nvSpPr>
        <p:spPr>
          <a:xfrm>
            <a:off x="5255104" y="5082487"/>
            <a:ext cx="182794" cy="175318"/>
          </a:xfrm>
          <a:custGeom>
            <a:avLst/>
            <a:gdLst>
              <a:gd name="connsiteX0" fmla="*/ 69371 w 182794"/>
              <a:gd name="connsiteY0" fmla="*/ 688 h 175318"/>
              <a:gd name="connsiteX1" fmla="*/ 37621 w 182794"/>
              <a:gd name="connsiteY1" fmla="*/ 86413 h 175318"/>
              <a:gd name="connsiteX2" fmla="*/ 63021 w 182794"/>
              <a:gd name="connsiteY2" fmla="*/ 134038 h 175318"/>
              <a:gd name="connsiteX3" fmla="*/ 12221 w 182794"/>
              <a:gd name="connsiteY3" fmla="*/ 134038 h 175318"/>
              <a:gd name="connsiteX4" fmla="*/ 180496 w 182794"/>
              <a:gd name="connsiteY4" fmla="*/ 175313 h 175318"/>
              <a:gd name="connsiteX5" fmla="*/ 107471 w 182794"/>
              <a:gd name="connsiteY5" fmla="*/ 130863 h 175318"/>
              <a:gd name="connsiteX6" fmla="*/ 72546 w 182794"/>
              <a:gd name="connsiteY6" fmla="*/ 114988 h 175318"/>
              <a:gd name="connsiteX7" fmla="*/ 31271 w 182794"/>
              <a:gd name="connsiteY7" fmla="*/ 134038 h 175318"/>
              <a:gd name="connsiteX8" fmla="*/ 2696 w 182794"/>
              <a:gd name="connsiteY8" fmla="*/ 73713 h 175318"/>
              <a:gd name="connsiteX9" fmla="*/ 5871 w 182794"/>
              <a:gd name="connsiteY9" fmla="*/ 137213 h 175318"/>
              <a:gd name="connsiteX10" fmla="*/ 69371 w 182794"/>
              <a:gd name="connsiteY10" fmla="*/ 688 h 17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2794" h="175318">
                <a:moveTo>
                  <a:pt x="69371" y="688"/>
                </a:moveTo>
                <a:cubicBezTo>
                  <a:pt x="74663" y="-7779"/>
                  <a:pt x="38679" y="64188"/>
                  <a:pt x="37621" y="86413"/>
                </a:cubicBezTo>
                <a:cubicBezTo>
                  <a:pt x="36563" y="108638"/>
                  <a:pt x="67254" y="126101"/>
                  <a:pt x="63021" y="134038"/>
                </a:cubicBezTo>
                <a:cubicBezTo>
                  <a:pt x="58788" y="141975"/>
                  <a:pt x="-7358" y="127159"/>
                  <a:pt x="12221" y="134038"/>
                </a:cubicBezTo>
                <a:cubicBezTo>
                  <a:pt x="31800" y="140917"/>
                  <a:pt x="164621" y="175842"/>
                  <a:pt x="180496" y="175313"/>
                </a:cubicBezTo>
                <a:cubicBezTo>
                  <a:pt x="196371" y="174784"/>
                  <a:pt x="125463" y="140917"/>
                  <a:pt x="107471" y="130863"/>
                </a:cubicBezTo>
                <a:cubicBezTo>
                  <a:pt x="89479" y="120809"/>
                  <a:pt x="85246" y="114459"/>
                  <a:pt x="72546" y="114988"/>
                </a:cubicBezTo>
                <a:cubicBezTo>
                  <a:pt x="59846" y="115517"/>
                  <a:pt x="42913" y="140917"/>
                  <a:pt x="31271" y="134038"/>
                </a:cubicBezTo>
                <a:cubicBezTo>
                  <a:pt x="19629" y="127159"/>
                  <a:pt x="6929" y="73184"/>
                  <a:pt x="2696" y="73713"/>
                </a:cubicBezTo>
                <a:cubicBezTo>
                  <a:pt x="-1537" y="74242"/>
                  <a:pt x="-1008" y="148855"/>
                  <a:pt x="5871" y="137213"/>
                </a:cubicBezTo>
                <a:cubicBezTo>
                  <a:pt x="12750" y="125571"/>
                  <a:pt x="64079" y="9155"/>
                  <a:pt x="69371" y="6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6" name="フリーフォーム 175">
            <a:extLst>
              <a:ext uri="{FF2B5EF4-FFF2-40B4-BE49-F238E27FC236}">
                <a16:creationId xmlns:a16="http://schemas.microsoft.com/office/drawing/2014/main" id="{70D53C07-E46A-E9B8-E4E7-19F4E5FAA553}"/>
              </a:ext>
            </a:extLst>
          </p:cNvPr>
          <p:cNvSpPr/>
          <p:nvPr/>
        </p:nvSpPr>
        <p:spPr>
          <a:xfrm>
            <a:off x="5210157" y="4987909"/>
            <a:ext cx="158768" cy="158819"/>
          </a:xfrm>
          <a:custGeom>
            <a:avLst/>
            <a:gdLst>
              <a:gd name="connsiteX0" fmla="*/ 18 w 158768"/>
              <a:gd name="connsiteY0" fmla="*/ 158766 h 158819"/>
              <a:gd name="connsiteX1" fmla="*/ 136543 w 158768"/>
              <a:gd name="connsiteY1" fmla="*/ 22241 h 158819"/>
              <a:gd name="connsiteX2" fmla="*/ 127018 w 158768"/>
              <a:gd name="connsiteY2" fmla="*/ 41291 h 158819"/>
              <a:gd name="connsiteX3" fmla="*/ 158768 w 158768"/>
              <a:gd name="connsiteY3" fmla="*/ 16 h 158819"/>
              <a:gd name="connsiteX4" fmla="*/ 127018 w 158768"/>
              <a:gd name="connsiteY4" fmla="*/ 38116 h 158819"/>
              <a:gd name="connsiteX5" fmla="*/ 18 w 158768"/>
              <a:gd name="connsiteY5" fmla="*/ 158766 h 158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768" h="158819">
                <a:moveTo>
                  <a:pt x="18" y="158766"/>
                </a:moveTo>
                <a:cubicBezTo>
                  <a:pt x="1606" y="156120"/>
                  <a:pt x="136543" y="22241"/>
                  <a:pt x="136543" y="22241"/>
                </a:cubicBezTo>
                <a:cubicBezTo>
                  <a:pt x="157710" y="2662"/>
                  <a:pt x="123314" y="44995"/>
                  <a:pt x="127018" y="41291"/>
                </a:cubicBezTo>
                <a:cubicBezTo>
                  <a:pt x="130722" y="37587"/>
                  <a:pt x="158768" y="545"/>
                  <a:pt x="158768" y="16"/>
                </a:cubicBezTo>
                <a:cubicBezTo>
                  <a:pt x="158768" y="-513"/>
                  <a:pt x="154535" y="11658"/>
                  <a:pt x="127018" y="38116"/>
                </a:cubicBezTo>
                <a:cubicBezTo>
                  <a:pt x="99501" y="64574"/>
                  <a:pt x="-1570" y="161412"/>
                  <a:pt x="18" y="15876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フリーフォーム 80">
            <a:extLst>
              <a:ext uri="{FF2B5EF4-FFF2-40B4-BE49-F238E27FC236}">
                <a16:creationId xmlns:a16="http://schemas.microsoft.com/office/drawing/2014/main" id="{017350BF-1318-868F-1AE4-0DCC129D21AF}"/>
              </a:ext>
            </a:extLst>
          </p:cNvPr>
          <p:cNvSpPr/>
          <p:nvPr/>
        </p:nvSpPr>
        <p:spPr>
          <a:xfrm>
            <a:off x="5501963" y="4238423"/>
            <a:ext cx="76688" cy="143416"/>
          </a:xfrm>
          <a:custGeom>
            <a:avLst/>
            <a:gdLst>
              <a:gd name="connsiteX0" fmla="*/ 76512 w 76688"/>
              <a:gd name="connsiteY0" fmla="*/ 202 h 143416"/>
              <a:gd name="connsiteX1" fmla="*/ 54287 w 76688"/>
              <a:gd name="connsiteY1" fmla="*/ 79577 h 143416"/>
              <a:gd name="connsiteX2" fmla="*/ 35237 w 76688"/>
              <a:gd name="connsiteY2" fmla="*/ 82752 h 143416"/>
              <a:gd name="connsiteX3" fmla="*/ 312 w 76688"/>
              <a:gd name="connsiteY3" fmla="*/ 143077 h 143416"/>
              <a:gd name="connsiteX4" fmla="*/ 19362 w 76688"/>
              <a:gd name="connsiteY4" fmla="*/ 104977 h 143416"/>
              <a:gd name="connsiteX5" fmla="*/ 41587 w 76688"/>
              <a:gd name="connsiteY5" fmla="*/ 57352 h 143416"/>
              <a:gd name="connsiteX6" fmla="*/ 76512 w 76688"/>
              <a:gd name="connsiteY6" fmla="*/ 202 h 14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688" h="143416">
                <a:moveTo>
                  <a:pt x="76512" y="202"/>
                </a:moveTo>
                <a:cubicBezTo>
                  <a:pt x="78629" y="3906"/>
                  <a:pt x="61166" y="65819"/>
                  <a:pt x="54287" y="79577"/>
                </a:cubicBezTo>
                <a:cubicBezTo>
                  <a:pt x="47408" y="93335"/>
                  <a:pt x="44233" y="72169"/>
                  <a:pt x="35237" y="82752"/>
                </a:cubicBezTo>
                <a:cubicBezTo>
                  <a:pt x="26241" y="93335"/>
                  <a:pt x="2958" y="139373"/>
                  <a:pt x="312" y="143077"/>
                </a:cubicBezTo>
                <a:cubicBezTo>
                  <a:pt x="-2334" y="146781"/>
                  <a:pt x="12483" y="119265"/>
                  <a:pt x="19362" y="104977"/>
                </a:cubicBezTo>
                <a:cubicBezTo>
                  <a:pt x="26241" y="90690"/>
                  <a:pt x="35237" y="70052"/>
                  <a:pt x="41587" y="57352"/>
                </a:cubicBezTo>
                <a:cubicBezTo>
                  <a:pt x="47937" y="44652"/>
                  <a:pt x="74395" y="-3502"/>
                  <a:pt x="76512" y="20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フリーフォーム 83">
            <a:extLst>
              <a:ext uri="{FF2B5EF4-FFF2-40B4-BE49-F238E27FC236}">
                <a16:creationId xmlns:a16="http://schemas.microsoft.com/office/drawing/2014/main" id="{E2008458-3215-301D-7871-AB4EF0E11B1E}"/>
              </a:ext>
            </a:extLst>
          </p:cNvPr>
          <p:cNvSpPr/>
          <p:nvPr/>
        </p:nvSpPr>
        <p:spPr>
          <a:xfrm>
            <a:off x="5998746" y="4203460"/>
            <a:ext cx="32230" cy="143171"/>
          </a:xfrm>
          <a:custGeom>
            <a:avLst/>
            <a:gdLst>
              <a:gd name="connsiteX0" fmla="*/ 11529 w 32230"/>
              <a:gd name="connsiteY0" fmla="*/ 240 h 143171"/>
              <a:gd name="connsiteX1" fmla="*/ 8354 w 32230"/>
              <a:gd name="connsiteY1" fmla="*/ 85965 h 143171"/>
              <a:gd name="connsiteX2" fmla="*/ 30579 w 32230"/>
              <a:gd name="connsiteY2" fmla="*/ 139940 h 143171"/>
              <a:gd name="connsiteX3" fmla="*/ 27404 w 32230"/>
              <a:gd name="connsiteY3" fmla="*/ 133590 h 143171"/>
              <a:gd name="connsiteX4" fmla="*/ 2004 w 32230"/>
              <a:gd name="connsiteY4" fmla="*/ 105015 h 143171"/>
              <a:gd name="connsiteX5" fmla="*/ 2004 w 32230"/>
              <a:gd name="connsiteY5" fmla="*/ 114540 h 143171"/>
              <a:gd name="connsiteX6" fmla="*/ 11529 w 32230"/>
              <a:gd name="connsiteY6" fmla="*/ 240 h 143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30" h="143171">
                <a:moveTo>
                  <a:pt x="11529" y="240"/>
                </a:moveTo>
                <a:cubicBezTo>
                  <a:pt x="12587" y="-4522"/>
                  <a:pt x="5179" y="62682"/>
                  <a:pt x="8354" y="85965"/>
                </a:cubicBezTo>
                <a:cubicBezTo>
                  <a:pt x="11529" y="109248"/>
                  <a:pt x="30579" y="139940"/>
                  <a:pt x="30579" y="139940"/>
                </a:cubicBezTo>
                <a:cubicBezTo>
                  <a:pt x="33754" y="147878"/>
                  <a:pt x="32166" y="139411"/>
                  <a:pt x="27404" y="133590"/>
                </a:cubicBezTo>
                <a:cubicBezTo>
                  <a:pt x="22642" y="127769"/>
                  <a:pt x="2004" y="105015"/>
                  <a:pt x="2004" y="105015"/>
                </a:cubicBezTo>
                <a:cubicBezTo>
                  <a:pt x="-2229" y="101840"/>
                  <a:pt x="1475" y="126182"/>
                  <a:pt x="2004" y="114540"/>
                </a:cubicBezTo>
                <a:cubicBezTo>
                  <a:pt x="2533" y="102898"/>
                  <a:pt x="10471" y="5002"/>
                  <a:pt x="11529" y="24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3" name="フリーフォーム 162">
            <a:extLst>
              <a:ext uri="{FF2B5EF4-FFF2-40B4-BE49-F238E27FC236}">
                <a16:creationId xmlns:a16="http://schemas.microsoft.com/office/drawing/2014/main" id="{EB23F3BC-FC0F-27DC-1840-9EDAB6EE17C3}"/>
              </a:ext>
            </a:extLst>
          </p:cNvPr>
          <p:cNvSpPr/>
          <p:nvPr/>
        </p:nvSpPr>
        <p:spPr>
          <a:xfrm>
            <a:off x="7564907" y="4444804"/>
            <a:ext cx="159981" cy="311577"/>
          </a:xfrm>
          <a:custGeom>
            <a:avLst/>
            <a:gdLst>
              <a:gd name="connsiteX0" fmla="*/ 159868 w 159981"/>
              <a:gd name="connsiteY0" fmla="*/ 196 h 311577"/>
              <a:gd name="connsiteX1" fmla="*/ 48743 w 159981"/>
              <a:gd name="connsiteY1" fmla="*/ 149421 h 311577"/>
              <a:gd name="connsiteX2" fmla="*/ 1118 w 159981"/>
              <a:gd name="connsiteY2" fmla="*/ 311346 h 311577"/>
              <a:gd name="connsiteX3" fmla="*/ 26518 w 159981"/>
              <a:gd name="connsiteY3" fmla="*/ 181171 h 311577"/>
              <a:gd name="connsiteX4" fmla="*/ 159868 w 159981"/>
              <a:gd name="connsiteY4" fmla="*/ 196 h 311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981" h="311577">
                <a:moveTo>
                  <a:pt x="159868" y="196"/>
                </a:moveTo>
                <a:cubicBezTo>
                  <a:pt x="163572" y="-5096"/>
                  <a:pt x="75201" y="97563"/>
                  <a:pt x="48743" y="149421"/>
                </a:cubicBezTo>
                <a:cubicBezTo>
                  <a:pt x="22285" y="201279"/>
                  <a:pt x="4822" y="306054"/>
                  <a:pt x="1118" y="311346"/>
                </a:cubicBezTo>
                <a:cubicBezTo>
                  <a:pt x="-2586" y="316638"/>
                  <a:pt x="2176" y="229854"/>
                  <a:pt x="26518" y="181171"/>
                </a:cubicBezTo>
                <a:cubicBezTo>
                  <a:pt x="50860" y="132488"/>
                  <a:pt x="156164" y="5488"/>
                  <a:pt x="159868" y="1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5" name="フリーフォーム 164">
            <a:extLst>
              <a:ext uri="{FF2B5EF4-FFF2-40B4-BE49-F238E27FC236}">
                <a16:creationId xmlns:a16="http://schemas.microsoft.com/office/drawing/2014/main" id="{DB2EF8DB-44A8-2F42-6B46-66B82D50943D}"/>
              </a:ext>
            </a:extLst>
          </p:cNvPr>
          <p:cNvSpPr/>
          <p:nvPr/>
        </p:nvSpPr>
        <p:spPr>
          <a:xfrm>
            <a:off x="7712064" y="4391143"/>
            <a:ext cx="219614" cy="53875"/>
          </a:xfrm>
          <a:custGeom>
            <a:avLst/>
            <a:gdLst>
              <a:gd name="connsiteX0" fmla="*/ 11 w 219614"/>
              <a:gd name="connsiteY0" fmla="*/ 53857 h 53875"/>
              <a:gd name="connsiteX1" fmla="*/ 200036 w 219614"/>
              <a:gd name="connsiteY1" fmla="*/ 9407 h 53875"/>
              <a:gd name="connsiteX2" fmla="*/ 190511 w 219614"/>
              <a:gd name="connsiteY2" fmla="*/ 3057 h 53875"/>
              <a:gd name="connsiteX3" fmla="*/ 11 w 219614"/>
              <a:gd name="connsiteY3" fmla="*/ 53857 h 5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614" h="53875">
                <a:moveTo>
                  <a:pt x="11" y="53857"/>
                </a:moveTo>
                <a:cubicBezTo>
                  <a:pt x="1599" y="54915"/>
                  <a:pt x="200036" y="9407"/>
                  <a:pt x="200036" y="9407"/>
                </a:cubicBezTo>
                <a:cubicBezTo>
                  <a:pt x="231786" y="940"/>
                  <a:pt x="222261" y="-3293"/>
                  <a:pt x="190511" y="3057"/>
                </a:cubicBezTo>
                <a:cubicBezTo>
                  <a:pt x="158761" y="9407"/>
                  <a:pt x="-1577" y="52799"/>
                  <a:pt x="11" y="538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5" name="フリーフォーム 174">
            <a:extLst>
              <a:ext uri="{FF2B5EF4-FFF2-40B4-BE49-F238E27FC236}">
                <a16:creationId xmlns:a16="http://schemas.microsoft.com/office/drawing/2014/main" id="{A8F3E322-990E-5B2B-A15C-D451006A4E08}"/>
              </a:ext>
            </a:extLst>
          </p:cNvPr>
          <p:cNvSpPr/>
          <p:nvPr/>
        </p:nvSpPr>
        <p:spPr>
          <a:xfrm>
            <a:off x="7858125" y="4397273"/>
            <a:ext cx="168530" cy="175751"/>
          </a:xfrm>
          <a:custGeom>
            <a:avLst/>
            <a:gdLst>
              <a:gd name="connsiteX0" fmla="*/ 0 w 168530"/>
              <a:gd name="connsiteY0" fmla="*/ 102 h 175751"/>
              <a:gd name="connsiteX1" fmla="*/ 111125 w 168530"/>
              <a:gd name="connsiteY1" fmla="*/ 76302 h 175751"/>
              <a:gd name="connsiteX2" fmla="*/ 165100 w 168530"/>
              <a:gd name="connsiteY2" fmla="*/ 174727 h 175751"/>
              <a:gd name="connsiteX3" fmla="*/ 158750 w 168530"/>
              <a:gd name="connsiteY3" fmla="*/ 123927 h 175751"/>
              <a:gd name="connsiteX4" fmla="*/ 123825 w 168530"/>
              <a:gd name="connsiteY4" fmla="*/ 63602 h 175751"/>
              <a:gd name="connsiteX5" fmla="*/ 136525 w 168530"/>
              <a:gd name="connsiteY5" fmla="*/ 89002 h 175751"/>
              <a:gd name="connsiteX6" fmla="*/ 111125 w 168530"/>
              <a:gd name="connsiteY6" fmla="*/ 60427 h 175751"/>
              <a:gd name="connsiteX7" fmla="*/ 0 w 168530"/>
              <a:gd name="connsiteY7" fmla="*/ 102 h 1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8530" h="175751">
                <a:moveTo>
                  <a:pt x="0" y="102"/>
                </a:moveTo>
                <a:cubicBezTo>
                  <a:pt x="0" y="2748"/>
                  <a:pt x="83608" y="47198"/>
                  <a:pt x="111125" y="76302"/>
                </a:cubicBezTo>
                <a:cubicBezTo>
                  <a:pt x="138642" y="105406"/>
                  <a:pt x="157163" y="166790"/>
                  <a:pt x="165100" y="174727"/>
                </a:cubicBezTo>
                <a:cubicBezTo>
                  <a:pt x="173037" y="182664"/>
                  <a:pt x="165629" y="142448"/>
                  <a:pt x="158750" y="123927"/>
                </a:cubicBezTo>
                <a:cubicBezTo>
                  <a:pt x="151871" y="105406"/>
                  <a:pt x="127529" y="69423"/>
                  <a:pt x="123825" y="63602"/>
                </a:cubicBezTo>
                <a:cubicBezTo>
                  <a:pt x="120121" y="57781"/>
                  <a:pt x="138642" y="89531"/>
                  <a:pt x="136525" y="89002"/>
                </a:cubicBezTo>
                <a:cubicBezTo>
                  <a:pt x="134408" y="88473"/>
                  <a:pt x="128058" y="74185"/>
                  <a:pt x="111125" y="60427"/>
                </a:cubicBezTo>
                <a:cubicBezTo>
                  <a:pt x="94192" y="46669"/>
                  <a:pt x="0" y="-2544"/>
                  <a:pt x="0" y="10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7" name="フリーフォーム 176">
            <a:extLst>
              <a:ext uri="{FF2B5EF4-FFF2-40B4-BE49-F238E27FC236}">
                <a16:creationId xmlns:a16="http://schemas.microsoft.com/office/drawing/2014/main" id="{8A46131B-64C6-41C4-50E8-B40EB697ED13}"/>
              </a:ext>
            </a:extLst>
          </p:cNvPr>
          <p:cNvSpPr/>
          <p:nvPr/>
        </p:nvSpPr>
        <p:spPr>
          <a:xfrm>
            <a:off x="8038747" y="4532202"/>
            <a:ext cx="59282" cy="375735"/>
          </a:xfrm>
          <a:custGeom>
            <a:avLst/>
            <a:gdLst>
              <a:gd name="connsiteX0" fmla="*/ 353 w 59282"/>
              <a:gd name="connsiteY0" fmla="*/ 1698 h 375735"/>
              <a:gd name="connsiteX1" fmla="*/ 32103 w 59282"/>
              <a:gd name="connsiteY1" fmla="*/ 160448 h 375735"/>
              <a:gd name="connsiteX2" fmla="*/ 54328 w 59282"/>
              <a:gd name="connsiteY2" fmla="*/ 373173 h 375735"/>
              <a:gd name="connsiteX3" fmla="*/ 54328 w 59282"/>
              <a:gd name="connsiteY3" fmla="*/ 262048 h 375735"/>
              <a:gd name="connsiteX4" fmla="*/ 353 w 59282"/>
              <a:gd name="connsiteY4" fmla="*/ 1698 h 375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82" h="375735">
                <a:moveTo>
                  <a:pt x="353" y="1698"/>
                </a:moveTo>
                <a:cubicBezTo>
                  <a:pt x="-3351" y="-15235"/>
                  <a:pt x="23107" y="98536"/>
                  <a:pt x="32103" y="160448"/>
                </a:cubicBezTo>
                <a:cubicBezTo>
                  <a:pt x="41099" y="222360"/>
                  <a:pt x="50624" y="356240"/>
                  <a:pt x="54328" y="373173"/>
                </a:cubicBezTo>
                <a:cubicBezTo>
                  <a:pt x="58032" y="390106"/>
                  <a:pt x="63324" y="319727"/>
                  <a:pt x="54328" y="262048"/>
                </a:cubicBezTo>
                <a:cubicBezTo>
                  <a:pt x="45332" y="204369"/>
                  <a:pt x="4057" y="18631"/>
                  <a:pt x="353" y="169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8" name="フリーフォーム 177">
            <a:extLst>
              <a:ext uri="{FF2B5EF4-FFF2-40B4-BE49-F238E27FC236}">
                <a16:creationId xmlns:a16="http://schemas.microsoft.com/office/drawing/2014/main" id="{97FAAC6A-6105-A129-A130-87E381DE7418}"/>
              </a:ext>
            </a:extLst>
          </p:cNvPr>
          <p:cNvSpPr/>
          <p:nvPr/>
        </p:nvSpPr>
        <p:spPr>
          <a:xfrm>
            <a:off x="8004172" y="4530687"/>
            <a:ext cx="79530" cy="118258"/>
          </a:xfrm>
          <a:custGeom>
            <a:avLst/>
            <a:gdLst>
              <a:gd name="connsiteX0" fmla="*/ 3 w 79530"/>
              <a:gd name="connsiteY0" fmla="*/ 38 h 118258"/>
              <a:gd name="connsiteX1" fmla="*/ 73028 w 79530"/>
              <a:gd name="connsiteY1" fmla="*/ 111163 h 118258"/>
              <a:gd name="connsiteX2" fmla="*/ 69853 w 79530"/>
              <a:gd name="connsiteY2" fmla="*/ 98463 h 118258"/>
              <a:gd name="connsiteX3" fmla="*/ 3 w 79530"/>
              <a:gd name="connsiteY3" fmla="*/ 38 h 118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530" h="118258">
                <a:moveTo>
                  <a:pt x="3" y="38"/>
                </a:moveTo>
                <a:cubicBezTo>
                  <a:pt x="532" y="2155"/>
                  <a:pt x="73028" y="111163"/>
                  <a:pt x="73028" y="111163"/>
                </a:cubicBezTo>
                <a:cubicBezTo>
                  <a:pt x="84670" y="127567"/>
                  <a:pt x="78849" y="112221"/>
                  <a:pt x="69853" y="98463"/>
                </a:cubicBezTo>
                <a:cubicBezTo>
                  <a:pt x="60857" y="84705"/>
                  <a:pt x="-526" y="-2079"/>
                  <a:pt x="3" y="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9" name="フリーフォーム 178">
            <a:extLst>
              <a:ext uri="{FF2B5EF4-FFF2-40B4-BE49-F238E27FC236}">
                <a16:creationId xmlns:a16="http://schemas.microsoft.com/office/drawing/2014/main" id="{CAEA5838-078B-45E9-A615-68570F31AACE}"/>
              </a:ext>
            </a:extLst>
          </p:cNvPr>
          <p:cNvSpPr/>
          <p:nvPr/>
        </p:nvSpPr>
        <p:spPr>
          <a:xfrm>
            <a:off x="7876456" y="4917694"/>
            <a:ext cx="236138" cy="350174"/>
          </a:xfrm>
          <a:custGeom>
            <a:avLst/>
            <a:gdLst>
              <a:gd name="connsiteX0" fmla="*/ 235669 w 236138"/>
              <a:gd name="connsiteY0" fmla="*/ 381 h 350174"/>
              <a:gd name="connsiteX1" fmla="*/ 165819 w 236138"/>
              <a:gd name="connsiteY1" fmla="*/ 121031 h 350174"/>
              <a:gd name="connsiteX2" fmla="*/ 80094 w 236138"/>
              <a:gd name="connsiteY2" fmla="*/ 238506 h 350174"/>
              <a:gd name="connsiteX3" fmla="*/ 719 w 236138"/>
              <a:gd name="connsiteY3" fmla="*/ 349631 h 350174"/>
              <a:gd name="connsiteX4" fmla="*/ 127719 w 236138"/>
              <a:gd name="connsiteY4" fmla="*/ 190881 h 350174"/>
              <a:gd name="connsiteX5" fmla="*/ 86444 w 236138"/>
              <a:gd name="connsiteY5" fmla="*/ 235331 h 350174"/>
              <a:gd name="connsiteX6" fmla="*/ 175344 w 236138"/>
              <a:gd name="connsiteY6" fmla="*/ 124206 h 350174"/>
              <a:gd name="connsiteX7" fmla="*/ 130894 w 236138"/>
              <a:gd name="connsiteY7" fmla="*/ 162306 h 350174"/>
              <a:gd name="connsiteX8" fmla="*/ 235669 w 236138"/>
              <a:gd name="connsiteY8" fmla="*/ 381 h 35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138" h="350174">
                <a:moveTo>
                  <a:pt x="235669" y="381"/>
                </a:moveTo>
                <a:cubicBezTo>
                  <a:pt x="241490" y="-6498"/>
                  <a:pt x="191748" y="81344"/>
                  <a:pt x="165819" y="121031"/>
                </a:cubicBezTo>
                <a:cubicBezTo>
                  <a:pt x="139890" y="160718"/>
                  <a:pt x="107611" y="200406"/>
                  <a:pt x="80094" y="238506"/>
                </a:cubicBezTo>
                <a:cubicBezTo>
                  <a:pt x="52577" y="276606"/>
                  <a:pt x="-7218" y="357568"/>
                  <a:pt x="719" y="349631"/>
                </a:cubicBezTo>
                <a:cubicBezTo>
                  <a:pt x="8656" y="341694"/>
                  <a:pt x="113431" y="209931"/>
                  <a:pt x="127719" y="190881"/>
                </a:cubicBezTo>
                <a:cubicBezTo>
                  <a:pt x="142006" y="171831"/>
                  <a:pt x="78506" y="246444"/>
                  <a:pt x="86444" y="235331"/>
                </a:cubicBezTo>
                <a:cubicBezTo>
                  <a:pt x="94381" y="224219"/>
                  <a:pt x="167936" y="136377"/>
                  <a:pt x="175344" y="124206"/>
                </a:cubicBezTo>
                <a:cubicBezTo>
                  <a:pt x="182752" y="112035"/>
                  <a:pt x="121898" y="182414"/>
                  <a:pt x="130894" y="162306"/>
                </a:cubicBezTo>
                <a:cubicBezTo>
                  <a:pt x="139890" y="142198"/>
                  <a:pt x="229848" y="7260"/>
                  <a:pt x="235669" y="38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0" name="フリーフォーム 179">
            <a:extLst>
              <a:ext uri="{FF2B5EF4-FFF2-40B4-BE49-F238E27FC236}">
                <a16:creationId xmlns:a16="http://schemas.microsoft.com/office/drawing/2014/main" id="{079B8F79-8B2E-2A83-03EF-36FA785EA60A}"/>
              </a:ext>
            </a:extLst>
          </p:cNvPr>
          <p:cNvSpPr/>
          <p:nvPr/>
        </p:nvSpPr>
        <p:spPr>
          <a:xfrm>
            <a:off x="7802994" y="5238469"/>
            <a:ext cx="113065" cy="260722"/>
          </a:xfrm>
          <a:custGeom>
            <a:avLst/>
            <a:gdLst>
              <a:gd name="connsiteX0" fmla="*/ 112281 w 113065"/>
              <a:gd name="connsiteY0" fmla="*/ 281 h 260722"/>
              <a:gd name="connsiteX1" fmla="*/ 48781 w 113065"/>
              <a:gd name="connsiteY1" fmla="*/ 139981 h 260722"/>
              <a:gd name="connsiteX2" fmla="*/ 10681 w 113065"/>
              <a:gd name="connsiteY2" fmla="*/ 260631 h 260722"/>
              <a:gd name="connsiteX3" fmla="*/ 45606 w 113065"/>
              <a:gd name="connsiteY3" fmla="*/ 120931 h 260722"/>
              <a:gd name="connsiteX4" fmla="*/ 1156 w 113065"/>
              <a:gd name="connsiteY4" fmla="*/ 178081 h 260722"/>
              <a:gd name="connsiteX5" fmla="*/ 112281 w 113065"/>
              <a:gd name="connsiteY5" fmla="*/ 281 h 26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65" h="260722">
                <a:moveTo>
                  <a:pt x="112281" y="281"/>
                </a:moveTo>
                <a:cubicBezTo>
                  <a:pt x="120218" y="-6069"/>
                  <a:pt x="65714" y="96589"/>
                  <a:pt x="48781" y="139981"/>
                </a:cubicBezTo>
                <a:cubicBezTo>
                  <a:pt x="31848" y="183373"/>
                  <a:pt x="11210" y="263806"/>
                  <a:pt x="10681" y="260631"/>
                </a:cubicBezTo>
                <a:cubicBezTo>
                  <a:pt x="10152" y="257456"/>
                  <a:pt x="47193" y="134689"/>
                  <a:pt x="45606" y="120931"/>
                </a:cubicBezTo>
                <a:cubicBezTo>
                  <a:pt x="44019" y="107173"/>
                  <a:pt x="-8369" y="193427"/>
                  <a:pt x="1156" y="178081"/>
                </a:cubicBezTo>
                <a:cubicBezTo>
                  <a:pt x="10681" y="162735"/>
                  <a:pt x="104344" y="6631"/>
                  <a:pt x="112281" y="28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1" name="フリーフォーム 180">
            <a:extLst>
              <a:ext uri="{FF2B5EF4-FFF2-40B4-BE49-F238E27FC236}">
                <a16:creationId xmlns:a16="http://schemas.microsoft.com/office/drawing/2014/main" id="{5F60E2A6-E310-2179-1D8A-E2275D0E7B5D}"/>
              </a:ext>
            </a:extLst>
          </p:cNvPr>
          <p:cNvSpPr/>
          <p:nvPr/>
        </p:nvSpPr>
        <p:spPr>
          <a:xfrm>
            <a:off x="7448502" y="5445097"/>
            <a:ext cx="69903" cy="238051"/>
          </a:xfrm>
          <a:custGeom>
            <a:avLst/>
            <a:gdLst>
              <a:gd name="connsiteX0" fmla="*/ 48 w 69903"/>
              <a:gd name="connsiteY0" fmla="*/ 28 h 238051"/>
              <a:gd name="connsiteX1" fmla="*/ 19098 w 69903"/>
              <a:gd name="connsiteY1" fmla="*/ 152428 h 238051"/>
              <a:gd name="connsiteX2" fmla="*/ 22273 w 69903"/>
              <a:gd name="connsiteY2" fmla="*/ 234978 h 238051"/>
              <a:gd name="connsiteX3" fmla="*/ 22273 w 69903"/>
              <a:gd name="connsiteY3" fmla="*/ 206403 h 238051"/>
              <a:gd name="connsiteX4" fmla="*/ 69898 w 69903"/>
              <a:gd name="connsiteY4" fmla="*/ 76228 h 238051"/>
              <a:gd name="connsiteX5" fmla="*/ 25448 w 69903"/>
              <a:gd name="connsiteY5" fmla="*/ 165128 h 238051"/>
              <a:gd name="connsiteX6" fmla="*/ 48 w 69903"/>
              <a:gd name="connsiteY6" fmla="*/ 28 h 238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903" h="238051">
                <a:moveTo>
                  <a:pt x="48" y="28"/>
                </a:moveTo>
                <a:cubicBezTo>
                  <a:pt x="-1010" y="-2089"/>
                  <a:pt x="15394" y="113270"/>
                  <a:pt x="19098" y="152428"/>
                </a:cubicBezTo>
                <a:cubicBezTo>
                  <a:pt x="22802" y="191586"/>
                  <a:pt x="21744" y="225982"/>
                  <a:pt x="22273" y="234978"/>
                </a:cubicBezTo>
                <a:cubicBezTo>
                  <a:pt x="22802" y="243974"/>
                  <a:pt x="14335" y="232861"/>
                  <a:pt x="22273" y="206403"/>
                </a:cubicBezTo>
                <a:cubicBezTo>
                  <a:pt x="30211" y="179945"/>
                  <a:pt x="69369" y="83107"/>
                  <a:pt x="69898" y="76228"/>
                </a:cubicBezTo>
                <a:cubicBezTo>
                  <a:pt x="70427" y="69349"/>
                  <a:pt x="33386" y="174124"/>
                  <a:pt x="25448" y="165128"/>
                </a:cubicBezTo>
                <a:cubicBezTo>
                  <a:pt x="17511" y="156132"/>
                  <a:pt x="1106" y="2145"/>
                  <a:pt x="48" y="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2" name="フリーフォーム 181">
            <a:extLst>
              <a:ext uri="{FF2B5EF4-FFF2-40B4-BE49-F238E27FC236}">
                <a16:creationId xmlns:a16="http://schemas.microsoft.com/office/drawing/2014/main" id="{0640E5D1-7724-D7D0-52F4-3CA52CD68350}"/>
              </a:ext>
            </a:extLst>
          </p:cNvPr>
          <p:cNvSpPr/>
          <p:nvPr/>
        </p:nvSpPr>
        <p:spPr>
          <a:xfrm>
            <a:off x="7442138" y="5384755"/>
            <a:ext cx="24194" cy="196049"/>
          </a:xfrm>
          <a:custGeom>
            <a:avLst/>
            <a:gdLst>
              <a:gd name="connsiteX0" fmla="*/ 62 w 24194"/>
              <a:gd name="connsiteY0" fmla="*/ 45 h 196049"/>
              <a:gd name="connsiteX1" fmla="*/ 22287 w 24194"/>
              <a:gd name="connsiteY1" fmla="*/ 193720 h 196049"/>
              <a:gd name="connsiteX2" fmla="*/ 22287 w 24194"/>
              <a:gd name="connsiteY2" fmla="*/ 111170 h 196049"/>
              <a:gd name="connsiteX3" fmla="*/ 15937 w 24194"/>
              <a:gd name="connsiteY3" fmla="*/ 174670 h 196049"/>
              <a:gd name="connsiteX4" fmla="*/ 62 w 24194"/>
              <a:gd name="connsiteY4" fmla="*/ 45 h 19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94" h="196049">
                <a:moveTo>
                  <a:pt x="62" y="45"/>
                </a:moveTo>
                <a:cubicBezTo>
                  <a:pt x="1120" y="3220"/>
                  <a:pt x="18583" y="175199"/>
                  <a:pt x="22287" y="193720"/>
                </a:cubicBezTo>
                <a:cubicBezTo>
                  <a:pt x="25991" y="212241"/>
                  <a:pt x="23345" y="114345"/>
                  <a:pt x="22287" y="111170"/>
                </a:cubicBezTo>
                <a:cubicBezTo>
                  <a:pt x="21229" y="107995"/>
                  <a:pt x="20170" y="188428"/>
                  <a:pt x="15937" y="174670"/>
                </a:cubicBezTo>
                <a:cubicBezTo>
                  <a:pt x="11704" y="160912"/>
                  <a:pt x="-996" y="-3130"/>
                  <a:pt x="62" y="4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3" name="フリーフォーム 182">
            <a:extLst>
              <a:ext uri="{FF2B5EF4-FFF2-40B4-BE49-F238E27FC236}">
                <a16:creationId xmlns:a16="http://schemas.microsoft.com/office/drawing/2014/main" id="{9C5F3B76-2A49-9411-598C-0CB1027E41F8}"/>
              </a:ext>
            </a:extLst>
          </p:cNvPr>
          <p:cNvSpPr/>
          <p:nvPr/>
        </p:nvSpPr>
        <p:spPr>
          <a:xfrm>
            <a:off x="7597771" y="5489510"/>
            <a:ext cx="225438" cy="222348"/>
          </a:xfrm>
          <a:custGeom>
            <a:avLst/>
            <a:gdLst>
              <a:gd name="connsiteX0" fmla="*/ 225429 w 225438"/>
              <a:gd name="connsiteY0" fmla="*/ 65 h 222348"/>
              <a:gd name="connsiteX1" fmla="*/ 111129 w 225438"/>
              <a:gd name="connsiteY1" fmla="*/ 111190 h 222348"/>
              <a:gd name="connsiteX2" fmla="*/ 66679 w 225438"/>
              <a:gd name="connsiteY2" fmla="*/ 149290 h 222348"/>
              <a:gd name="connsiteX3" fmla="*/ 4 w 225438"/>
              <a:gd name="connsiteY3" fmla="*/ 222315 h 222348"/>
              <a:gd name="connsiteX4" fmla="*/ 63504 w 225438"/>
              <a:gd name="connsiteY4" fmla="*/ 139765 h 222348"/>
              <a:gd name="connsiteX5" fmla="*/ 117479 w 225438"/>
              <a:gd name="connsiteY5" fmla="*/ 95315 h 222348"/>
              <a:gd name="connsiteX6" fmla="*/ 225429 w 225438"/>
              <a:gd name="connsiteY6" fmla="*/ 65 h 222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438" h="222348">
                <a:moveTo>
                  <a:pt x="225429" y="65"/>
                </a:moveTo>
                <a:cubicBezTo>
                  <a:pt x="224371" y="2711"/>
                  <a:pt x="137587" y="86319"/>
                  <a:pt x="111129" y="111190"/>
                </a:cubicBezTo>
                <a:cubicBezTo>
                  <a:pt x="84671" y="136061"/>
                  <a:pt x="85200" y="130769"/>
                  <a:pt x="66679" y="149290"/>
                </a:cubicBezTo>
                <a:cubicBezTo>
                  <a:pt x="48158" y="167811"/>
                  <a:pt x="533" y="223902"/>
                  <a:pt x="4" y="222315"/>
                </a:cubicBezTo>
                <a:cubicBezTo>
                  <a:pt x="-525" y="220728"/>
                  <a:pt x="43925" y="160932"/>
                  <a:pt x="63504" y="139765"/>
                </a:cubicBezTo>
                <a:cubicBezTo>
                  <a:pt x="83083" y="118598"/>
                  <a:pt x="95254" y="114894"/>
                  <a:pt x="117479" y="95315"/>
                </a:cubicBezTo>
                <a:cubicBezTo>
                  <a:pt x="139704" y="75736"/>
                  <a:pt x="226487" y="-2581"/>
                  <a:pt x="225429" y="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4" name="フリーフォーム 183">
            <a:extLst>
              <a:ext uri="{FF2B5EF4-FFF2-40B4-BE49-F238E27FC236}">
                <a16:creationId xmlns:a16="http://schemas.microsoft.com/office/drawing/2014/main" id="{94A25823-3745-0FE1-C948-C011AF6FCE35}"/>
              </a:ext>
            </a:extLst>
          </p:cNvPr>
          <p:cNvSpPr/>
          <p:nvPr/>
        </p:nvSpPr>
        <p:spPr>
          <a:xfrm>
            <a:off x="7689835" y="4584445"/>
            <a:ext cx="101625" cy="226419"/>
          </a:xfrm>
          <a:custGeom>
            <a:avLst/>
            <a:gdLst>
              <a:gd name="connsiteX0" fmla="*/ 15 w 101625"/>
              <a:gd name="connsiteY0" fmla="*/ 255 h 226419"/>
              <a:gd name="connsiteX1" fmla="*/ 63515 w 101625"/>
              <a:gd name="connsiteY1" fmla="*/ 159005 h 226419"/>
              <a:gd name="connsiteX2" fmla="*/ 63515 w 101625"/>
              <a:gd name="connsiteY2" fmla="*/ 127255 h 226419"/>
              <a:gd name="connsiteX3" fmla="*/ 82565 w 101625"/>
              <a:gd name="connsiteY3" fmla="*/ 225680 h 226419"/>
              <a:gd name="connsiteX4" fmla="*/ 69865 w 101625"/>
              <a:gd name="connsiteY4" fmla="*/ 168530 h 226419"/>
              <a:gd name="connsiteX5" fmla="*/ 101615 w 101625"/>
              <a:gd name="connsiteY5" fmla="*/ 98680 h 226419"/>
              <a:gd name="connsiteX6" fmla="*/ 73040 w 101625"/>
              <a:gd name="connsiteY6" fmla="*/ 136780 h 226419"/>
              <a:gd name="connsiteX7" fmla="*/ 41290 w 101625"/>
              <a:gd name="connsiteY7" fmla="*/ 89155 h 226419"/>
              <a:gd name="connsiteX8" fmla="*/ 57165 w 101625"/>
              <a:gd name="connsiteY8" fmla="*/ 120905 h 226419"/>
              <a:gd name="connsiteX9" fmla="*/ 15 w 101625"/>
              <a:gd name="connsiteY9" fmla="*/ 255 h 22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625" h="226419">
                <a:moveTo>
                  <a:pt x="15" y="255"/>
                </a:moveTo>
                <a:cubicBezTo>
                  <a:pt x="1073" y="6605"/>
                  <a:pt x="52932" y="137838"/>
                  <a:pt x="63515" y="159005"/>
                </a:cubicBezTo>
                <a:cubicBezTo>
                  <a:pt x="74098" y="180172"/>
                  <a:pt x="60340" y="116142"/>
                  <a:pt x="63515" y="127255"/>
                </a:cubicBezTo>
                <a:cubicBezTo>
                  <a:pt x="66690" y="138368"/>
                  <a:pt x="81507" y="218801"/>
                  <a:pt x="82565" y="225680"/>
                </a:cubicBezTo>
                <a:cubicBezTo>
                  <a:pt x="83623" y="232559"/>
                  <a:pt x="66690" y="189697"/>
                  <a:pt x="69865" y="168530"/>
                </a:cubicBezTo>
                <a:cubicBezTo>
                  <a:pt x="73040" y="147363"/>
                  <a:pt x="101086" y="103972"/>
                  <a:pt x="101615" y="98680"/>
                </a:cubicBezTo>
                <a:cubicBezTo>
                  <a:pt x="102144" y="93388"/>
                  <a:pt x="83094" y="138367"/>
                  <a:pt x="73040" y="136780"/>
                </a:cubicBezTo>
                <a:cubicBezTo>
                  <a:pt x="62986" y="135193"/>
                  <a:pt x="43936" y="91801"/>
                  <a:pt x="41290" y="89155"/>
                </a:cubicBezTo>
                <a:cubicBezTo>
                  <a:pt x="38644" y="86509"/>
                  <a:pt x="60869" y="134134"/>
                  <a:pt x="57165" y="120905"/>
                </a:cubicBezTo>
                <a:cubicBezTo>
                  <a:pt x="53461" y="107676"/>
                  <a:pt x="-1043" y="-6095"/>
                  <a:pt x="15" y="2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5" name="フリーフォーム 184">
            <a:extLst>
              <a:ext uri="{FF2B5EF4-FFF2-40B4-BE49-F238E27FC236}">
                <a16:creationId xmlns:a16="http://schemas.microsoft.com/office/drawing/2014/main" id="{154E181A-4337-4E67-5341-92BD82330039}"/>
              </a:ext>
            </a:extLst>
          </p:cNvPr>
          <p:cNvSpPr/>
          <p:nvPr/>
        </p:nvSpPr>
        <p:spPr>
          <a:xfrm>
            <a:off x="7708822" y="4413110"/>
            <a:ext cx="235368" cy="139843"/>
          </a:xfrm>
          <a:custGeom>
            <a:avLst/>
            <a:gdLst>
              <a:gd name="connsiteX0" fmla="*/ 78 w 235368"/>
              <a:gd name="connsiteY0" fmla="*/ 139840 h 139843"/>
              <a:gd name="connsiteX1" fmla="*/ 155653 w 235368"/>
              <a:gd name="connsiteY1" fmla="*/ 63640 h 139843"/>
              <a:gd name="connsiteX2" fmla="*/ 235028 w 235368"/>
              <a:gd name="connsiteY2" fmla="*/ 69990 h 139843"/>
              <a:gd name="connsiteX3" fmla="*/ 184228 w 235368"/>
              <a:gd name="connsiteY3" fmla="*/ 12840 h 139843"/>
              <a:gd name="connsiteX4" fmla="*/ 181053 w 235368"/>
              <a:gd name="connsiteY4" fmla="*/ 35065 h 139843"/>
              <a:gd name="connsiteX5" fmla="*/ 184228 w 235368"/>
              <a:gd name="connsiteY5" fmla="*/ 140 h 139843"/>
              <a:gd name="connsiteX6" fmla="*/ 215978 w 235368"/>
              <a:gd name="connsiteY6" fmla="*/ 50940 h 139843"/>
              <a:gd name="connsiteX7" fmla="*/ 35003 w 235368"/>
              <a:gd name="connsiteY7" fmla="*/ 47765 h 139843"/>
              <a:gd name="connsiteX8" fmla="*/ 66753 w 235368"/>
              <a:gd name="connsiteY8" fmla="*/ 47765 h 139843"/>
              <a:gd name="connsiteX9" fmla="*/ 104853 w 235368"/>
              <a:gd name="connsiteY9" fmla="*/ 73165 h 139843"/>
              <a:gd name="connsiteX10" fmla="*/ 35003 w 235368"/>
              <a:gd name="connsiteY10" fmla="*/ 76340 h 139843"/>
              <a:gd name="connsiteX11" fmla="*/ 63578 w 235368"/>
              <a:gd name="connsiteY11" fmla="*/ 89040 h 139843"/>
              <a:gd name="connsiteX12" fmla="*/ 133428 w 235368"/>
              <a:gd name="connsiteY12" fmla="*/ 66815 h 139843"/>
              <a:gd name="connsiteX13" fmla="*/ 78 w 235368"/>
              <a:gd name="connsiteY13" fmla="*/ 139840 h 13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5368" h="139843">
                <a:moveTo>
                  <a:pt x="78" y="139840"/>
                </a:moveTo>
                <a:cubicBezTo>
                  <a:pt x="3782" y="139311"/>
                  <a:pt x="116495" y="75282"/>
                  <a:pt x="155653" y="63640"/>
                </a:cubicBezTo>
                <a:cubicBezTo>
                  <a:pt x="194811" y="51998"/>
                  <a:pt x="230265" y="78457"/>
                  <a:pt x="235028" y="69990"/>
                </a:cubicBezTo>
                <a:cubicBezTo>
                  <a:pt x="239791" y="61523"/>
                  <a:pt x="193224" y="18661"/>
                  <a:pt x="184228" y="12840"/>
                </a:cubicBezTo>
                <a:cubicBezTo>
                  <a:pt x="175232" y="7019"/>
                  <a:pt x="181053" y="37182"/>
                  <a:pt x="181053" y="35065"/>
                </a:cubicBezTo>
                <a:cubicBezTo>
                  <a:pt x="181053" y="32948"/>
                  <a:pt x="178407" y="-2506"/>
                  <a:pt x="184228" y="140"/>
                </a:cubicBezTo>
                <a:cubicBezTo>
                  <a:pt x="190049" y="2786"/>
                  <a:pt x="240849" y="43003"/>
                  <a:pt x="215978" y="50940"/>
                </a:cubicBezTo>
                <a:cubicBezTo>
                  <a:pt x="191107" y="58877"/>
                  <a:pt x="59874" y="48294"/>
                  <a:pt x="35003" y="47765"/>
                </a:cubicBezTo>
                <a:cubicBezTo>
                  <a:pt x="10132" y="47236"/>
                  <a:pt x="55111" y="43532"/>
                  <a:pt x="66753" y="47765"/>
                </a:cubicBezTo>
                <a:cubicBezTo>
                  <a:pt x="78395" y="51998"/>
                  <a:pt x="110145" y="68402"/>
                  <a:pt x="104853" y="73165"/>
                </a:cubicBezTo>
                <a:cubicBezTo>
                  <a:pt x="99561" y="77927"/>
                  <a:pt x="41882" y="73694"/>
                  <a:pt x="35003" y="76340"/>
                </a:cubicBezTo>
                <a:cubicBezTo>
                  <a:pt x="28124" y="78986"/>
                  <a:pt x="47174" y="90627"/>
                  <a:pt x="63578" y="89040"/>
                </a:cubicBezTo>
                <a:cubicBezTo>
                  <a:pt x="79982" y="87453"/>
                  <a:pt x="141895" y="60465"/>
                  <a:pt x="133428" y="66815"/>
                </a:cubicBezTo>
                <a:cubicBezTo>
                  <a:pt x="124961" y="73165"/>
                  <a:pt x="-3626" y="140369"/>
                  <a:pt x="78" y="13984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6" name="フリーフォーム 185">
            <a:extLst>
              <a:ext uri="{FF2B5EF4-FFF2-40B4-BE49-F238E27FC236}">
                <a16:creationId xmlns:a16="http://schemas.microsoft.com/office/drawing/2014/main" id="{31FE2ABD-B94B-35F1-5663-9E206DBB9E13}"/>
              </a:ext>
            </a:extLst>
          </p:cNvPr>
          <p:cNvSpPr/>
          <p:nvPr/>
        </p:nvSpPr>
        <p:spPr>
          <a:xfrm>
            <a:off x="7721044" y="4484454"/>
            <a:ext cx="255101" cy="84371"/>
          </a:xfrm>
          <a:custGeom>
            <a:avLst/>
            <a:gdLst>
              <a:gd name="connsiteX0" fmla="*/ 556 w 255101"/>
              <a:gd name="connsiteY0" fmla="*/ 84371 h 84371"/>
              <a:gd name="connsiteX1" fmla="*/ 118031 w 255101"/>
              <a:gd name="connsiteY1" fmla="*/ 4996 h 84371"/>
              <a:gd name="connsiteX2" fmla="*/ 213281 w 255101"/>
              <a:gd name="connsiteY2" fmla="*/ 11346 h 84371"/>
              <a:gd name="connsiteX3" fmla="*/ 254556 w 255101"/>
              <a:gd name="connsiteY3" fmla="*/ 36746 h 84371"/>
              <a:gd name="connsiteX4" fmla="*/ 232331 w 255101"/>
              <a:gd name="connsiteY4" fmla="*/ 8171 h 84371"/>
              <a:gd name="connsiteX5" fmla="*/ 168831 w 255101"/>
              <a:gd name="connsiteY5" fmla="*/ 4996 h 84371"/>
              <a:gd name="connsiteX6" fmla="*/ 556 w 255101"/>
              <a:gd name="connsiteY6" fmla="*/ 84371 h 84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101" h="84371">
                <a:moveTo>
                  <a:pt x="556" y="84371"/>
                </a:moveTo>
                <a:cubicBezTo>
                  <a:pt x="-7911" y="84371"/>
                  <a:pt x="82577" y="17167"/>
                  <a:pt x="118031" y="4996"/>
                </a:cubicBezTo>
                <a:cubicBezTo>
                  <a:pt x="153485" y="-7175"/>
                  <a:pt x="190527" y="6054"/>
                  <a:pt x="213281" y="11346"/>
                </a:cubicBezTo>
                <a:cubicBezTo>
                  <a:pt x="236035" y="16638"/>
                  <a:pt x="251381" y="37275"/>
                  <a:pt x="254556" y="36746"/>
                </a:cubicBezTo>
                <a:cubicBezTo>
                  <a:pt x="257731" y="36217"/>
                  <a:pt x="246618" y="13463"/>
                  <a:pt x="232331" y="8171"/>
                </a:cubicBezTo>
                <a:cubicBezTo>
                  <a:pt x="218044" y="2879"/>
                  <a:pt x="204285" y="-825"/>
                  <a:pt x="168831" y="4996"/>
                </a:cubicBezTo>
                <a:cubicBezTo>
                  <a:pt x="133377" y="10817"/>
                  <a:pt x="9023" y="84371"/>
                  <a:pt x="556" y="8437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7" name="フリーフォーム 186">
            <a:extLst>
              <a:ext uri="{FF2B5EF4-FFF2-40B4-BE49-F238E27FC236}">
                <a16:creationId xmlns:a16="http://schemas.microsoft.com/office/drawing/2014/main" id="{D274F8F1-10E1-8F89-0E68-DB495D093AE1}"/>
              </a:ext>
            </a:extLst>
          </p:cNvPr>
          <p:cNvSpPr/>
          <p:nvPr/>
        </p:nvSpPr>
        <p:spPr>
          <a:xfrm>
            <a:off x="7975556" y="4511559"/>
            <a:ext cx="101847" cy="439133"/>
          </a:xfrm>
          <a:custGeom>
            <a:avLst/>
            <a:gdLst>
              <a:gd name="connsiteX0" fmla="*/ 44 w 101847"/>
              <a:gd name="connsiteY0" fmla="*/ 116 h 439133"/>
              <a:gd name="connsiteX1" fmla="*/ 60369 w 101847"/>
              <a:gd name="connsiteY1" fmla="*/ 152516 h 439133"/>
              <a:gd name="connsiteX2" fmla="*/ 98469 w 101847"/>
              <a:gd name="connsiteY2" fmla="*/ 416041 h 439133"/>
              <a:gd name="connsiteX3" fmla="*/ 95294 w 101847"/>
              <a:gd name="connsiteY3" fmla="*/ 396991 h 439133"/>
              <a:gd name="connsiteX4" fmla="*/ 57194 w 101847"/>
              <a:gd name="connsiteY4" fmla="*/ 162041 h 439133"/>
              <a:gd name="connsiteX5" fmla="*/ 60369 w 101847"/>
              <a:gd name="connsiteY5" fmla="*/ 209666 h 439133"/>
              <a:gd name="connsiteX6" fmla="*/ 47669 w 101847"/>
              <a:gd name="connsiteY6" fmla="*/ 98541 h 439133"/>
              <a:gd name="connsiteX7" fmla="*/ 50844 w 101847"/>
              <a:gd name="connsiteY7" fmla="*/ 127116 h 439133"/>
              <a:gd name="connsiteX8" fmla="*/ 44 w 101847"/>
              <a:gd name="connsiteY8" fmla="*/ 116 h 439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847" h="439133">
                <a:moveTo>
                  <a:pt x="44" y="116"/>
                </a:moveTo>
                <a:cubicBezTo>
                  <a:pt x="1631" y="4349"/>
                  <a:pt x="43965" y="83195"/>
                  <a:pt x="60369" y="152516"/>
                </a:cubicBezTo>
                <a:cubicBezTo>
                  <a:pt x="76773" y="221837"/>
                  <a:pt x="98469" y="416041"/>
                  <a:pt x="98469" y="416041"/>
                </a:cubicBezTo>
                <a:cubicBezTo>
                  <a:pt x="104290" y="456787"/>
                  <a:pt x="102173" y="439324"/>
                  <a:pt x="95294" y="396991"/>
                </a:cubicBezTo>
                <a:cubicBezTo>
                  <a:pt x="88415" y="354658"/>
                  <a:pt x="63015" y="193262"/>
                  <a:pt x="57194" y="162041"/>
                </a:cubicBezTo>
                <a:cubicBezTo>
                  <a:pt x="51373" y="130820"/>
                  <a:pt x="61957" y="220249"/>
                  <a:pt x="60369" y="209666"/>
                </a:cubicBezTo>
                <a:cubicBezTo>
                  <a:pt x="58782" y="199083"/>
                  <a:pt x="49256" y="112299"/>
                  <a:pt x="47669" y="98541"/>
                </a:cubicBezTo>
                <a:cubicBezTo>
                  <a:pt x="46082" y="84783"/>
                  <a:pt x="61956" y="146166"/>
                  <a:pt x="50844" y="127116"/>
                </a:cubicBezTo>
                <a:cubicBezTo>
                  <a:pt x="39732" y="108066"/>
                  <a:pt x="-1543" y="-4117"/>
                  <a:pt x="44" y="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8" name="フリーフォーム 187">
            <a:extLst>
              <a:ext uri="{FF2B5EF4-FFF2-40B4-BE49-F238E27FC236}">
                <a16:creationId xmlns:a16="http://schemas.microsoft.com/office/drawing/2014/main" id="{BA9B55F9-D275-C97A-E216-6B08F490DAE7}"/>
              </a:ext>
            </a:extLst>
          </p:cNvPr>
          <p:cNvSpPr/>
          <p:nvPr/>
        </p:nvSpPr>
        <p:spPr>
          <a:xfrm>
            <a:off x="7925748" y="4885710"/>
            <a:ext cx="142524" cy="294305"/>
          </a:xfrm>
          <a:custGeom>
            <a:avLst/>
            <a:gdLst>
              <a:gd name="connsiteX0" fmla="*/ 141927 w 142524"/>
              <a:gd name="connsiteY0" fmla="*/ 615 h 294305"/>
              <a:gd name="connsiteX1" fmla="*/ 65727 w 142524"/>
              <a:gd name="connsiteY1" fmla="*/ 168890 h 294305"/>
              <a:gd name="connsiteX2" fmla="*/ 78427 w 142524"/>
              <a:gd name="connsiteY2" fmla="*/ 137140 h 294305"/>
              <a:gd name="connsiteX3" fmla="*/ 2227 w 142524"/>
              <a:gd name="connsiteY3" fmla="*/ 289540 h 294305"/>
              <a:gd name="connsiteX4" fmla="*/ 21277 w 142524"/>
              <a:gd name="connsiteY4" fmla="*/ 241915 h 294305"/>
              <a:gd name="connsiteX5" fmla="*/ 30802 w 142524"/>
              <a:gd name="connsiteY5" fmla="*/ 102215 h 294305"/>
              <a:gd name="connsiteX6" fmla="*/ 27627 w 142524"/>
              <a:gd name="connsiteY6" fmla="*/ 213340 h 294305"/>
              <a:gd name="connsiteX7" fmla="*/ 18102 w 142524"/>
              <a:gd name="connsiteY7" fmla="*/ 238740 h 294305"/>
              <a:gd name="connsiteX8" fmla="*/ 141927 w 142524"/>
              <a:gd name="connsiteY8" fmla="*/ 615 h 294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524" h="294305">
                <a:moveTo>
                  <a:pt x="141927" y="615"/>
                </a:moveTo>
                <a:cubicBezTo>
                  <a:pt x="149865" y="-11027"/>
                  <a:pt x="76310" y="146136"/>
                  <a:pt x="65727" y="168890"/>
                </a:cubicBezTo>
                <a:cubicBezTo>
                  <a:pt x="55144" y="191644"/>
                  <a:pt x="89010" y="117032"/>
                  <a:pt x="78427" y="137140"/>
                </a:cubicBezTo>
                <a:cubicBezTo>
                  <a:pt x="67844" y="157248"/>
                  <a:pt x="11752" y="272078"/>
                  <a:pt x="2227" y="289540"/>
                </a:cubicBezTo>
                <a:cubicBezTo>
                  <a:pt x="-7298" y="307003"/>
                  <a:pt x="16515" y="273136"/>
                  <a:pt x="21277" y="241915"/>
                </a:cubicBezTo>
                <a:cubicBezTo>
                  <a:pt x="26039" y="210694"/>
                  <a:pt x="29744" y="106977"/>
                  <a:pt x="30802" y="102215"/>
                </a:cubicBezTo>
                <a:cubicBezTo>
                  <a:pt x="31860" y="97453"/>
                  <a:pt x="29744" y="190586"/>
                  <a:pt x="27627" y="213340"/>
                </a:cubicBezTo>
                <a:cubicBezTo>
                  <a:pt x="25510" y="236094"/>
                  <a:pt x="-419" y="268903"/>
                  <a:pt x="18102" y="238740"/>
                </a:cubicBezTo>
                <a:cubicBezTo>
                  <a:pt x="36623" y="208578"/>
                  <a:pt x="133989" y="12257"/>
                  <a:pt x="141927" y="6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9" name="フリーフォーム 188">
            <a:extLst>
              <a:ext uri="{FF2B5EF4-FFF2-40B4-BE49-F238E27FC236}">
                <a16:creationId xmlns:a16="http://schemas.microsoft.com/office/drawing/2014/main" id="{B3DC2E64-59BA-3B15-3C17-1EE33BBAAB4D}"/>
              </a:ext>
            </a:extLst>
          </p:cNvPr>
          <p:cNvSpPr/>
          <p:nvPr/>
        </p:nvSpPr>
        <p:spPr>
          <a:xfrm>
            <a:off x="7786675" y="4968642"/>
            <a:ext cx="185750" cy="545751"/>
          </a:xfrm>
          <a:custGeom>
            <a:avLst/>
            <a:gdLst>
              <a:gd name="connsiteX0" fmla="*/ 185750 w 185750"/>
              <a:gd name="connsiteY0" fmla="*/ 233 h 545751"/>
              <a:gd name="connsiteX1" fmla="*/ 106375 w 185750"/>
              <a:gd name="connsiteY1" fmla="*/ 187558 h 545751"/>
              <a:gd name="connsiteX2" fmla="*/ 128600 w 185750"/>
              <a:gd name="connsiteY2" fmla="*/ 143108 h 545751"/>
              <a:gd name="connsiteX3" fmla="*/ 80975 w 185750"/>
              <a:gd name="connsiteY3" fmla="*/ 292333 h 545751"/>
              <a:gd name="connsiteX4" fmla="*/ 87325 w 185750"/>
              <a:gd name="connsiteY4" fmla="*/ 244708 h 545751"/>
              <a:gd name="connsiteX5" fmla="*/ 39700 w 185750"/>
              <a:gd name="connsiteY5" fmla="*/ 403458 h 545751"/>
              <a:gd name="connsiteX6" fmla="*/ 55575 w 185750"/>
              <a:gd name="connsiteY6" fmla="*/ 339958 h 545751"/>
              <a:gd name="connsiteX7" fmla="*/ 1600 w 185750"/>
              <a:gd name="connsiteY7" fmla="*/ 543158 h 545751"/>
              <a:gd name="connsiteX8" fmla="*/ 23825 w 185750"/>
              <a:gd name="connsiteY8" fmla="*/ 438383 h 545751"/>
              <a:gd name="connsiteX9" fmla="*/ 119075 w 185750"/>
              <a:gd name="connsiteY9" fmla="*/ 203433 h 545751"/>
              <a:gd name="connsiteX10" fmla="*/ 106375 w 185750"/>
              <a:gd name="connsiteY10" fmla="*/ 232008 h 545751"/>
              <a:gd name="connsiteX11" fmla="*/ 185750 w 185750"/>
              <a:gd name="connsiteY11" fmla="*/ 233 h 54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5750" h="545751">
                <a:moveTo>
                  <a:pt x="185750" y="233"/>
                </a:moveTo>
                <a:cubicBezTo>
                  <a:pt x="185750" y="-7175"/>
                  <a:pt x="115900" y="163746"/>
                  <a:pt x="106375" y="187558"/>
                </a:cubicBezTo>
                <a:cubicBezTo>
                  <a:pt x="96850" y="211371"/>
                  <a:pt x="132833" y="125646"/>
                  <a:pt x="128600" y="143108"/>
                </a:cubicBezTo>
                <a:cubicBezTo>
                  <a:pt x="124367" y="160570"/>
                  <a:pt x="87854" y="275400"/>
                  <a:pt x="80975" y="292333"/>
                </a:cubicBezTo>
                <a:cubicBezTo>
                  <a:pt x="74096" y="309266"/>
                  <a:pt x="94204" y="226187"/>
                  <a:pt x="87325" y="244708"/>
                </a:cubicBezTo>
                <a:cubicBezTo>
                  <a:pt x="80446" y="263229"/>
                  <a:pt x="44992" y="387583"/>
                  <a:pt x="39700" y="403458"/>
                </a:cubicBezTo>
                <a:cubicBezTo>
                  <a:pt x="34408" y="419333"/>
                  <a:pt x="61925" y="316675"/>
                  <a:pt x="55575" y="339958"/>
                </a:cubicBezTo>
                <a:cubicBezTo>
                  <a:pt x="49225" y="363241"/>
                  <a:pt x="6892" y="526754"/>
                  <a:pt x="1600" y="543158"/>
                </a:cubicBezTo>
                <a:cubicBezTo>
                  <a:pt x="-3692" y="559562"/>
                  <a:pt x="4246" y="495004"/>
                  <a:pt x="23825" y="438383"/>
                </a:cubicBezTo>
                <a:cubicBezTo>
                  <a:pt x="43404" y="381762"/>
                  <a:pt x="105317" y="237829"/>
                  <a:pt x="119075" y="203433"/>
                </a:cubicBezTo>
                <a:cubicBezTo>
                  <a:pt x="132833" y="169037"/>
                  <a:pt x="96850" y="263758"/>
                  <a:pt x="106375" y="232008"/>
                </a:cubicBezTo>
                <a:cubicBezTo>
                  <a:pt x="115900" y="200258"/>
                  <a:pt x="185750" y="7641"/>
                  <a:pt x="185750" y="2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0" name="フリーフォーム 189">
            <a:extLst>
              <a:ext uri="{FF2B5EF4-FFF2-40B4-BE49-F238E27FC236}">
                <a16:creationId xmlns:a16="http://schemas.microsoft.com/office/drawing/2014/main" id="{EA579CD4-9C9E-25E6-086D-FA3E881B6C31}"/>
              </a:ext>
            </a:extLst>
          </p:cNvPr>
          <p:cNvSpPr/>
          <p:nvPr/>
        </p:nvSpPr>
        <p:spPr>
          <a:xfrm>
            <a:off x="7635854" y="4581215"/>
            <a:ext cx="9579" cy="264277"/>
          </a:xfrm>
          <a:custGeom>
            <a:avLst/>
            <a:gdLst>
              <a:gd name="connsiteX0" fmla="*/ 9546 w 9579"/>
              <a:gd name="connsiteY0" fmla="*/ 310 h 264277"/>
              <a:gd name="connsiteX1" fmla="*/ 3196 w 9579"/>
              <a:gd name="connsiteY1" fmla="*/ 130485 h 264277"/>
              <a:gd name="connsiteX2" fmla="*/ 3196 w 9579"/>
              <a:gd name="connsiteY2" fmla="*/ 263835 h 264277"/>
              <a:gd name="connsiteX3" fmla="*/ 21 w 9579"/>
              <a:gd name="connsiteY3" fmla="*/ 168585 h 264277"/>
              <a:gd name="connsiteX4" fmla="*/ 9546 w 9579"/>
              <a:gd name="connsiteY4" fmla="*/ 310 h 26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9" h="264277">
                <a:moveTo>
                  <a:pt x="9546" y="310"/>
                </a:moveTo>
                <a:cubicBezTo>
                  <a:pt x="10075" y="-6040"/>
                  <a:pt x="4254" y="86564"/>
                  <a:pt x="3196" y="130485"/>
                </a:cubicBezTo>
                <a:cubicBezTo>
                  <a:pt x="2138" y="174406"/>
                  <a:pt x="3725" y="257485"/>
                  <a:pt x="3196" y="263835"/>
                </a:cubicBezTo>
                <a:cubicBezTo>
                  <a:pt x="2667" y="270185"/>
                  <a:pt x="550" y="206685"/>
                  <a:pt x="21" y="168585"/>
                </a:cubicBezTo>
                <a:cubicBezTo>
                  <a:pt x="-508" y="130485"/>
                  <a:pt x="9017" y="6660"/>
                  <a:pt x="9546" y="3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1" name="フリーフォーム 190">
            <a:extLst>
              <a:ext uri="{FF2B5EF4-FFF2-40B4-BE49-F238E27FC236}">
                <a16:creationId xmlns:a16="http://schemas.microsoft.com/office/drawing/2014/main" id="{C2AB514A-5A57-3772-6C1F-44278FD71E44}"/>
              </a:ext>
            </a:extLst>
          </p:cNvPr>
          <p:cNvSpPr/>
          <p:nvPr/>
        </p:nvSpPr>
        <p:spPr>
          <a:xfrm>
            <a:off x="7584739" y="4492624"/>
            <a:ext cx="146462" cy="411042"/>
          </a:xfrm>
          <a:custGeom>
            <a:avLst/>
            <a:gdLst>
              <a:gd name="connsiteX0" fmla="*/ 146386 w 146462"/>
              <a:gd name="connsiteY0" fmla="*/ 1 h 411042"/>
              <a:gd name="connsiteX1" fmla="*/ 28911 w 146462"/>
              <a:gd name="connsiteY1" fmla="*/ 177801 h 411042"/>
              <a:gd name="connsiteX2" fmla="*/ 336 w 146462"/>
              <a:gd name="connsiteY2" fmla="*/ 288926 h 411042"/>
              <a:gd name="connsiteX3" fmla="*/ 13036 w 146462"/>
              <a:gd name="connsiteY3" fmla="*/ 260351 h 411042"/>
              <a:gd name="connsiteX4" fmla="*/ 9861 w 146462"/>
              <a:gd name="connsiteY4" fmla="*/ 349251 h 411042"/>
              <a:gd name="connsiteX5" fmla="*/ 13036 w 146462"/>
              <a:gd name="connsiteY5" fmla="*/ 406401 h 411042"/>
              <a:gd name="connsiteX6" fmla="*/ 9861 w 146462"/>
              <a:gd name="connsiteY6" fmla="*/ 225426 h 411042"/>
              <a:gd name="connsiteX7" fmla="*/ 6686 w 146462"/>
              <a:gd name="connsiteY7" fmla="*/ 247651 h 411042"/>
              <a:gd name="connsiteX8" fmla="*/ 54311 w 146462"/>
              <a:gd name="connsiteY8" fmla="*/ 79376 h 411042"/>
              <a:gd name="connsiteX9" fmla="*/ 9861 w 146462"/>
              <a:gd name="connsiteY9" fmla="*/ 180976 h 411042"/>
              <a:gd name="connsiteX10" fmla="*/ 146386 w 146462"/>
              <a:gd name="connsiteY10" fmla="*/ 1 h 411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6462" h="411042">
                <a:moveTo>
                  <a:pt x="146386" y="1"/>
                </a:moveTo>
                <a:cubicBezTo>
                  <a:pt x="149561" y="-528"/>
                  <a:pt x="53253" y="129647"/>
                  <a:pt x="28911" y="177801"/>
                </a:cubicBezTo>
                <a:cubicBezTo>
                  <a:pt x="4569" y="225955"/>
                  <a:pt x="2982" y="275168"/>
                  <a:pt x="336" y="288926"/>
                </a:cubicBezTo>
                <a:cubicBezTo>
                  <a:pt x="-2310" y="302684"/>
                  <a:pt x="11449" y="250297"/>
                  <a:pt x="13036" y="260351"/>
                </a:cubicBezTo>
                <a:cubicBezTo>
                  <a:pt x="14623" y="270405"/>
                  <a:pt x="9861" y="324909"/>
                  <a:pt x="9861" y="349251"/>
                </a:cubicBezTo>
                <a:cubicBezTo>
                  <a:pt x="9861" y="373593"/>
                  <a:pt x="13036" y="427038"/>
                  <a:pt x="13036" y="406401"/>
                </a:cubicBezTo>
                <a:cubicBezTo>
                  <a:pt x="13036" y="385764"/>
                  <a:pt x="10919" y="251884"/>
                  <a:pt x="9861" y="225426"/>
                </a:cubicBezTo>
                <a:cubicBezTo>
                  <a:pt x="8803" y="198968"/>
                  <a:pt x="-722" y="271993"/>
                  <a:pt x="6686" y="247651"/>
                </a:cubicBezTo>
                <a:cubicBezTo>
                  <a:pt x="14094" y="223309"/>
                  <a:pt x="53782" y="90488"/>
                  <a:pt x="54311" y="79376"/>
                </a:cubicBezTo>
                <a:cubicBezTo>
                  <a:pt x="54840" y="68264"/>
                  <a:pt x="-1781" y="188914"/>
                  <a:pt x="9861" y="180976"/>
                </a:cubicBezTo>
                <a:cubicBezTo>
                  <a:pt x="21503" y="173039"/>
                  <a:pt x="143211" y="530"/>
                  <a:pt x="1463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3" name="フリーフォーム 192">
            <a:extLst>
              <a:ext uri="{FF2B5EF4-FFF2-40B4-BE49-F238E27FC236}">
                <a16:creationId xmlns:a16="http://schemas.microsoft.com/office/drawing/2014/main" id="{FB42EEEA-FEBA-9311-4D2B-4ABE950C4F81}"/>
              </a:ext>
            </a:extLst>
          </p:cNvPr>
          <p:cNvSpPr/>
          <p:nvPr/>
        </p:nvSpPr>
        <p:spPr>
          <a:xfrm>
            <a:off x="7503238" y="4781263"/>
            <a:ext cx="79002" cy="424790"/>
          </a:xfrm>
          <a:custGeom>
            <a:avLst/>
            <a:gdLst>
              <a:gd name="connsiteX0" fmla="*/ 78662 w 79002"/>
              <a:gd name="connsiteY0" fmla="*/ 287 h 424790"/>
              <a:gd name="connsiteX1" fmla="*/ 15162 w 79002"/>
              <a:gd name="connsiteY1" fmla="*/ 219362 h 424790"/>
              <a:gd name="connsiteX2" fmla="*/ 40562 w 79002"/>
              <a:gd name="connsiteY2" fmla="*/ 178087 h 424790"/>
              <a:gd name="connsiteX3" fmla="*/ 8812 w 79002"/>
              <a:gd name="connsiteY3" fmla="*/ 276512 h 424790"/>
              <a:gd name="connsiteX4" fmla="*/ 2462 w 79002"/>
              <a:gd name="connsiteY4" fmla="*/ 422562 h 424790"/>
              <a:gd name="connsiteX5" fmla="*/ 5637 w 79002"/>
              <a:gd name="connsiteY5" fmla="*/ 355887 h 424790"/>
              <a:gd name="connsiteX6" fmla="*/ 62787 w 79002"/>
              <a:gd name="connsiteY6" fmla="*/ 235237 h 424790"/>
              <a:gd name="connsiteX7" fmla="*/ 8812 w 79002"/>
              <a:gd name="connsiteY7" fmla="*/ 324137 h 424790"/>
              <a:gd name="connsiteX8" fmla="*/ 50087 w 79002"/>
              <a:gd name="connsiteY8" fmla="*/ 152687 h 424790"/>
              <a:gd name="connsiteX9" fmla="*/ 40562 w 79002"/>
              <a:gd name="connsiteY9" fmla="*/ 171737 h 424790"/>
              <a:gd name="connsiteX10" fmla="*/ 78662 w 79002"/>
              <a:gd name="connsiteY10" fmla="*/ 287 h 424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002" h="424790">
                <a:moveTo>
                  <a:pt x="78662" y="287"/>
                </a:moveTo>
                <a:cubicBezTo>
                  <a:pt x="74429" y="8224"/>
                  <a:pt x="21512" y="189729"/>
                  <a:pt x="15162" y="219362"/>
                </a:cubicBezTo>
                <a:cubicBezTo>
                  <a:pt x="8812" y="248995"/>
                  <a:pt x="41620" y="168562"/>
                  <a:pt x="40562" y="178087"/>
                </a:cubicBezTo>
                <a:cubicBezTo>
                  <a:pt x="39504" y="187612"/>
                  <a:pt x="15162" y="235766"/>
                  <a:pt x="8812" y="276512"/>
                </a:cubicBezTo>
                <a:cubicBezTo>
                  <a:pt x="2462" y="317258"/>
                  <a:pt x="2991" y="409333"/>
                  <a:pt x="2462" y="422562"/>
                </a:cubicBezTo>
                <a:cubicBezTo>
                  <a:pt x="1933" y="435791"/>
                  <a:pt x="-4417" y="387108"/>
                  <a:pt x="5637" y="355887"/>
                </a:cubicBezTo>
                <a:cubicBezTo>
                  <a:pt x="15691" y="324666"/>
                  <a:pt x="62258" y="240529"/>
                  <a:pt x="62787" y="235237"/>
                </a:cubicBezTo>
                <a:cubicBezTo>
                  <a:pt x="63316" y="229945"/>
                  <a:pt x="10929" y="337895"/>
                  <a:pt x="8812" y="324137"/>
                </a:cubicBezTo>
                <a:cubicBezTo>
                  <a:pt x="6695" y="310379"/>
                  <a:pt x="44795" y="178087"/>
                  <a:pt x="50087" y="152687"/>
                </a:cubicBezTo>
                <a:cubicBezTo>
                  <a:pt x="55379" y="127287"/>
                  <a:pt x="34741" y="192374"/>
                  <a:pt x="40562" y="171737"/>
                </a:cubicBezTo>
                <a:cubicBezTo>
                  <a:pt x="46383" y="151100"/>
                  <a:pt x="82895" y="-7650"/>
                  <a:pt x="78662" y="28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4" name="フリーフォーム 193">
            <a:extLst>
              <a:ext uri="{FF2B5EF4-FFF2-40B4-BE49-F238E27FC236}">
                <a16:creationId xmlns:a16="http://schemas.microsoft.com/office/drawing/2014/main" id="{05B6DD30-F8F8-2E9D-861F-F791D7D1A4F8}"/>
              </a:ext>
            </a:extLst>
          </p:cNvPr>
          <p:cNvSpPr/>
          <p:nvPr/>
        </p:nvSpPr>
        <p:spPr>
          <a:xfrm>
            <a:off x="7524108" y="4902171"/>
            <a:ext cx="151941" cy="354072"/>
          </a:xfrm>
          <a:custGeom>
            <a:avLst/>
            <a:gdLst>
              <a:gd name="connsiteX0" fmla="*/ 57792 w 151941"/>
              <a:gd name="connsiteY0" fmla="*/ 29 h 354072"/>
              <a:gd name="connsiteX1" fmla="*/ 70492 w 151941"/>
              <a:gd name="connsiteY1" fmla="*/ 149254 h 354072"/>
              <a:gd name="connsiteX2" fmla="*/ 41917 w 151941"/>
              <a:gd name="connsiteY2" fmla="*/ 209579 h 354072"/>
              <a:gd name="connsiteX3" fmla="*/ 642 w 151941"/>
              <a:gd name="connsiteY3" fmla="*/ 273079 h 354072"/>
              <a:gd name="connsiteX4" fmla="*/ 16517 w 151941"/>
              <a:gd name="connsiteY4" fmla="*/ 241329 h 354072"/>
              <a:gd name="connsiteX5" fmla="*/ 13342 w 151941"/>
              <a:gd name="connsiteY5" fmla="*/ 298479 h 354072"/>
              <a:gd name="connsiteX6" fmla="*/ 41917 w 151941"/>
              <a:gd name="connsiteY6" fmla="*/ 336579 h 354072"/>
              <a:gd name="connsiteX7" fmla="*/ 146692 w 151941"/>
              <a:gd name="connsiteY7" fmla="*/ 352454 h 354072"/>
              <a:gd name="connsiteX8" fmla="*/ 124467 w 151941"/>
              <a:gd name="connsiteY8" fmla="*/ 352454 h 354072"/>
              <a:gd name="connsiteX9" fmla="*/ 22867 w 151941"/>
              <a:gd name="connsiteY9" fmla="*/ 346104 h 354072"/>
              <a:gd name="connsiteX10" fmla="*/ 22867 w 151941"/>
              <a:gd name="connsiteY10" fmla="*/ 269904 h 354072"/>
              <a:gd name="connsiteX11" fmla="*/ 51442 w 151941"/>
              <a:gd name="connsiteY11" fmla="*/ 168304 h 354072"/>
              <a:gd name="connsiteX12" fmla="*/ 54617 w 151941"/>
              <a:gd name="connsiteY12" fmla="*/ 181004 h 354072"/>
              <a:gd name="connsiteX13" fmla="*/ 83192 w 151941"/>
              <a:gd name="connsiteY13" fmla="*/ 136554 h 354072"/>
              <a:gd name="connsiteX14" fmla="*/ 57792 w 151941"/>
              <a:gd name="connsiteY14" fmla="*/ 29 h 35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1941" h="354072">
                <a:moveTo>
                  <a:pt x="57792" y="29"/>
                </a:moveTo>
                <a:cubicBezTo>
                  <a:pt x="55675" y="2146"/>
                  <a:pt x="73138" y="114329"/>
                  <a:pt x="70492" y="149254"/>
                </a:cubicBezTo>
                <a:cubicBezTo>
                  <a:pt x="67846" y="184179"/>
                  <a:pt x="53559" y="188942"/>
                  <a:pt x="41917" y="209579"/>
                </a:cubicBezTo>
                <a:cubicBezTo>
                  <a:pt x="30275" y="230216"/>
                  <a:pt x="4875" y="267787"/>
                  <a:pt x="642" y="273079"/>
                </a:cubicBezTo>
                <a:cubicBezTo>
                  <a:pt x="-3591" y="278371"/>
                  <a:pt x="14400" y="237096"/>
                  <a:pt x="16517" y="241329"/>
                </a:cubicBezTo>
                <a:cubicBezTo>
                  <a:pt x="18634" y="245562"/>
                  <a:pt x="9109" y="282604"/>
                  <a:pt x="13342" y="298479"/>
                </a:cubicBezTo>
                <a:cubicBezTo>
                  <a:pt x="17575" y="314354"/>
                  <a:pt x="19692" y="327583"/>
                  <a:pt x="41917" y="336579"/>
                </a:cubicBezTo>
                <a:cubicBezTo>
                  <a:pt x="64142" y="345575"/>
                  <a:pt x="146692" y="352454"/>
                  <a:pt x="146692" y="352454"/>
                </a:cubicBezTo>
                <a:cubicBezTo>
                  <a:pt x="160450" y="355100"/>
                  <a:pt x="145104" y="353512"/>
                  <a:pt x="124467" y="352454"/>
                </a:cubicBezTo>
                <a:cubicBezTo>
                  <a:pt x="103830" y="351396"/>
                  <a:pt x="39800" y="359862"/>
                  <a:pt x="22867" y="346104"/>
                </a:cubicBezTo>
                <a:cubicBezTo>
                  <a:pt x="5934" y="332346"/>
                  <a:pt x="18105" y="299537"/>
                  <a:pt x="22867" y="269904"/>
                </a:cubicBezTo>
                <a:cubicBezTo>
                  <a:pt x="27629" y="240271"/>
                  <a:pt x="46150" y="183121"/>
                  <a:pt x="51442" y="168304"/>
                </a:cubicBezTo>
                <a:cubicBezTo>
                  <a:pt x="56734" y="153487"/>
                  <a:pt x="49325" y="186296"/>
                  <a:pt x="54617" y="181004"/>
                </a:cubicBezTo>
                <a:cubicBezTo>
                  <a:pt x="59909" y="175712"/>
                  <a:pt x="82134" y="164600"/>
                  <a:pt x="83192" y="136554"/>
                </a:cubicBezTo>
                <a:cubicBezTo>
                  <a:pt x="84250" y="108508"/>
                  <a:pt x="59909" y="-2088"/>
                  <a:pt x="57792" y="2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5" name="フリーフォーム 194">
            <a:extLst>
              <a:ext uri="{FF2B5EF4-FFF2-40B4-BE49-F238E27FC236}">
                <a16:creationId xmlns:a16="http://schemas.microsoft.com/office/drawing/2014/main" id="{3F5E3B5E-EEA7-ECF8-165F-BB9A745FE867}"/>
              </a:ext>
            </a:extLst>
          </p:cNvPr>
          <p:cNvSpPr/>
          <p:nvPr/>
        </p:nvSpPr>
        <p:spPr>
          <a:xfrm>
            <a:off x="7569160" y="4648166"/>
            <a:ext cx="171830" cy="232043"/>
          </a:xfrm>
          <a:custGeom>
            <a:avLst/>
            <a:gdLst>
              <a:gd name="connsiteX0" fmla="*/ 152440 w 171830"/>
              <a:gd name="connsiteY0" fmla="*/ 34 h 232043"/>
              <a:gd name="connsiteX1" fmla="*/ 136565 w 171830"/>
              <a:gd name="connsiteY1" fmla="*/ 130209 h 232043"/>
              <a:gd name="connsiteX2" fmla="*/ 149265 w 171830"/>
              <a:gd name="connsiteY2" fmla="*/ 222284 h 232043"/>
              <a:gd name="connsiteX3" fmla="*/ 40 w 171830"/>
              <a:gd name="connsiteY3" fmla="*/ 228634 h 232043"/>
              <a:gd name="connsiteX4" fmla="*/ 165140 w 171830"/>
              <a:gd name="connsiteY4" fmla="*/ 215934 h 232043"/>
              <a:gd name="connsiteX5" fmla="*/ 136565 w 171830"/>
              <a:gd name="connsiteY5" fmla="*/ 152434 h 232043"/>
              <a:gd name="connsiteX6" fmla="*/ 107990 w 171830"/>
              <a:gd name="connsiteY6" fmla="*/ 127034 h 232043"/>
              <a:gd name="connsiteX7" fmla="*/ 127040 w 171830"/>
              <a:gd name="connsiteY7" fmla="*/ 142909 h 232043"/>
              <a:gd name="connsiteX8" fmla="*/ 152440 w 171830"/>
              <a:gd name="connsiteY8" fmla="*/ 34 h 232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30" h="232043">
                <a:moveTo>
                  <a:pt x="152440" y="34"/>
                </a:moveTo>
                <a:cubicBezTo>
                  <a:pt x="154028" y="-2083"/>
                  <a:pt x="137094" y="93167"/>
                  <a:pt x="136565" y="130209"/>
                </a:cubicBezTo>
                <a:cubicBezTo>
                  <a:pt x="136036" y="167251"/>
                  <a:pt x="172019" y="205880"/>
                  <a:pt x="149265" y="222284"/>
                </a:cubicBezTo>
                <a:cubicBezTo>
                  <a:pt x="126511" y="238688"/>
                  <a:pt x="-2606" y="229692"/>
                  <a:pt x="40" y="228634"/>
                </a:cubicBezTo>
                <a:cubicBezTo>
                  <a:pt x="2686" y="227576"/>
                  <a:pt x="142386" y="228634"/>
                  <a:pt x="165140" y="215934"/>
                </a:cubicBezTo>
                <a:cubicBezTo>
                  <a:pt x="187894" y="203234"/>
                  <a:pt x="146090" y="167251"/>
                  <a:pt x="136565" y="152434"/>
                </a:cubicBezTo>
                <a:cubicBezTo>
                  <a:pt x="127040" y="137617"/>
                  <a:pt x="107990" y="127034"/>
                  <a:pt x="107990" y="127034"/>
                </a:cubicBezTo>
                <a:cubicBezTo>
                  <a:pt x="106403" y="125447"/>
                  <a:pt x="121748" y="156138"/>
                  <a:pt x="127040" y="142909"/>
                </a:cubicBezTo>
                <a:cubicBezTo>
                  <a:pt x="132332" y="129680"/>
                  <a:pt x="150852" y="2151"/>
                  <a:pt x="152440" y="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6" name="フリーフォーム 195">
            <a:extLst>
              <a:ext uri="{FF2B5EF4-FFF2-40B4-BE49-F238E27FC236}">
                <a16:creationId xmlns:a16="http://schemas.microsoft.com/office/drawing/2014/main" id="{E717D9D5-00CD-F719-D272-9D46C8B7EF00}"/>
              </a:ext>
            </a:extLst>
          </p:cNvPr>
          <p:cNvSpPr/>
          <p:nvPr/>
        </p:nvSpPr>
        <p:spPr>
          <a:xfrm>
            <a:off x="7738888" y="4768605"/>
            <a:ext cx="116528" cy="575682"/>
          </a:xfrm>
          <a:custGeom>
            <a:avLst/>
            <a:gdLst>
              <a:gd name="connsiteX0" fmla="*/ 43037 w 116528"/>
              <a:gd name="connsiteY0" fmla="*/ 245 h 575682"/>
              <a:gd name="connsiteX1" fmla="*/ 46212 w 116528"/>
              <a:gd name="connsiteY1" fmla="*/ 190745 h 575682"/>
              <a:gd name="connsiteX2" fmla="*/ 52562 w 116528"/>
              <a:gd name="connsiteY2" fmla="*/ 181220 h 575682"/>
              <a:gd name="connsiteX3" fmla="*/ 87487 w 116528"/>
              <a:gd name="connsiteY3" fmla="*/ 263770 h 575682"/>
              <a:gd name="connsiteX4" fmla="*/ 87487 w 116528"/>
              <a:gd name="connsiteY4" fmla="*/ 416170 h 575682"/>
              <a:gd name="connsiteX5" fmla="*/ 87487 w 116528"/>
              <a:gd name="connsiteY5" fmla="*/ 355845 h 575682"/>
              <a:gd name="connsiteX6" fmla="*/ 62087 w 116528"/>
              <a:gd name="connsiteY6" fmla="*/ 568570 h 575682"/>
              <a:gd name="connsiteX7" fmla="*/ 68437 w 116528"/>
              <a:gd name="connsiteY7" fmla="*/ 505070 h 575682"/>
              <a:gd name="connsiteX8" fmla="*/ 116062 w 116528"/>
              <a:gd name="connsiteY8" fmla="*/ 308220 h 575682"/>
              <a:gd name="connsiteX9" fmla="*/ 93837 w 116528"/>
              <a:gd name="connsiteY9" fmla="*/ 349495 h 575682"/>
              <a:gd name="connsiteX10" fmla="*/ 112887 w 116528"/>
              <a:gd name="connsiteY10" fmla="*/ 101845 h 575682"/>
              <a:gd name="connsiteX11" fmla="*/ 90662 w 116528"/>
              <a:gd name="connsiteY11" fmla="*/ 232020 h 575682"/>
              <a:gd name="connsiteX12" fmla="*/ 1762 w 116528"/>
              <a:gd name="connsiteY12" fmla="*/ 139945 h 575682"/>
              <a:gd name="connsiteX13" fmla="*/ 33512 w 116528"/>
              <a:gd name="connsiteY13" fmla="*/ 149470 h 575682"/>
              <a:gd name="connsiteX14" fmla="*/ 43037 w 116528"/>
              <a:gd name="connsiteY14" fmla="*/ 245 h 57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6528" h="575682">
                <a:moveTo>
                  <a:pt x="43037" y="245"/>
                </a:moveTo>
                <a:cubicBezTo>
                  <a:pt x="45154" y="7124"/>
                  <a:pt x="44625" y="160583"/>
                  <a:pt x="46212" y="190745"/>
                </a:cubicBezTo>
                <a:cubicBezTo>
                  <a:pt x="47799" y="220907"/>
                  <a:pt x="45683" y="169049"/>
                  <a:pt x="52562" y="181220"/>
                </a:cubicBezTo>
                <a:cubicBezTo>
                  <a:pt x="59441" y="193391"/>
                  <a:pt x="81666" y="224612"/>
                  <a:pt x="87487" y="263770"/>
                </a:cubicBezTo>
                <a:cubicBezTo>
                  <a:pt x="93308" y="302928"/>
                  <a:pt x="87487" y="416170"/>
                  <a:pt x="87487" y="416170"/>
                </a:cubicBezTo>
                <a:cubicBezTo>
                  <a:pt x="87487" y="431516"/>
                  <a:pt x="91720" y="330445"/>
                  <a:pt x="87487" y="355845"/>
                </a:cubicBezTo>
                <a:cubicBezTo>
                  <a:pt x="83254" y="381245"/>
                  <a:pt x="65262" y="543699"/>
                  <a:pt x="62087" y="568570"/>
                </a:cubicBezTo>
                <a:cubicBezTo>
                  <a:pt x="58912" y="593441"/>
                  <a:pt x="59441" y="548462"/>
                  <a:pt x="68437" y="505070"/>
                </a:cubicBezTo>
                <a:cubicBezTo>
                  <a:pt x="77433" y="461678"/>
                  <a:pt x="111829" y="334149"/>
                  <a:pt x="116062" y="308220"/>
                </a:cubicBezTo>
                <a:cubicBezTo>
                  <a:pt x="120295" y="282291"/>
                  <a:pt x="94366" y="383891"/>
                  <a:pt x="93837" y="349495"/>
                </a:cubicBezTo>
                <a:cubicBezTo>
                  <a:pt x="93308" y="315099"/>
                  <a:pt x="113416" y="121424"/>
                  <a:pt x="112887" y="101845"/>
                </a:cubicBezTo>
                <a:cubicBezTo>
                  <a:pt x="112358" y="82266"/>
                  <a:pt x="109183" y="225670"/>
                  <a:pt x="90662" y="232020"/>
                </a:cubicBezTo>
                <a:cubicBezTo>
                  <a:pt x="72141" y="238370"/>
                  <a:pt x="11287" y="153703"/>
                  <a:pt x="1762" y="139945"/>
                </a:cubicBezTo>
                <a:cubicBezTo>
                  <a:pt x="-7763" y="126187"/>
                  <a:pt x="23987" y="165874"/>
                  <a:pt x="33512" y="149470"/>
                </a:cubicBezTo>
                <a:cubicBezTo>
                  <a:pt x="43037" y="133066"/>
                  <a:pt x="40920" y="-6634"/>
                  <a:pt x="43037" y="24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7" name="フリーフォーム 196">
            <a:extLst>
              <a:ext uri="{FF2B5EF4-FFF2-40B4-BE49-F238E27FC236}">
                <a16:creationId xmlns:a16="http://schemas.microsoft.com/office/drawing/2014/main" id="{DF529E12-E630-E4BE-5184-03C41EE0A223}"/>
              </a:ext>
            </a:extLst>
          </p:cNvPr>
          <p:cNvSpPr/>
          <p:nvPr/>
        </p:nvSpPr>
        <p:spPr>
          <a:xfrm>
            <a:off x="7623071" y="4898996"/>
            <a:ext cx="185463" cy="410416"/>
          </a:xfrm>
          <a:custGeom>
            <a:avLst/>
            <a:gdLst>
              <a:gd name="connsiteX0" fmla="*/ 104 w 185463"/>
              <a:gd name="connsiteY0" fmla="*/ 29 h 410416"/>
              <a:gd name="connsiteX1" fmla="*/ 117579 w 185463"/>
              <a:gd name="connsiteY1" fmla="*/ 28604 h 410416"/>
              <a:gd name="connsiteX2" fmla="*/ 152504 w 185463"/>
              <a:gd name="connsiteY2" fmla="*/ 136554 h 410416"/>
              <a:gd name="connsiteX3" fmla="*/ 174729 w 185463"/>
              <a:gd name="connsiteY3" fmla="*/ 111154 h 410416"/>
              <a:gd name="connsiteX4" fmla="*/ 181079 w 185463"/>
              <a:gd name="connsiteY4" fmla="*/ 409604 h 410416"/>
              <a:gd name="connsiteX5" fmla="*/ 181079 w 185463"/>
              <a:gd name="connsiteY5" fmla="*/ 203229 h 410416"/>
              <a:gd name="connsiteX6" fmla="*/ 146154 w 185463"/>
              <a:gd name="connsiteY6" fmla="*/ 320704 h 410416"/>
              <a:gd name="connsiteX7" fmla="*/ 142979 w 185463"/>
              <a:gd name="connsiteY7" fmla="*/ 327054 h 410416"/>
              <a:gd name="connsiteX8" fmla="*/ 184254 w 185463"/>
              <a:gd name="connsiteY8" fmla="*/ 165129 h 410416"/>
              <a:gd name="connsiteX9" fmla="*/ 89004 w 185463"/>
              <a:gd name="connsiteY9" fmla="*/ 66704 h 410416"/>
              <a:gd name="connsiteX10" fmla="*/ 136629 w 185463"/>
              <a:gd name="connsiteY10" fmla="*/ 69879 h 410416"/>
              <a:gd name="connsiteX11" fmla="*/ 117579 w 185463"/>
              <a:gd name="connsiteY11" fmla="*/ 34954 h 410416"/>
              <a:gd name="connsiteX12" fmla="*/ 95354 w 185463"/>
              <a:gd name="connsiteY12" fmla="*/ 41304 h 410416"/>
              <a:gd name="connsiteX13" fmla="*/ 139804 w 185463"/>
              <a:gd name="connsiteY13" fmla="*/ 31779 h 410416"/>
              <a:gd name="connsiteX14" fmla="*/ 104 w 185463"/>
              <a:gd name="connsiteY14" fmla="*/ 29 h 410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5463" h="410416">
                <a:moveTo>
                  <a:pt x="104" y="29"/>
                </a:moveTo>
                <a:cubicBezTo>
                  <a:pt x="-3600" y="-500"/>
                  <a:pt x="92179" y="5850"/>
                  <a:pt x="117579" y="28604"/>
                </a:cubicBezTo>
                <a:cubicBezTo>
                  <a:pt x="142979" y="51358"/>
                  <a:pt x="142979" y="122796"/>
                  <a:pt x="152504" y="136554"/>
                </a:cubicBezTo>
                <a:cubicBezTo>
                  <a:pt x="162029" y="150312"/>
                  <a:pt x="169967" y="65646"/>
                  <a:pt x="174729" y="111154"/>
                </a:cubicBezTo>
                <a:cubicBezTo>
                  <a:pt x="179491" y="156662"/>
                  <a:pt x="180021" y="394258"/>
                  <a:pt x="181079" y="409604"/>
                </a:cubicBezTo>
                <a:cubicBezTo>
                  <a:pt x="182137" y="424950"/>
                  <a:pt x="186900" y="218046"/>
                  <a:pt x="181079" y="203229"/>
                </a:cubicBezTo>
                <a:cubicBezTo>
                  <a:pt x="175258" y="188412"/>
                  <a:pt x="152504" y="300067"/>
                  <a:pt x="146154" y="320704"/>
                </a:cubicBezTo>
                <a:cubicBezTo>
                  <a:pt x="139804" y="341341"/>
                  <a:pt x="136629" y="352983"/>
                  <a:pt x="142979" y="327054"/>
                </a:cubicBezTo>
                <a:cubicBezTo>
                  <a:pt x="149329" y="301125"/>
                  <a:pt x="193250" y="208521"/>
                  <a:pt x="184254" y="165129"/>
                </a:cubicBezTo>
                <a:cubicBezTo>
                  <a:pt x="175258" y="121737"/>
                  <a:pt x="96941" y="82579"/>
                  <a:pt x="89004" y="66704"/>
                </a:cubicBezTo>
                <a:cubicBezTo>
                  <a:pt x="81067" y="50829"/>
                  <a:pt x="131867" y="75171"/>
                  <a:pt x="136629" y="69879"/>
                </a:cubicBezTo>
                <a:cubicBezTo>
                  <a:pt x="141392" y="64587"/>
                  <a:pt x="124458" y="39716"/>
                  <a:pt x="117579" y="34954"/>
                </a:cubicBezTo>
                <a:cubicBezTo>
                  <a:pt x="110700" y="30192"/>
                  <a:pt x="91650" y="41833"/>
                  <a:pt x="95354" y="41304"/>
                </a:cubicBezTo>
                <a:cubicBezTo>
                  <a:pt x="99058" y="40775"/>
                  <a:pt x="153033" y="36541"/>
                  <a:pt x="139804" y="31779"/>
                </a:cubicBezTo>
                <a:cubicBezTo>
                  <a:pt x="126575" y="27017"/>
                  <a:pt x="3808" y="558"/>
                  <a:pt x="104" y="2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8" name="フリーフォーム 197">
            <a:extLst>
              <a:ext uri="{FF2B5EF4-FFF2-40B4-BE49-F238E27FC236}">
                <a16:creationId xmlns:a16="http://schemas.microsoft.com/office/drawing/2014/main" id="{9DDFF6F8-088B-AAD5-CD78-6EEA6E9085B6}"/>
              </a:ext>
            </a:extLst>
          </p:cNvPr>
          <p:cNvSpPr/>
          <p:nvPr/>
        </p:nvSpPr>
        <p:spPr>
          <a:xfrm>
            <a:off x="7734232" y="4594827"/>
            <a:ext cx="190622" cy="301042"/>
          </a:xfrm>
          <a:custGeom>
            <a:avLst/>
            <a:gdLst>
              <a:gd name="connsiteX0" fmla="*/ 68 w 190622"/>
              <a:gd name="connsiteY0" fmla="*/ 40673 h 301042"/>
              <a:gd name="connsiteX1" fmla="*/ 69918 w 190622"/>
              <a:gd name="connsiteY1" fmla="*/ 2573 h 301042"/>
              <a:gd name="connsiteX2" fmla="*/ 146118 w 190622"/>
              <a:gd name="connsiteY2" fmla="*/ 126398 h 301042"/>
              <a:gd name="connsiteX3" fmla="*/ 136593 w 190622"/>
              <a:gd name="connsiteY3" fmla="*/ 100998 h 301042"/>
              <a:gd name="connsiteX4" fmla="*/ 190568 w 190622"/>
              <a:gd name="connsiteY4" fmla="*/ 301023 h 301042"/>
              <a:gd name="connsiteX5" fmla="*/ 146118 w 190622"/>
              <a:gd name="connsiteY5" fmla="*/ 88298 h 301042"/>
              <a:gd name="connsiteX6" fmla="*/ 117543 w 190622"/>
              <a:gd name="connsiteY6" fmla="*/ 59723 h 301042"/>
              <a:gd name="connsiteX7" fmla="*/ 82618 w 190622"/>
              <a:gd name="connsiteY7" fmla="*/ 18448 h 301042"/>
              <a:gd name="connsiteX8" fmla="*/ 68 w 190622"/>
              <a:gd name="connsiteY8" fmla="*/ 40673 h 301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622" h="301042">
                <a:moveTo>
                  <a:pt x="68" y="40673"/>
                </a:moveTo>
                <a:cubicBezTo>
                  <a:pt x="-2049" y="38027"/>
                  <a:pt x="45576" y="-11714"/>
                  <a:pt x="69918" y="2573"/>
                </a:cubicBezTo>
                <a:cubicBezTo>
                  <a:pt x="94260" y="16860"/>
                  <a:pt x="135006" y="109994"/>
                  <a:pt x="146118" y="126398"/>
                </a:cubicBezTo>
                <a:cubicBezTo>
                  <a:pt x="157230" y="142802"/>
                  <a:pt x="129185" y="71894"/>
                  <a:pt x="136593" y="100998"/>
                </a:cubicBezTo>
                <a:cubicBezTo>
                  <a:pt x="144001" y="130102"/>
                  <a:pt x="188980" y="303140"/>
                  <a:pt x="190568" y="301023"/>
                </a:cubicBezTo>
                <a:cubicBezTo>
                  <a:pt x="192156" y="298906"/>
                  <a:pt x="158289" y="128515"/>
                  <a:pt x="146118" y="88298"/>
                </a:cubicBezTo>
                <a:cubicBezTo>
                  <a:pt x="133947" y="48081"/>
                  <a:pt x="128126" y="71365"/>
                  <a:pt x="117543" y="59723"/>
                </a:cubicBezTo>
                <a:cubicBezTo>
                  <a:pt x="106960" y="48081"/>
                  <a:pt x="96905" y="22152"/>
                  <a:pt x="82618" y="18448"/>
                </a:cubicBezTo>
                <a:cubicBezTo>
                  <a:pt x="68331" y="14744"/>
                  <a:pt x="2185" y="43319"/>
                  <a:pt x="68" y="4067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9" name="フリーフォーム 198">
            <a:extLst>
              <a:ext uri="{FF2B5EF4-FFF2-40B4-BE49-F238E27FC236}">
                <a16:creationId xmlns:a16="http://schemas.microsoft.com/office/drawing/2014/main" id="{D041E233-E6B3-97E9-8ABE-3E4D59DD9157}"/>
              </a:ext>
            </a:extLst>
          </p:cNvPr>
          <p:cNvSpPr/>
          <p:nvPr/>
        </p:nvSpPr>
        <p:spPr>
          <a:xfrm>
            <a:off x="7794595" y="4679932"/>
            <a:ext cx="123957" cy="365143"/>
          </a:xfrm>
          <a:custGeom>
            <a:avLst/>
            <a:gdLst>
              <a:gd name="connsiteX0" fmla="*/ 30 w 123957"/>
              <a:gd name="connsiteY0" fmla="*/ 18 h 365143"/>
              <a:gd name="connsiteX1" fmla="*/ 73055 w 123957"/>
              <a:gd name="connsiteY1" fmla="*/ 222268 h 365143"/>
              <a:gd name="connsiteX2" fmla="*/ 76230 w 123957"/>
              <a:gd name="connsiteY2" fmla="*/ 365143 h 365143"/>
              <a:gd name="connsiteX3" fmla="*/ 123855 w 123957"/>
              <a:gd name="connsiteY3" fmla="*/ 222268 h 365143"/>
              <a:gd name="connsiteX4" fmla="*/ 88930 w 123957"/>
              <a:gd name="connsiteY4" fmla="*/ 295293 h 365143"/>
              <a:gd name="connsiteX5" fmla="*/ 88930 w 123957"/>
              <a:gd name="connsiteY5" fmla="*/ 190518 h 365143"/>
              <a:gd name="connsiteX6" fmla="*/ 82580 w 123957"/>
              <a:gd name="connsiteY6" fmla="*/ 209568 h 365143"/>
              <a:gd name="connsiteX7" fmla="*/ 30 w 123957"/>
              <a:gd name="connsiteY7" fmla="*/ 18 h 36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957" h="365143">
                <a:moveTo>
                  <a:pt x="30" y="18"/>
                </a:moveTo>
                <a:cubicBezTo>
                  <a:pt x="-1558" y="2135"/>
                  <a:pt x="60355" y="161414"/>
                  <a:pt x="73055" y="222268"/>
                </a:cubicBezTo>
                <a:cubicBezTo>
                  <a:pt x="85755" y="283122"/>
                  <a:pt x="67763" y="365143"/>
                  <a:pt x="76230" y="365143"/>
                </a:cubicBezTo>
                <a:cubicBezTo>
                  <a:pt x="84697" y="365143"/>
                  <a:pt x="121738" y="233910"/>
                  <a:pt x="123855" y="222268"/>
                </a:cubicBezTo>
                <a:cubicBezTo>
                  <a:pt x="125972" y="210626"/>
                  <a:pt x="94751" y="300585"/>
                  <a:pt x="88930" y="295293"/>
                </a:cubicBezTo>
                <a:cubicBezTo>
                  <a:pt x="83109" y="290001"/>
                  <a:pt x="89988" y="204805"/>
                  <a:pt x="88930" y="190518"/>
                </a:cubicBezTo>
                <a:cubicBezTo>
                  <a:pt x="87872" y="176231"/>
                  <a:pt x="95809" y="240260"/>
                  <a:pt x="82580" y="209568"/>
                </a:cubicBezTo>
                <a:cubicBezTo>
                  <a:pt x="69351" y="178876"/>
                  <a:pt x="1618" y="-2099"/>
                  <a:pt x="30" y="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0" name="フリーフォーム 199">
            <a:extLst>
              <a:ext uri="{FF2B5EF4-FFF2-40B4-BE49-F238E27FC236}">
                <a16:creationId xmlns:a16="http://schemas.microsoft.com/office/drawing/2014/main" id="{3E6882CD-CE9D-1FEF-6137-64305D567A4F}"/>
              </a:ext>
            </a:extLst>
          </p:cNvPr>
          <p:cNvSpPr/>
          <p:nvPr/>
        </p:nvSpPr>
        <p:spPr>
          <a:xfrm>
            <a:off x="7483342" y="5222730"/>
            <a:ext cx="343134" cy="123384"/>
          </a:xfrm>
          <a:custGeom>
            <a:avLst/>
            <a:gdLst>
              <a:gd name="connsiteX0" fmla="*/ 28708 w 343134"/>
              <a:gd name="connsiteY0" fmla="*/ 145 h 123384"/>
              <a:gd name="connsiteX1" fmla="*/ 54108 w 343134"/>
              <a:gd name="connsiteY1" fmla="*/ 95395 h 123384"/>
              <a:gd name="connsiteX2" fmla="*/ 3308 w 343134"/>
              <a:gd name="connsiteY2" fmla="*/ 66820 h 123384"/>
              <a:gd name="connsiteX3" fmla="*/ 165233 w 343134"/>
              <a:gd name="connsiteY3" fmla="*/ 85870 h 123384"/>
              <a:gd name="connsiteX4" fmla="*/ 133483 w 343134"/>
              <a:gd name="connsiteY4" fmla="*/ 111270 h 123384"/>
              <a:gd name="connsiteX5" fmla="*/ 343033 w 343134"/>
              <a:gd name="connsiteY5" fmla="*/ 114445 h 123384"/>
              <a:gd name="connsiteX6" fmla="*/ 162058 w 343134"/>
              <a:gd name="connsiteY6" fmla="*/ 120795 h 123384"/>
              <a:gd name="connsiteX7" fmla="*/ 209683 w 343134"/>
              <a:gd name="connsiteY7" fmla="*/ 66820 h 123384"/>
              <a:gd name="connsiteX8" fmla="*/ 187458 w 343134"/>
              <a:gd name="connsiteY8" fmla="*/ 44595 h 123384"/>
              <a:gd name="connsiteX9" fmla="*/ 196983 w 343134"/>
              <a:gd name="connsiteY9" fmla="*/ 28720 h 123384"/>
              <a:gd name="connsiteX10" fmla="*/ 117608 w 343134"/>
              <a:gd name="connsiteY10" fmla="*/ 76345 h 123384"/>
              <a:gd name="connsiteX11" fmla="*/ 31883 w 343134"/>
              <a:gd name="connsiteY11" fmla="*/ 73170 h 123384"/>
              <a:gd name="connsiteX12" fmla="*/ 28708 w 343134"/>
              <a:gd name="connsiteY12" fmla="*/ 145 h 12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3134" h="123384">
                <a:moveTo>
                  <a:pt x="28708" y="145"/>
                </a:moveTo>
                <a:cubicBezTo>
                  <a:pt x="32412" y="3849"/>
                  <a:pt x="58341" y="84283"/>
                  <a:pt x="54108" y="95395"/>
                </a:cubicBezTo>
                <a:cubicBezTo>
                  <a:pt x="49875" y="106508"/>
                  <a:pt x="-15213" y="68407"/>
                  <a:pt x="3308" y="66820"/>
                </a:cubicBezTo>
                <a:cubicBezTo>
                  <a:pt x="21829" y="65233"/>
                  <a:pt x="143537" y="78462"/>
                  <a:pt x="165233" y="85870"/>
                </a:cubicBezTo>
                <a:cubicBezTo>
                  <a:pt x="186929" y="93278"/>
                  <a:pt x="103850" y="106508"/>
                  <a:pt x="133483" y="111270"/>
                </a:cubicBezTo>
                <a:cubicBezTo>
                  <a:pt x="163116" y="116032"/>
                  <a:pt x="338271" y="112858"/>
                  <a:pt x="343033" y="114445"/>
                </a:cubicBezTo>
                <a:cubicBezTo>
                  <a:pt x="347795" y="116032"/>
                  <a:pt x="184283" y="128733"/>
                  <a:pt x="162058" y="120795"/>
                </a:cubicBezTo>
                <a:cubicBezTo>
                  <a:pt x="139833" y="112858"/>
                  <a:pt x="205450" y="79520"/>
                  <a:pt x="209683" y="66820"/>
                </a:cubicBezTo>
                <a:cubicBezTo>
                  <a:pt x="213916" y="54120"/>
                  <a:pt x="189575" y="50945"/>
                  <a:pt x="187458" y="44595"/>
                </a:cubicBezTo>
                <a:cubicBezTo>
                  <a:pt x="185341" y="38245"/>
                  <a:pt x="208625" y="23428"/>
                  <a:pt x="196983" y="28720"/>
                </a:cubicBezTo>
                <a:cubicBezTo>
                  <a:pt x="185341" y="34012"/>
                  <a:pt x="145125" y="68937"/>
                  <a:pt x="117608" y="76345"/>
                </a:cubicBezTo>
                <a:cubicBezTo>
                  <a:pt x="90091" y="83753"/>
                  <a:pt x="45112" y="81637"/>
                  <a:pt x="31883" y="73170"/>
                </a:cubicBezTo>
                <a:cubicBezTo>
                  <a:pt x="18654" y="64703"/>
                  <a:pt x="25004" y="-3559"/>
                  <a:pt x="28708" y="14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1" name="フリーフォーム 200">
            <a:extLst>
              <a:ext uri="{FF2B5EF4-FFF2-40B4-BE49-F238E27FC236}">
                <a16:creationId xmlns:a16="http://schemas.microsoft.com/office/drawing/2014/main" id="{74476A66-3B39-4158-3B6E-261759BD6FEB}"/>
              </a:ext>
            </a:extLst>
          </p:cNvPr>
          <p:cNvSpPr/>
          <p:nvPr/>
        </p:nvSpPr>
        <p:spPr>
          <a:xfrm>
            <a:off x="7429384" y="5279841"/>
            <a:ext cx="146196" cy="438335"/>
          </a:xfrm>
          <a:custGeom>
            <a:avLst/>
            <a:gdLst>
              <a:gd name="connsiteX0" fmla="*/ 89016 w 146196"/>
              <a:gd name="connsiteY0" fmla="*/ 184 h 438335"/>
              <a:gd name="connsiteX1" fmla="*/ 50916 w 146196"/>
              <a:gd name="connsiteY1" fmla="*/ 143059 h 438335"/>
              <a:gd name="connsiteX2" fmla="*/ 127116 w 146196"/>
              <a:gd name="connsiteY2" fmla="*/ 228784 h 438335"/>
              <a:gd name="connsiteX3" fmla="*/ 117591 w 146196"/>
              <a:gd name="connsiteY3" fmla="*/ 231959 h 438335"/>
              <a:gd name="connsiteX4" fmla="*/ 146166 w 146196"/>
              <a:gd name="connsiteY4" fmla="*/ 438334 h 438335"/>
              <a:gd name="connsiteX5" fmla="*/ 111241 w 146196"/>
              <a:gd name="connsiteY5" fmla="*/ 228784 h 438335"/>
              <a:gd name="connsiteX6" fmla="*/ 9641 w 146196"/>
              <a:gd name="connsiteY6" fmla="*/ 117659 h 438335"/>
              <a:gd name="connsiteX7" fmla="*/ 12816 w 146196"/>
              <a:gd name="connsiteY7" fmla="*/ 174809 h 438335"/>
              <a:gd name="connsiteX8" fmla="*/ 89016 w 146196"/>
              <a:gd name="connsiteY8" fmla="*/ 184 h 438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196" h="438335">
                <a:moveTo>
                  <a:pt x="89016" y="184"/>
                </a:moveTo>
                <a:cubicBezTo>
                  <a:pt x="95366" y="-5108"/>
                  <a:pt x="44566" y="104959"/>
                  <a:pt x="50916" y="143059"/>
                </a:cubicBezTo>
                <a:cubicBezTo>
                  <a:pt x="57266" y="181159"/>
                  <a:pt x="116004" y="213968"/>
                  <a:pt x="127116" y="228784"/>
                </a:cubicBezTo>
                <a:cubicBezTo>
                  <a:pt x="138228" y="243600"/>
                  <a:pt x="114416" y="197034"/>
                  <a:pt x="117591" y="231959"/>
                </a:cubicBezTo>
                <a:cubicBezTo>
                  <a:pt x="120766" y="266884"/>
                  <a:pt x="147224" y="438863"/>
                  <a:pt x="146166" y="438334"/>
                </a:cubicBezTo>
                <a:cubicBezTo>
                  <a:pt x="145108" y="437805"/>
                  <a:pt x="133995" y="282230"/>
                  <a:pt x="111241" y="228784"/>
                </a:cubicBezTo>
                <a:cubicBezTo>
                  <a:pt x="88487" y="175338"/>
                  <a:pt x="26045" y="126655"/>
                  <a:pt x="9641" y="117659"/>
                </a:cubicBezTo>
                <a:cubicBezTo>
                  <a:pt x="-6763" y="108663"/>
                  <a:pt x="116" y="191742"/>
                  <a:pt x="12816" y="174809"/>
                </a:cubicBezTo>
                <a:cubicBezTo>
                  <a:pt x="25516" y="157876"/>
                  <a:pt x="82666" y="5476"/>
                  <a:pt x="89016" y="1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2" name="フリーフォーム 201">
            <a:extLst>
              <a:ext uri="{FF2B5EF4-FFF2-40B4-BE49-F238E27FC236}">
                <a16:creationId xmlns:a16="http://schemas.microsoft.com/office/drawing/2014/main" id="{C05D3635-4A9E-5AEF-BE5F-D77DBC2ADF75}"/>
              </a:ext>
            </a:extLst>
          </p:cNvPr>
          <p:cNvSpPr/>
          <p:nvPr/>
        </p:nvSpPr>
        <p:spPr>
          <a:xfrm>
            <a:off x="7413582" y="5505450"/>
            <a:ext cx="200088" cy="223724"/>
          </a:xfrm>
          <a:custGeom>
            <a:avLst/>
            <a:gdLst>
              <a:gd name="connsiteX0" fmla="*/ 43 w 200088"/>
              <a:gd name="connsiteY0" fmla="*/ 0 h 223724"/>
              <a:gd name="connsiteX1" fmla="*/ 31793 w 200088"/>
              <a:gd name="connsiteY1" fmla="*/ 174625 h 223724"/>
              <a:gd name="connsiteX2" fmla="*/ 85768 w 200088"/>
              <a:gd name="connsiteY2" fmla="*/ 209550 h 223724"/>
              <a:gd name="connsiteX3" fmla="*/ 142918 w 200088"/>
              <a:gd name="connsiteY3" fmla="*/ 222250 h 223724"/>
              <a:gd name="connsiteX4" fmla="*/ 200068 w 200088"/>
              <a:gd name="connsiteY4" fmla="*/ 177800 h 223724"/>
              <a:gd name="connsiteX5" fmla="*/ 149268 w 200088"/>
              <a:gd name="connsiteY5" fmla="*/ 212725 h 223724"/>
              <a:gd name="connsiteX6" fmla="*/ 130218 w 200088"/>
              <a:gd name="connsiteY6" fmla="*/ 196850 h 223724"/>
              <a:gd name="connsiteX7" fmla="*/ 123868 w 200088"/>
              <a:gd name="connsiteY7" fmla="*/ 47625 h 223724"/>
              <a:gd name="connsiteX8" fmla="*/ 117518 w 200088"/>
              <a:gd name="connsiteY8" fmla="*/ 158750 h 223724"/>
              <a:gd name="connsiteX9" fmla="*/ 117518 w 200088"/>
              <a:gd name="connsiteY9" fmla="*/ 200025 h 223724"/>
              <a:gd name="connsiteX10" fmla="*/ 38143 w 200088"/>
              <a:gd name="connsiteY10" fmla="*/ 174625 h 223724"/>
              <a:gd name="connsiteX11" fmla="*/ 43 w 200088"/>
              <a:gd name="connsiteY11" fmla="*/ 0 h 22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088" h="223724">
                <a:moveTo>
                  <a:pt x="43" y="0"/>
                </a:moveTo>
                <a:cubicBezTo>
                  <a:pt x="-1015" y="0"/>
                  <a:pt x="17506" y="139700"/>
                  <a:pt x="31793" y="174625"/>
                </a:cubicBezTo>
                <a:cubicBezTo>
                  <a:pt x="46081" y="209550"/>
                  <a:pt x="67247" y="201613"/>
                  <a:pt x="85768" y="209550"/>
                </a:cubicBezTo>
                <a:cubicBezTo>
                  <a:pt x="104289" y="217487"/>
                  <a:pt x="123868" y="227542"/>
                  <a:pt x="142918" y="222250"/>
                </a:cubicBezTo>
                <a:cubicBezTo>
                  <a:pt x="161968" y="216958"/>
                  <a:pt x="199010" y="179388"/>
                  <a:pt x="200068" y="177800"/>
                </a:cubicBezTo>
                <a:cubicBezTo>
                  <a:pt x="201126" y="176212"/>
                  <a:pt x="160910" y="209550"/>
                  <a:pt x="149268" y="212725"/>
                </a:cubicBezTo>
                <a:cubicBezTo>
                  <a:pt x="137626" y="215900"/>
                  <a:pt x="134451" y="224367"/>
                  <a:pt x="130218" y="196850"/>
                </a:cubicBezTo>
                <a:cubicBezTo>
                  <a:pt x="125985" y="169333"/>
                  <a:pt x="125985" y="53975"/>
                  <a:pt x="123868" y="47625"/>
                </a:cubicBezTo>
                <a:cubicBezTo>
                  <a:pt x="121751" y="41275"/>
                  <a:pt x="118576" y="133350"/>
                  <a:pt x="117518" y="158750"/>
                </a:cubicBezTo>
                <a:cubicBezTo>
                  <a:pt x="116460" y="184150"/>
                  <a:pt x="130747" y="197379"/>
                  <a:pt x="117518" y="200025"/>
                </a:cubicBezTo>
                <a:cubicBezTo>
                  <a:pt x="104289" y="202671"/>
                  <a:pt x="55076" y="203200"/>
                  <a:pt x="38143" y="174625"/>
                </a:cubicBezTo>
                <a:cubicBezTo>
                  <a:pt x="21210" y="146050"/>
                  <a:pt x="1101" y="0"/>
                  <a:pt x="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3" name="フリーフォーム 202">
            <a:extLst>
              <a:ext uri="{FF2B5EF4-FFF2-40B4-BE49-F238E27FC236}">
                <a16:creationId xmlns:a16="http://schemas.microsoft.com/office/drawing/2014/main" id="{023D6A92-0282-F38D-11EE-CF8C26BDBCBC}"/>
              </a:ext>
            </a:extLst>
          </p:cNvPr>
          <p:cNvSpPr/>
          <p:nvPr/>
        </p:nvSpPr>
        <p:spPr>
          <a:xfrm>
            <a:off x="7619542" y="4960147"/>
            <a:ext cx="144275" cy="349748"/>
          </a:xfrm>
          <a:custGeom>
            <a:avLst/>
            <a:gdLst>
              <a:gd name="connsiteX0" fmla="*/ 458 w 144275"/>
              <a:gd name="connsiteY0" fmla="*/ 2378 h 349748"/>
              <a:gd name="connsiteX1" fmla="*/ 86183 w 144275"/>
              <a:gd name="connsiteY1" fmla="*/ 72228 h 349748"/>
              <a:gd name="connsiteX2" fmla="*/ 121108 w 144275"/>
              <a:gd name="connsiteY2" fmla="*/ 161128 h 349748"/>
              <a:gd name="connsiteX3" fmla="*/ 121108 w 144275"/>
              <a:gd name="connsiteY3" fmla="*/ 103978 h 349748"/>
              <a:gd name="connsiteX4" fmla="*/ 136983 w 144275"/>
              <a:gd name="connsiteY4" fmla="*/ 259553 h 349748"/>
              <a:gd name="connsiteX5" fmla="*/ 130633 w 144275"/>
              <a:gd name="connsiteY5" fmla="*/ 316703 h 349748"/>
              <a:gd name="connsiteX6" fmla="*/ 54433 w 144275"/>
              <a:gd name="connsiteY6" fmla="*/ 348453 h 349748"/>
              <a:gd name="connsiteX7" fmla="*/ 136983 w 144275"/>
              <a:gd name="connsiteY7" fmla="*/ 323053 h 349748"/>
              <a:gd name="connsiteX8" fmla="*/ 140158 w 144275"/>
              <a:gd name="connsiteY8" fmla="*/ 148428 h 349748"/>
              <a:gd name="connsiteX9" fmla="*/ 127458 w 144275"/>
              <a:gd name="connsiteY9" fmla="*/ 161128 h 349748"/>
              <a:gd name="connsiteX10" fmla="*/ 458 w 144275"/>
              <a:gd name="connsiteY10" fmla="*/ 2378 h 34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275" h="349748">
                <a:moveTo>
                  <a:pt x="458" y="2378"/>
                </a:moveTo>
                <a:cubicBezTo>
                  <a:pt x="-6421" y="-12439"/>
                  <a:pt x="66075" y="45770"/>
                  <a:pt x="86183" y="72228"/>
                </a:cubicBezTo>
                <a:cubicBezTo>
                  <a:pt x="106291" y="98686"/>
                  <a:pt x="115287" y="155836"/>
                  <a:pt x="121108" y="161128"/>
                </a:cubicBezTo>
                <a:cubicBezTo>
                  <a:pt x="126929" y="166420"/>
                  <a:pt x="118462" y="87574"/>
                  <a:pt x="121108" y="103978"/>
                </a:cubicBezTo>
                <a:cubicBezTo>
                  <a:pt x="123754" y="120382"/>
                  <a:pt x="135396" y="224099"/>
                  <a:pt x="136983" y="259553"/>
                </a:cubicBezTo>
                <a:cubicBezTo>
                  <a:pt x="138570" y="295007"/>
                  <a:pt x="144391" y="301886"/>
                  <a:pt x="130633" y="316703"/>
                </a:cubicBezTo>
                <a:cubicBezTo>
                  <a:pt x="116875" y="331520"/>
                  <a:pt x="53375" y="347395"/>
                  <a:pt x="54433" y="348453"/>
                </a:cubicBezTo>
                <a:cubicBezTo>
                  <a:pt x="55491" y="349511"/>
                  <a:pt x="122696" y="356390"/>
                  <a:pt x="136983" y="323053"/>
                </a:cubicBezTo>
                <a:cubicBezTo>
                  <a:pt x="151270" y="289716"/>
                  <a:pt x="140158" y="148428"/>
                  <a:pt x="140158" y="148428"/>
                </a:cubicBezTo>
                <a:cubicBezTo>
                  <a:pt x="138571" y="121441"/>
                  <a:pt x="146508" y="182294"/>
                  <a:pt x="127458" y="161128"/>
                </a:cubicBezTo>
                <a:cubicBezTo>
                  <a:pt x="108408" y="139962"/>
                  <a:pt x="7337" y="17195"/>
                  <a:pt x="458" y="237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4" name="フリーフォーム 203">
            <a:extLst>
              <a:ext uri="{FF2B5EF4-FFF2-40B4-BE49-F238E27FC236}">
                <a16:creationId xmlns:a16="http://schemas.microsoft.com/office/drawing/2014/main" id="{0060C8AB-5989-4C9E-102A-09591884B7A8}"/>
              </a:ext>
            </a:extLst>
          </p:cNvPr>
          <p:cNvSpPr/>
          <p:nvPr/>
        </p:nvSpPr>
        <p:spPr>
          <a:xfrm>
            <a:off x="7531090" y="5321224"/>
            <a:ext cx="234969" cy="178783"/>
          </a:xfrm>
          <a:custGeom>
            <a:avLst/>
            <a:gdLst>
              <a:gd name="connsiteX0" fmla="*/ 10 w 234969"/>
              <a:gd name="connsiteY0" fmla="*/ 76 h 178783"/>
              <a:gd name="connsiteX1" fmla="*/ 101610 w 234969"/>
              <a:gd name="connsiteY1" fmla="*/ 88976 h 178783"/>
              <a:gd name="connsiteX2" fmla="*/ 82560 w 234969"/>
              <a:gd name="connsiteY2" fmla="*/ 95326 h 178783"/>
              <a:gd name="connsiteX3" fmla="*/ 25410 w 234969"/>
              <a:gd name="connsiteY3" fmla="*/ 177876 h 178783"/>
              <a:gd name="connsiteX4" fmla="*/ 57160 w 234969"/>
              <a:gd name="connsiteY4" fmla="*/ 139776 h 178783"/>
              <a:gd name="connsiteX5" fmla="*/ 85735 w 234969"/>
              <a:gd name="connsiteY5" fmla="*/ 146126 h 178783"/>
              <a:gd name="connsiteX6" fmla="*/ 66685 w 234969"/>
              <a:gd name="connsiteY6" fmla="*/ 117551 h 178783"/>
              <a:gd name="connsiteX7" fmla="*/ 120660 w 234969"/>
              <a:gd name="connsiteY7" fmla="*/ 47701 h 178783"/>
              <a:gd name="connsiteX8" fmla="*/ 234960 w 234969"/>
              <a:gd name="connsiteY8" fmla="*/ 28651 h 178783"/>
              <a:gd name="connsiteX9" fmla="*/ 114310 w 234969"/>
              <a:gd name="connsiteY9" fmla="*/ 47701 h 178783"/>
              <a:gd name="connsiteX10" fmla="*/ 95260 w 234969"/>
              <a:gd name="connsiteY10" fmla="*/ 73101 h 178783"/>
              <a:gd name="connsiteX11" fmla="*/ 10 w 234969"/>
              <a:gd name="connsiteY11" fmla="*/ 76 h 178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4969" h="178783">
                <a:moveTo>
                  <a:pt x="10" y="76"/>
                </a:moveTo>
                <a:cubicBezTo>
                  <a:pt x="1068" y="2722"/>
                  <a:pt x="101610" y="88976"/>
                  <a:pt x="101610" y="88976"/>
                </a:cubicBezTo>
                <a:cubicBezTo>
                  <a:pt x="115368" y="104851"/>
                  <a:pt x="95260" y="80509"/>
                  <a:pt x="82560" y="95326"/>
                </a:cubicBezTo>
                <a:cubicBezTo>
                  <a:pt x="69860" y="110143"/>
                  <a:pt x="29643" y="170468"/>
                  <a:pt x="25410" y="177876"/>
                </a:cubicBezTo>
                <a:cubicBezTo>
                  <a:pt x="21177" y="185284"/>
                  <a:pt x="47106" y="145068"/>
                  <a:pt x="57160" y="139776"/>
                </a:cubicBezTo>
                <a:cubicBezTo>
                  <a:pt x="67214" y="134484"/>
                  <a:pt x="84148" y="149830"/>
                  <a:pt x="85735" y="146126"/>
                </a:cubicBezTo>
                <a:cubicBezTo>
                  <a:pt x="87322" y="142422"/>
                  <a:pt x="60864" y="133955"/>
                  <a:pt x="66685" y="117551"/>
                </a:cubicBezTo>
                <a:cubicBezTo>
                  <a:pt x="72506" y="101147"/>
                  <a:pt x="92614" y="62518"/>
                  <a:pt x="120660" y="47701"/>
                </a:cubicBezTo>
                <a:cubicBezTo>
                  <a:pt x="148706" y="32884"/>
                  <a:pt x="236018" y="28651"/>
                  <a:pt x="234960" y="28651"/>
                </a:cubicBezTo>
                <a:cubicBezTo>
                  <a:pt x="233902" y="28651"/>
                  <a:pt x="137593" y="40293"/>
                  <a:pt x="114310" y="47701"/>
                </a:cubicBezTo>
                <a:cubicBezTo>
                  <a:pt x="91027" y="55109"/>
                  <a:pt x="112193" y="82097"/>
                  <a:pt x="95260" y="73101"/>
                </a:cubicBezTo>
                <a:cubicBezTo>
                  <a:pt x="78327" y="64105"/>
                  <a:pt x="-1048" y="-2570"/>
                  <a:pt x="10" y="7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5" name="フリーフォーム 204">
            <a:extLst>
              <a:ext uri="{FF2B5EF4-FFF2-40B4-BE49-F238E27FC236}">
                <a16:creationId xmlns:a16="http://schemas.microsoft.com/office/drawing/2014/main" id="{C4134706-2A19-FD47-B3A7-6F5DC125FA82}"/>
              </a:ext>
            </a:extLst>
          </p:cNvPr>
          <p:cNvSpPr/>
          <p:nvPr/>
        </p:nvSpPr>
        <p:spPr>
          <a:xfrm>
            <a:off x="7880289" y="4724393"/>
            <a:ext cx="81471" cy="406412"/>
          </a:xfrm>
          <a:custGeom>
            <a:avLst/>
            <a:gdLst>
              <a:gd name="connsiteX0" fmla="*/ 76261 w 81471"/>
              <a:gd name="connsiteY0" fmla="*/ 7 h 406412"/>
              <a:gd name="connsiteX1" fmla="*/ 63561 w 81471"/>
              <a:gd name="connsiteY1" fmla="*/ 174632 h 406412"/>
              <a:gd name="connsiteX2" fmla="*/ 61 w 81471"/>
              <a:gd name="connsiteY2" fmla="*/ 406407 h 406412"/>
              <a:gd name="connsiteX3" fmla="*/ 76261 w 81471"/>
              <a:gd name="connsiteY3" fmla="*/ 168282 h 406412"/>
              <a:gd name="connsiteX4" fmla="*/ 76261 w 81471"/>
              <a:gd name="connsiteY4" fmla="*/ 7 h 40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1" h="406412">
                <a:moveTo>
                  <a:pt x="76261" y="7"/>
                </a:moveTo>
                <a:cubicBezTo>
                  <a:pt x="74144" y="1065"/>
                  <a:pt x="76261" y="106899"/>
                  <a:pt x="63561" y="174632"/>
                </a:cubicBezTo>
                <a:cubicBezTo>
                  <a:pt x="50861" y="242365"/>
                  <a:pt x="-2056" y="407465"/>
                  <a:pt x="61" y="406407"/>
                </a:cubicBezTo>
                <a:cubicBezTo>
                  <a:pt x="2178" y="405349"/>
                  <a:pt x="65678" y="232311"/>
                  <a:pt x="76261" y="168282"/>
                </a:cubicBezTo>
                <a:cubicBezTo>
                  <a:pt x="86844" y="104253"/>
                  <a:pt x="78378" y="-1051"/>
                  <a:pt x="76261" y="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6" name="フリーフォーム 205">
            <a:extLst>
              <a:ext uri="{FF2B5EF4-FFF2-40B4-BE49-F238E27FC236}">
                <a16:creationId xmlns:a16="http://schemas.microsoft.com/office/drawing/2014/main" id="{1227E2F7-A422-2062-DB6A-9239B49E5FCE}"/>
              </a:ext>
            </a:extLst>
          </p:cNvPr>
          <p:cNvSpPr/>
          <p:nvPr/>
        </p:nvSpPr>
        <p:spPr>
          <a:xfrm>
            <a:off x="3701477" y="4711465"/>
            <a:ext cx="312873" cy="387614"/>
          </a:xfrm>
          <a:custGeom>
            <a:avLst/>
            <a:gdLst>
              <a:gd name="connsiteX0" fmla="*/ 573 w 312873"/>
              <a:gd name="connsiteY0" fmla="*/ 235 h 387614"/>
              <a:gd name="connsiteX1" fmla="*/ 162498 w 312873"/>
              <a:gd name="connsiteY1" fmla="*/ 105010 h 387614"/>
              <a:gd name="connsiteX2" fmla="*/ 311723 w 312873"/>
              <a:gd name="connsiteY2" fmla="*/ 308210 h 387614"/>
              <a:gd name="connsiteX3" fmla="*/ 235523 w 312873"/>
              <a:gd name="connsiteY3" fmla="*/ 171685 h 387614"/>
              <a:gd name="connsiteX4" fmla="*/ 219648 w 312873"/>
              <a:gd name="connsiteY4" fmla="*/ 187560 h 387614"/>
              <a:gd name="connsiteX5" fmla="*/ 187898 w 312873"/>
              <a:gd name="connsiteY5" fmla="*/ 222485 h 387614"/>
              <a:gd name="connsiteX6" fmla="*/ 184723 w 312873"/>
              <a:gd name="connsiteY6" fmla="*/ 187560 h 387614"/>
              <a:gd name="connsiteX7" fmla="*/ 200598 w 312873"/>
              <a:gd name="connsiteY7" fmla="*/ 387585 h 387614"/>
              <a:gd name="connsiteX8" fmla="*/ 191073 w 312873"/>
              <a:gd name="connsiteY8" fmla="*/ 171685 h 387614"/>
              <a:gd name="connsiteX9" fmla="*/ 108523 w 312873"/>
              <a:gd name="connsiteY9" fmla="*/ 136760 h 387614"/>
              <a:gd name="connsiteX10" fmla="*/ 114873 w 312873"/>
              <a:gd name="connsiteY10" fmla="*/ 108185 h 387614"/>
              <a:gd name="connsiteX11" fmla="*/ 57723 w 312873"/>
              <a:gd name="connsiteY11" fmla="*/ 133585 h 387614"/>
              <a:gd name="connsiteX12" fmla="*/ 92648 w 312873"/>
              <a:gd name="connsiteY12" fmla="*/ 114535 h 387614"/>
              <a:gd name="connsiteX13" fmla="*/ 108523 w 312873"/>
              <a:gd name="connsiteY13" fmla="*/ 136760 h 387614"/>
              <a:gd name="connsiteX14" fmla="*/ 175198 w 312873"/>
              <a:gd name="connsiteY14" fmla="*/ 146285 h 387614"/>
              <a:gd name="connsiteX15" fmla="*/ 172023 w 312873"/>
              <a:gd name="connsiteY15" fmla="*/ 124060 h 387614"/>
              <a:gd name="connsiteX16" fmla="*/ 121223 w 312873"/>
              <a:gd name="connsiteY16" fmla="*/ 92310 h 387614"/>
              <a:gd name="connsiteX17" fmla="*/ 48198 w 312873"/>
              <a:gd name="connsiteY17" fmla="*/ 92310 h 387614"/>
              <a:gd name="connsiteX18" fmla="*/ 105348 w 312873"/>
              <a:gd name="connsiteY18" fmla="*/ 76435 h 387614"/>
              <a:gd name="connsiteX19" fmla="*/ 573 w 312873"/>
              <a:gd name="connsiteY19" fmla="*/ 235 h 387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12873" h="387614">
                <a:moveTo>
                  <a:pt x="573" y="235"/>
                </a:moveTo>
                <a:cubicBezTo>
                  <a:pt x="10098" y="4998"/>
                  <a:pt x="110640" y="53681"/>
                  <a:pt x="162498" y="105010"/>
                </a:cubicBezTo>
                <a:cubicBezTo>
                  <a:pt x="214356" y="156339"/>
                  <a:pt x="299552" y="297097"/>
                  <a:pt x="311723" y="308210"/>
                </a:cubicBezTo>
                <a:cubicBezTo>
                  <a:pt x="323894" y="319323"/>
                  <a:pt x="235523" y="171685"/>
                  <a:pt x="235523" y="171685"/>
                </a:cubicBezTo>
                <a:cubicBezTo>
                  <a:pt x="220177" y="151577"/>
                  <a:pt x="227586" y="179093"/>
                  <a:pt x="219648" y="187560"/>
                </a:cubicBezTo>
                <a:cubicBezTo>
                  <a:pt x="211711" y="196027"/>
                  <a:pt x="193719" y="222485"/>
                  <a:pt x="187898" y="222485"/>
                </a:cubicBezTo>
                <a:cubicBezTo>
                  <a:pt x="182077" y="222485"/>
                  <a:pt x="182606" y="160043"/>
                  <a:pt x="184723" y="187560"/>
                </a:cubicBezTo>
                <a:cubicBezTo>
                  <a:pt x="186840" y="215077"/>
                  <a:pt x="199540" y="390231"/>
                  <a:pt x="200598" y="387585"/>
                </a:cubicBezTo>
                <a:cubicBezTo>
                  <a:pt x="201656" y="384939"/>
                  <a:pt x="206419" y="213489"/>
                  <a:pt x="191073" y="171685"/>
                </a:cubicBezTo>
                <a:cubicBezTo>
                  <a:pt x="175727" y="129881"/>
                  <a:pt x="121223" y="147343"/>
                  <a:pt x="108523" y="136760"/>
                </a:cubicBezTo>
                <a:cubicBezTo>
                  <a:pt x="95823" y="126177"/>
                  <a:pt x="123340" y="108714"/>
                  <a:pt x="114873" y="108185"/>
                </a:cubicBezTo>
                <a:cubicBezTo>
                  <a:pt x="106406" y="107656"/>
                  <a:pt x="61427" y="132527"/>
                  <a:pt x="57723" y="133585"/>
                </a:cubicBezTo>
                <a:cubicBezTo>
                  <a:pt x="54019" y="134643"/>
                  <a:pt x="92648" y="114535"/>
                  <a:pt x="92648" y="114535"/>
                </a:cubicBezTo>
                <a:cubicBezTo>
                  <a:pt x="101115" y="115064"/>
                  <a:pt x="94765" y="131468"/>
                  <a:pt x="108523" y="136760"/>
                </a:cubicBezTo>
                <a:cubicBezTo>
                  <a:pt x="122281" y="142052"/>
                  <a:pt x="175198" y="146285"/>
                  <a:pt x="175198" y="146285"/>
                </a:cubicBezTo>
                <a:cubicBezTo>
                  <a:pt x="185781" y="144168"/>
                  <a:pt x="181019" y="133056"/>
                  <a:pt x="172023" y="124060"/>
                </a:cubicBezTo>
                <a:cubicBezTo>
                  <a:pt x="163027" y="115064"/>
                  <a:pt x="141860" y="97602"/>
                  <a:pt x="121223" y="92310"/>
                </a:cubicBezTo>
                <a:cubicBezTo>
                  <a:pt x="100586" y="87018"/>
                  <a:pt x="50844" y="94956"/>
                  <a:pt x="48198" y="92310"/>
                </a:cubicBezTo>
                <a:cubicBezTo>
                  <a:pt x="45552" y="89664"/>
                  <a:pt x="107465" y="88606"/>
                  <a:pt x="105348" y="76435"/>
                </a:cubicBezTo>
                <a:cubicBezTo>
                  <a:pt x="103231" y="64264"/>
                  <a:pt x="-8952" y="-4528"/>
                  <a:pt x="573" y="2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7" name="フリーフォーム 206">
            <a:extLst>
              <a:ext uri="{FF2B5EF4-FFF2-40B4-BE49-F238E27FC236}">
                <a16:creationId xmlns:a16="http://schemas.microsoft.com/office/drawing/2014/main" id="{A2D4A894-3EAF-C049-7F18-9D742FD04CB4}"/>
              </a:ext>
            </a:extLst>
          </p:cNvPr>
          <p:cNvSpPr/>
          <p:nvPr/>
        </p:nvSpPr>
        <p:spPr>
          <a:xfrm>
            <a:off x="3962262" y="4891877"/>
            <a:ext cx="174786" cy="413416"/>
          </a:xfrm>
          <a:custGeom>
            <a:avLst/>
            <a:gdLst>
              <a:gd name="connsiteX0" fmla="*/ 138 w 174786"/>
              <a:gd name="connsiteY0" fmla="*/ 798 h 413416"/>
              <a:gd name="connsiteX1" fmla="*/ 104913 w 174786"/>
              <a:gd name="connsiteY1" fmla="*/ 216698 h 413416"/>
              <a:gd name="connsiteX2" fmla="*/ 104913 w 174786"/>
              <a:gd name="connsiteY2" fmla="*/ 184948 h 413416"/>
              <a:gd name="connsiteX3" fmla="*/ 149363 w 174786"/>
              <a:gd name="connsiteY3" fmla="*/ 280198 h 413416"/>
              <a:gd name="connsiteX4" fmla="*/ 155713 w 174786"/>
              <a:gd name="connsiteY4" fmla="*/ 410373 h 413416"/>
              <a:gd name="connsiteX5" fmla="*/ 155713 w 174786"/>
              <a:gd name="connsiteY5" fmla="*/ 359573 h 413416"/>
              <a:gd name="connsiteX6" fmla="*/ 174763 w 174786"/>
              <a:gd name="connsiteY6" fmla="*/ 219873 h 413416"/>
              <a:gd name="connsiteX7" fmla="*/ 158888 w 174786"/>
              <a:gd name="connsiteY7" fmla="*/ 286548 h 413416"/>
              <a:gd name="connsiteX8" fmla="*/ 127138 w 174786"/>
              <a:gd name="connsiteY8" fmla="*/ 213523 h 413416"/>
              <a:gd name="connsiteX9" fmla="*/ 85863 w 174786"/>
              <a:gd name="connsiteY9" fmla="*/ 124623 h 413416"/>
              <a:gd name="connsiteX10" fmla="*/ 98563 w 174786"/>
              <a:gd name="connsiteY10" fmla="*/ 181773 h 413416"/>
              <a:gd name="connsiteX11" fmla="*/ 82688 w 174786"/>
              <a:gd name="connsiteY11" fmla="*/ 143673 h 413416"/>
              <a:gd name="connsiteX12" fmla="*/ 138 w 174786"/>
              <a:gd name="connsiteY12" fmla="*/ 798 h 41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4786" h="413416">
                <a:moveTo>
                  <a:pt x="138" y="798"/>
                </a:moveTo>
                <a:cubicBezTo>
                  <a:pt x="3842" y="12969"/>
                  <a:pt x="87451" y="186006"/>
                  <a:pt x="104913" y="216698"/>
                </a:cubicBezTo>
                <a:cubicBezTo>
                  <a:pt x="122376" y="247390"/>
                  <a:pt x="97505" y="174365"/>
                  <a:pt x="104913" y="184948"/>
                </a:cubicBezTo>
                <a:cubicBezTo>
                  <a:pt x="112321" y="195531"/>
                  <a:pt x="140896" y="242627"/>
                  <a:pt x="149363" y="280198"/>
                </a:cubicBezTo>
                <a:cubicBezTo>
                  <a:pt x="157830" y="317769"/>
                  <a:pt x="154655" y="397144"/>
                  <a:pt x="155713" y="410373"/>
                </a:cubicBezTo>
                <a:cubicBezTo>
                  <a:pt x="156771" y="423602"/>
                  <a:pt x="152538" y="391323"/>
                  <a:pt x="155713" y="359573"/>
                </a:cubicBezTo>
                <a:cubicBezTo>
                  <a:pt x="158888" y="327823"/>
                  <a:pt x="174234" y="232044"/>
                  <a:pt x="174763" y="219873"/>
                </a:cubicBezTo>
                <a:cubicBezTo>
                  <a:pt x="175292" y="207702"/>
                  <a:pt x="166825" y="287606"/>
                  <a:pt x="158888" y="286548"/>
                </a:cubicBezTo>
                <a:cubicBezTo>
                  <a:pt x="150951" y="285490"/>
                  <a:pt x="139309" y="240511"/>
                  <a:pt x="127138" y="213523"/>
                </a:cubicBezTo>
                <a:cubicBezTo>
                  <a:pt x="114967" y="186536"/>
                  <a:pt x="90626" y="129915"/>
                  <a:pt x="85863" y="124623"/>
                </a:cubicBezTo>
                <a:cubicBezTo>
                  <a:pt x="81101" y="119331"/>
                  <a:pt x="99092" y="178598"/>
                  <a:pt x="98563" y="181773"/>
                </a:cubicBezTo>
                <a:cubicBezTo>
                  <a:pt x="98034" y="184948"/>
                  <a:pt x="96975" y="168015"/>
                  <a:pt x="82688" y="143673"/>
                </a:cubicBezTo>
                <a:cubicBezTo>
                  <a:pt x="68401" y="119331"/>
                  <a:pt x="-3566" y="-11373"/>
                  <a:pt x="138" y="79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8" name="フリーフォーム 207">
            <a:extLst>
              <a:ext uri="{FF2B5EF4-FFF2-40B4-BE49-F238E27FC236}">
                <a16:creationId xmlns:a16="http://schemas.microsoft.com/office/drawing/2014/main" id="{FB4773C3-0C23-3445-460D-1479995CF673}"/>
              </a:ext>
            </a:extLst>
          </p:cNvPr>
          <p:cNvSpPr/>
          <p:nvPr/>
        </p:nvSpPr>
        <p:spPr>
          <a:xfrm>
            <a:off x="4149702" y="5222848"/>
            <a:ext cx="66705" cy="305063"/>
          </a:xfrm>
          <a:custGeom>
            <a:avLst/>
            <a:gdLst>
              <a:gd name="connsiteX0" fmla="*/ 23 w 66705"/>
              <a:gd name="connsiteY0" fmla="*/ 27 h 305063"/>
              <a:gd name="connsiteX1" fmla="*/ 9548 w 66705"/>
              <a:gd name="connsiteY1" fmla="*/ 155602 h 305063"/>
              <a:gd name="connsiteX2" fmla="*/ 9548 w 66705"/>
              <a:gd name="connsiteY2" fmla="*/ 231802 h 305063"/>
              <a:gd name="connsiteX3" fmla="*/ 15898 w 66705"/>
              <a:gd name="connsiteY3" fmla="*/ 155602 h 305063"/>
              <a:gd name="connsiteX4" fmla="*/ 31773 w 66705"/>
              <a:gd name="connsiteY4" fmla="*/ 200052 h 305063"/>
              <a:gd name="connsiteX5" fmla="*/ 66698 w 66705"/>
              <a:gd name="connsiteY5" fmla="*/ 304827 h 305063"/>
              <a:gd name="connsiteX6" fmla="*/ 28598 w 66705"/>
              <a:gd name="connsiteY6" fmla="*/ 168302 h 305063"/>
              <a:gd name="connsiteX7" fmla="*/ 22248 w 66705"/>
              <a:gd name="connsiteY7" fmla="*/ 174652 h 305063"/>
              <a:gd name="connsiteX8" fmla="*/ 19073 w 66705"/>
              <a:gd name="connsiteY8" fmla="*/ 139727 h 305063"/>
              <a:gd name="connsiteX9" fmla="*/ 12723 w 66705"/>
              <a:gd name="connsiteY9" fmla="*/ 168302 h 305063"/>
              <a:gd name="connsiteX10" fmla="*/ 23 w 66705"/>
              <a:gd name="connsiteY10" fmla="*/ 27 h 30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705" h="305063">
                <a:moveTo>
                  <a:pt x="23" y="27"/>
                </a:moveTo>
                <a:cubicBezTo>
                  <a:pt x="-506" y="-2090"/>
                  <a:pt x="7961" y="116973"/>
                  <a:pt x="9548" y="155602"/>
                </a:cubicBezTo>
                <a:cubicBezTo>
                  <a:pt x="11135" y="194231"/>
                  <a:pt x="8490" y="231802"/>
                  <a:pt x="9548" y="231802"/>
                </a:cubicBezTo>
                <a:cubicBezTo>
                  <a:pt x="10606" y="231802"/>
                  <a:pt x="12194" y="160894"/>
                  <a:pt x="15898" y="155602"/>
                </a:cubicBezTo>
                <a:cubicBezTo>
                  <a:pt x="19602" y="150310"/>
                  <a:pt x="23306" y="175181"/>
                  <a:pt x="31773" y="200052"/>
                </a:cubicBezTo>
                <a:cubicBezTo>
                  <a:pt x="40240" y="224923"/>
                  <a:pt x="67227" y="310119"/>
                  <a:pt x="66698" y="304827"/>
                </a:cubicBezTo>
                <a:cubicBezTo>
                  <a:pt x="66169" y="299535"/>
                  <a:pt x="28598" y="168302"/>
                  <a:pt x="28598" y="168302"/>
                </a:cubicBezTo>
                <a:cubicBezTo>
                  <a:pt x="21190" y="146606"/>
                  <a:pt x="23835" y="179414"/>
                  <a:pt x="22248" y="174652"/>
                </a:cubicBezTo>
                <a:cubicBezTo>
                  <a:pt x="20661" y="169890"/>
                  <a:pt x="20661" y="140785"/>
                  <a:pt x="19073" y="139727"/>
                </a:cubicBezTo>
                <a:cubicBezTo>
                  <a:pt x="17485" y="138669"/>
                  <a:pt x="14311" y="188410"/>
                  <a:pt x="12723" y="168302"/>
                </a:cubicBezTo>
                <a:cubicBezTo>
                  <a:pt x="11136" y="148194"/>
                  <a:pt x="552" y="2144"/>
                  <a:pt x="23" y="2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9" name="フリーフォーム 208">
            <a:extLst>
              <a:ext uri="{FF2B5EF4-FFF2-40B4-BE49-F238E27FC236}">
                <a16:creationId xmlns:a16="http://schemas.microsoft.com/office/drawing/2014/main" id="{158E4370-888D-1114-D904-C5EB76F9A70C}"/>
              </a:ext>
            </a:extLst>
          </p:cNvPr>
          <p:cNvSpPr/>
          <p:nvPr/>
        </p:nvSpPr>
        <p:spPr>
          <a:xfrm>
            <a:off x="4133825" y="5184583"/>
            <a:ext cx="13006" cy="264607"/>
          </a:xfrm>
          <a:custGeom>
            <a:avLst/>
            <a:gdLst>
              <a:gd name="connsiteX0" fmla="*/ 25 w 13006"/>
              <a:gd name="connsiteY0" fmla="*/ 192 h 264607"/>
              <a:gd name="connsiteX1" fmla="*/ 9550 w 13006"/>
              <a:gd name="connsiteY1" fmla="*/ 251017 h 264607"/>
              <a:gd name="connsiteX2" fmla="*/ 12725 w 13006"/>
              <a:gd name="connsiteY2" fmla="*/ 209742 h 264607"/>
              <a:gd name="connsiteX3" fmla="*/ 25 w 13006"/>
              <a:gd name="connsiteY3" fmla="*/ 192 h 26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6" h="264607">
                <a:moveTo>
                  <a:pt x="25" y="192"/>
                </a:moveTo>
                <a:cubicBezTo>
                  <a:pt x="-504" y="7071"/>
                  <a:pt x="7433" y="216092"/>
                  <a:pt x="9550" y="251017"/>
                </a:cubicBezTo>
                <a:cubicBezTo>
                  <a:pt x="11667" y="285942"/>
                  <a:pt x="13783" y="246784"/>
                  <a:pt x="12725" y="209742"/>
                </a:cubicBezTo>
                <a:cubicBezTo>
                  <a:pt x="11667" y="172700"/>
                  <a:pt x="554" y="-6687"/>
                  <a:pt x="25" y="19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0" name="フリーフォーム 209">
            <a:extLst>
              <a:ext uri="{FF2B5EF4-FFF2-40B4-BE49-F238E27FC236}">
                <a16:creationId xmlns:a16="http://schemas.microsoft.com/office/drawing/2014/main" id="{84FA5C54-A54E-13EB-83C9-E0B6106941BD}"/>
              </a:ext>
            </a:extLst>
          </p:cNvPr>
          <p:cNvSpPr/>
          <p:nvPr/>
        </p:nvSpPr>
        <p:spPr>
          <a:xfrm>
            <a:off x="3533628" y="4692642"/>
            <a:ext cx="212283" cy="34009"/>
          </a:xfrm>
          <a:custGeom>
            <a:avLst/>
            <a:gdLst>
              <a:gd name="connsiteX0" fmla="*/ 147 w 212283"/>
              <a:gd name="connsiteY0" fmla="*/ 8 h 34009"/>
              <a:gd name="connsiteX1" fmla="*/ 200172 w 212283"/>
              <a:gd name="connsiteY1" fmla="*/ 28583 h 34009"/>
              <a:gd name="connsiteX2" fmla="*/ 168422 w 212283"/>
              <a:gd name="connsiteY2" fmla="*/ 31758 h 34009"/>
              <a:gd name="connsiteX3" fmla="*/ 147 w 212283"/>
              <a:gd name="connsiteY3" fmla="*/ 8 h 3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283" h="34009">
                <a:moveTo>
                  <a:pt x="147" y="8"/>
                </a:moveTo>
                <a:cubicBezTo>
                  <a:pt x="5439" y="-521"/>
                  <a:pt x="172126" y="23291"/>
                  <a:pt x="200172" y="28583"/>
                </a:cubicBezTo>
                <a:cubicBezTo>
                  <a:pt x="228218" y="33875"/>
                  <a:pt x="203347" y="35991"/>
                  <a:pt x="168422" y="31758"/>
                </a:cubicBezTo>
                <a:cubicBezTo>
                  <a:pt x="133497" y="27525"/>
                  <a:pt x="-5145" y="537"/>
                  <a:pt x="147" y="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1" name="フリーフォーム 210">
            <a:extLst>
              <a:ext uri="{FF2B5EF4-FFF2-40B4-BE49-F238E27FC236}">
                <a16:creationId xmlns:a16="http://schemas.microsoft.com/office/drawing/2014/main" id="{0BDCD23C-613F-62BA-EFB8-A491B50670DB}"/>
              </a:ext>
            </a:extLst>
          </p:cNvPr>
          <p:cNvSpPr/>
          <p:nvPr/>
        </p:nvSpPr>
        <p:spPr>
          <a:xfrm>
            <a:off x="3375024" y="4701181"/>
            <a:ext cx="200216" cy="159778"/>
          </a:xfrm>
          <a:custGeom>
            <a:avLst/>
            <a:gdLst>
              <a:gd name="connsiteX0" fmla="*/ 200026 w 200216"/>
              <a:gd name="connsiteY0" fmla="*/ 4169 h 159778"/>
              <a:gd name="connsiteX1" fmla="*/ 117476 w 200216"/>
              <a:gd name="connsiteY1" fmla="*/ 39094 h 159778"/>
              <a:gd name="connsiteX2" fmla="*/ 1 w 200216"/>
              <a:gd name="connsiteY2" fmla="*/ 159744 h 159778"/>
              <a:gd name="connsiteX3" fmla="*/ 114301 w 200216"/>
              <a:gd name="connsiteY3" fmla="*/ 26394 h 159778"/>
              <a:gd name="connsiteX4" fmla="*/ 104776 w 200216"/>
              <a:gd name="connsiteY4" fmla="*/ 39094 h 159778"/>
              <a:gd name="connsiteX5" fmla="*/ 139701 w 200216"/>
              <a:gd name="connsiteY5" fmla="*/ 4169 h 159778"/>
              <a:gd name="connsiteX6" fmla="*/ 200026 w 200216"/>
              <a:gd name="connsiteY6" fmla="*/ 4169 h 159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216" h="159778">
                <a:moveTo>
                  <a:pt x="200026" y="4169"/>
                </a:moveTo>
                <a:cubicBezTo>
                  <a:pt x="196322" y="9990"/>
                  <a:pt x="150813" y="13165"/>
                  <a:pt x="117476" y="39094"/>
                </a:cubicBezTo>
                <a:cubicBezTo>
                  <a:pt x="84139" y="65023"/>
                  <a:pt x="530" y="161861"/>
                  <a:pt x="1" y="159744"/>
                </a:cubicBezTo>
                <a:cubicBezTo>
                  <a:pt x="-528" y="157627"/>
                  <a:pt x="114301" y="26394"/>
                  <a:pt x="114301" y="26394"/>
                </a:cubicBezTo>
                <a:cubicBezTo>
                  <a:pt x="131763" y="6286"/>
                  <a:pt x="100543" y="42798"/>
                  <a:pt x="104776" y="39094"/>
                </a:cubicBezTo>
                <a:cubicBezTo>
                  <a:pt x="109009" y="35390"/>
                  <a:pt x="127001" y="9461"/>
                  <a:pt x="139701" y="4169"/>
                </a:cubicBezTo>
                <a:cubicBezTo>
                  <a:pt x="152401" y="-1123"/>
                  <a:pt x="203730" y="-1652"/>
                  <a:pt x="200026" y="4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2" name="フリーフォーム 211">
            <a:extLst>
              <a:ext uri="{FF2B5EF4-FFF2-40B4-BE49-F238E27FC236}">
                <a16:creationId xmlns:a16="http://schemas.microsoft.com/office/drawing/2014/main" id="{E15A7FE9-3AB0-ECC0-4798-DFC2399534FB}"/>
              </a:ext>
            </a:extLst>
          </p:cNvPr>
          <p:cNvSpPr/>
          <p:nvPr/>
        </p:nvSpPr>
        <p:spPr>
          <a:xfrm>
            <a:off x="3296180" y="4736891"/>
            <a:ext cx="177414" cy="575251"/>
          </a:xfrm>
          <a:custGeom>
            <a:avLst/>
            <a:gdLst>
              <a:gd name="connsiteX0" fmla="*/ 177270 w 177414"/>
              <a:gd name="connsiteY0" fmla="*/ 209 h 575251"/>
              <a:gd name="connsiteX1" fmla="*/ 56620 w 177414"/>
              <a:gd name="connsiteY1" fmla="*/ 136734 h 575251"/>
              <a:gd name="connsiteX2" fmla="*/ 37570 w 177414"/>
              <a:gd name="connsiteY2" fmla="*/ 263734 h 575251"/>
              <a:gd name="connsiteX3" fmla="*/ 31220 w 177414"/>
              <a:gd name="connsiteY3" fmla="*/ 444709 h 575251"/>
              <a:gd name="connsiteX4" fmla="*/ 28045 w 177414"/>
              <a:gd name="connsiteY4" fmla="*/ 393909 h 575251"/>
              <a:gd name="connsiteX5" fmla="*/ 62970 w 177414"/>
              <a:gd name="connsiteY5" fmla="*/ 565359 h 575251"/>
              <a:gd name="connsiteX6" fmla="*/ 59795 w 177414"/>
              <a:gd name="connsiteY6" fmla="*/ 530434 h 575251"/>
              <a:gd name="connsiteX7" fmla="*/ 5820 w 177414"/>
              <a:gd name="connsiteY7" fmla="*/ 330409 h 575251"/>
              <a:gd name="connsiteX8" fmla="*/ 8995 w 177414"/>
              <a:gd name="connsiteY8" fmla="*/ 349459 h 575251"/>
              <a:gd name="connsiteX9" fmla="*/ 72495 w 177414"/>
              <a:gd name="connsiteY9" fmla="*/ 149434 h 575251"/>
              <a:gd name="connsiteX10" fmla="*/ 50270 w 177414"/>
              <a:gd name="connsiteY10" fmla="*/ 165309 h 575251"/>
              <a:gd name="connsiteX11" fmla="*/ 91545 w 177414"/>
              <a:gd name="connsiteY11" fmla="*/ 108159 h 575251"/>
              <a:gd name="connsiteX12" fmla="*/ 82020 w 177414"/>
              <a:gd name="connsiteY12" fmla="*/ 104984 h 575251"/>
              <a:gd name="connsiteX13" fmla="*/ 177270 w 177414"/>
              <a:gd name="connsiteY13" fmla="*/ 209 h 575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7414" h="575251">
                <a:moveTo>
                  <a:pt x="177270" y="209"/>
                </a:moveTo>
                <a:cubicBezTo>
                  <a:pt x="173037" y="5501"/>
                  <a:pt x="79903" y="92813"/>
                  <a:pt x="56620" y="136734"/>
                </a:cubicBezTo>
                <a:cubicBezTo>
                  <a:pt x="33337" y="180655"/>
                  <a:pt x="41803" y="212405"/>
                  <a:pt x="37570" y="263734"/>
                </a:cubicBezTo>
                <a:cubicBezTo>
                  <a:pt x="33337" y="315063"/>
                  <a:pt x="32807" y="423013"/>
                  <a:pt x="31220" y="444709"/>
                </a:cubicBezTo>
                <a:cubicBezTo>
                  <a:pt x="29633" y="466405"/>
                  <a:pt x="22753" y="373801"/>
                  <a:pt x="28045" y="393909"/>
                </a:cubicBezTo>
                <a:cubicBezTo>
                  <a:pt x="33337" y="414017"/>
                  <a:pt x="57678" y="542605"/>
                  <a:pt x="62970" y="565359"/>
                </a:cubicBezTo>
                <a:cubicBezTo>
                  <a:pt x="68262" y="588113"/>
                  <a:pt x="69320" y="569592"/>
                  <a:pt x="59795" y="530434"/>
                </a:cubicBezTo>
                <a:cubicBezTo>
                  <a:pt x="50270" y="491276"/>
                  <a:pt x="14287" y="360572"/>
                  <a:pt x="5820" y="330409"/>
                </a:cubicBezTo>
                <a:cubicBezTo>
                  <a:pt x="-2647" y="300247"/>
                  <a:pt x="-2117" y="379621"/>
                  <a:pt x="8995" y="349459"/>
                </a:cubicBezTo>
                <a:cubicBezTo>
                  <a:pt x="20107" y="319297"/>
                  <a:pt x="72495" y="149434"/>
                  <a:pt x="72495" y="149434"/>
                </a:cubicBezTo>
                <a:cubicBezTo>
                  <a:pt x="79374" y="118742"/>
                  <a:pt x="47095" y="172188"/>
                  <a:pt x="50270" y="165309"/>
                </a:cubicBezTo>
                <a:cubicBezTo>
                  <a:pt x="53445" y="158430"/>
                  <a:pt x="86253" y="118213"/>
                  <a:pt x="91545" y="108159"/>
                </a:cubicBezTo>
                <a:cubicBezTo>
                  <a:pt x="96837" y="98105"/>
                  <a:pt x="72495" y="118213"/>
                  <a:pt x="82020" y="104984"/>
                </a:cubicBezTo>
                <a:cubicBezTo>
                  <a:pt x="91545" y="91755"/>
                  <a:pt x="181503" y="-5083"/>
                  <a:pt x="177270" y="2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3" name="フリーフォーム 212">
            <a:extLst>
              <a:ext uri="{FF2B5EF4-FFF2-40B4-BE49-F238E27FC236}">
                <a16:creationId xmlns:a16="http://schemas.microsoft.com/office/drawing/2014/main" id="{26F4CFC5-3F85-66EC-FEA8-8A595877B2B7}"/>
              </a:ext>
            </a:extLst>
          </p:cNvPr>
          <p:cNvSpPr/>
          <p:nvPr/>
        </p:nvSpPr>
        <p:spPr>
          <a:xfrm>
            <a:off x="3581340" y="4711643"/>
            <a:ext cx="175459" cy="142957"/>
          </a:xfrm>
          <a:custGeom>
            <a:avLst/>
            <a:gdLst>
              <a:gd name="connsiteX0" fmla="*/ 60 w 175459"/>
              <a:gd name="connsiteY0" fmla="*/ 57 h 142957"/>
              <a:gd name="connsiteX1" fmla="*/ 54035 w 175459"/>
              <a:gd name="connsiteY1" fmla="*/ 41332 h 142957"/>
              <a:gd name="connsiteX2" fmla="*/ 114360 w 175459"/>
              <a:gd name="connsiteY2" fmla="*/ 54032 h 142957"/>
              <a:gd name="connsiteX3" fmla="*/ 171510 w 175459"/>
              <a:gd name="connsiteY3" fmla="*/ 142932 h 142957"/>
              <a:gd name="connsiteX4" fmla="*/ 133410 w 175459"/>
              <a:gd name="connsiteY4" fmla="*/ 44507 h 142957"/>
              <a:gd name="connsiteX5" fmla="*/ 174685 w 175459"/>
              <a:gd name="connsiteY5" fmla="*/ 57207 h 142957"/>
              <a:gd name="connsiteX6" fmla="*/ 88960 w 175459"/>
              <a:gd name="connsiteY6" fmla="*/ 47682 h 142957"/>
              <a:gd name="connsiteX7" fmla="*/ 47685 w 175459"/>
              <a:gd name="connsiteY7" fmla="*/ 28632 h 142957"/>
              <a:gd name="connsiteX8" fmla="*/ 111185 w 175459"/>
              <a:gd name="connsiteY8" fmla="*/ 22282 h 142957"/>
              <a:gd name="connsiteX9" fmla="*/ 44510 w 175459"/>
              <a:gd name="connsiteY9" fmla="*/ 31807 h 142957"/>
              <a:gd name="connsiteX10" fmla="*/ 60 w 175459"/>
              <a:gd name="connsiteY10" fmla="*/ 57 h 142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5459" h="142957">
                <a:moveTo>
                  <a:pt x="60" y="57"/>
                </a:moveTo>
                <a:cubicBezTo>
                  <a:pt x="1647" y="1644"/>
                  <a:pt x="34985" y="32336"/>
                  <a:pt x="54035" y="41332"/>
                </a:cubicBezTo>
                <a:cubicBezTo>
                  <a:pt x="73085" y="50328"/>
                  <a:pt x="94781" y="37099"/>
                  <a:pt x="114360" y="54032"/>
                </a:cubicBezTo>
                <a:cubicBezTo>
                  <a:pt x="133939" y="70965"/>
                  <a:pt x="168335" y="144519"/>
                  <a:pt x="171510" y="142932"/>
                </a:cubicBezTo>
                <a:cubicBezTo>
                  <a:pt x="174685" y="141345"/>
                  <a:pt x="132881" y="58795"/>
                  <a:pt x="133410" y="44507"/>
                </a:cubicBezTo>
                <a:cubicBezTo>
                  <a:pt x="133939" y="30220"/>
                  <a:pt x="182093" y="56678"/>
                  <a:pt x="174685" y="57207"/>
                </a:cubicBezTo>
                <a:cubicBezTo>
                  <a:pt x="167277" y="57736"/>
                  <a:pt x="110127" y="52444"/>
                  <a:pt x="88960" y="47682"/>
                </a:cubicBezTo>
                <a:cubicBezTo>
                  <a:pt x="67793" y="42920"/>
                  <a:pt x="43981" y="32865"/>
                  <a:pt x="47685" y="28632"/>
                </a:cubicBezTo>
                <a:cubicBezTo>
                  <a:pt x="51389" y="24399"/>
                  <a:pt x="111714" y="21753"/>
                  <a:pt x="111185" y="22282"/>
                </a:cubicBezTo>
                <a:cubicBezTo>
                  <a:pt x="110656" y="22811"/>
                  <a:pt x="60385" y="33395"/>
                  <a:pt x="44510" y="31807"/>
                </a:cubicBezTo>
                <a:cubicBezTo>
                  <a:pt x="28635" y="30220"/>
                  <a:pt x="-1527" y="-1530"/>
                  <a:pt x="60" y="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4" name="フリーフォーム 213">
            <a:extLst>
              <a:ext uri="{FF2B5EF4-FFF2-40B4-BE49-F238E27FC236}">
                <a16:creationId xmlns:a16="http://schemas.microsoft.com/office/drawing/2014/main" id="{065B12FA-6DF0-8BC7-27E2-2FD4E9938FF0}"/>
              </a:ext>
            </a:extLst>
          </p:cNvPr>
          <p:cNvSpPr/>
          <p:nvPr/>
        </p:nvSpPr>
        <p:spPr>
          <a:xfrm>
            <a:off x="3638550" y="4784725"/>
            <a:ext cx="282575" cy="330200"/>
          </a:xfrm>
          <a:custGeom>
            <a:avLst/>
            <a:gdLst>
              <a:gd name="connsiteX0" fmla="*/ 0 w 282575"/>
              <a:gd name="connsiteY0" fmla="*/ 0 h 330200"/>
              <a:gd name="connsiteX1" fmla="*/ 133350 w 282575"/>
              <a:gd name="connsiteY1" fmla="*/ 98425 h 330200"/>
              <a:gd name="connsiteX2" fmla="*/ 257175 w 282575"/>
              <a:gd name="connsiteY2" fmla="*/ 282575 h 330200"/>
              <a:gd name="connsiteX3" fmla="*/ 282575 w 282575"/>
              <a:gd name="connsiteY3" fmla="*/ 330200 h 330200"/>
              <a:gd name="connsiteX4" fmla="*/ 203200 w 282575"/>
              <a:gd name="connsiteY4" fmla="*/ 180975 h 330200"/>
              <a:gd name="connsiteX5" fmla="*/ 117475 w 282575"/>
              <a:gd name="connsiteY5" fmla="*/ 73025 h 330200"/>
              <a:gd name="connsiteX6" fmla="*/ 130175 w 282575"/>
              <a:gd name="connsiteY6" fmla="*/ 82550 h 330200"/>
              <a:gd name="connsiteX7" fmla="*/ 0 w 282575"/>
              <a:gd name="connsiteY7" fmla="*/ 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575" h="330200">
                <a:moveTo>
                  <a:pt x="0" y="0"/>
                </a:moveTo>
                <a:cubicBezTo>
                  <a:pt x="45244" y="25664"/>
                  <a:pt x="90488" y="51329"/>
                  <a:pt x="133350" y="98425"/>
                </a:cubicBezTo>
                <a:cubicBezTo>
                  <a:pt x="176213" y="145521"/>
                  <a:pt x="232304" y="243946"/>
                  <a:pt x="257175" y="282575"/>
                </a:cubicBezTo>
                <a:cubicBezTo>
                  <a:pt x="282046" y="321204"/>
                  <a:pt x="282575" y="330200"/>
                  <a:pt x="282575" y="330200"/>
                </a:cubicBezTo>
                <a:cubicBezTo>
                  <a:pt x="273579" y="313267"/>
                  <a:pt x="230717" y="223837"/>
                  <a:pt x="203200" y="180975"/>
                </a:cubicBezTo>
                <a:cubicBezTo>
                  <a:pt x="175683" y="138113"/>
                  <a:pt x="117475" y="73025"/>
                  <a:pt x="117475" y="73025"/>
                </a:cubicBezTo>
                <a:cubicBezTo>
                  <a:pt x="105304" y="56621"/>
                  <a:pt x="130175" y="82550"/>
                  <a:pt x="130175" y="8255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5" name="フリーフォーム 214">
            <a:extLst>
              <a:ext uri="{FF2B5EF4-FFF2-40B4-BE49-F238E27FC236}">
                <a16:creationId xmlns:a16="http://schemas.microsoft.com/office/drawing/2014/main" id="{30BE370C-CDEE-E2C9-1CE5-8250EC7EBEB4}"/>
              </a:ext>
            </a:extLst>
          </p:cNvPr>
          <p:cNvSpPr/>
          <p:nvPr/>
        </p:nvSpPr>
        <p:spPr>
          <a:xfrm>
            <a:off x="3517600" y="4746438"/>
            <a:ext cx="336925" cy="318383"/>
          </a:xfrm>
          <a:custGeom>
            <a:avLst/>
            <a:gdLst>
              <a:gd name="connsiteX0" fmla="*/ 300 w 336925"/>
              <a:gd name="connsiteY0" fmla="*/ 187 h 318383"/>
              <a:gd name="connsiteX1" fmla="*/ 181275 w 336925"/>
              <a:gd name="connsiteY1" fmla="*/ 95437 h 318383"/>
              <a:gd name="connsiteX2" fmla="*/ 301925 w 336925"/>
              <a:gd name="connsiteY2" fmla="*/ 260537 h 318383"/>
              <a:gd name="connsiteX3" fmla="*/ 336850 w 336925"/>
              <a:gd name="connsiteY3" fmla="*/ 317687 h 318383"/>
              <a:gd name="connsiteX4" fmla="*/ 295575 w 336925"/>
              <a:gd name="connsiteY4" fmla="*/ 228787 h 318383"/>
              <a:gd name="connsiteX5" fmla="*/ 187625 w 336925"/>
              <a:gd name="connsiteY5" fmla="*/ 76387 h 318383"/>
              <a:gd name="connsiteX6" fmla="*/ 206675 w 336925"/>
              <a:gd name="connsiteY6" fmla="*/ 111312 h 318383"/>
              <a:gd name="connsiteX7" fmla="*/ 98725 w 336925"/>
              <a:gd name="connsiteY7" fmla="*/ 47812 h 318383"/>
              <a:gd name="connsiteX8" fmla="*/ 136825 w 336925"/>
              <a:gd name="connsiteY8" fmla="*/ 70037 h 318383"/>
              <a:gd name="connsiteX9" fmla="*/ 300 w 336925"/>
              <a:gd name="connsiteY9" fmla="*/ 187 h 318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6925" h="318383">
                <a:moveTo>
                  <a:pt x="300" y="187"/>
                </a:moveTo>
                <a:cubicBezTo>
                  <a:pt x="7708" y="4420"/>
                  <a:pt x="131004" y="52045"/>
                  <a:pt x="181275" y="95437"/>
                </a:cubicBezTo>
                <a:cubicBezTo>
                  <a:pt x="231546" y="138829"/>
                  <a:pt x="275996" y="223495"/>
                  <a:pt x="301925" y="260537"/>
                </a:cubicBezTo>
                <a:cubicBezTo>
                  <a:pt x="327854" y="297579"/>
                  <a:pt x="337908" y="322978"/>
                  <a:pt x="336850" y="317687"/>
                </a:cubicBezTo>
                <a:cubicBezTo>
                  <a:pt x="335792" y="312396"/>
                  <a:pt x="320446" y="269004"/>
                  <a:pt x="295575" y="228787"/>
                </a:cubicBezTo>
                <a:cubicBezTo>
                  <a:pt x="270704" y="188570"/>
                  <a:pt x="202442" y="95966"/>
                  <a:pt x="187625" y="76387"/>
                </a:cubicBezTo>
                <a:cubicBezTo>
                  <a:pt x="172808" y="56808"/>
                  <a:pt x="221492" y="116075"/>
                  <a:pt x="206675" y="111312"/>
                </a:cubicBezTo>
                <a:cubicBezTo>
                  <a:pt x="191858" y="106549"/>
                  <a:pt x="98725" y="47812"/>
                  <a:pt x="98725" y="47812"/>
                </a:cubicBezTo>
                <a:cubicBezTo>
                  <a:pt x="87083" y="40933"/>
                  <a:pt x="148996" y="75329"/>
                  <a:pt x="136825" y="70037"/>
                </a:cubicBezTo>
                <a:cubicBezTo>
                  <a:pt x="124654" y="64745"/>
                  <a:pt x="-7108" y="-4046"/>
                  <a:pt x="300" y="18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6" name="フリーフォーム 215">
            <a:extLst>
              <a:ext uri="{FF2B5EF4-FFF2-40B4-BE49-F238E27FC236}">
                <a16:creationId xmlns:a16="http://schemas.microsoft.com/office/drawing/2014/main" id="{3BB6C479-5074-8795-DAE6-5E569E3CE560}"/>
              </a:ext>
            </a:extLst>
          </p:cNvPr>
          <p:cNvSpPr/>
          <p:nvPr/>
        </p:nvSpPr>
        <p:spPr>
          <a:xfrm>
            <a:off x="3416300" y="4776317"/>
            <a:ext cx="292100" cy="71912"/>
          </a:xfrm>
          <a:custGeom>
            <a:avLst/>
            <a:gdLst>
              <a:gd name="connsiteX0" fmla="*/ 292100 w 292100"/>
              <a:gd name="connsiteY0" fmla="*/ 71908 h 71912"/>
              <a:gd name="connsiteX1" fmla="*/ 136525 w 292100"/>
              <a:gd name="connsiteY1" fmla="*/ 21108 h 71912"/>
              <a:gd name="connsiteX2" fmla="*/ 66675 w 292100"/>
              <a:gd name="connsiteY2" fmla="*/ 24283 h 71912"/>
              <a:gd name="connsiteX3" fmla="*/ 0 w 292100"/>
              <a:gd name="connsiteY3" fmla="*/ 62383 h 71912"/>
              <a:gd name="connsiteX4" fmla="*/ 104775 w 292100"/>
              <a:gd name="connsiteY4" fmla="*/ 2058 h 71912"/>
              <a:gd name="connsiteX5" fmla="*/ 136525 w 292100"/>
              <a:gd name="connsiteY5" fmla="*/ 17933 h 71912"/>
              <a:gd name="connsiteX6" fmla="*/ 292100 w 292100"/>
              <a:gd name="connsiteY6" fmla="*/ 71908 h 7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100" h="71912">
                <a:moveTo>
                  <a:pt x="292100" y="71908"/>
                </a:moveTo>
                <a:cubicBezTo>
                  <a:pt x="292100" y="72437"/>
                  <a:pt x="174096" y="29045"/>
                  <a:pt x="136525" y="21108"/>
                </a:cubicBezTo>
                <a:cubicBezTo>
                  <a:pt x="98954" y="13171"/>
                  <a:pt x="89429" y="17404"/>
                  <a:pt x="66675" y="24283"/>
                </a:cubicBezTo>
                <a:cubicBezTo>
                  <a:pt x="43921" y="31162"/>
                  <a:pt x="0" y="62383"/>
                  <a:pt x="0" y="62383"/>
                </a:cubicBezTo>
                <a:cubicBezTo>
                  <a:pt x="6350" y="58679"/>
                  <a:pt x="82021" y="9466"/>
                  <a:pt x="104775" y="2058"/>
                </a:cubicBezTo>
                <a:cubicBezTo>
                  <a:pt x="127529" y="-5350"/>
                  <a:pt x="109008" y="8937"/>
                  <a:pt x="136525" y="17933"/>
                </a:cubicBezTo>
                <a:cubicBezTo>
                  <a:pt x="164042" y="26929"/>
                  <a:pt x="292100" y="71379"/>
                  <a:pt x="292100" y="719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7" name="フリーフォーム 216">
            <a:extLst>
              <a:ext uri="{FF2B5EF4-FFF2-40B4-BE49-F238E27FC236}">
                <a16:creationId xmlns:a16="http://schemas.microsoft.com/office/drawing/2014/main" id="{709BDB40-55B5-581B-9C56-37EAFA83A684}"/>
              </a:ext>
            </a:extLst>
          </p:cNvPr>
          <p:cNvSpPr/>
          <p:nvPr/>
        </p:nvSpPr>
        <p:spPr>
          <a:xfrm>
            <a:off x="3351617" y="4819546"/>
            <a:ext cx="87043" cy="466235"/>
          </a:xfrm>
          <a:custGeom>
            <a:avLst/>
            <a:gdLst>
              <a:gd name="connsiteX0" fmla="*/ 86908 w 87043"/>
              <a:gd name="connsiteY0" fmla="*/ 104 h 466235"/>
              <a:gd name="connsiteX1" fmla="*/ 23408 w 87043"/>
              <a:gd name="connsiteY1" fmla="*/ 149329 h 466235"/>
              <a:gd name="connsiteX2" fmla="*/ 7533 w 87043"/>
              <a:gd name="connsiteY2" fmla="*/ 343004 h 466235"/>
              <a:gd name="connsiteX3" fmla="*/ 39283 w 87043"/>
              <a:gd name="connsiteY3" fmla="*/ 463654 h 466235"/>
              <a:gd name="connsiteX4" fmla="*/ 29758 w 87043"/>
              <a:gd name="connsiteY4" fmla="*/ 412854 h 466235"/>
              <a:gd name="connsiteX5" fmla="*/ 4358 w 87043"/>
              <a:gd name="connsiteY5" fmla="*/ 266804 h 466235"/>
              <a:gd name="connsiteX6" fmla="*/ 1183 w 87043"/>
              <a:gd name="connsiteY6" fmla="*/ 308079 h 466235"/>
              <a:gd name="connsiteX7" fmla="*/ 17058 w 87043"/>
              <a:gd name="connsiteY7" fmla="*/ 95354 h 466235"/>
              <a:gd name="connsiteX8" fmla="*/ 4358 w 87043"/>
              <a:gd name="connsiteY8" fmla="*/ 171554 h 466235"/>
              <a:gd name="connsiteX9" fmla="*/ 86908 w 87043"/>
              <a:gd name="connsiteY9" fmla="*/ 104 h 466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043" h="466235">
                <a:moveTo>
                  <a:pt x="86908" y="104"/>
                </a:moveTo>
                <a:cubicBezTo>
                  <a:pt x="90083" y="-3600"/>
                  <a:pt x="36637" y="92179"/>
                  <a:pt x="23408" y="149329"/>
                </a:cubicBezTo>
                <a:cubicBezTo>
                  <a:pt x="10179" y="206479"/>
                  <a:pt x="4887" y="290617"/>
                  <a:pt x="7533" y="343004"/>
                </a:cubicBezTo>
                <a:cubicBezTo>
                  <a:pt x="10179" y="395392"/>
                  <a:pt x="35579" y="452012"/>
                  <a:pt x="39283" y="463654"/>
                </a:cubicBezTo>
                <a:cubicBezTo>
                  <a:pt x="42987" y="475296"/>
                  <a:pt x="35579" y="445662"/>
                  <a:pt x="29758" y="412854"/>
                </a:cubicBezTo>
                <a:cubicBezTo>
                  <a:pt x="23937" y="380046"/>
                  <a:pt x="9121" y="284267"/>
                  <a:pt x="4358" y="266804"/>
                </a:cubicBezTo>
                <a:cubicBezTo>
                  <a:pt x="-405" y="249341"/>
                  <a:pt x="-934" y="336654"/>
                  <a:pt x="1183" y="308079"/>
                </a:cubicBezTo>
                <a:cubicBezTo>
                  <a:pt x="3300" y="279504"/>
                  <a:pt x="16529" y="118108"/>
                  <a:pt x="17058" y="95354"/>
                </a:cubicBezTo>
                <a:cubicBezTo>
                  <a:pt x="17587" y="72600"/>
                  <a:pt x="-6754" y="188487"/>
                  <a:pt x="4358" y="171554"/>
                </a:cubicBezTo>
                <a:cubicBezTo>
                  <a:pt x="15470" y="154621"/>
                  <a:pt x="83733" y="3808"/>
                  <a:pt x="86908" y="10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8" name="フリーフォーム 217">
            <a:extLst>
              <a:ext uri="{FF2B5EF4-FFF2-40B4-BE49-F238E27FC236}">
                <a16:creationId xmlns:a16="http://schemas.microsoft.com/office/drawing/2014/main" id="{EB929D10-6C74-7A60-3C3D-A010419141EC}"/>
              </a:ext>
            </a:extLst>
          </p:cNvPr>
          <p:cNvSpPr/>
          <p:nvPr/>
        </p:nvSpPr>
        <p:spPr>
          <a:xfrm>
            <a:off x="3387024" y="5345974"/>
            <a:ext cx="334270" cy="420036"/>
          </a:xfrm>
          <a:custGeom>
            <a:avLst/>
            <a:gdLst>
              <a:gd name="connsiteX0" fmla="*/ 701 w 334270"/>
              <a:gd name="connsiteY0" fmla="*/ 726 h 420036"/>
              <a:gd name="connsiteX1" fmla="*/ 175326 w 334270"/>
              <a:gd name="connsiteY1" fmla="*/ 191226 h 420036"/>
              <a:gd name="connsiteX2" fmla="*/ 289626 w 334270"/>
              <a:gd name="connsiteY2" fmla="*/ 337276 h 420036"/>
              <a:gd name="connsiteX3" fmla="*/ 280101 w 334270"/>
              <a:gd name="connsiteY3" fmla="*/ 315051 h 420036"/>
              <a:gd name="connsiteX4" fmla="*/ 334076 w 334270"/>
              <a:gd name="connsiteY4" fmla="*/ 419826 h 420036"/>
              <a:gd name="connsiteX5" fmla="*/ 257876 w 334270"/>
              <a:gd name="connsiteY5" fmla="*/ 283301 h 420036"/>
              <a:gd name="connsiteX6" fmla="*/ 168976 w 334270"/>
              <a:gd name="connsiteY6" fmla="*/ 165826 h 420036"/>
              <a:gd name="connsiteX7" fmla="*/ 226126 w 334270"/>
              <a:gd name="connsiteY7" fmla="*/ 254726 h 420036"/>
              <a:gd name="connsiteX8" fmla="*/ 118176 w 334270"/>
              <a:gd name="connsiteY8" fmla="*/ 130901 h 420036"/>
              <a:gd name="connsiteX9" fmla="*/ 701 w 334270"/>
              <a:gd name="connsiteY9" fmla="*/ 726 h 420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4270" h="420036">
                <a:moveTo>
                  <a:pt x="701" y="726"/>
                </a:moveTo>
                <a:cubicBezTo>
                  <a:pt x="10226" y="10780"/>
                  <a:pt x="127172" y="135134"/>
                  <a:pt x="175326" y="191226"/>
                </a:cubicBezTo>
                <a:cubicBezTo>
                  <a:pt x="223480" y="247318"/>
                  <a:pt x="272164" y="316639"/>
                  <a:pt x="289626" y="337276"/>
                </a:cubicBezTo>
                <a:cubicBezTo>
                  <a:pt x="307088" y="357913"/>
                  <a:pt x="272693" y="301293"/>
                  <a:pt x="280101" y="315051"/>
                </a:cubicBezTo>
                <a:cubicBezTo>
                  <a:pt x="287509" y="328809"/>
                  <a:pt x="337780" y="425118"/>
                  <a:pt x="334076" y="419826"/>
                </a:cubicBezTo>
                <a:cubicBezTo>
                  <a:pt x="330372" y="414534"/>
                  <a:pt x="285393" y="325634"/>
                  <a:pt x="257876" y="283301"/>
                </a:cubicBezTo>
                <a:cubicBezTo>
                  <a:pt x="230359" y="240968"/>
                  <a:pt x="174268" y="170589"/>
                  <a:pt x="168976" y="165826"/>
                </a:cubicBezTo>
                <a:cubicBezTo>
                  <a:pt x="163684" y="161064"/>
                  <a:pt x="234593" y="260547"/>
                  <a:pt x="226126" y="254726"/>
                </a:cubicBezTo>
                <a:cubicBezTo>
                  <a:pt x="217659" y="248905"/>
                  <a:pt x="155218" y="174293"/>
                  <a:pt x="118176" y="130901"/>
                </a:cubicBezTo>
                <a:cubicBezTo>
                  <a:pt x="81134" y="87509"/>
                  <a:pt x="-8824" y="-9328"/>
                  <a:pt x="701" y="7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9" name="フリーフォーム 218">
            <a:extLst>
              <a:ext uri="{FF2B5EF4-FFF2-40B4-BE49-F238E27FC236}">
                <a16:creationId xmlns:a16="http://schemas.microsoft.com/office/drawing/2014/main" id="{09161A2A-28B2-3BD7-26B5-9664B3363B0A}"/>
              </a:ext>
            </a:extLst>
          </p:cNvPr>
          <p:cNvSpPr/>
          <p:nvPr/>
        </p:nvSpPr>
        <p:spPr>
          <a:xfrm>
            <a:off x="3374948" y="5321279"/>
            <a:ext cx="320050" cy="430648"/>
          </a:xfrm>
          <a:custGeom>
            <a:avLst/>
            <a:gdLst>
              <a:gd name="connsiteX0" fmla="*/ 77 w 320050"/>
              <a:gd name="connsiteY0" fmla="*/ 21 h 430648"/>
              <a:gd name="connsiteX1" fmla="*/ 117552 w 320050"/>
              <a:gd name="connsiteY1" fmla="*/ 146071 h 430648"/>
              <a:gd name="connsiteX2" fmla="*/ 289002 w 320050"/>
              <a:gd name="connsiteY2" fmla="*/ 371496 h 430648"/>
              <a:gd name="connsiteX3" fmla="*/ 314402 w 320050"/>
              <a:gd name="connsiteY3" fmla="*/ 425471 h 430648"/>
              <a:gd name="connsiteX4" fmla="*/ 222327 w 320050"/>
              <a:gd name="connsiteY4" fmla="*/ 273071 h 430648"/>
              <a:gd name="connsiteX5" fmla="*/ 35002 w 320050"/>
              <a:gd name="connsiteY5" fmla="*/ 60346 h 430648"/>
              <a:gd name="connsiteX6" fmla="*/ 98502 w 320050"/>
              <a:gd name="connsiteY6" fmla="*/ 155596 h 430648"/>
              <a:gd name="connsiteX7" fmla="*/ 77 w 320050"/>
              <a:gd name="connsiteY7" fmla="*/ 21 h 430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0050" h="430648">
                <a:moveTo>
                  <a:pt x="77" y="21"/>
                </a:moveTo>
                <a:cubicBezTo>
                  <a:pt x="3252" y="-1566"/>
                  <a:pt x="69398" y="84159"/>
                  <a:pt x="117552" y="146071"/>
                </a:cubicBezTo>
                <a:cubicBezTo>
                  <a:pt x="165706" y="207983"/>
                  <a:pt x="256194" y="324929"/>
                  <a:pt x="289002" y="371496"/>
                </a:cubicBezTo>
                <a:cubicBezTo>
                  <a:pt x="321810" y="418063"/>
                  <a:pt x="325514" y="441875"/>
                  <a:pt x="314402" y="425471"/>
                </a:cubicBezTo>
                <a:cubicBezTo>
                  <a:pt x="303290" y="409067"/>
                  <a:pt x="268894" y="333925"/>
                  <a:pt x="222327" y="273071"/>
                </a:cubicBezTo>
                <a:cubicBezTo>
                  <a:pt x="175760" y="212217"/>
                  <a:pt x="55639" y="79925"/>
                  <a:pt x="35002" y="60346"/>
                </a:cubicBezTo>
                <a:cubicBezTo>
                  <a:pt x="14365" y="40767"/>
                  <a:pt x="104323" y="169354"/>
                  <a:pt x="98502" y="155596"/>
                </a:cubicBezTo>
                <a:cubicBezTo>
                  <a:pt x="92681" y="141838"/>
                  <a:pt x="-3098" y="1608"/>
                  <a:pt x="77" y="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0" name="フリーフォーム 219">
            <a:extLst>
              <a:ext uri="{FF2B5EF4-FFF2-40B4-BE49-F238E27FC236}">
                <a16:creationId xmlns:a16="http://schemas.microsoft.com/office/drawing/2014/main" id="{DB992151-2FA5-16FF-244C-54CA52F7D97A}"/>
              </a:ext>
            </a:extLst>
          </p:cNvPr>
          <p:cNvSpPr/>
          <p:nvPr/>
        </p:nvSpPr>
        <p:spPr>
          <a:xfrm>
            <a:off x="3978272" y="5016500"/>
            <a:ext cx="136547" cy="282685"/>
          </a:xfrm>
          <a:custGeom>
            <a:avLst/>
            <a:gdLst>
              <a:gd name="connsiteX0" fmla="*/ 3 w 136547"/>
              <a:gd name="connsiteY0" fmla="*/ 0 h 282685"/>
              <a:gd name="connsiteX1" fmla="*/ 63503 w 136547"/>
              <a:gd name="connsiteY1" fmla="*/ 123825 h 282685"/>
              <a:gd name="connsiteX2" fmla="*/ 66678 w 136547"/>
              <a:gd name="connsiteY2" fmla="*/ 117475 h 282685"/>
              <a:gd name="connsiteX3" fmla="*/ 79378 w 136547"/>
              <a:gd name="connsiteY3" fmla="*/ 200025 h 282685"/>
              <a:gd name="connsiteX4" fmla="*/ 136528 w 136547"/>
              <a:gd name="connsiteY4" fmla="*/ 282575 h 282685"/>
              <a:gd name="connsiteX5" fmla="*/ 85728 w 136547"/>
              <a:gd name="connsiteY5" fmla="*/ 215900 h 282685"/>
              <a:gd name="connsiteX6" fmla="*/ 85728 w 136547"/>
              <a:gd name="connsiteY6" fmla="*/ 139700 h 282685"/>
              <a:gd name="connsiteX7" fmla="*/ 76203 w 136547"/>
              <a:gd name="connsiteY7" fmla="*/ 152400 h 282685"/>
              <a:gd name="connsiteX8" fmla="*/ 66678 w 136547"/>
              <a:gd name="connsiteY8" fmla="*/ 98425 h 282685"/>
              <a:gd name="connsiteX9" fmla="*/ 66678 w 136547"/>
              <a:gd name="connsiteY9" fmla="*/ 123825 h 282685"/>
              <a:gd name="connsiteX10" fmla="*/ 3 w 136547"/>
              <a:gd name="connsiteY10" fmla="*/ 0 h 28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6547" h="282685">
                <a:moveTo>
                  <a:pt x="3" y="0"/>
                </a:moveTo>
                <a:cubicBezTo>
                  <a:pt x="-526" y="0"/>
                  <a:pt x="63503" y="123825"/>
                  <a:pt x="63503" y="123825"/>
                </a:cubicBezTo>
                <a:cubicBezTo>
                  <a:pt x="74615" y="143404"/>
                  <a:pt x="64032" y="104775"/>
                  <a:pt x="66678" y="117475"/>
                </a:cubicBezTo>
                <a:cubicBezTo>
                  <a:pt x="69324" y="130175"/>
                  <a:pt x="67736" y="172508"/>
                  <a:pt x="79378" y="200025"/>
                </a:cubicBezTo>
                <a:cubicBezTo>
                  <a:pt x="91020" y="227542"/>
                  <a:pt x="135470" y="279929"/>
                  <a:pt x="136528" y="282575"/>
                </a:cubicBezTo>
                <a:cubicBezTo>
                  <a:pt x="137586" y="285221"/>
                  <a:pt x="94195" y="239712"/>
                  <a:pt x="85728" y="215900"/>
                </a:cubicBezTo>
                <a:cubicBezTo>
                  <a:pt x="77261" y="192088"/>
                  <a:pt x="87316" y="150283"/>
                  <a:pt x="85728" y="139700"/>
                </a:cubicBezTo>
                <a:cubicBezTo>
                  <a:pt x="84141" y="129117"/>
                  <a:pt x="79378" y="159279"/>
                  <a:pt x="76203" y="152400"/>
                </a:cubicBezTo>
                <a:cubicBezTo>
                  <a:pt x="73028" y="145521"/>
                  <a:pt x="68265" y="103187"/>
                  <a:pt x="66678" y="98425"/>
                </a:cubicBezTo>
                <a:cubicBezTo>
                  <a:pt x="65091" y="93663"/>
                  <a:pt x="75145" y="137583"/>
                  <a:pt x="66678" y="123825"/>
                </a:cubicBezTo>
                <a:cubicBezTo>
                  <a:pt x="58211" y="110067"/>
                  <a:pt x="532" y="0"/>
                  <a:pt x="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1" name="フリーフォーム 220">
            <a:extLst>
              <a:ext uri="{FF2B5EF4-FFF2-40B4-BE49-F238E27FC236}">
                <a16:creationId xmlns:a16="http://schemas.microsoft.com/office/drawing/2014/main" id="{62591F23-ACE5-18A2-A9CA-9B5C01D2AAAC}"/>
              </a:ext>
            </a:extLst>
          </p:cNvPr>
          <p:cNvSpPr/>
          <p:nvPr/>
        </p:nvSpPr>
        <p:spPr>
          <a:xfrm>
            <a:off x="3983549" y="5054599"/>
            <a:ext cx="112413" cy="432584"/>
          </a:xfrm>
          <a:custGeom>
            <a:avLst/>
            <a:gdLst>
              <a:gd name="connsiteX0" fmla="*/ 26476 w 112413"/>
              <a:gd name="connsiteY0" fmla="*/ 1 h 432584"/>
              <a:gd name="connsiteX1" fmla="*/ 20126 w 112413"/>
              <a:gd name="connsiteY1" fmla="*/ 225426 h 432584"/>
              <a:gd name="connsiteX2" fmla="*/ 20126 w 112413"/>
              <a:gd name="connsiteY2" fmla="*/ 190501 h 432584"/>
              <a:gd name="connsiteX3" fmla="*/ 67751 w 112413"/>
              <a:gd name="connsiteY3" fmla="*/ 279401 h 432584"/>
              <a:gd name="connsiteX4" fmla="*/ 105851 w 112413"/>
              <a:gd name="connsiteY4" fmla="*/ 333376 h 432584"/>
              <a:gd name="connsiteX5" fmla="*/ 109026 w 112413"/>
              <a:gd name="connsiteY5" fmla="*/ 311151 h 432584"/>
              <a:gd name="connsiteX6" fmla="*/ 112201 w 112413"/>
              <a:gd name="connsiteY6" fmla="*/ 365126 h 432584"/>
              <a:gd name="connsiteX7" fmla="*/ 102676 w 112413"/>
              <a:gd name="connsiteY7" fmla="*/ 431801 h 432584"/>
              <a:gd name="connsiteX8" fmla="*/ 105851 w 112413"/>
              <a:gd name="connsiteY8" fmla="*/ 317501 h 432584"/>
              <a:gd name="connsiteX9" fmla="*/ 67751 w 112413"/>
              <a:gd name="connsiteY9" fmla="*/ 276226 h 432584"/>
              <a:gd name="connsiteX10" fmla="*/ 4251 w 112413"/>
              <a:gd name="connsiteY10" fmla="*/ 161926 h 432584"/>
              <a:gd name="connsiteX11" fmla="*/ 7426 w 112413"/>
              <a:gd name="connsiteY11" fmla="*/ 222251 h 432584"/>
              <a:gd name="connsiteX12" fmla="*/ 26476 w 112413"/>
              <a:gd name="connsiteY12" fmla="*/ 1 h 43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413" h="432584">
                <a:moveTo>
                  <a:pt x="26476" y="1"/>
                </a:moveTo>
                <a:cubicBezTo>
                  <a:pt x="28593" y="530"/>
                  <a:pt x="21184" y="193676"/>
                  <a:pt x="20126" y="225426"/>
                </a:cubicBezTo>
                <a:cubicBezTo>
                  <a:pt x="19068" y="257176"/>
                  <a:pt x="12188" y="181505"/>
                  <a:pt x="20126" y="190501"/>
                </a:cubicBezTo>
                <a:cubicBezTo>
                  <a:pt x="28064" y="199497"/>
                  <a:pt x="53464" y="255589"/>
                  <a:pt x="67751" y="279401"/>
                </a:cubicBezTo>
                <a:cubicBezTo>
                  <a:pt x="82038" y="303213"/>
                  <a:pt x="98972" y="328084"/>
                  <a:pt x="105851" y="333376"/>
                </a:cubicBezTo>
                <a:cubicBezTo>
                  <a:pt x="112730" y="338668"/>
                  <a:pt x="107968" y="305860"/>
                  <a:pt x="109026" y="311151"/>
                </a:cubicBezTo>
                <a:cubicBezTo>
                  <a:pt x="110084" y="316442"/>
                  <a:pt x="113259" y="345018"/>
                  <a:pt x="112201" y="365126"/>
                </a:cubicBezTo>
                <a:cubicBezTo>
                  <a:pt x="111143" y="385234"/>
                  <a:pt x="103734" y="439738"/>
                  <a:pt x="102676" y="431801"/>
                </a:cubicBezTo>
                <a:cubicBezTo>
                  <a:pt x="101618" y="423864"/>
                  <a:pt x="111672" y="343430"/>
                  <a:pt x="105851" y="317501"/>
                </a:cubicBezTo>
                <a:cubicBezTo>
                  <a:pt x="100030" y="291572"/>
                  <a:pt x="84684" y="302155"/>
                  <a:pt x="67751" y="276226"/>
                </a:cubicBezTo>
                <a:cubicBezTo>
                  <a:pt x="50818" y="250297"/>
                  <a:pt x="14305" y="170922"/>
                  <a:pt x="4251" y="161926"/>
                </a:cubicBezTo>
                <a:cubicBezTo>
                  <a:pt x="-5803" y="152930"/>
                  <a:pt x="4780" y="244476"/>
                  <a:pt x="7426" y="222251"/>
                </a:cubicBezTo>
                <a:cubicBezTo>
                  <a:pt x="10072" y="200026"/>
                  <a:pt x="24359" y="-528"/>
                  <a:pt x="2647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2" name="フリーフォーム 221">
            <a:extLst>
              <a:ext uri="{FF2B5EF4-FFF2-40B4-BE49-F238E27FC236}">
                <a16:creationId xmlns:a16="http://schemas.microsoft.com/office/drawing/2014/main" id="{6FC03327-A86D-C614-638F-E0586766AC24}"/>
              </a:ext>
            </a:extLst>
          </p:cNvPr>
          <p:cNvSpPr/>
          <p:nvPr/>
        </p:nvSpPr>
        <p:spPr>
          <a:xfrm>
            <a:off x="3943935" y="5029167"/>
            <a:ext cx="107379" cy="343028"/>
          </a:xfrm>
          <a:custGeom>
            <a:avLst/>
            <a:gdLst>
              <a:gd name="connsiteX0" fmla="*/ 47040 w 107379"/>
              <a:gd name="connsiteY0" fmla="*/ 33 h 343028"/>
              <a:gd name="connsiteX1" fmla="*/ 12115 w 107379"/>
              <a:gd name="connsiteY1" fmla="*/ 187358 h 343028"/>
              <a:gd name="connsiteX2" fmla="*/ 40690 w 107379"/>
              <a:gd name="connsiteY2" fmla="*/ 266733 h 343028"/>
              <a:gd name="connsiteX3" fmla="*/ 34340 w 107379"/>
              <a:gd name="connsiteY3" fmla="*/ 231808 h 343028"/>
              <a:gd name="connsiteX4" fmla="*/ 81965 w 107379"/>
              <a:gd name="connsiteY4" fmla="*/ 298483 h 343028"/>
              <a:gd name="connsiteX5" fmla="*/ 107365 w 107379"/>
              <a:gd name="connsiteY5" fmla="*/ 342933 h 343028"/>
              <a:gd name="connsiteX6" fmla="*/ 78790 w 107379"/>
              <a:gd name="connsiteY6" fmla="*/ 308008 h 343028"/>
              <a:gd name="connsiteX7" fmla="*/ 12115 w 107379"/>
              <a:gd name="connsiteY7" fmla="*/ 234983 h 343028"/>
              <a:gd name="connsiteX8" fmla="*/ 31165 w 107379"/>
              <a:gd name="connsiteY8" fmla="*/ 254033 h 343028"/>
              <a:gd name="connsiteX9" fmla="*/ 5765 w 107379"/>
              <a:gd name="connsiteY9" fmla="*/ 133383 h 343028"/>
              <a:gd name="connsiteX10" fmla="*/ 2590 w 107379"/>
              <a:gd name="connsiteY10" fmla="*/ 171483 h 343028"/>
              <a:gd name="connsiteX11" fmla="*/ 47040 w 107379"/>
              <a:gd name="connsiteY11" fmla="*/ 33 h 34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7379" h="343028">
                <a:moveTo>
                  <a:pt x="47040" y="33"/>
                </a:moveTo>
                <a:cubicBezTo>
                  <a:pt x="48628" y="2679"/>
                  <a:pt x="13173" y="142908"/>
                  <a:pt x="12115" y="187358"/>
                </a:cubicBezTo>
                <a:cubicBezTo>
                  <a:pt x="11057" y="231808"/>
                  <a:pt x="36986" y="259325"/>
                  <a:pt x="40690" y="266733"/>
                </a:cubicBezTo>
                <a:cubicBezTo>
                  <a:pt x="44394" y="274141"/>
                  <a:pt x="27461" y="226516"/>
                  <a:pt x="34340" y="231808"/>
                </a:cubicBezTo>
                <a:cubicBezTo>
                  <a:pt x="41219" y="237100"/>
                  <a:pt x="69794" y="279962"/>
                  <a:pt x="81965" y="298483"/>
                </a:cubicBezTo>
                <a:cubicBezTo>
                  <a:pt x="94136" y="317004"/>
                  <a:pt x="107894" y="341346"/>
                  <a:pt x="107365" y="342933"/>
                </a:cubicBezTo>
                <a:cubicBezTo>
                  <a:pt x="106836" y="344520"/>
                  <a:pt x="94665" y="326000"/>
                  <a:pt x="78790" y="308008"/>
                </a:cubicBezTo>
                <a:cubicBezTo>
                  <a:pt x="62915" y="290016"/>
                  <a:pt x="20052" y="243979"/>
                  <a:pt x="12115" y="234983"/>
                </a:cubicBezTo>
                <a:cubicBezTo>
                  <a:pt x="4177" y="225987"/>
                  <a:pt x="32223" y="270966"/>
                  <a:pt x="31165" y="254033"/>
                </a:cubicBezTo>
                <a:cubicBezTo>
                  <a:pt x="30107" y="237100"/>
                  <a:pt x="10527" y="147141"/>
                  <a:pt x="5765" y="133383"/>
                </a:cubicBezTo>
                <a:cubicBezTo>
                  <a:pt x="1003" y="119625"/>
                  <a:pt x="-2702" y="188945"/>
                  <a:pt x="2590" y="171483"/>
                </a:cubicBezTo>
                <a:cubicBezTo>
                  <a:pt x="7882" y="154021"/>
                  <a:pt x="45452" y="-2613"/>
                  <a:pt x="47040" y="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3" name="フリーフォーム 222">
            <a:extLst>
              <a:ext uri="{FF2B5EF4-FFF2-40B4-BE49-F238E27FC236}">
                <a16:creationId xmlns:a16="http://schemas.microsoft.com/office/drawing/2014/main" id="{43DD731C-33FE-3E3A-5FAC-574DE85F28D7}"/>
              </a:ext>
            </a:extLst>
          </p:cNvPr>
          <p:cNvSpPr/>
          <p:nvPr/>
        </p:nvSpPr>
        <p:spPr>
          <a:xfrm>
            <a:off x="3450398" y="4829174"/>
            <a:ext cx="223254" cy="752748"/>
          </a:xfrm>
          <a:custGeom>
            <a:avLst/>
            <a:gdLst>
              <a:gd name="connsiteX0" fmla="*/ 140527 w 223254"/>
              <a:gd name="connsiteY0" fmla="*/ 1 h 752748"/>
              <a:gd name="connsiteX1" fmla="*/ 19877 w 223254"/>
              <a:gd name="connsiteY1" fmla="*/ 123826 h 752748"/>
              <a:gd name="connsiteX2" fmla="*/ 32577 w 223254"/>
              <a:gd name="connsiteY2" fmla="*/ 104776 h 752748"/>
              <a:gd name="connsiteX3" fmla="*/ 29402 w 223254"/>
              <a:gd name="connsiteY3" fmla="*/ 327026 h 752748"/>
              <a:gd name="connsiteX4" fmla="*/ 26227 w 223254"/>
              <a:gd name="connsiteY4" fmla="*/ 415926 h 752748"/>
              <a:gd name="connsiteX5" fmla="*/ 35752 w 223254"/>
              <a:gd name="connsiteY5" fmla="*/ 314326 h 752748"/>
              <a:gd name="connsiteX6" fmla="*/ 42102 w 223254"/>
              <a:gd name="connsiteY6" fmla="*/ 466726 h 752748"/>
              <a:gd name="connsiteX7" fmla="*/ 61152 w 223254"/>
              <a:gd name="connsiteY7" fmla="*/ 434976 h 752748"/>
              <a:gd name="connsiteX8" fmla="*/ 115127 w 223254"/>
              <a:gd name="connsiteY8" fmla="*/ 523876 h 752748"/>
              <a:gd name="connsiteX9" fmla="*/ 105602 w 223254"/>
              <a:gd name="connsiteY9" fmla="*/ 495301 h 752748"/>
              <a:gd name="connsiteX10" fmla="*/ 162752 w 223254"/>
              <a:gd name="connsiteY10" fmla="*/ 647701 h 752748"/>
              <a:gd name="connsiteX11" fmla="*/ 223077 w 223254"/>
              <a:gd name="connsiteY11" fmla="*/ 752476 h 752748"/>
              <a:gd name="connsiteX12" fmla="*/ 178627 w 223254"/>
              <a:gd name="connsiteY12" fmla="*/ 669926 h 752748"/>
              <a:gd name="connsiteX13" fmla="*/ 105602 w 223254"/>
              <a:gd name="connsiteY13" fmla="*/ 441326 h 752748"/>
              <a:gd name="connsiteX14" fmla="*/ 105602 w 223254"/>
              <a:gd name="connsiteY14" fmla="*/ 476251 h 752748"/>
              <a:gd name="connsiteX15" fmla="*/ 57977 w 223254"/>
              <a:gd name="connsiteY15" fmla="*/ 406401 h 752748"/>
              <a:gd name="connsiteX16" fmla="*/ 42102 w 223254"/>
              <a:gd name="connsiteY16" fmla="*/ 276226 h 752748"/>
              <a:gd name="connsiteX17" fmla="*/ 77027 w 223254"/>
              <a:gd name="connsiteY17" fmla="*/ 254001 h 752748"/>
              <a:gd name="connsiteX18" fmla="*/ 51627 w 223254"/>
              <a:gd name="connsiteY18" fmla="*/ 244476 h 752748"/>
              <a:gd name="connsiteX19" fmla="*/ 57977 w 223254"/>
              <a:gd name="connsiteY19" fmla="*/ 180976 h 752748"/>
              <a:gd name="connsiteX20" fmla="*/ 42102 w 223254"/>
              <a:gd name="connsiteY20" fmla="*/ 241301 h 752748"/>
              <a:gd name="connsiteX21" fmla="*/ 42102 w 223254"/>
              <a:gd name="connsiteY21" fmla="*/ 130176 h 752748"/>
              <a:gd name="connsiteX22" fmla="*/ 210377 w 223254"/>
              <a:gd name="connsiteY22" fmla="*/ 38101 h 752748"/>
              <a:gd name="connsiteX23" fmla="*/ 827 w 223254"/>
              <a:gd name="connsiteY23" fmla="*/ 120651 h 752748"/>
              <a:gd name="connsiteX24" fmla="*/ 140527 w 223254"/>
              <a:gd name="connsiteY24" fmla="*/ 1 h 75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23254" h="752748">
                <a:moveTo>
                  <a:pt x="140527" y="1"/>
                </a:moveTo>
                <a:cubicBezTo>
                  <a:pt x="143702" y="530"/>
                  <a:pt x="37869" y="106364"/>
                  <a:pt x="19877" y="123826"/>
                </a:cubicBezTo>
                <a:cubicBezTo>
                  <a:pt x="1885" y="141288"/>
                  <a:pt x="30990" y="70909"/>
                  <a:pt x="32577" y="104776"/>
                </a:cubicBezTo>
                <a:cubicBezTo>
                  <a:pt x="34164" y="138643"/>
                  <a:pt x="30460" y="275168"/>
                  <a:pt x="29402" y="327026"/>
                </a:cubicBezTo>
                <a:cubicBezTo>
                  <a:pt x="28344" y="378884"/>
                  <a:pt x="25169" y="418043"/>
                  <a:pt x="26227" y="415926"/>
                </a:cubicBezTo>
                <a:cubicBezTo>
                  <a:pt x="27285" y="413809"/>
                  <a:pt x="33106" y="305859"/>
                  <a:pt x="35752" y="314326"/>
                </a:cubicBezTo>
                <a:cubicBezTo>
                  <a:pt x="38398" y="322793"/>
                  <a:pt x="37869" y="446618"/>
                  <a:pt x="42102" y="466726"/>
                </a:cubicBezTo>
                <a:cubicBezTo>
                  <a:pt x="46335" y="486834"/>
                  <a:pt x="48981" y="425451"/>
                  <a:pt x="61152" y="434976"/>
                </a:cubicBezTo>
                <a:cubicBezTo>
                  <a:pt x="73323" y="444501"/>
                  <a:pt x="107719" y="513822"/>
                  <a:pt x="115127" y="523876"/>
                </a:cubicBezTo>
                <a:cubicBezTo>
                  <a:pt x="122535" y="533930"/>
                  <a:pt x="97664" y="474664"/>
                  <a:pt x="105602" y="495301"/>
                </a:cubicBezTo>
                <a:cubicBezTo>
                  <a:pt x="113539" y="515939"/>
                  <a:pt x="143173" y="604839"/>
                  <a:pt x="162752" y="647701"/>
                </a:cubicBezTo>
                <a:cubicBezTo>
                  <a:pt x="182331" y="690564"/>
                  <a:pt x="220431" y="748772"/>
                  <a:pt x="223077" y="752476"/>
                </a:cubicBezTo>
                <a:cubicBezTo>
                  <a:pt x="225723" y="756180"/>
                  <a:pt x="198206" y="721784"/>
                  <a:pt x="178627" y="669926"/>
                </a:cubicBezTo>
                <a:cubicBezTo>
                  <a:pt x="159048" y="618068"/>
                  <a:pt x="117773" y="473605"/>
                  <a:pt x="105602" y="441326"/>
                </a:cubicBezTo>
                <a:cubicBezTo>
                  <a:pt x="93431" y="409047"/>
                  <a:pt x="113539" y="482072"/>
                  <a:pt x="105602" y="476251"/>
                </a:cubicBezTo>
                <a:cubicBezTo>
                  <a:pt x="97665" y="470430"/>
                  <a:pt x="68560" y="439739"/>
                  <a:pt x="57977" y="406401"/>
                </a:cubicBezTo>
                <a:cubicBezTo>
                  <a:pt x="47394" y="373064"/>
                  <a:pt x="38927" y="301626"/>
                  <a:pt x="42102" y="276226"/>
                </a:cubicBezTo>
                <a:cubicBezTo>
                  <a:pt x="45277" y="250826"/>
                  <a:pt x="75440" y="259293"/>
                  <a:pt x="77027" y="254001"/>
                </a:cubicBezTo>
                <a:cubicBezTo>
                  <a:pt x="78614" y="248709"/>
                  <a:pt x="54802" y="256647"/>
                  <a:pt x="51627" y="244476"/>
                </a:cubicBezTo>
                <a:cubicBezTo>
                  <a:pt x="48452" y="232305"/>
                  <a:pt x="59564" y="181505"/>
                  <a:pt x="57977" y="180976"/>
                </a:cubicBezTo>
                <a:cubicBezTo>
                  <a:pt x="56390" y="180447"/>
                  <a:pt x="44748" y="249768"/>
                  <a:pt x="42102" y="241301"/>
                </a:cubicBezTo>
                <a:cubicBezTo>
                  <a:pt x="39456" y="232834"/>
                  <a:pt x="14056" y="164043"/>
                  <a:pt x="42102" y="130176"/>
                </a:cubicBezTo>
                <a:cubicBezTo>
                  <a:pt x="70148" y="96309"/>
                  <a:pt x="217256" y="39688"/>
                  <a:pt x="210377" y="38101"/>
                </a:cubicBezTo>
                <a:cubicBezTo>
                  <a:pt x="203498" y="36514"/>
                  <a:pt x="14056" y="122238"/>
                  <a:pt x="827" y="120651"/>
                </a:cubicBezTo>
                <a:cubicBezTo>
                  <a:pt x="-12402" y="119064"/>
                  <a:pt x="137352" y="-528"/>
                  <a:pt x="14052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4" name="フリーフォーム 223">
            <a:extLst>
              <a:ext uri="{FF2B5EF4-FFF2-40B4-BE49-F238E27FC236}">
                <a16:creationId xmlns:a16="http://schemas.microsoft.com/office/drawing/2014/main" id="{C3CFBC9E-C754-970C-BDB7-33AAAA392773}"/>
              </a:ext>
            </a:extLst>
          </p:cNvPr>
          <p:cNvSpPr/>
          <p:nvPr/>
        </p:nvSpPr>
        <p:spPr>
          <a:xfrm>
            <a:off x="3702019" y="4946647"/>
            <a:ext cx="164630" cy="229213"/>
          </a:xfrm>
          <a:custGeom>
            <a:avLst/>
            <a:gdLst>
              <a:gd name="connsiteX0" fmla="*/ 31 w 164630"/>
              <a:gd name="connsiteY0" fmla="*/ 3 h 229213"/>
              <a:gd name="connsiteX1" fmla="*/ 63531 w 164630"/>
              <a:gd name="connsiteY1" fmla="*/ 73028 h 229213"/>
              <a:gd name="connsiteX2" fmla="*/ 31781 w 164630"/>
              <a:gd name="connsiteY2" fmla="*/ 200028 h 229213"/>
              <a:gd name="connsiteX3" fmla="*/ 44481 w 164630"/>
              <a:gd name="connsiteY3" fmla="*/ 177803 h 229213"/>
              <a:gd name="connsiteX4" fmla="*/ 28606 w 164630"/>
              <a:gd name="connsiteY4" fmla="*/ 219078 h 229213"/>
              <a:gd name="connsiteX5" fmla="*/ 149256 w 164630"/>
              <a:gd name="connsiteY5" fmla="*/ 171453 h 229213"/>
              <a:gd name="connsiteX6" fmla="*/ 161956 w 164630"/>
              <a:gd name="connsiteY6" fmla="*/ 168278 h 229213"/>
              <a:gd name="connsiteX7" fmla="*/ 139731 w 164630"/>
              <a:gd name="connsiteY7" fmla="*/ 114303 h 229213"/>
              <a:gd name="connsiteX8" fmla="*/ 158781 w 164630"/>
              <a:gd name="connsiteY8" fmla="*/ 165103 h 229213"/>
              <a:gd name="connsiteX9" fmla="*/ 88931 w 164630"/>
              <a:gd name="connsiteY9" fmla="*/ 228603 h 229213"/>
              <a:gd name="connsiteX10" fmla="*/ 92106 w 164630"/>
              <a:gd name="connsiteY10" fmla="*/ 196853 h 229213"/>
              <a:gd name="connsiteX11" fmla="*/ 28606 w 164630"/>
              <a:gd name="connsiteY11" fmla="*/ 190503 h 229213"/>
              <a:gd name="connsiteX12" fmla="*/ 111156 w 164630"/>
              <a:gd name="connsiteY12" fmla="*/ 88903 h 229213"/>
              <a:gd name="connsiteX13" fmla="*/ 73056 w 164630"/>
              <a:gd name="connsiteY13" fmla="*/ 111128 h 229213"/>
              <a:gd name="connsiteX14" fmla="*/ 73056 w 164630"/>
              <a:gd name="connsiteY14" fmla="*/ 69853 h 229213"/>
              <a:gd name="connsiteX15" fmla="*/ 31 w 164630"/>
              <a:gd name="connsiteY15" fmla="*/ 3 h 22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4630" h="229213">
                <a:moveTo>
                  <a:pt x="31" y="3"/>
                </a:moveTo>
                <a:cubicBezTo>
                  <a:pt x="-1556" y="532"/>
                  <a:pt x="58239" y="39691"/>
                  <a:pt x="63531" y="73028"/>
                </a:cubicBezTo>
                <a:cubicBezTo>
                  <a:pt x="68823" y="106365"/>
                  <a:pt x="34956" y="182566"/>
                  <a:pt x="31781" y="200028"/>
                </a:cubicBezTo>
                <a:cubicBezTo>
                  <a:pt x="28606" y="217491"/>
                  <a:pt x="45010" y="174628"/>
                  <a:pt x="44481" y="177803"/>
                </a:cubicBezTo>
                <a:cubicBezTo>
                  <a:pt x="43952" y="180978"/>
                  <a:pt x="11144" y="220136"/>
                  <a:pt x="28606" y="219078"/>
                </a:cubicBezTo>
                <a:cubicBezTo>
                  <a:pt x="46068" y="218020"/>
                  <a:pt x="149256" y="171453"/>
                  <a:pt x="149256" y="171453"/>
                </a:cubicBezTo>
                <a:cubicBezTo>
                  <a:pt x="171481" y="162986"/>
                  <a:pt x="163544" y="177803"/>
                  <a:pt x="161956" y="168278"/>
                </a:cubicBezTo>
                <a:cubicBezTo>
                  <a:pt x="160369" y="158753"/>
                  <a:pt x="140260" y="114832"/>
                  <a:pt x="139731" y="114303"/>
                </a:cubicBezTo>
                <a:cubicBezTo>
                  <a:pt x="139202" y="113774"/>
                  <a:pt x="167248" y="146053"/>
                  <a:pt x="158781" y="165103"/>
                </a:cubicBezTo>
                <a:cubicBezTo>
                  <a:pt x="150314" y="184153"/>
                  <a:pt x="100044" y="223311"/>
                  <a:pt x="88931" y="228603"/>
                </a:cubicBezTo>
                <a:cubicBezTo>
                  <a:pt x="77819" y="233895"/>
                  <a:pt x="102160" y="203203"/>
                  <a:pt x="92106" y="196853"/>
                </a:cubicBezTo>
                <a:cubicBezTo>
                  <a:pt x="82052" y="190503"/>
                  <a:pt x="25431" y="208495"/>
                  <a:pt x="28606" y="190503"/>
                </a:cubicBezTo>
                <a:cubicBezTo>
                  <a:pt x="31781" y="172511"/>
                  <a:pt x="103748" y="102132"/>
                  <a:pt x="111156" y="88903"/>
                </a:cubicBezTo>
                <a:cubicBezTo>
                  <a:pt x="118564" y="75674"/>
                  <a:pt x="79406" y="114303"/>
                  <a:pt x="73056" y="111128"/>
                </a:cubicBezTo>
                <a:cubicBezTo>
                  <a:pt x="66706" y="107953"/>
                  <a:pt x="82052" y="86257"/>
                  <a:pt x="73056" y="69853"/>
                </a:cubicBezTo>
                <a:cubicBezTo>
                  <a:pt x="64060" y="53449"/>
                  <a:pt x="1618" y="-526"/>
                  <a:pt x="31" y="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5" name="フリーフォーム 224">
            <a:extLst>
              <a:ext uri="{FF2B5EF4-FFF2-40B4-BE49-F238E27FC236}">
                <a16:creationId xmlns:a16="http://schemas.microsoft.com/office/drawing/2014/main" id="{63212B7C-3C30-01EF-CB45-C52B58906536}"/>
              </a:ext>
            </a:extLst>
          </p:cNvPr>
          <p:cNvSpPr/>
          <p:nvPr/>
        </p:nvSpPr>
        <p:spPr>
          <a:xfrm>
            <a:off x="3576814" y="4937121"/>
            <a:ext cx="115460" cy="523727"/>
          </a:xfrm>
          <a:custGeom>
            <a:avLst/>
            <a:gdLst>
              <a:gd name="connsiteX0" fmla="*/ 103011 w 115460"/>
              <a:gd name="connsiteY0" fmla="*/ 4 h 523727"/>
              <a:gd name="connsiteX1" fmla="*/ 109361 w 115460"/>
              <a:gd name="connsiteY1" fmla="*/ 66679 h 523727"/>
              <a:gd name="connsiteX2" fmla="*/ 1411 w 115460"/>
              <a:gd name="connsiteY2" fmla="*/ 187329 h 523727"/>
              <a:gd name="connsiteX3" fmla="*/ 49036 w 115460"/>
              <a:gd name="connsiteY3" fmla="*/ 152404 h 523727"/>
              <a:gd name="connsiteX4" fmla="*/ 68086 w 115460"/>
              <a:gd name="connsiteY4" fmla="*/ 196854 h 523727"/>
              <a:gd name="connsiteX5" fmla="*/ 83961 w 115460"/>
              <a:gd name="connsiteY5" fmla="*/ 333379 h 523727"/>
              <a:gd name="connsiteX6" fmla="*/ 87136 w 115460"/>
              <a:gd name="connsiteY6" fmla="*/ 301629 h 523727"/>
              <a:gd name="connsiteX7" fmla="*/ 90311 w 115460"/>
              <a:gd name="connsiteY7" fmla="*/ 517529 h 523727"/>
              <a:gd name="connsiteX8" fmla="*/ 90311 w 115460"/>
              <a:gd name="connsiteY8" fmla="*/ 447679 h 523727"/>
              <a:gd name="connsiteX9" fmla="*/ 36336 w 115460"/>
              <a:gd name="connsiteY9" fmla="*/ 266704 h 523727"/>
              <a:gd name="connsiteX10" fmla="*/ 83961 w 115460"/>
              <a:gd name="connsiteY10" fmla="*/ 384179 h 523727"/>
              <a:gd name="connsiteX11" fmla="*/ 83961 w 115460"/>
              <a:gd name="connsiteY11" fmla="*/ 288929 h 523727"/>
              <a:gd name="connsiteX12" fmla="*/ 77611 w 115460"/>
              <a:gd name="connsiteY12" fmla="*/ 209554 h 523727"/>
              <a:gd name="connsiteX13" fmla="*/ 112536 w 115460"/>
              <a:gd name="connsiteY13" fmla="*/ 149229 h 523727"/>
              <a:gd name="connsiteX14" fmla="*/ 68086 w 115460"/>
              <a:gd name="connsiteY14" fmla="*/ 203204 h 523727"/>
              <a:gd name="connsiteX15" fmla="*/ 49036 w 115460"/>
              <a:gd name="connsiteY15" fmla="*/ 158754 h 523727"/>
              <a:gd name="connsiteX16" fmla="*/ 112536 w 115460"/>
              <a:gd name="connsiteY16" fmla="*/ 63504 h 523727"/>
              <a:gd name="connsiteX17" fmla="*/ 103011 w 115460"/>
              <a:gd name="connsiteY17" fmla="*/ 4 h 523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5460" h="523727">
                <a:moveTo>
                  <a:pt x="103011" y="4"/>
                </a:moveTo>
                <a:cubicBezTo>
                  <a:pt x="102482" y="533"/>
                  <a:pt x="126294" y="35458"/>
                  <a:pt x="109361" y="66679"/>
                </a:cubicBezTo>
                <a:cubicBezTo>
                  <a:pt x="92428" y="97900"/>
                  <a:pt x="11465" y="173042"/>
                  <a:pt x="1411" y="187329"/>
                </a:cubicBezTo>
                <a:cubicBezTo>
                  <a:pt x="-8643" y="201616"/>
                  <a:pt x="37924" y="150817"/>
                  <a:pt x="49036" y="152404"/>
                </a:cubicBezTo>
                <a:cubicBezTo>
                  <a:pt x="60148" y="153991"/>
                  <a:pt x="62265" y="166691"/>
                  <a:pt x="68086" y="196854"/>
                </a:cubicBezTo>
                <a:cubicBezTo>
                  <a:pt x="73907" y="227017"/>
                  <a:pt x="80786" y="315917"/>
                  <a:pt x="83961" y="333379"/>
                </a:cubicBezTo>
                <a:cubicBezTo>
                  <a:pt x="87136" y="350842"/>
                  <a:pt x="86078" y="270937"/>
                  <a:pt x="87136" y="301629"/>
                </a:cubicBezTo>
                <a:cubicBezTo>
                  <a:pt x="88194" y="332321"/>
                  <a:pt x="89782" y="493187"/>
                  <a:pt x="90311" y="517529"/>
                </a:cubicBezTo>
                <a:cubicBezTo>
                  <a:pt x="90840" y="541871"/>
                  <a:pt x="99307" y="489483"/>
                  <a:pt x="90311" y="447679"/>
                </a:cubicBezTo>
                <a:cubicBezTo>
                  <a:pt x="81315" y="405875"/>
                  <a:pt x="37394" y="277287"/>
                  <a:pt x="36336" y="266704"/>
                </a:cubicBezTo>
                <a:cubicBezTo>
                  <a:pt x="35278" y="256121"/>
                  <a:pt x="76024" y="380475"/>
                  <a:pt x="83961" y="384179"/>
                </a:cubicBezTo>
                <a:cubicBezTo>
                  <a:pt x="91898" y="387883"/>
                  <a:pt x="85019" y="318033"/>
                  <a:pt x="83961" y="288929"/>
                </a:cubicBezTo>
                <a:cubicBezTo>
                  <a:pt x="82903" y="259825"/>
                  <a:pt x="72848" y="232837"/>
                  <a:pt x="77611" y="209554"/>
                </a:cubicBezTo>
                <a:cubicBezTo>
                  <a:pt x="82373" y="186271"/>
                  <a:pt x="114124" y="150287"/>
                  <a:pt x="112536" y="149229"/>
                </a:cubicBezTo>
                <a:cubicBezTo>
                  <a:pt x="110948" y="148171"/>
                  <a:pt x="78669" y="201617"/>
                  <a:pt x="68086" y="203204"/>
                </a:cubicBezTo>
                <a:cubicBezTo>
                  <a:pt x="57503" y="204792"/>
                  <a:pt x="41628" y="182037"/>
                  <a:pt x="49036" y="158754"/>
                </a:cubicBezTo>
                <a:cubicBezTo>
                  <a:pt x="56444" y="135471"/>
                  <a:pt x="102482" y="84671"/>
                  <a:pt x="112536" y="63504"/>
                </a:cubicBezTo>
                <a:cubicBezTo>
                  <a:pt x="122590" y="42337"/>
                  <a:pt x="103540" y="-525"/>
                  <a:pt x="103011" y="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6" name="フリーフォーム 225">
            <a:extLst>
              <a:ext uri="{FF2B5EF4-FFF2-40B4-BE49-F238E27FC236}">
                <a16:creationId xmlns:a16="http://schemas.microsoft.com/office/drawing/2014/main" id="{6C45832B-0FD2-43C4-3CC7-AF2871258E0F}"/>
              </a:ext>
            </a:extLst>
          </p:cNvPr>
          <p:cNvSpPr/>
          <p:nvPr/>
        </p:nvSpPr>
        <p:spPr>
          <a:xfrm>
            <a:off x="3688562" y="5130800"/>
            <a:ext cx="188117" cy="303156"/>
          </a:xfrm>
          <a:custGeom>
            <a:avLst/>
            <a:gdLst>
              <a:gd name="connsiteX0" fmla="*/ 188113 w 188117"/>
              <a:gd name="connsiteY0" fmla="*/ 0 h 303156"/>
              <a:gd name="connsiteX1" fmla="*/ 10313 w 188117"/>
              <a:gd name="connsiteY1" fmla="*/ 85725 h 303156"/>
              <a:gd name="connsiteX2" fmla="*/ 19838 w 188117"/>
              <a:gd name="connsiteY2" fmla="*/ 85725 h 303156"/>
              <a:gd name="connsiteX3" fmla="*/ 7138 w 188117"/>
              <a:gd name="connsiteY3" fmla="*/ 190500 h 303156"/>
              <a:gd name="connsiteX4" fmla="*/ 13488 w 188117"/>
              <a:gd name="connsiteY4" fmla="*/ 301625 h 303156"/>
              <a:gd name="connsiteX5" fmla="*/ 13488 w 188117"/>
              <a:gd name="connsiteY5" fmla="*/ 104775 h 303156"/>
              <a:gd name="connsiteX6" fmla="*/ 7138 w 188117"/>
              <a:gd name="connsiteY6" fmla="*/ 196850 h 303156"/>
              <a:gd name="connsiteX7" fmla="*/ 57938 w 188117"/>
              <a:gd name="connsiteY7" fmla="*/ 107950 h 303156"/>
              <a:gd name="connsiteX8" fmla="*/ 19838 w 188117"/>
              <a:gd name="connsiteY8" fmla="*/ 142875 h 303156"/>
              <a:gd name="connsiteX9" fmla="*/ 26188 w 188117"/>
              <a:gd name="connsiteY9" fmla="*/ 73025 h 303156"/>
              <a:gd name="connsiteX10" fmla="*/ 48413 w 188117"/>
              <a:gd name="connsiteY10" fmla="*/ 66675 h 303156"/>
              <a:gd name="connsiteX11" fmla="*/ 3963 w 188117"/>
              <a:gd name="connsiteY11" fmla="*/ 85725 h 303156"/>
              <a:gd name="connsiteX12" fmla="*/ 188113 w 188117"/>
              <a:gd name="connsiteY12" fmla="*/ 0 h 303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117" h="303156">
                <a:moveTo>
                  <a:pt x="188113" y="0"/>
                </a:moveTo>
                <a:cubicBezTo>
                  <a:pt x="189171" y="0"/>
                  <a:pt x="10313" y="85725"/>
                  <a:pt x="10313" y="85725"/>
                </a:cubicBezTo>
                <a:cubicBezTo>
                  <a:pt x="-17733" y="100013"/>
                  <a:pt x="20367" y="68263"/>
                  <a:pt x="19838" y="85725"/>
                </a:cubicBezTo>
                <a:cubicBezTo>
                  <a:pt x="19309" y="103187"/>
                  <a:pt x="8196" y="154517"/>
                  <a:pt x="7138" y="190500"/>
                </a:cubicBezTo>
                <a:cubicBezTo>
                  <a:pt x="6080" y="226483"/>
                  <a:pt x="12430" y="315912"/>
                  <a:pt x="13488" y="301625"/>
                </a:cubicBezTo>
                <a:cubicBezTo>
                  <a:pt x="14546" y="287338"/>
                  <a:pt x="14546" y="122237"/>
                  <a:pt x="13488" y="104775"/>
                </a:cubicBezTo>
                <a:cubicBezTo>
                  <a:pt x="12430" y="87313"/>
                  <a:pt x="-270" y="196321"/>
                  <a:pt x="7138" y="196850"/>
                </a:cubicBezTo>
                <a:cubicBezTo>
                  <a:pt x="14546" y="197379"/>
                  <a:pt x="55821" y="116946"/>
                  <a:pt x="57938" y="107950"/>
                </a:cubicBezTo>
                <a:cubicBezTo>
                  <a:pt x="60055" y="98954"/>
                  <a:pt x="25130" y="148696"/>
                  <a:pt x="19838" y="142875"/>
                </a:cubicBezTo>
                <a:cubicBezTo>
                  <a:pt x="14546" y="137054"/>
                  <a:pt x="21425" y="85725"/>
                  <a:pt x="26188" y="73025"/>
                </a:cubicBezTo>
                <a:cubicBezTo>
                  <a:pt x="30951" y="60325"/>
                  <a:pt x="52117" y="64558"/>
                  <a:pt x="48413" y="66675"/>
                </a:cubicBezTo>
                <a:cubicBezTo>
                  <a:pt x="44709" y="68792"/>
                  <a:pt x="-11912" y="94192"/>
                  <a:pt x="3963" y="85725"/>
                </a:cubicBezTo>
                <a:cubicBezTo>
                  <a:pt x="19838" y="77258"/>
                  <a:pt x="187055" y="0"/>
                  <a:pt x="1881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7" name="フリーフォーム 226">
            <a:extLst>
              <a:ext uri="{FF2B5EF4-FFF2-40B4-BE49-F238E27FC236}">
                <a16:creationId xmlns:a16="http://schemas.microsoft.com/office/drawing/2014/main" id="{2144B16F-6D0C-4F8D-DE4E-11AB1874E673}"/>
              </a:ext>
            </a:extLst>
          </p:cNvPr>
          <p:cNvSpPr/>
          <p:nvPr/>
        </p:nvSpPr>
        <p:spPr>
          <a:xfrm>
            <a:off x="3768715" y="5159179"/>
            <a:ext cx="152571" cy="165304"/>
          </a:xfrm>
          <a:custGeom>
            <a:avLst/>
            <a:gdLst>
              <a:gd name="connsiteX0" fmla="*/ 152410 w 152571"/>
              <a:gd name="connsiteY0" fmla="*/ 196 h 165304"/>
              <a:gd name="connsiteX1" fmla="*/ 85735 w 152571"/>
              <a:gd name="connsiteY1" fmla="*/ 41471 h 165304"/>
              <a:gd name="connsiteX2" fmla="*/ 10 w 152571"/>
              <a:gd name="connsiteY2" fmla="*/ 165296 h 165304"/>
              <a:gd name="connsiteX3" fmla="*/ 79385 w 152571"/>
              <a:gd name="connsiteY3" fmla="*/ 35121 h 165304"/>
              <a:gd name="connsiteX4" fmla="*/ 3185 w 152571"/>
              <a:gd name="connsiteY4" fmla="*/ 28771 h 165304"/>
              <a:gd name="connsiteX5" fmla="*/ 66685 w 152571"/>
              <a:gd name="connsiteY5" fmla="*/ 25596 h 165304"/>
              <a:gd name="connsiteX6" fmla="*/ 152410 w 152571"/>
              <a:gd name="connsiteY6" fmla="*/ 196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571" h="165304">
                <a:moveTo>
                  <a:pt x="152410" y="196"/>
                </a:moveTo>
                <a:cubicBezTo>
                  <a:pt x="155585" y="2842"/>
                  <a:pt x="111135" y="13954"/>
                  <a:pt x="85735" y="41471"/>
                </a:cubicBezTo>
                <a:cubicBezTo>
                  <a:pt x="60335" y="68988"/>
                  <a:pt x="1068" y="166354"/>
                  <a:pt x="10" y="165296"/>
                </a:cubicBezTo>
                <a:cubicBezTo>
                  <a:pt x="-1048" y="164238"/>
                  <a:pt x="78856" y="57875"/>
                  <a:pt x="79385" y="35121"/>
                </a:cubicBezTo>
                <a:cubicBezTo>
                  <a:pt x="79914" y="12367"/>
                  <a:pt x="5302" y="30359"/>
                  <a:pt x="3185" y="28771"/>
                </a:cubicBezTo>
                <a:cubicBezTo>
                  <a:pt x="1068" y="27183"/>
                  <a:pt x="45518" y="28771"/>
                  <a:pt x="66685" y="25596"/>
                </a:cubicBezTo>
                <a:cubicBezTo>
                  <a:pt x="87852" y="22421"/>
                  <a:pt x="149235" y="-2450"/>
                  <a:pt x="152410" y="1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8" name="フリーフォーム 227">
            <a:extLst>
              <a:ext uri="{FF2B5EF4-FFF2-40B4-BE49-F238E27FC236}">
                <a16:creationId xmlns:a16="http://schemas.microsoft.com/office/drawing/2014/main" id="{5C3B0782-03A4-7019-D6F8-EA452ED5DC41}"/>
              </a:ext>
            </a:extLst>
          </p:cNvPr>
          <p:cNvSpPr/>
          <p:nvPr/>
        </p:nvSpPr>
        <p:spPr>
          <a:xfrm>
            <a:off x="3679540" y="5479944"/>
            <a:ext cx="254879" cy="213188"/>
          </a:xfrm>
          <a:custGeom>
            <a:avLst/>
            <a:gdLst>
              <a:gd name="connsiteX0" fmla="*/ 285 w 254879"/>
              <a:gd name="connsiteY0" fmla="*/ 106 h 213188"/>
              <a:gd name="connsiteX1" fmla="*/ 38385 w 254879"/>
              <a:gd name="connsiteY1" fmla="*/ 108056 h 213188"/>
              <a:gd name="connsiteX2" fmla="*/ 95535 w 254879"/>
              <a:gd name="connsiteY2" fmla="*/ 171556 h 213188"/>
              <a:gd name="connsiteX3" fmla="*/ 89185 w 254879"/>
              <a:gd name="connsiteY3" fmla="*/ 152506 h 213188"/>
              <a:gd name="connsiteX4" fmla="*/ 139985 w 254879"/>
              <a:gd name="connsiteY4" fmla="*/ 168381 h 213188"/>
              <a:gd name="connsiteX5" fmla="*/ 178085 w 254879"/>
              <a:gd name="connsiteY5" fmla="*/ 139806 h 213188"/>
              <a:gd name="connsiteX6" fmla="*/ 254285 w 254879"/>
              <a:gd name="connsiteY6" fmla="*/ 212831 h 213188"/>
              <a:gd name="connsiteX7" fmla="*/ 213010 w 254879"/>
              <a:gd name="connsiteY7" fmla="*/ 165206 h 213188"/>
              <a:gd name="connsiteX8" fmla="*/ 203485 w 254879"/>
              <a:gd name="connsiteY8" fmla="*/ 108056 h 213188"/>
              <a:gd name="connsiteX9" fmla="*/ 190785 w 254879"/>
              <a:gd name="connsiteY9" fmla="*/ 146156 h 213188"/>
              <a:gd name="connsiteX10" fmla="*/ 114585 w 254879"/>
              <a:gd name="connsiteY10" fmla="*/ 142981 h 213188"/>
              <a:gd name="connsiteX11" fmla="*/ 89185 w 254879"/>
              <a:gd name="connsiteY11" fmla="*/ 117581 h 213188"/>
              <a:gd name="connsiteX12" fmla="*/ 133635 w 254879"/>
              <a:gd name="connsiteY12" fmla="*/ 158856 h 213188"/>
              <a:gd name="connsiteX13" fmla="*/ 89185 w 254879"/>
              <a:gd name="connsiteY13" fmla="*/ 127106 h 213188"/>
              <a:gd name="connsiteX14" fmla="*/ 66960 w 254879"/>
              <a:gd name="connsiteY14" fmla="*/ 82656 h 213188"/>
              <a:gd name="connsiteX15" fmla="*/ 79660 w 254879"/>
              <a:gd name="connsiteY15" fmla="*/ 139806 h 213188"/>
              <a:gd name="connsiteX16" fmla="*/ 38385 w 254879"/>
              <a:gd name="connsiteY16" fmla="*/ 98531 h 213188"/>
              <a:gd name="connsiteX17" fmla="*/ 60610 w 254879"/>
              <a:gd name="connsiteY17" fmla="*/ 149331 h 213188"/>
              <a:gd name="connsiteX18" fmla="*/ 22510 w 254879"/>
              <a:gd name="connsiteY18" fmla="*/ 89006 h 213188"/>
              <a:gd name="connsiteX19" fmla="*/ 285 w 254879"/>
              <a:gd name="connsiteY19" fmla="*/ 106 h 21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54879" h="213188">
                <a:moveTo>
                  <a:pt x="285" y="106"/>
                </a:moveTo>
                <a:cubicBezTo>
                  <a:pt x="2931" y="3281"/>
                  <a:pt x="22510" y="79481"/>
                  <a:pt x="38385" y="108056"/>
                </a:cubicBezTo>
                <a:cubicBezTo>
                  <a:pt x="54260" y="136631"/>
                  <a:pt x="87068" y="164148"/>
                  <a:pt x="95535" y="171556"/>
                </a:cubicBezTo>
                <a:cubicBezTo>
                  <a:pt x="104002" y="178964"/>
                  <a:pt x="81777" y="153035"/>
                  <a:pt x="89185" y="152506"/>
                </a:cubicBezTo>
                <a:cubicBezTo>
                  <a:pt x="96593" y="151977"/>
                  <a:pt x="125168" y="170498"/>
                  <a:pt x="139985" y="168381"/>
                </a:cubicBezTo>
                <a:cubicBezTo>
                  <a:pt x="154802" y="166264"/>
                  <a:pt x="159035" y="132398"/>
                  <a:pt x="178085" y="139806"/>
                </a:cubicBezTo>
                <a:cubicBezTo>
                  <a:pt x="197135" y="147214"/>
                  <a:pt x="248464" y="208598"/>
                  <a:pt x="254285" y="212831"/>
                </a:cubicBezTo>
                <a:cubicBezTo>
                  <a:pt x="260106" y="217064"/>
                  <a:pt x="221477" y="182668"/>
                  <a:pt x="213010" y="165206"/>
                </a:cubicBezTo>
                <a:cubicBezTo>
                  <a:pt x="204543" y="147744"/>
                  <a:pt x="207189" y="111231"/>
                  <a:pt x="203485" y="108056"/>
                </a:cubicBezTo>
                <a:cubicBezTo>
                  <a:pt x="199781" y="104881"/>
                  <a:pt x="205602" y="140335"/>
                  <a:pt x="190785" y="146156"/>
                </a:cubicBezTo>
                <a:cubicBezTo>
                  <a:pt x="175968" y="151977"/>
                  <a:pt x="131518" y="147743"/>
                  <a:pt x="114585" y="142981"/>
                </a:cubicBezTo>
                <a:cubicBezTo>
                  <a:pt x="97652" y="138219"/>
                  <a:pt x="86010" y="114935"/>
                  <a:pt x="89185" y="117581"/>
                </a:cubicBezTo>
                <a:cubicBezTo>
                  <a:pt x="92360" y="120227"/>
                  <a:pt x="133635" y="157269"/>
                  <a:pt x="133635" y="158856"/>
                </a:cubicBezTo>
                <a:cubicBezTo>
                  <a:pt x="133635" y="160443"/>
                  <a:pt x="100297" y="139806"/>
                  <a:pt x="89185" y="127106"/>
                </a:cubicBezTo>
                <a:cubicBezTo>
                  <a:pt x="78073" y="114406"/>
                  <a:pt x="68548" y="80539"/>
                  <a:pt x="66960" y="82656"/>
                </a:cubicBezTo>
                <a:cubicBezTo>
                  <a:pt x="65372" y="84773"/>
                  <a:pt x="84422" y="137160"/>
                  <a:pt x="79660" y="139806"/>
                </a:cubicBezTo>
                <a:cubicBezTo>
                  <a:pt x="74898" y="142452"/>
                  <a:pt x="41560" y="96944"/>
                  <a:pt x="38385" y="98531"/>
                </a:cubicBezTo>
                <a:cubicBezTo>
                  <a:pt x="35210" y="100118"/>
                  <a:pt x="63256" y="150919"/>
                  <a:pt x="60610" y="149331"/>
                </a:cubicBezTo>
                <a:cubicBezTo>
                  <a:pt x="57964" y="147744"/>
                  <a:pt x="30977" y="112289"/>
                  <a:pt x="22510" y="89006"/>
                </a:cubicBezTo>
                <a:cubicBezTo>
                  <a:pt x="14043" y="65723"/>
                  <a:pt x="-2361" y="-3069"/>
                  <a:pt x="285" y="10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9" name="フリーフォーム 228">
            <a:extLst>
              <a:ext uri="{FF2B5EF4-FFF2-40B4-BE49-F238E27FC236}">
                <a16:creationId xmlns:a16="http://schemas.microsoft.com/office/drawing/2014/main" id="{1105A75D-4058-1212-F2C0-0A61ED70EDD1}"/>
              </a:ext>
            </a:extLst>
          </p:cNvPr>
          <p:cNvSpPr/>
          <p:nvPr/>
        </p:nvSpPr>
        <p:spPr>
          <a:xfrm>
            <a:off x="3679663" y="5578371"/>
            <a:ext cx="236078" cy="149329"/>
          </a:xfrm>
          <a:custGeom>
            <a:avLst/>
            <a:gdLst>
              <a:gd name="connsiteX0" fmla="*/ 162 w 236078"/>
              <a:gd name="connsiteY0" fmla="*/ 104 h 149329"/>
              <a:gd name="connsiteX1" fmla="*/ 117637 w 236078"/>
              <a:gd name="connsiteY1" fmla="*/ 133454 h 149329"/>
              <a:gd name="connsiteX2" fmla="*/ 127162 w 236078"/>
              <a:gd name="connsiteY2" fmla="*/ 92179 h 149329"/>
              <a:gd name="connsiteX3" fmla="*/ 187487 w 236078"/>
              <a:gd name="connsiteY3" fmla="*/ 95354 h 149329"/>
              <a:gd name="connsiteX4" fmla="*/ 235112 w 236078"/>
              <a:gd name="connsiteY4" fmla="*/ 117579 h 149329"/>
              <a:gd name="connsiteX5" fmla="*/ 143037 w 236078"/>
              <a:gd name="connsiteY5" fmla="*/ 79479 h 149329"/>
              <a:gd name="connsiteX6" fmla="*/ 117637 w 236078"/>
              <a:gd name="connsiteY6" fmla="*/ 111229 h 149329"/>
              <a:gd name="connsiteX7" fmla="*/ 117637 w 236078"/>
              <a:gd name="connsiteY7" fmla="*/ 149329 h 149329"/>
              <a:gd name="connsiteX8" fmla="*/ 92237 w 236078"/>
              <a:gd name="connsiteY8" fmla="*/ 111229 h 149329"/>
              <a:gd name="connsiteX9" fmla="*/ 162 w 236078"/>
              <a:gd name="connsiteY9" fmla="*/ 104 h 149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6078" h="149329">
                <a:moveTo>
                  <a:pt x="162" y="104"/>
                </a:moveTo>
                <a:cubicBezTo>
                  <a:pt x="4395" y="3808"/>
                  <a:pt x="96470" y="118108"/>
                  <a:pt x="117637" y="133454"/>
                </a:cubicBezTo>
                <a:cubicBezTo>
                  <a:pt x="138804" y="148800"/>
                  <a:pt x="115520" y="98529"/>
                  <a:pt x="127162" y="92179"/>
                </a:cubicBezTo>
                <a:cubicBezTo>
                  <a:pt x="138804" y="85829"/>
                  <a:pt x="169495" y="91121"/>
                  <a:pt x="187487" y="95354"/>
                </a:cubicBezTo>
                <a:cubicBezTo>
                  <a:pt x="205479" y="99587"/>
                  <a:pt x="242520" y="120225"/>
                  <a:pt x="235112" y="117579"/>
                </a:cubicBezTo>
                <a:cubicBezTo>
                  <a:pt x="227704" y="114933"/>
                  <a:pt x="162616" y="80537"/>
                  <a:pt x="143037" y="79479"/>
                </a:cubicBezTo>
                <a:cubicBezTo>
                  <a:pt x="123458" y="78421"/>
                  <a:pt x="121870" y="99587"/>
                  <a:pt x="117637" y="111229"/>
                </a:cubicBezTo>
                <a:cubicBezTo>
                  <a:pt x="113404" y="122871"/>
                  <a:pt x="121870" y="149329"/>
                  <a:pt x="117637" y="149329"/>
                </a:cubicBezTo>
                <a:cubicBezTo>
                  <a:pt x="113404" y="149329"/>
                  <a:pt x="108641" y="129750"/>
                  <a:pt x="92237" y="111229"/>
                </a:cubicBezTo>
                <a:cubicBezTo>
                  <a:pt x="75833" y="92708"/>
                  <a:pt x="-4071" y="-3600"/>
                  <a:pt x="162" y="10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0" name="フリーフォーム 229">
            <a:extLst>
              <a:ext uri="{FF2B5EF4-FFF2-40B4-BE49-F238E27FC236}">
                <a16:creationId xmlns:a16="http://schemas.microsoft.com/office/drawing/2014/main" id="{672817E9-A5E1-1F61-A43D-A5CA6E2FD93F}"/>
              </a:ext>
            </a:extLst>
          </p:cNvPr>
          <p:cNvSpPr/>
          <p:nvPr/>
        </p:nvSpPr>
        <p:spPr>
          <a:xfrm>
            <a:off x="3682116" y="5748647"/>
            <a:ext cx="237408" cy="156296"/>
          </a:xfrm>
          <a:custGeom>
            <a:avLst/>
            <a:gdLst>
              <a:gd name="connsiteX0" fmla="*/ 7234 w 237408"/>
              <a:gd name="connsiteY0" fmla="*/ 7628 h 156296"/>
              <a:gd name="connsiteX1" fmla="*/ 226309 w 237408"/>
              <a:gd name="connsiteY1" fmla="*/ 147328 h 156296"/>
              <a:gd name="connsiteX2" fmla="*/ 207259 w 237408"/>
              <a:gd name="connsiteY2" fmla="*/ 128278 h 156296"/>
              <a:gd name="connsiteX3" fmla="*/ 226309 w 237408"/>
              <a:gd name="connsiteY3" fmla="*/ 13978 h 156296"/>
              <a:gd name="connsiteX4" fmla="*/ 200909 w 237408"/>
              <a:gd name="connsiteY4" fmla="*/ 121928 h 156296"/>
              <a:gd name="connsiteX5" fmla="*/ 143759 w 237408"/>
              <a:gd name="connsiteY5" fmla="*/ 83828 h 156296"/>
              <a:gd name="connsiteX6" fmla="*/ 165984 w 237408"/>
              <a:gd name="connsiteY6" fmla="*/ 96528 h 156296"/>
              <a:gd name="connsiteX7" fmla="*/ 61209 w 237408"/>
              <a:gd name="connsiteY7" fmla="*/ 26678 h 156296"/>
              <a:gd name="connsiteX8" fmla="*/ 7234 w 237408"/>
              <a:gd name="connsiteY8" fmla="*/ 7628 h 15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408" h="156296">
                <a:moveTo>
                  <a:pt x="7234" y="7628"/>
                </a:moveTo>
                <a:cubicBezTo>
                  <a:pt x="34751" y="27736"/>
                  <a:pt x="226309" y="147328"/>
                  <a:pt x="226309" y="147328"/>
                </a:cubicBezTo>
                <a:cubicBezTo>
                  <a:pt x="259647" y="167436"/>
                  <a:pt x="207259" y="150503"/>
                  <a:pt x="207259" y="128278"/>
                </a:cubicBezTo>
                <a:cubicBezTo>
                  <a:pt x="207259" y="106053"/>
                  <a:pt x="227367" y="15036"/>
                  <a:pt x="226309" y="13978"/>
                </a:cubicBezTo>
                <a:cubicBezTo>
                  <a:pt x="225251" y="12920"/>
                  <a:pt x="214667" y="110286"/>
                  <a:pt x="200909" y="121928"/>
                </a:cubicBezTo>
                <a:cubicBezTo>
                  <a:pt x="187151" y="133570"/>
                  <a:pt x="149580" y="88061"/>
                  <a:pt x="143759" y="83828"/>
                </a:cubicBezTo>
                <a:cubicBezTo>
                  <a:pt x="137938" y="79595"/>
                  <a:pt x="179742" y="106053"/>
                  <a:pt x="165984" y="96528"/>
                </a:cubicBezTo>
                <a:cubicBezTo>
                  <a:pt x="152226" y="87003"/>
                  <a:pt x="84492" y="41495"/>
                  <a:pt x="61209" y="26678"/>
                </a:cubicBezTo>
                <a:cubicBezTo>
                  <a:pt x="37926" y="11861"/>
                  <a:pt x="-20283" y="-12480"/>
                  <a:pt x="7234" y="76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1" name="フリーフォーム 230">
            <a:extLst>
              <a:ext uri="{FF2B5EF4-FFF2-40B4-BE49-F238E27FC236}">
                <a16:creationId xmlns:a16="http://schemas.microsoft.com/office/drawing/2014/main" id="{4C27B278-5E0C-4930-E782-9DE496B29ED7}"/>
              </a:ext>
            </a:extLst>
          </p:cNvPr>
          <p:cNvSpPr/>
          <p:nvPr/>
        </p:nvSpPr>
        <p:spPr>
          <a:xfrm>
            <a:off x="3473423" y="5372036"/>
            <a:ext cx="415968" cy="406649"/>
          </a:xfrm>
          <a:custGeom>
            <a:avLst/>
            <a:gdLst>
              <a:gd name="connsiteX0" fmla="*/ 27 w 415968"/>
              <a:gd name="connsiteY0" fmla="*/ 64 h 406649"/>
              <a:gd name="connsiteX1" fmla="*/ 149252 w 415968"/>
              <a:gd name="connsiteY1" fmla="*/ 187389 h 406649"/>
              <a:gd name="connsiteX2" fmla="*/ 282602 w 415968"/>
              <a:gd name="connsiteY2" fmla="*/ 377889 h 406649"/>
              <a:gd name="connsiteX3" fmla="*/ 282602 w 415968"/>
              <a:gd name="connsiteY3" fmla="*/ 365189 h 406649"/>
              <a:gd name="connsiteX4" fmla="*/ 346102 w 415968"/>
              <a:gd name="connsiteY4" fmla="*/ 406464 h 406649"/>
              <a:gd name="connsiteX5" fmla="*/ 355627 w 415968"/>
              <a:gd name="connsiteY5" fmla="*/ 381064 h 406649"/>
              <a:gd name="connsiteX6" fmla="*/ 415952 w 415968"/>
              <a:gd name="connsiteY6" fmla="*/ 396939 h 406649"/>
              <a:gd name="connsiteX7" fmla="*/ 349277 w 415968"/>
              <a:gd name="connsiteY7" fmla="*/ 390589 h 406649"/>
              <a:gd name="connsiteX8" fmla="*/ 285777 w 415968"/>
              <a:gd name="connsiteY8" fmla="*/ 371539 h 406649"/>
              <a:gd name="connsiteX9" fmla="*/ 104802 w 415968"/>
              <a:gd name="connsiteY9" fmla="*/ 98489 h 406649"/>
              <a:gd name="connsiteX10" fmla="*/ 136552 w 415968"/>
              <a:gd name="connsiteY10" fmla="*/ 165164 h 406649"/>
              <a:gd name="connsiteX11" fmla="*/ 27 w 415968"/>
              <a:gd name="connsiteY11" fmla="*/ 64 h 40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5968" h="406649">
                <a:moveTo>
                  <a:pt x="27" y="64"/>
                </a:moveTo>
                <a:cubicBezTo>
                  <a:pt x="2144" y="3768"/>
                  <a:pt x="102156" y="124418"/>
                  <a:pt x="149252" y="187389"/>
                </a:cubicBezTo>
                <a:cubicBezTo>
                  <a:pt x="196348" y="250360"/>
                  <a:pt x="282602" y="377889"/>
                  <a:pt x="282602" y="377889"/>
                </a:cubicBezTo>
                <a:cubicBezTo>
                  <a:pt x="304827" y="407522"/>
                  <a:pt x="272019" y="360427"/>
                  <a:pt x="282602" y="365189"/>
                </a:cubicBezTo>
                <a:cubicBezTo>
                  <a:pt x="293185" y="369952"/>
                  <a:pt x="333931" y="403818"/>
                  <a:pt x="346102" y="406464"/>
                </a:cubicBezTo>
                <a:cubicBezTo>
                  <a:pt x="358273" y="409110"/>
                  <a:pt x="343985" y="382651"/>
                  <a:pt x="355627" y="381064"/>
                </a:cubicBezTo>
                <a:cubicBezTo>
                  <a:pt x="367269" y="379477"/>
                  <a:pt x="417010" y="395351"/>
                  <a:pt x="415952" y="396939"/>
                </a:cubicBezTo>
                <a:cubicBezTo>
                  <a:pt x="414894" y="398527"/>
                  <a:pt x="370973" y="394822"/>
                  <a:pt x="349277" y="390589"/>
                </a:cubicBezTo>
                <a:cubicBezTo>
                  <a:pt x="327581" y="386356"/>
                  <a:pt x="326523" y="420222"/>
                  <a:pt x="285777" y="371539"/>
                </a:cubicBezTo>
                <a:cubicBezTo>
                  <a:pt x="245031" y="322856"/>
                  <a:pt x="129673" y="132885"/>
                  <a:pt x="104802" y="98489"/>
                </a:cubicBezTo>
                <a:cubicBezTo>
                  <a:pt x="79931" y="64093"/>
                  <a:pt x="155602" y="177864"/>
                  <a:pt x="136552" y="165164"/>
                </a:cubicBezTo>
                <a:cubicBezTo>
                  <a:pt x="117502" y="152464"/>
                  <a:pt x="-2090" y="-3640"/>
                  <a:pt x="27" y="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2" name="フリーフォーム 231">
            <a:extLst>
              <a:ext uri="{FF2B5EF4-FFF2-40B4-BE49-F238E27FC236}">
                <a16:creationId xmlns:a16="http://schemas.microsoft.com/office/drawing/2014/main" id="{FB68F3C7-CCE8-C344-F111-E8AA0BFD1F8A}"/>
              </a:ext>
            </a:extLst>
          </p:cNvPr>
          <p:cNvSpPr/>
          <p:nvPr/>
        </p:nvSpPr>
        <p:spPr>
          <a:xfrm>
            <a:off x="3905147" y="5375258"/>
            <a:ext cx="199276" cy="159010"/>
          </a:xfrm>
          <a:custGeom>
            <a:avLst/>
            <a:gdLst>
              <a:gd name="connsiteX0" fmla="*/ 98528 w 199276"/>
              <a:gd name="connsiteY0" fmla="*/ 17 h 159010"/>
              <a:gd name="connsiteX1" fmla="*/ 155678 w 199276"/>
              <a:gd name="connsiteY1" fmla="*/ 53992 h 159010"/>
              <a:gd name="connsiteX2" fmla="*/ 108053 w 199276"/>
              <a:gd name="connsiteY2" fmla="*/ 95267 h 159010"/>
              <a:gd name="connsiteX3" fmla="*/ 103 w 199276"/>
              <a:gd name="connsiteY3" fmla="*/ 158767 h 159010"/>
              <a:gd name="connsiteX4" fmla="*/ 89003 w 199276"/>
              <a:gd name="connsiteY4" fmla="*/ 117492 h 159010"/>
              <a:gd name="connsiteX5" fmla="*/ 127103 w 199276"/>
              <a:gd name="connsiteY5" fmla="*/ 127017 h 159010"/>
              <a:gd name="connsiteX6" fmla="*/ 101703 w 199276"/>
              <a:gd name="connsiteY6" fmla="*/ 133367 h 159010"/>
              <a:gd name="connsiteX7" fmla="*/ 139803 w 199276"/>
              <a:gd name="connsiteY7" fmla="*/ 92092 h 159010"/>
              <a:gd name="connsiteX8" fmla="*/ 98528 w 199276"/>
              <a:gd name="connsiteY8" fmla="*/ 107967 h 159010"/>
              <a:gd name="connsiteX9" fmla="*/ 196953 w 199276"/>
              <a:gd name="connsiteY9" fmla="*/ 25417 h 159010"/>
              <a:gd name="connsiteX10" fmla="*/ 165203 w 199276"/>
              <a:gd name="connsiteY10" fmla="*/ 47642 h 159010"/>
              <a:gd name="connsiteX11" fmla="*/ 98528 w 199276"/>
              <a:gd name="connsiteY11" fmla="*/ 17 h 15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9276" h="159010">
                <a:moveTo>
                  <a:pt x="98528" y="17"/>
                </a:moveTo>
                <a:cubicBezTo>
                  <a:pt x="96940" y="1075"/>
                  <a:pt x="154091" y="38117"/>
                  <a:pt x="155678" y="53992"/>
                </a:cubicBezTo>
                <a:cubicBezTo>
                  <a:pt x="157266" y="69867"/>
                  <a:pt x="133982" y="77805"/>
                  <a:pt x="108053" y="95267"/>
                </a:cubicBezTo>
                <a:cubicBezTo>
                  <a:pt x="82124" y="112729"/>
                  <a:pt x="3278" y="155063"/>
                  <a:pt x="103" y="158767"/>
                </a:cubicBezTo>
                <a:cubicBezTo>
                  <a:pt x="-3072" y="162471"/>
                  <a:pt x="67837" y="122784"/>
                  <a:pt x="89003" y="117492"/>
                </a:cubicBezTo>
                <a:cubicBezTo>
                  <a:pt x="110169" y="112200"/>
                  <a:pt x="124986" y="124371"/>
                  <a:pt x="127103" y="127017"/>
                </a:cubicBezTo>
                <a:cubicBezTo>
                  <a:pt x="129220" y="129663"/>
                  <a:pt x="99586" y="139188"/>
                  <a:pt x="101703" y="133367"/>
                </a:cubicBezTo>
                <a:cubicBezTo>
                  <a:pt x="103820" y="127546"/>
                  <a:pt x="140332" y="96325"/>
                  <a:pt x="139803" y="92092"/>
                </a:cubicBezTo>
                <a:cubicBezTo>
                  <a:pt x="139274" y="87859"/>
                  <a:pt x="89003" y="119080"/>
                  <a:pt x="98528" y="107967"/>
                </a:cubicBezTo>
                <a:cubicBezTo>
                  <a:pt x="108053" y="96855"/>
                  <a:pt x="185841" y="35471"/>
                  <a:pt x="196953" y="25417"/>
                </a:cubicBezTo>
                <a:cubicBezTo>
                  <a:pt x="208065" y="15363"/>
                  <a:pt x="176315" y="48700"/>
                  <a:pt x="165203" y="47642"/>
                </a:cubicBezTo>
                <a:cubicBezTo>
                  <a:pt x="154091" y="46584"/>
                  <a:pt x="100116" y="-1041"/>
                  <a:pt x="98528" y="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3" name="フリーフォーム 232">
            <a:extLst>
              <a:ext uri="{FF2B5EF4-FFF2-40B4-BE49-F238E27FC236}">
                <a16:creationId xmlns:a16="http://schemas.microsoft.com/office/drawing/2014/main" id="{91A69932-7C0A-7FAE-42C4-EC8A02FE932F}"/>
              </a:ext>
            </a:extLst>
          </p:cNvPr>
          <p:cNvSpPr/>
          <p:nvPr/>
        </p:nvSpPr>
        <p:spPr>
          <a:xfrm>
            <a:off x="3704868" y="5403850"/>
            <a:ext cx="212592" cy="200864"/>
          </a:xfrm>
          <a:custGeom>
            <a:avLst/>
            <a:gdLst>
              <a:gd name="connsiteX0" fmla="*/ 22582 w 212592"/>
              <a:gd name="connsiteY0" fmla="*/ 0 h 200864"/>
              <a:gd name="connsiteX1" fmla="*/ 9882 w 212592"/>
              <a:gd name="connsiteY1" fmla="*/ 76200 h 200864"/>
              <a:gd name="connsiteX2" fmla="*/ 98782 w 212592"/>
              <a:gd name="connsiteY2" fmla="*/ 177800 h 200864"/>
              <a:gd name="connsiteX3" fmla="*/ 41632 w 212592"/>
              <a:gd name="connsiteY3" fmla="*/ 136525 h 200864"/>
              <a:gd name="connsiteX4" fmla="*/ 209907 w 212592"/>
              <a:gd name="connsiteY4" fmla="*/ 200025 h 200864"/>
              <a:gd name="connsiteX5" fmla="*/ 149582 w 212592"/>
              <a:gd name="connsiteY5" fmla="*/ 174625 h 200864"/>
              <a:gd name="connsiteX6" fmla="*/ 19407 w 212592"/>
              <a:gd name="connsiteY6" fmla="*/ 117475 h 200864"/>
              <a:gd name="connsiteX7" fmla="*/ 357 w 212592"/>
              <a:gd name="connsiteY7" fmla="*/ 76200 h 200864"/>
              <a:gd name="connsiteX8" fmla="*/ 22582 w 212592"/>
              <a:gd name="connsiteY8" fmla="*/ 0 h 20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592" h="200864">
                <a:moveTo>
                  <a:pt x="22582" y="0"/>
                </a:moveTo>
                <a:cubicBezTo>
                  <a:pt x="24169" y="0"/>
                  <a:pt x="-2818" y="46567"/>
                  <a:pt x="9882" y="76200"/>
                </a:cubicBezTo>
                <a:cubicBezTo>
                  <a:pt x="22582" y="105833"/>
                  <a:pt x="93490" y="167746"/>
                  <a:pt x="98782" y="177800"/>
                </a:cubicBezTo>
                <a:cubicBezTo>
                  <a:pt x="104074" y="187854"/>
                  <a:pt x="23111" y="132821"/>
                  <a:pt x="41632" y="136525"/>
                </a:cubicBezTo>
                <a:cubicBezTo>
                  <a:pt x="60153" y="140229"/>
                  <a:pt x="191915" y="193675"/>
                  <a:pt x="209907" y="200025"/>
                </a:cubicBezTo>
                <a:cubicBezTo>
                  <a:pt x="227899" y="206375"/>
                  <a:pt x="149582" y="174625"/>
                  <a:pt x="149582" y="174625"/>
                </a:cubicBezTo>
                <a:cubicBezTo>
                  <a:pt x="117832" y="160867"/>
                  <a:pt x="44278" y="133879"/>
                  <a:pt x="19407" y="117475"/>
                </a:cubicBezTo>
                <a:cubicBezTo>
                  <a:pt x="-5464" y="101071"/>
                  <a:pt x="886" y="88900"/>
                  <a:pt x="357" y="76200"/>
                </a:cubicBezTo>
                <a:cubicBezTo>
                  <a:pt x="-172" y="63500"/>
                  <a:pt x="20995" y="0"/>
                  <a:pt x="2258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4" name="フリーフォーム 233">
            <a:extLst>
              <a:ext uri="{FF2B5EF4-FFF2-40B4-BE49-F238E27FC236}">
                <a16:creationId xmlns:a16="http://schemas.microsoft.com/office/drawing/2014/main" id="{C6084AC2-002D-3D41-ADB7-441B322C09B3}"/>
              </a:ext>
            </a:extLst>
          </p:cNvPr>
          <p:cNvSpPr/>
          <p:nvPr/>
        </p:nvSpPr>
        <p:spPr>
          <a:xfrm>
            <a:off x="4181473" y="5508586"/>
            <a:ext cx="104778" cy="184720"/>
          </a:xfrm>
          <a:custGeom>
            <a:avLst/>
            <a:gdLst>
              <a:gd name="connsiteX0" fmla="*/ 2 w 104778"/>
              <a:gd name="connsiteY0" fmla="*/ 39 h 184720"/>
              <a:gd name="connsiteX1" fmla="*/ 95252 w 104778"/>
              <a:gd name="connsiteY1" fmla="*/ 171489 h 184720"/>
              <a:gd name="connsiteX2" fmla="*/ 92077 w 104778"/>
              <a:gd name="connsiteY2" fmla="*/ 155614 h 184720"/>
              <a:gd name="connsiteX3" fmla="*/ 2 w 104778"/>
              <a:gd name="connsiteY3" fmla="*/ 39 h 18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8" h="184720">
                <a:moveTo>
                  <a:pt x="2" y="39"/>
                </a:moveTo>
                <a:cubicBezTo>
                  <a:pt x="531" y="2685"/>
                  <a:pt x="95252" y="171489"/>
                  <a:pt x="95252" y="171489"/>
                </a:cubicBezTo>
                <a:cubicBezTo>
                  <a:pt x="110598" y="197418"/>
                  <a:pt x="105835" y="181543"/>
                  <a:pt x="92077" y="155614"/>
                </a:cubicBezTo>
                <a:cubicBezTo>
                  <a:pt x="78319" y="129685"/>
                  <a:pt x="-527" y="-2607"/>
                  <a:pt x="2" y="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5" name="フリーフォーム 234">
            <a:extLst>
              <a:ext uri="{FF2B5EF4-FFF2-40B4-BE49-F238E27FC236}">
                <a16:creationId xmlns:a16="http://schemas.microsoft.com/office/drawing/2014/main" id="{6F3334B2-958D-41A6-0F56-04FA2BB232DA}"/>
              </a:ext>
            </a:extLst>
          </p:cNvPr>
          <p:cNvSpPr/>
          <p:nvPr/>
        </p:nvSpPr>
        <p:spPr>
          <a:xfrm>
            <a:off x="4101889" y="5692055"/>
            <a:ext cx="194513" cy="242200"/>
          </a:xfrm>
          <a:custGeom>
            <a:avLst/>
            <a:gdLst>
              <a:gd name="connsiteX0" fmla="*/ 193886 w 194513"/>
              <a:gd name="connsiteY0" fmla="*/ 720 h 242200"/>
              <a:gd name="connsiteX1" fmla="*/ 124036 w 194513"/>
              <a:gd name="connsiteY1" fmla="*/ 76920 h 242200"/>
              <a:gd name="connsiteX2" fmla="*/ 92286 w 194513"/>
              <a:gd name="connsiteY2" fmla="*/ 146770 h 242200"/>
              <a:gd name="connsiteX3" fmla="*/ 79586 w 194513"/>
              <a:gd name="connsiteY3" fmla="*/ 181695 h 242200"/>
              <a:gd name="connsiteX4" fmla="*/ 211 w 194513"/>
              <a:gd name="connsiteY4" fmla="*/ 242020 h 242200"/>
              <a:gd name="connsiteX5" fmla="*/ 57361 w 194513"/>
              <a:gd name="connsiteY5" fmla="*/ 197570 h 242200"/>
              <a:gd name="connsiteX6" fmla="*/ 89111 w 194513"/>
              <a:gd name="connsiteY6" fmla="*/ 121370 h 242200"/>
              <a:gd name="connsiteX7" fmla="*/ 79586 w 194513"/>
              <a:gd name="connsiteY7" fmla="*/ 124545 h 242200"/>
              <a:gd name="connsiteX8" fmla="*/ 193886 w 194513"/>
              <a:gd name="connsiteY8" fmla="*/ 720 h 24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513" h="242200">
                <a:moveTo>
                  <a:pt x="193886" y="720"/>
                </a:moveTo>
                <a:cubicBezTo>
                  <a:pt x="201294" y="-7218"/>
                  <a:pt x="140969" y="52578"/>
                  <a:pt x="124036" y="76920"/>
                </a:cubicBezTo>
                <a:cubicBezTo>
                  <a:pt x="107103" y="101262"/>
                  <a:pt x="99694" y="129308"/>
                  <a:pt x="92286" y="146770"/>
                </a:cubicBezTo>
                <a:cubicBezTo>
                  <a:pt x="84878" y="164232"/>
                  <a:pt x="94932" y="165820"/>
                  <a:pt x="79586" y="181695"/>
                </a:cubicBezTo>
                <a:cubicBezTo>
                  <a:pt x="64240" y="197570"/>
                  <a:pt x="3915" y="239374"/>
                  <a:pt x="211" y="242020"/>
                </a:cubicBezTo>
                <a:cubicBezTo>
                  <a:pt x="-3493" y="244666"/>
                  <a:pt x="42544" y="217678"/>
                  <a:pt x="57361" y="197570"/>
                </a:cubicBezTo>
                <a:cubicBezTo>
                  <a:pt x="72178" y="177462"/>
                  <a:pt x="85407" y="133541"/>
                  <a:pt x="89111" y="121370"/>
                </a:cubicBezTo>
                <a:cubicBezTo>
                  <a:pt x="92815" y="109199"/>
                  <a:pt x="66886" y="140949"/>
                  <a:pt x="79586" y="124545"/>
                </a:cubicBezTo>
                <a:cubicBezTo>
                  <a:pt x="92286" y="108141"/>
                  <a:pt x="186478" y="8658"/>
                  <a:pt x="193886" y="72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6" name="フリーフォーム 235">
            <a:extLst>
              <a:ext uri="{FF2B5EF4-FFF2-40B4-BE49-F238E27FC236}">
                <a16:creationId xmlns:a16="http://schemas.microsoft.com/office/drawing/2014/main" id="{0D90883A-FE37-D0D0-C660-B29D036E7ACE}"/>
              </a:ext>
            </a:extLst>
          </p:cNvPr>
          <p:cNvSpPr/>
          <p:nvPr/>
        </p:nvSpPr>
        <p:spPr>
          <a:xfrm>
            <a:off x="3924300" y="5476871"/>
            <a:ext cx="209550" cy="444050"/>
          </a:xfrm>
          <a:custGeom>
            <a:avLst/>
            <a:gdLst>
              <a:gd name="connsiteX0" fmla="*/ 200025 w 209550"/>
              <a:gd name="connsiteY0" fmla="*/ 4 h 444050"/>
              <a:gd name="connsiteX1" fmla="*/ 104775 w 209550"/>
              <a:gd name="connsiteY1" fmla="*/ 66679 h 444050"/>
              <a:gd name="connsiteX2" fmla="*/ 104775 w 209550"/>
              <a:gd name="connsiteY2" fmla="*/ 120654 h 444050"/>
              <a:gd name="connsiteX3" fmla="*/ 111125 w 209550"/>
              <a:gd name="connsiteY3" fmla="*/ 111129 h 444050"/>
              <a:gd name="connsiteX4" fmla="*/ 117475 w 209550"/>
              <a:gd name="connsiteY4" fmla="*/ 231779 h 444050"/>
              <a:gd name="connsiteX5" fmla="*/ 130175 w 209550"/>
              <a:gd name="connsiteY5" fmla="*/ 219079 h 444050"/>
              <a:gd name="connsiteX6" fmla="*/ 111125 w 209550"/>
              <a:gd name="connsiteY6" fmla="*/ 323854 h 444050"/>
              <a:gd name="connsiteX7" fmla="*/ 152400 w 209550"/>
              <a:gd name="connsiteY7" fmla="*/ 441329 h 444050"/>
              <a:gd name="connsiteX8" fmla="*/ 136525 w 209550"/>
              <a:gd name="connsiteY8" fmla="*/ 403229 h 444050"/>
              <a:gd name="connsiteX9" fmla="*/ 133350 w 209550"/>
              <a:gd name="connsiteY9" fmla="*/ 365129 h 444050"/>
              <a:gd name="connsiteX10" fmla="*/ 209550 w 209550"/>
              <a:gd name="connsiteY10" fmla="*/ 250829 h 444050"/>
              <a:gd name="connsiteX11" fmla="*/ 133350 w 209550"/>
              <a:gd name="connsiteY11" fmla="*/ 336554 h 444050"/>
              <a:gd name="connsiteX12" fmla="*/ 161925 w 209550"/>
              <a:gd name="connsiteY12" fmla="*/ 209554 h 444050"/>
              <a:gd name="connsiteX13" fmla="*/ 136525 w 209550"/>
              <a:gd name="connsiteY13" fmla="*/ 266704 h 444050"/>
              <a:gd name="connsiteX14" fmla="*/ 120650 w 209550"/>
              <a:gd name="connsiteY14" fmla="*/ 215904 h 444050"/>
              <a:gd name="connsiteX15" fmla="*/ 107950 w 209550"/>
              <a:gd name="connsiteY15" fmla="*/ 117479 h 444050"/>
              <a:gd name="connsiteX16" fmla="*/ 92075 w 209550"/>
              <a:gd name="connsiteY16" fmla="*/ 79379 h 444050"/>
              <a:gd name="connsiteX17" fmla="*/ 0 w 209550"/>
              <a:gd name="connsiteY17" fmla="*/ 85729 h 444050"/>
              <a:gd name="connsiteX18" fmla="*/ 92075 w 209550"/>
              <a:gd name="connsiteY18" fmla="*/ 69854 h 444050"/>
              <a:gd name="connsiteX19" fmla="*/ 200025 w 209550"/>
              <a:gd name="connsiteY19" fmla="*/ 4 h 44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9550" h="444050">
                <a:moveTo>
                  <a:pt x="200025" y="4"/>
                </a:moveTo>
                <a:cubicBezTo>
                  <a:pt x="202142" y="-525"/>
                  <a:pt x="120650" y="46571"/>
                  <a:pt x="104775" y="66679"/>
                </a:cubicBezTo>
                <a:cubicBezTo>
                  <a:pt x="88900" y="86787"/>
                  <a:pt x="103717" y="113246"/>
                  <a:pt x="104775" y="120654"/>
                </a:cubicBezTo>
                <a:cubicBezTo>
                  <a:pt x="105833" y="128062"/>
                  <a:pt x="109008" y="92608"/>
                  <a:pt x="111125" y="111129"/>
                </a:cubicBezTo>
                <a:cubicBezTo>
                  <a:pt x="113242" y="129650"/>
                  <a:pt x="114300" y="213787"/>
                  <a:pt x="117475" y="231779"/>
                </a:cubicBezTo>
                <a:cubicBezTo>
                  <a:pt x="120650" y="249771"/>
                  <a:pt x="131233" y="203733"/>
                  <a:pt x="130175" y="219079"/>
                </a:cubicBezTo>
                <a:cubicBezTo>
                  <a:pt x="129117" y="234425"/>
                  <a:pt x="107421" y="286812"/>
                  <a:pt x="111125" y="323854"/>
                </a:cubicBezTo>
                <a:cubicBezTo>
                  <a:pt x="114829" y="360896"/>
                  <a:pt x="148167" y="428100"/>
                  <a:pt x="152400" y="441329"/>
                </a:cubicBezTo>
                <a:cubicBezTo>
                  <a:pt x="156633" y="454558"/>
                  <a:pt x="139700" y="415929"/>
                  <a:pt x="136525" y="403229"/>
                </a:cubicBezTo>
                <a:cubicBezTo>
                  <a:pt x="133350" y="390529"/>
                  <a:pt x="121179" y="390529"/>
                  <a:pt x="133350" y="365129"/>
                </a:cubicBezTo>
                <a:cubicBezTo>
                  <a:pt x="145521" y="339729"/>
                  <a:pt x="209550" y="255591"/>
                  <a:pt x="209550" y="250829"/>
                </a:cubicBezTo>
                <a:cubicBezTo>
                  <a:pt x="209550" y="246067"/>
                  <a:pt x="141288" y="343433"/>
                  <a:pt x="133350" y="336554"/>
                </a:cubicBezTo>
                <a:cubicBezTo>
                  <a:pt x="125412" y="329675"/>
                  <a:pt x="161396" y="221196"/>
                  <a:pt x="161925" y="209554"/>
                </a:cubicBezTo>
                <a:cubicBezTo>
                  <a:pt x="162454" y="197912"/>
                  <a:pt x="143404" y="265646"/>
                  <a:pt x="136525" y="266704"/>
                </a:cubicBezTo>
                <a:cubicBezTo>
                  <a:pt x="129646" y="267762"/>
                  <a:pt x="125412" y="240775"/>
                  <a:pt x="120650" y="215904"/>
                </a:cubicBezTo>
                <a:cubicBezTo>
                  <a:pt x="115888" y="191033"/>
                  <a:pt x="112713" y="140233"/>
                  <a:pt x="107950" y="117479"/>
                </a:cubicBezTo>
                <a:cubicBezTo>
                  <a:pt x="103187" y="94725"/>
                  <a:pt x="110067" y="84671"/>
                  <a:pt x="92075" y="79379"/>
                </a:cubicBezTo>
                <a:cubicBezTo>
                  <a:pt x="74083" y="74087"/>
                  <a:pt x="0" y="87316"/>
                  <a:pt x="0" y="85729"/>
                </a:cubicBezTo>
                <a:cubicBezTo>
                  <a:pt x="0" y="84142"/>
                  <a:pt x="65088" y="81496"/>
                  <a:pt x="92075" y="69854"/>
                </a:cubicBezTo>
                <a:cubicBezTo>
                  <a:pt x="119062" y="58212"/>
                  <a:pt x="197908" y="533"/>
                  <a:pt x="200025" y="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7" name="フリーフォーム 236">
            <a:extLst>
              <a:ext uri="{FF2B5EF4-FFF2-40B4-BE49-F238E27FC236}">
                <a16:creationId xmlns:a16="http://schemas.microsoft.com/office/drawing/2014/main" id="{E11EB396-719A-783B-DD05-4E8A16AF75AD}"/>
              </a:ext>
            </a:extLst>
          </p:cNvPr>
          <p:cNvSpPr/>
          <p:nvPr/>
        </p:nvSpPr>
        <p:spPr>
          <a:xfrm>
            <a:off x="3911598" y="5553012"/>
            <a:ext cx="101097" cy="216030"/>
          </a:xfrm>
          <a:custGeom>
            <a:avLst/>
            <a:gdLst>
              <a:gd name="connsiteX0" fmla="*/ 44452 w 101097"/>
              <a:gd name="connsiteY0" fmla="*/ 63 h 216030"/>
              <a:gd name="connsiteX1" fmla="*/ 15877 w 101097"/>
              <a:gd name="connsiteY1" fmla="*/ 98488 h 216030"/>
              <a:gd name="connsiteX2" fmla="*/ 82552 w 101097"/>
              <a:gd name="connsiteY2" fmla="*/ 120713 h 216030"/>
              <a:gd name="connsiteX3" fmla="*/ 44452 w 101097"/>
              <a:gd name="connsiteY3" fmla="*/ 130238 h 216030"/>
              <a:gd name="connsiteX4" fmla="*/ 85727 w 101097"/>
              <a:gd name="connsiteY4" fmla="*/ 177863 h 216030"/>
              <a:gd name="connsiteX5" fmla="*/ 95252 w 101097"/>
              <a:gd name="connsiteY5" fmla="*/ 142938 h 216030"/>
              <a:gd name="connsiteX6" fmla="*/ 2 w 101097"/>
              <a:gd name="connsiteY6" fmla="*/ 215963 h 216030"/>
              <a:gd name="connsiteX7" fmla="*/ 98427 w 101097"/>
              <a:gd name="connsiteY7" fmla="*/ 155638 h 216030"/>
              <a:gd name="connsiteX8" fmla="*/ 47627 w 101097"/>
              <a:gd name="connsiteY8" fmla="*/ 130238 h 216030"/>
              <a:gd name="connsiteX9" fmla="*/ 12702 w 101097"/>
              <a:gd name="connsiteY9" fmla="*/ 108013 h 216030"/>
              <a:gd name="connsiteX10" fmla="*/ 9527 w 101097"/>
              <a:gd name="connsiteY10" fmla="*/ 76263 h 216030"/>
              <a:gd name="connsiteX11" fmla="*/ 3177 w 101097"/>
              <a:gd name="connsiteY11" fmla="*/ 114363 h 216030"/>
              <a:gd name="connsiteX12" fmla="*/ 44452 w 101097"/>
              <a:gd name="connsiteY12" fmla="*/ 63 h 21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097" h="216030">
                <a:moveTo>
                  <a:pt x="44452" y="63"/>
                </a:moveTo>
                <a:cubicBezTo>
                  <a:pt x="46569" y="-2583"/>
                  <a:pt x="9527" y="78380"/>
                  <a:pt x="15877" y="98488"/>
                </a:cubicBezTo>
                <a:cubicBezTo>
                  <a:pt x="22227" y="118596"/>
                  <a:pt x="77790" y="115421"/>
                  <a:pt x="82552" y="120713"/>
                </a:cubicBezTo>
                <a:cubicBezTo>
                  <a:pt x="87315" y="126005"/>
                  <a:pt x="43923" y="120713"/>
                  <a:pt x="44452" y="130238"/>
                </a:cubicBezTo>
                <a:cubicBezTo>
                  <a:pt x="44981" y="139763"/>
                  <a:pt x="77260" y="175746"/>
                  <a:pt x="85727" y="177863"/>
                </a:cubicBezTo>
                <a:cubicBezTo>
                  <a:pt x="94194" y="179980"/>
                  <a:pt x="109540" y="136588"/>
                  <a:pt x="95252" y="142938"/>
                </a:cubicBezTo>
                <a:cubicBezTo>
                  <a:pt x="80964" y="149288"/>
                  <a:pt x="-527" y="213846"/>
                  <a:pt x="2" y="215963"/>
                </a:cubicBezTo>
                <a:cubicBezTo>
                  <a:pt x="531" y="218080"/>
                  <a:pt x="90490" y="169925"/>
                  <a:pt x="98427" y="155638"/>
                </a:cubicBezTo>
                <a:cubicBezTo>
                  <a:pt x="106364" y="141351"/>
                  <a:pt x="61914" y="138175"/>
                  <a:pt x="47627" y="130238"/>
                </a:cubicBezTo>
                <a:cubicBezTo>
                  <a:pt x="33340" y="122301"/>
                  <a:pt x="19052" y="117009"/>
                  <a:pt x="12702" y="108013"/>
                </a:cubicBezTo>
                <a:cubicBezTo>
                  <a:pt x="6352" y="99017"/>
                  <a:pt x="11115" y="75205"/>
                  <a:pt x="9527" y="76263"/>
                </a:cubicBezTo>
                <a:cubicBezTo>
                  <a:pt x="7939" y="77321"/>
                  <a:pt x="-1056" y="122300"/>
                  <a:pt x="3177" y="114363"/>
                </a:cubicBezTo>
                <a:cubicBezTo>
                  <a:pt x="7410" y="106426"/>
                  <a:pt x="42335" y="2709"/>
                  <a:pt x="44452" y="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8" name="フリーフォーム 237">
            <a:extLst>
              <a:ext uri="{FF2B5EF4-FFF2-40B4-BE49-F238E27FC236}">
                <a16:creationId xmlns:a16="http://schemas.microsoft.com/office/drawing/2014/main" id="{ECD70A95-93EE-52D2-F2C4-A5ECAE1BACF2}"/>
              </a:ext>
            </a:extLst>
          </p:cNvPr>
          <p:cNvSpPr/>
          <p:nvPr/>
        </p:nvSpPr>
        <p:spPr>
          <a:xfrm>
            <a:off x="4081393" y="5502171"/>
            <a:ext cx="194405" cy="394185"/>
          </a:xfrm>
          <a:custGeom>
            <a:avLst/>
            <a:gdLst>
              <a:gd name="connsiteX0" fmla="*/ 65157 w 194405"/>
              <a:gd name="connsiteY0" fmla="*/ 104 h 394185"/>
              <a:gd name="connsiteX1" fmla="*/ 93732 w 194405"/>
              <a:gd name="connsiteY1" fmla="*/ 139804 h 394185"/>
              <a:gd name="connsiteX2" fmla="*/ 55632 w 194405"/>
              <a:gd name="connsiteY2" fmla="*/ 222354 h 394185"/>
              <a:gd name="connsiteX3" fmla="*/ 93732 w 194405"/>
              <a:gd name="connsiteY3" fmla="*/ 200129 h 394185"/>
              <a:gd name="connsiteX4" fmla="*/ 8007 w 194405"/>
              <a:gd name="connsiteY4" fmla="*/ 327129 h 394185"/>
              <a:gd name="connsiteX5" fmla="*/ 8007 w 194405"/>
              <a:gd name="connsiteY5" fmla="*/ 377929 h 394185"/>
              <a:gd name="connsiteX6" fmla="*/ 46107 w 194405"/>
              <a:gd name="connsiteY6" fmla="*/ 393804 h 394185"/>
              <a:gd name="connsiteX7" fmla="*/ 11182 w 194405"/>
              <a:gd name="connsiteY7" fmla="*/ 365229 h 394185"/>
              <a:gd name="connsiteX8" fmla="*/ 46107 w 194405"/>
              <a:gd name="connsiteY8" fmla="*/ 279504 h 394185"/>
              <a:gd name="connsiteX9" fmla="*/ 77857 w 194405"/>
              <a:gd name="connsiteY9" fmla="*/ 212829 h 394185"/>
              <a:gd name="connsiteX10" fmla="*/ 192157 w 194405"/>
              <a:gd name="connsiteY10" fmla="*/ 174729 h 394185"/>
              <a:gd name="connsiteX11" fmla="*/ 154057 w 194405"/>
              <a:gd name="connsiteY11" fmla="*/ 184254 h 394185"/>
              <a:gd name="connsiteX12" fmla="*/ 157232 w 194405"/>
              <a:gd name="connsiteY12" fmla="*/ 111229 h 394185"/>
              <a:gd name="connsiteX13" fmla="*/ 135007 w 194405"/>
              <a:gd name="connsiteY13" fmla="*/ 165204 h 394185"/>
              <a:gd name="connsiteX14" fmla="*/ 87382 w 194405"/>
              <a:gd name="connsiteY14" fmla="*/ 177904 h 394185"/>
              <a:gd name="connsiteX15" fmla="*/ 96907 w 194405"/>
              <a:gd name="connsiteY15" fmla="*/ 117579 h 394185"/>
              <a:gd name="connsiteX16" fmla="*/ 65157 w 194405"/>
              <a:gd name="connsiteY16" fmla="*/ 104 h 394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4405" h="394185">
                <a:moveTo>
                  <a:pt x="65157" y="104"/>
                </a:moveTo>
                <a:cubicBezTo>
                  <a:pt x="64628" y="3808"/>
                  <a:pt x="95320" y="102762"/>
                  <a:pt x="93732" y="139804"/>
                </a:cubicBezTo>
                <a:cubicBezTo>
                  <a:pt x="92145" y="176846"/>
                  <a:pt x="55632" y="212300"/>
                  <a:pt x="55632" y="222354"/>
                </a:cubicBezTo>
                <a:cubicBezTo>
                  <a:pt x="55632" y="232408"/>
                  <a:pt x="101669" y="182667"/>
                  <a:pt x="93732" y="200129"/>
                </a:cubicBezTo>
                <a:cubicBezTo>
                  <a:pt x="85795" y="217591"/>
                  <a:pt x="22295" y="297496"/>
                  <a:pt x="8007" y="327129"/>
                </a:cubicBezTo>
                <a:cubicBezTo>
                  <a:pt x="-6281" y="356762"/>
                  <a:pt x="1657" y="366817"/>
                  <a:pt x="8007" y="377929"/>
                </a:cubicBezTo>
                <a:cubicBezTo>
                  <a:pt x="14357" y="389041"/>
                  <a:pt x="45578" y="395921"/>
                  <a:pt x="46107" y="393804"/>
                </a:cubicBezTo>
                <a:cubicBezTo>
                  <a:pt x="46636" y="391687"/>
                  <a:pt x="11182" y="384279"/>
                  <a:pt x="11182" y="365229"/>
                </a:cubicBezTo>
                <a:cubicBezTo>
                  <a:pt x="11182" y="346179"/>
                  <a:pt x="34995" y="304904"/>
                  <a:pt x="46107" y="279504"/>
                </a:cubicBezTo>
                <a:cubicBezTo>
                  <a:pt x="57219" y="254104"/>
                  <a:pt x="53515" y="230292"/>
                  <a:pt x="77857" y="212829"/>
                </a:cubicBezTo>
                <a:cubicBezTo>
                  <a:pt x="102199" y="195366"/>
                  <a:pt x="179457" y="179492"/>
                  <a:pt x="192157" y="174729"/>
                </a:cubicBezTo>
                <a:cubicBezTo>
                  <a:pt x="204857" y="169966"/>
                  <a:pt x="159878" y="194837"/>
                  <a:pt x="154057" y="184254"/>
                </a:cubicBezTo>
                <a:cubicBezTo>
                  <a:pt x="148236" y="173671"/>
                  <a:pt x="160407" y="114404"/>
                  <a:pt x="157232" y="111229"/>
                </a:cubicBezTo>
                <a:cubicBezTo>
                  <a:pt x="154057" y="108054"/>
                  <a:pt x="146649" y="154092"/>
                  <a:pt x="135007" y="165204"/>
                </a:cubicBezTo>
                <a:cubicBezTo>
                  <a:pt x="123365" y="176317"/>
                  <a:pt x="93732" y="185841"/>
                  <a:pt x="87382" y="177904"/>
                </a:cubicBezTo>
                <a:cubicBezTo>
                  <a:pt x="81032" y="169967"/>
                  <a:pt x="102199" y="142979"/>
                  <a:pt x="96907" y="117579"/>
                </a:cubicBezTo>
                <a:cubicBezTo>
                  <a:pt x="91615" y="92179"/>
                  <a:pt x="65686" y="-3600"/>
                  <a:pt x="65157" y="10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9" name="フリーフォーム 238">
            <a:extLst>
              <a:ext uri="{FF2B5EF4-FFF2-40B4-BE49-F238E27FC236}">
                <a16:creationId xmlns:a16="http://schemas.microsoft.com/office/drawing/2014/main" id="{959176DA-B3B0-CD6D-4B2E-98D459D87F44}"/>
              </a:ext>
            </a:extLst>
          </p:cNvPr>
          <p:cNvSpPr/>
          <p:nvPr/>
        </p:nvSpPr>
        <p:spPr>
          <a:xfrm>
            <a:off x="4152874" y="5479927"/>
            <a:ext cx="41470" cy="168821"/>
          </a:xfrm>
          <a:custGeom>
            <a:avLst/>
            <a:gdLst>
              <a:gd name="connsiteX0" fmla="*/ 26 w 41470"/>
              <a:gd name="connsiteY0" fmla="*/ 123 h 168821"/>
              <a:gd name="connsiteX1" fmla="*/ 34951 w 41470"/>
              <a:gd name="connsiteY1" fmla="*/ 104898 h 168821"/>
              <a:gd name="connsiteX2" fmla="*/ 31776 w 41470"/>
              <a:gd name="connsiteY2" fmla="*/ 168398 h 168821"/>
              <a:gd name="connsiteX3" fmla="*/ 41301 w 41470"/>
              <a:gd name="connsiteY3" fmla="*/ 127123 h 168821"/>
              <a:gd name="connsiteX4" fmla="*/ 26 w 41470"/>
              <a:gd name="connsiteY4" fmla="*/ 123 h 168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70" h="168821">
                <a:moveTo>
                  <a:pt x="26" y="123"/>
                </a:moveTo>
                <a:cubicBezTo>
                  <a:pt x="-1032" y="-3581"/>
                  <a:pt x="29659" y="76852"/>
                  <a:pt x="34951" y="104898"/>
                </a:cubicBezTo>
                <a:cubicBezTo>
                  <a:pt x="40243" y="132944"/>
                  <a:pt x="30718" y="164694"/>
                  <a:pt x="31776" y="168398"/>
                </a:cubicBezTo>
                <a:cubicBezTo>
                  <a:pt x="32834" y="172102"/>
                  <a:pt x="42889" y="150936"/>
                  <a:pt x="41301" y="127123"/>
                </a:cubicBezTo>
                <a:cubicBezTo>
                  <a:pt x="39713" y="103310"/>
                  <a:pt x="1084" y="3827"/>
                  <a:pt x="26" y="1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0" name="フリーフォーム 239">
            <a:extLst>
              <a:ext uri="{FF2B5EF4-FFF2-40B4-BE49-F238E27FC236}">
                <a16:creationId xmlns:a16="http://schemas.microsoft.com/office/drawing/2014/main" id="{86822D1C-0CDD-9BEC-827B-CCF147D64CDA}"/>
              </a:ext>
            </a:extLst>
          </p:cNvPr>
          <p:cNvSpPr/>
          <p:nvPr/>
        </p:nvSpPr>
        <p:spPr>
          <a:xfrm>
            <a:off x="4079780" y="5562536"/>
            <a:ext cx="94382" cy="182004"/>
          </a:xfrm>
          <a:custGeom>
            <a:avLst/>
            <a:gdLst>
              <a:gd name="connsiteX0" fmla="*/ 95 w 94382"/>
              <a:gd name="connsiteY0" fmla="*/ 64 h 182004"/>
              <a:gd name="connsiteX1" fmla="*/ 60420 w 94382"/>
              <a:gd name="connsiteY1" fmla="*/ 41339 h 182004"/>
              <a:gd name="connsiteX2" fmla="*/ 60420 w 94382"/>
              <a:gd name="connsiteY2" fmla="*/ 88964 h 182004"/>
              <a:gd name="connsiteX3" fmla="*/ 31845 w 94382"/>
              <a:gd name="connsiteY3" fmla="*/ 181039 h 182004"/>
              <a:gd name="connsiteX4" fmla="*/ 92170 w 94382"/>
              <a:gd name="connsiteY4" fmla="*/ 25464 h 182004"/>
              <a:gd name="connsiteX5" fmla="*/ 76295 w 94382"/>
              <a:gd name="connsiteY5" fmla="*/ 50864 h 182004"/>
              <a:gd name="connsiteX6" fmla="*/ 95 w 94382"/>
              <a:gd name="connsiteY6" fmla="*/ 64 h 18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382" h="182004">
                <a:moveTo>
                  <a:pt x="95" y="64"/>
                </a:moveTo>
                <a:cubicBezTo>
                  <a:pt x="-2551" y="-1524"/>
                  <a:pt x="50366" y="26522"/>
                  <a:pt x="60420" y="41339"/>
                </a:cubicBezTo>
                <a:cubicBezTo>
                  <a:pt x="70474" y="56156"/>
                  <a:pt x="65183" y="65681"/>
                  <a:pt x="60420" y="88964"/>
                </a:cubicBezTo>
                <a:cubicBezTo>
                  <a:pt x="55658" y="112247"/>
                  <a:pt x="26553" y="191622"/>
                  <a:pt x="31845" y="181039"/>
                </a:cubicBezTo>
                <a:cubicBezTo>
                  <a:pt x="37137" y="170456"/>
                  <a:pt x="84762" y="47160"/>
                  <a:pt x="92170" y="25464"/>
                </a:cubicBezTo>
                <a:cubicBezTo>
                  <a:pt x="99578" y="3768"/>
                  <a:pt x="86878" y="54039"/>
                  <a:pt x="76295" y="50864"/>
                </a:cubicBezTo>
                <a:cubicBezTo>
                  <a:pt x="65712" y="47689"/>
                  <a:pt x="2741" y="1652"/>
                  <a:pt x="95" y="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1" name="フリーフォーム 240">
            <a:extLst>
              <a:ext uri="{FF2B5EF4-FFF2-40B4-BE49-F238E27FC236}">
                <a16:creationId xmlns:a16="http://schemas.microsoft.com/office/drawing/2014/main" id="{66F28EEA-383C-C01F-3848-CC81AD553933}"/>
              </a:ext>
            </a:extLst>
          </p:cNvPr>
          <p:cNvSpPr/>
          <p:nvPr/>
        </p:nvSpPr>
        <p:spPr>
          <a:xfrm>
            <a:off x="3565525" y="4917942"/>
            <a:ext cx="114300" cy="228886"/>
          </a:xfrm>
          <a:custGeom>
            <a:avLst/>
            <a:gdLst>
              <a:gd name="connsiteX0" fmla="*/ 114300 w 114300"/>
              <a:gd name="connsiteY0" fmla="*/ 133 h 228886"/>
              <a:gd name="connsiteX1" fmla="*/ 31750 w 114300"/>
              <a:gd name="connsiteY1" fmla="*/ 130308 h 228886"/>
              <a:gd name="connsiteX2" fmla="*/ 0 w 114300"/>
              <a:gd name="connsiteY2" fmla="*/ 228733 h 228886"/>
              <a:gd name="connsiteX3" fmla="*/ 31750 w 114300"/>
              <a:gd name="connsiteY3" fmla="*/ 108083 h 228886"/>
              <a:gd name="connsiteX4" fmla="*/ 114300 w 114300"/>
              <a:gd name="connsiteY4" fmla="*/ 133 h 22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" h="228886">
                <a:moveTo>
                  <a:pt x="114300" y="133"/>
                </a:moveTo>
                <a:cubicBezTo>
                  <a:pt x="114300" y="3837"/>
                  <a:pt x="50800" y="92208"/>
                  <a:pt x="31750" y="130308"/>
                </a:cubicBezTo>
                <a:cubicBezTo>
                  <a:pt x="12700" y="168408"/>
                  <a:pt x="0" y="232437"/>
                  <a:pt x="0" y="228733"/>
                </a:cubicBezTo>
                <a:cubicBezTo>
                  <a:pt x="0" y="225029"/>
                  <a:pt x="15346" y="145654"/>
                  <a:pt x="31750" y="108083"/>
                </a:cubicBezTo>
                <a:cubicBezTo>
                  <a:pt x="48154" y="70512"/>
                  <a:pt x="114300" y="-3571"/>
                  <a:pt x="114300" y="1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2" name="フリーフォーム 241">
            <a:extLst>
              <a:ext uri="{FF2B5EF4-FFF2-40B4-BE49-F238E27FC236}">
                <a16:creationId xmlns:a16="http://schemas.microsoft.com/office/drawing/2014/main" id="{02D810D7-E430-45D2-B0B0-DA9C2E224539}"/>
              </a:ext>
            </a:extLst>
          </p:cNvPr>
          <p:cNvSpPr/>
          <p:nvPr/>
        </p:nvSpPr>
        <p:spPr>
          <a:xfrm>
            <a:off x="4602997" y="2200759"/>
            <a:ext cx="315166" cy="320313"/>
          </a:xfrm>
          <a:custGeom>
            <a:avLst/>
            <a:gdLst>
              <a:gd name="connsiteX0" fmla="*/ 315132 w 315166"/>
              <a:gd name="connsiteY0" fmla="*/ 0 h 320313"/>
              <a:gd name="connsiteX1" fmla="*/ 175647 w 315166"/>
              <a:gd name="connsiteY1" fmla="*/ 165316 h 320313"/>
              <a:gd name="connsiteX2" fmla="*/ 191145 w 315166"/>
              <a:gd name="connsiteY2" fmla="*/ 144651 h 320313"/>
              <a:gd name="connsiteX3" fmla="*/ 0 w 315166"/>
              <a:gd name="connsiteY3" fmla="*/ 320299 h 320313"/>
              <a:gd name="connsiteX4" fmla="*/ 191145 w 315166"/>
              <a:gd name="connsiteY4" fmla="*/ 134319 h 320313"/>
              <a:gd name="connsiteX5" fmla="*/ 175647 w 315166"/>
              <a:gd name="connsiteY5" fmla="*/ 170482 h 320313"/>
              <a:gd name="connsiteX6" fmla="*/ 206644 w 315166"/>
              <a:gd name="connsiteY6" fmla="*/ 98156 h 320313"/>
              <a:gd name="connsiteX7" fmla="*/ 160149 w 315166"/>
              <a:gd name="connsiteY7" fmla="*/ 165316 h 320313"/>
              <a:gd name="connsiteX8" fmla="*/ 315132 w 315166"/>
              <a:gd name="connsiteY8" fmla="*/ 0 h 32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166" h="320313">
                <a:moveTo>
                  <a:pt x="315132" y="0"/>
                </a:moveTo>
                <a:cubicBezTo>
                  <a:pt x="317715" y="0"/>
                  <a:pt x="175647" y="165316"/>
                  <a:pt x="175647" y="165316"/>
                </a:cubicBezTo>
                <a:cubicBezTo>
                  <a:pt x="154982" y="189425"/>
                  <a:pt x="220419" y="118821"/>
                  <a:pt x="191145" y="144651"/>
                </a:cubicBezTo>
                <a:cubicBezTo>
                  <a:pt x="161871" y="170481"/>
                  <a:pt x="0" y="322021"/>
                  <a:pt x="0" y="320299"/>
                </a:cubicBezTo>
                <a:cubicBezTo>
                  <a:pt x="0" y="318577"/>
                  <a:pt x="161870" y="159289"/>
                  <a:pt x="191145" y="134319"/>
                </a:cubicBezTo>
                <a:cubicBezTo>
                  <a:pt x="220419" y="109350"/>
                  <a:pt x="175647" y="170482"/>
                  <a:pt x="175647" y="170482"/>
                </a:cubicBezTo>
                <a:cubicBezTo>
                  <a:pt x="178230" y="164455"/>
                  <a:pt x="209227" y="99017"/>
                  <a:pt x="206644" y="98156"/>
                </a:cubicBezTo>
                <a:cubicBezTo>
                  <a:pt x="204061" y="97295"/>
                  <a:pt x="144651" y="177370"/>
                  <a:pt x="160149" y="165316"/>
                </a:cubicBezTo>
                <a:cubicBezTo>
                  <a:pt x="175647" y="153262"/>
                  <a:pt x="312549" y="0"/>
                  <a:pt x="3151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3" name="フリーフォーム 242">
            <a:extLst>
              <a:ext uri="{FF2B5EF4-FFF2-40B4-BE49-F238E27FC236}">
                <a16:creationId xmlns:a16="http://schemas.microsoft.com/office/drawing/2014/main" id="{CB7585DB-5116-56F0-56AF-E9EA128D3496}"/>
              </a:ext>
            </a:extLst>
          </p:cNvPr>
          <p:cNvSpPr/>
          <p:nvPr/>
        </p:nvSpPr>
        <p:spPr>
          <a:xfrm>
            <a:off x="4409914" y="2985119"/>
            <a:ext cx="38187" cy="163327"/>
          </a:xfrm>
          <a:custGeom>
            <a:avLst/>
            <a:gdLst>
              <a:gd name="connsiteX0" fmla="*/ 38100 w 38187"/>
              <a:gd name="connsiteY0" fmla="*/ 888 h 163327"/>
              <a:gd name="connsiteX1" fmla="*/ 12269 w 38187"/>
              <a:gd name="connsiteY1" fmla="*/ 99044 h 163327"/>
              <a:gd name="connsiteX2" fmla="*/ 17435 w 38187"/>
              <a:gd name="connsiteY2" fmla="*/ 155871 h 163327"/>
              <a:gd name="connsiteX3" fmla="*/ 1937 w 38187"/>
              <a:gd name="connsiteY3" fmla="*/ 114542 h 163327"/>
              <a:gd name="connsiteX4" fmla="*/ 1937 w 38187"/>
              <a:gd name="connsiteY4" fmla="*/ 161037 h 163327"/>
              <a:gd name="connsiteX5" fmla="*/ 38100 w 38187"/>
              <a:gd name="connsiteY5" fmla="*/ 888 h 16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87" h="163327">
                <a:moveTo>
                  <a:pt x="38100" y="888"/>
                </a:moveTo>
                <a:cubicBezTo>
                  <a:pt x="39822" y="-9444"/>
                  <a:pt x="15713" y="73214"/>
                  <a:pt x="12269" y="99044"/>
                </a:cubicBezTo>
                <a:cubicBezTo>
                  <a:pt x="8825" y="124874"/>
                  <a:pt x="19157" y="153288"/>
                  <a:pt x="17435" y="155871"/>
                </a:cubicBezTo>
                <a:cubicBezTo>
                  <a:pt x="15713" y="158454"/>
                  <a:pt x="4520" y="113681"/>
                  <a:pt x="1937" y="114542"/>
                </a:cubicBezTo>
                <a:cubicBezTo>
                  <a:pt x="-646" y="115403"/>
                  <a:pt x="-646" y="175674"/>
                  <a:pt x="1937" y="161037"/>
                </a:cubicBezTo>
                <a:cubicBezTo>
                  <a:pt x="4520" y="146400"/>
                  <a:pt x="36378" y="11220"/>
                  <a:pt x="38100" y="8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4" name="フリーフォーム 243">
            <a:extLst>
              <a:ext uri="{FF2B5EF4-FFF2-40B4-BE49-F238E27FC236}">
                <a16:creationId xmlns:a16="http://schemas.microsoft.com/office/drawing/2014/main" id="{47B9C118-6B77-0462-4B42-52B3E624626F}"/>
              </a:ext>
            </a:extLst>
          </p:cNvPr>
          <p:cNvSpPr/>
          <p:nvPr/>
        </p:nvSpPr>
        <p:spPr>
          <a:xfrm>
            <a:off x="4193624" y="4127694"/>
            <a:ext cx="27115" cy="191450"/>
          </a:xfrm>
          <a:custGeom>
            <a:avLst/>
            <a:gdLst>
              <a:gd name="connsiteX0" fmla="*/ 21915 w 27115"/>
              <a:gd name="connsiteY0" fmla="*/ 21 h 191450"/>
              <a:gd name="connsiteX1" fmla="*/ 11583 w 27115"/>
              <a:gd name="connsiteY1" fmla="*/ 134340 h 191450"/>
              <a:gd name="connsiteX2" fmla="*/ 27081 w 27115"/>
              <a:gd name="connsiteY2" fmla="*/ 191167 h 191450"/>
              <a:gd name="connsiteX3" fmla="*/ 6417 w 27115"/>
              <a:gd name="connsiteY3" fmla="*/ 113675 h 191450"/>
              <a:gd name="connsiteX4" fmla="*/ 1251 w 27115"/>
              <a:gd name="connsiteY4" fmla="*/ 144672 h 191450"/>
              <a:gd name="connsiteX5" fmla="*/ 21915 w 27115"/>
              <a:gd name="connsiteY5" fmla="*/ 21 h 19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115" h="191450">
                <a:moveTo>
                  <a:pt x="21915" y="21"/>
                </a:moveTo>
                <a:cubicBezTo>
                  <a:pt x="23637" y="-1701"/>
                  <a:pt x="10722" y="102482"/>
                  <a:pt x="11583" y="134340"/>
                </a:cubicBezTo>
                <a:cubicBezTo>
                  <a:pt x="12444" y="166198"/>
                  <a:pt x="27942" y="194611"/>
                  <a:pt x="27081" y="191167"/>
                </a:cubicBezTo>
                <a:cubicBezTo>
                  <a:pt x="26220" y="187723"/>
                  <a:pt x="6417" y="113675"/>
                  <a:pt x="6417" y="113675"/>
                </a:cubicBezTo>
                <a:cubicBezTo>
                  <a:pt x="2112" y="105926"/>
                  <a:pt x="-2193" y="159309"/>
                  <a:pt x="1251" y="144672"/>
                </a:cubicBezTo>
                <a:cubicBezTo>
                  <a:pt x="4695" y="130035"/>
                  <a:pt x="20193" y="1743"/>
                  <a:pt x="21915" y="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5" name="フリーフォーム 244">
            <a:extLst>
              <a:ext uri="{FF2B5EF4-FFF2-40B4-BE49-F238E27FC236}">
                <a16:creationId xmlns:a16="http://schemas.microsoft.com/office/drawing/2014/main" id="{84B869EC-3D4F-8AB6-08BE-9C30CBB925DC}"/>
              </a:ext>
            </a:extLst>
          </p:cNvPr>
          <p:cNvSpPr/>
          <p:nvPr/>
        </p:nvSpPr>
        <p:spPr>
          <a:xfrm>
            <a:off x="4286987" y="3585249"/>
            <a:ext cx="37060" cy="220560"/>
          </a:xfrm>
          <a:custGeom>
            <a:avLst/>
            <a:gdLst>
              <a:gd name="connsiteX0" fmla="*/ 37040 w 37060"/>
              <a:gd name="connsiteY0" fmla="*/ 26 h 220560"/>
              <a:gd name="connsiteX1" fmla="*/ 6044 w 37060"/>
              <a:gd name="connsiteY1" fmla="*/ 217002 h 220560"/>
              <a:gd name="connsiteX2" fmla="*/ 6044 w 37060"/>
              <a:gd name="connsiteY2" fmla="*/ 139510 h 220560"/>
              <a:gd name="connsiteX3" fmla="*/ 877 w 37060"/>
              <a:gd name="connsiteY3" fmla="*/ 201504 h 220560"/>
              <a:gd name="connsiteX4" fmla="*/ 37040 w 37060"/>
              <a:gd name="connsiteY4" fmla="*/ 26 h 22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60" h="220560">
                <a:moveTo>
                  <a:pt x="37040" y="26"/>
                </a:moveTo>
                <a:cubicBezTo>
                  <a:pt x="37901" y="2609"/>
                  <a:pt x="11210" y="193755"/>
                  <a:pt x="6044" y="217002"/>
                </a:cubicBezTo>
                <a:cubicBezTo>
                  <a:pt x="878" y="240249"/>
                  <a:pt x="6905" y="142093"/>
                  <a:pt x="6044" y="139510"/>
                </a:cubicBezTo>
                <a:cubicBezTo>
                  <a:pt x="5183" y="136927"/>
                  <a:pt x="-2567" y="220446"/>
                  <a:pt x="877" y="201504"/>
                </a:cubicBezTo>
                <a:cubicBezTo>
                  <a:pt x="4321" y="182562"/>
                  <a:pt x="36179" y="-2557"/>
                  <a:pt x="37040" y="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6" name="フリーフォーム 245">
            <a:extLst>
              <a:ext uri="{FF2B5EF4-FFF2-40B4-BE49-F238E27FC236}">
                <a16:creationId xmlns:a16="http://schemas.microsoft.com/office/drawing/2014/main" id="{68833A69-C952-EA6F-8871-A65EB258955B}"/>
              </a:ext>
            </a:extLst>
          </p:cNvPr>
          <p:cNvSpPr/>
          <p:nvPr/>
        </p:nvSpPr>
        <p:spPr>
          <a:xfrm>
            <a:off x="4437681" y="4510007"/>
            <a:ext cx="57191" cy="201478"/>
          </a:xfrm>
          <a:custGeom>
            <a:avLst/>
            <a:gdLst>
              <a:gd name="connsiteX0" fmla="*/ 0 w 57191"/>
              <a:gd name="connsiteY0" fmla="*/ 0 h 201478"/>
              <a:gd name="connsiteX1" fmla="*/ 56827 w 57191"/>
              <a:gd name="connsiteY1" fmla="*/ 103322 h 201478"/>
              <a:gd name="connsiteX2" fmla="*/ 25831 w 57191"/>
              <a:gd name="connsiteY2" fmla="*/ 201478 h 201478"/>
              <a:gd name="connsiteX3" fmla="*/ 56827 w 57191"/>
              <a:gd name="connsiteY3" fmla="*/ 103322 h 201478"/>
              <a:gd name="connsiteX4" fmla="*/ 0 w 57191"/>
              <a:gd name="connsiteY4" fmla="*/ 0 h 201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91" h="201478">
                <a:moveTo>
                  <a:pt x="0" y="0"/>
                </a:moveTo>
                <a:cubicBezTo>
                  <a:pt x="0" y="0"/>
                  <a:pt x="52522" y="69742"/>
                  <a:pt x="56827" y="103322"/>
                </a:cubicBezTo>
                <a:cubicBezTo>
                  <a:pt x="61132" y="136902"/>
                  <a:pt x="25831" y="201478"/>
                  <a:pt x="25831" y="201478"/>
                </a:cubicBezTo>
                <a:cubicBezTo>
                  <a:pt x="25831" y="201478"/>
                  <a:pt x="58549" y="133457"/>
                  <a:pt x="56827" y="103322"/>
                </a:cubicBezTo>
                <a:cubicBezTo>
                  <a:pt x="55105" y="73187"/>
                  <a:pt x="0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7" name="フリーフォーム 246">
            <a:extLst>
              <a:ext uri="{FF2B5EF4-FFF2-40B4-BE49-F238E27FC236}">
                <a16:creationId xmlns:a16="http://schemas.microsoft.com/office/drawing/2014/main" id="{4DA44A74-4B09-A4D9-BB02-9FE820921639}"/>
              </a:ext>
            </a:extLst>
          </p:cNvPr>
          <p:cNvSpPr/>
          <p:nvPr/>
        </p:nvSpPr>
        <p:spPr>
          <a:xfrm>
            <a:off x="4293006" y="4923233"/>
            <a:ext cx="129717" cy="115293"/>
          </a:xfrm>
          <a:custGeom>
            <a:avLst/>
            <a:gdLst>
              <a:gd name="connsiteX0" fmla="*/ 25 w 129717"/>
              <a:gd name="connsiteY0" fmla="*/ 62 h 115293"/>
              <a:gd name="connsiteX1" fmla="*/ 118845 w 129717"/>
              <a:gd name="connsiteY1" fmla="*/ 108550 h 115293"/>
              <a:gd name="connsiteX2" fmla="*/ 108513 w 129717"/>
              <a:gd name="connsiteY2" fmla="*/ 93052 h 115293"/>
              <a:gd name="connsiteX3" fmla="*/ 25 w 129717"/>
              <a:gd name="connsiteY3" fmla="*/ 62 h 11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717" h="115293">
                <a:moveTo>
                  <a:pt x="25" y="62"/>
                </a:moveTo>
                <a:cubicBezTo>
                  <a:pt x="1747" y="2645"/>
                  <a:pt x="118845" y="108550"/>
                  <a:pt x="118845" y="108550"/>
                </a:cubicBezTo>
                <a:cubicBezTo>
                  <a:pt x="136926" y="124048"/>
                  <a:pt x="131760" y="110272"/>
                  <a:pt x="108513" y="93052"/>
                </a:cubicBezTo>
                <a:cubicBezTo>
                  <a:pt x="85266" y="75832"/>
                  <a:pt x="-1697" y="-2521"/>
                  <a:pt x="25" y="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8" name="フリーフォーム 247">
            <a:extLst>
              <a:ext uri="{FF2B5EF4-FFF2-40B4-BE49-F238E27FC236}">
                <a16:creationId xmlns:a16="http://schemas.microsoft.com/office/drawing/2014/main" id="{A2F350DB-964E-7778-5D40-6C7AC6DC9E0D}"/>
              </a:ext>
            </a:extLst>
          </p:cNvPr>
          <p:cNvSpPr/>
          <p:nvPr/>
        </p:nvSpPr>
        <p:spPr>
          <a:xfrm>
            <a:off x="4670156" y="5548371"/>
            <a:ext cx="77701" cy="140746"/>
          </a:xfrm>
          <a:custGeom>
            <a:avLst/>
            <a:gdLst>
              <a:gd name="connsiteX0" fmla="*/ 0 w 77701"/>
              <a:gd name="connsiteY0" fmla="*/ 22 h 140746"/>
              <a:gd name="connsiteX1" fmla="*/ 67159 w 77701"/>
              <a:gd name="connsiteY1" fmla="*/ 124009 h 140746"/>
              <a:gd name="connsiteX2" fmla="*/ 77491 w 77701"/>
              <a:gd name="connsiteY2" fmla="*/ 139507 h 140746"/>
              <a:gd name="connsiteX3" fmla="*/ 67159 w 77701"/>
              <a:gd name="connsiteY3" fmla="*/ 113676 h 140746"/>
              <a:gd name="connsiteX4" fmla="*/ 0 w 77701"/>
              <a:gd name="connsiteY4" fmla="*/ 22 h 14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01" h="140746">
                <a:moveTo>
                  <a:pt x="0" y="22"/>
                </a:moveTo>
                <a:cubicBezTo>
                  <a:pt x="0" y="1744"/>
                  <a:pt x="67159" y="124009"/>
                  <a:pt x="67159" y="124009"/>
                </a:cubicBezTo>
                <a:cubicBezTo>
                  <a:pt x="80074" y="147256"/>
                  <a:pt x="77491" y="139507"/>
                  <a:pt x="77491" y="139507"/>
                </a:cubicBezTo>
                <a:cubicBezTo>
                  <a:pt x="77491" y="137785"/>
                  <a:pt x="76630" y="132618"/>
                  <a:pt x="67159" y="113676"/>
                </a:cubicBezTo>
                <a:cubicBezTo>
                  <a:pt x="57688" y="94734"/>
                  <a:pt x="0" y="-1700"/>
                  <a:pt x="0" y="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9" name="フリーフォーム 248">
            <a:extLst>
              <a:ext uri="{FF2B5EF4-FFF2-40B4-BE49-F238E27FC236}">
                <a16:creationId xmlns:a16="http://schemas.microsoft.com/office/drawing/2014/main" id="{8061FD70-B8D4-5B12-9F25-E32765A5941D}"/>
              </a:ext>
            </a:extLst>
          </p:cNvPr>
          <p:cNvSpPr/>
          <p:nvPr/>
        </p:nvSpPr>
        <p:spPr>
          <a:xfrm>
            <a:off x="4529666" y="5748197"/>
            <a:ext cx="127695" cy="217003"/>
          </a:xfrm>
          <a:custGeom>
            <a:avLst/>
            <a:gdLst>
              <a:gd name="connsiteX0" fmla="*/ 1005 w 127695"/>
              <a:gd name="connsiteY0" fmla="*/ 1674 h 217003"/>
              <a:gd name="connsiteX1" fmla="*/ 119826 w 127695"/>
              <a:gd name="connsiteY1" fmla="*/ 208318 h 217003"/>
              <a:gd name="connsiteX2" fmla="*/ 109493 w 127695"/>
              <a:gd name="connsiteY2" fmla="*/ 172156 h 217003"/>
              <a:gd name="connsiteX3" fmla="*/ 52666 w 127695"/>
              <a:gd name="connsiteY3" fmla="*/ 115328 h 217003"/>
              <a:gd name="connsiteX4" fmla="*/ 83663 w 127695"/>
              <a:gd name="connsiteY4" fmla="*/ 110162 h 217003"/>
              <a:gd name="connsiteX5" fmla="*/ 62998 w 127695"/>
              <a:gd name="connsiteY5" fmla="*/ 110162 h 217003"/>
              <a:gd name="connsiteX6" fmla="*/ 1005 w 127695"/>
              <a:gd name="connsiteY6" fmla="*/ 1674 h 21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695" h="217003">
                <a:moveTo>
                  <a:pt x="1005" y="1674"/>
                </a:moveTo>
                <a:cubicBezTo>
                  <a:pt x="10476" y="18033"/>
                  <a:pt x="101745" y="179904"/>
                  <a:pt x="119826" y="208318"/>
                </a:cubicBezTo>
                <a:cubicBezTo>
                  <a:pt x="137907" y="236732"/>
                  <a:pt x="120686" y="187654"/>
                  <a:pt x="109493" y="172156"/>
                </a:cubicBezTo>
                <a:cubicBezTo>
                  <a:pt x="98300" y="156658"/>
                  <a:pt x="52666" y="115328"/>
                  <a:pt x="52666" y="115328"/>
                </a:cubicBezTo>
                <a:cubicBezTo>
                  <a:pt x="48361" y="104996"/>
                  <a:pt x="81941" y="111023"/>
                  <a:pt x="83663" y="110162"/>
                </a:cubicBezTo>
                <a:cubicBezTo>
                  <a:pt x="85385" y="109301"/>
                  <a:pt x="74191" y="126521"/>
                  <a:pt x="62998" y="110162"/>
                </a:cubicBezTo>
                <a:cubicBezTo>
                  <a:pt x="51805" y="93803"/>
                  <a:pt x="-8466" y="-14685"/>
                  <a:pt x="1005" y="16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0" name="フリーフォーム 249">
            <a:extLst>
              <a:ext uri="{FF2B5EF4-FFF2-40B4-BE49-F238E27FC236}">
                <a16:creationId xmlns:a16="http://schemas.microsoft.com/office/drawing/2014/main" id="{89483680-1263-07C7-5F2F-B0F22F7FE91C}"/>
              </a:ext>
            </a:extLst>
          </p:cNvPr>
          <p:cNvSpPr/>
          <p:nvPr/>
        </p:nvSpPr>
        <p:spPr>
          <a:xfrm>
            <a:off x="5486113" y="5894350"/>
            <a:ext cx="188435" cy="86279"/>
          </a:xfrm>
          <a:custGeom>
            <a:avLst/>
            <a:gdLst>
              <a:gd name="connsiteX0" fmla="*/ 287 w 188435"/>
              <a:gd name="connsiteY0" fmla="*/ 172 h 86279"/>
              <a:gd name="connsiteX1" fmla="*/ 181101 w 188435"/>
              <a:gd name="connsiteY1" fmla="*/ 82830 h 86279"/>
              <a:gd name="connsiteX2" fmla="*/ 139772 w 188435"/>
              <a:gd name="connsiteY2" fmla="*/ 62165 h 86279"/>
              <a:gd name="connsiteX3" fmla="*/ 287 w 188435"/>
              <a:gd name="connsiteY3" fmla="*/ 172 h 8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435" h="86279">
                <a:moveTo>
                  <a:pt x="287" y="172"/>
                </a:moveTo>
                <a:cubicBezTo>
                  <a:pt x="7175" y="3616"/>
                  <a:pt x="157853" y="72498"/>
                  <a:pt x="181101" y="82830"/>
                </a:cubicBezTo>
                <a:cubicBezTo>
                  <a:pt x="204349" y="93162"/>
                  <a:pt x="167325" y="78524"/>
                  <a:pt x="139772" y="62165"/>
                </a:cubicBezTo>
                <a:cubicBezTo>
                  <a:pt x="112219" y="45806"/>
                  <a:pt x="-6601" y="-3272"/>
                  <a:pt x="287" y="1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1" name="フリーフォーム 250">
            <a:extLst>
              <a:ext uri="{FF2B5EF4-FFF2-40B4-BE49-F238E27FC236}">
                <a16:creationId xmlns:a16="http://schemas.microsoft.com/office/drawing/2014/main" id="{33FBE683-B19A-4F85-D3BA-8A9F0D64DCDE}"/>
              </a:ext>
            </a:extLst>
          </p:cNvPr>
          <p:cNvSpPr/>
          <p:nvPr/>
        </p:nvSpPr>
        <p:spPr>
          <a:xfrm>
            <a:off x="5811688" y="5832482"/>
            <a:ext cx="615689" cy="22002"/>
          </a:xfrm>
          <a:custGeom>
            <a:avLst/>
            <a:gdLst>
              <a:gd name="connsiteX0" fmla="*/ 176 w 615689"/>
              <a:gd name="connsiteY0" fmla="*/ 20711 h 22002"/>
              <a:gd name="connsiteX1" fmla="*/ 315309 w 615689"/>
              <a:gd name="connsiteY1" fmla="*/ 10379 h 22002"/>
              <a:gd name="connsiteX2" fmla="*/ 248149 w 615689"/>
              <a:gd name="connsiteY2" fmla="*/ 20711 h 22002"/>
              <a:gd name="connsiteX3" fmla="*/ 480624 w 615689"/>
              <a:gd name="connsiteY3" fmla="*/ 10379 h 22002"/>
              <a:gd name="connsiteX4" fmla="*/ 614943 w 615689"/>
              <a:gd name="connsiteY4" fmla="*/ 15545 h 22002"/>
              <a:gd name="connsiteX5" fmla="*/ 423797 w 615689"/>
              <a:gd name="connsiteY5" fmla="*/ 47 h 22002"/>
              <a:gd name="connsiteX6" fmla="*/ 361804 w 615689"/>
              <a:gd name="connsiteY6" fmla="*/ 10379 h 22002"/>
              <a:gd name="connsiteX7" fmla="*/ 356637 w 615689"/>
              <a:gd name="connsiteY7" fmla="*/ 20711 h 22002"/>
              <a:gd name="connsiteX8" fmla="*/ 196488 w 615689"/>
              <a:gd name="connsiteY8" fmla="*/ 20711 h 22002"/>
              <a:gd name="connsiteX9" fmla="*/ 268814 w 615689"/>
              <a:gd name="connsiteY9" fmla="*/ 20711 h 22002"/>
              <a:gd name="connsiteX10" fmla="*/ 176 w 615689"/>
              <a:gd name="connsiteY10" fmla="*/ 20711 h 2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5689" h="22002">
                <a:moveTo>
                  <a:pt x="176" y="20711"/>
                </a:moveTo>
                <a:cubicBezTo>
                  <a:pt x="7925" y="18989"/>
                  <a:pt x="273980" y="10379"/>
                  <a:pt x="315309" y="10379"/>
                </a:cubicBezTo>
                <a:cubicBezTo>
                  <a:pt x="356638" y="10379"/>
                  <a:pt x="220597" y="20711"/>
                  <a:pt x="248149" y="20711"/>
                </a:cubicBezTo>
                <a:cubicBezTo>
                  <a:pt x="275701" y="20711"/>
                  <a:pt x="419492" y="11240"/>
                  <a:pt x="480624" y="10379"/>
                </a:cubicBezTo>
                <a:cubicBezTo>
                  <a:pt x="541756" y="9518"/>
                  <a:pt x="624414" y="17267"/>
                  <a:pt x="614943" y="15545"/>
                </a:cubicBezTo>
                <a:cubicBezTo>
                  <a:pt x="605472" y="13823"/>
                  <a:pt x="465987" y="908"/>
                  <a:pt x="423797" y="47"/>
                </a:cubicBezTo>
                <a:cubicBezTo>
                  <a:pt x="381607" y="-814"/>
                  <a:pt x="361804" y="10379"/>
                  <a:pt x="361804" y="10379"/>
                </a:cubicBezTo>
                <a:cubicBezTo>
                  <a:pt x="350611" y="13823"/>
                  <a:pt x="384190" y="18989"/>
                  <a:pt x="356637" y="20711"/>
                </a:cubicBezTo>
                <a:cubicBezTo>
                  <a:pt x="329084" y="22433"/>
                  <a:pt x="196488" y="20711"/>
                  <a:pt x="196488" y="20711"/>
                </a:cubicBezTo>
                <a:cubicBezTo>
                  <a:pt x="181851" y="20711"/>
                  <a:pt x="294644" y="18989"/>
                  <a:pt x="268814" y="20711"/>
                </a:cubicBezTo>
                <a:cubicBezTo>
                  <a:pt x="242984" y="22433"/>
                  <a:pt x="-7573" y="22433"/>
                  <a:pt x="176" y="20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2" name="フリーフォーム 251">
            <a:extLst>
              <a:ext uri="{FF2B5EF4-FFF2-40B4-BE49-F238E27FC236}">
                <a16:creationId xmlns:a16="http://schemas.microsoft.com/office/drawing/2014/main" id="{5A8FF112-DA01-C5F0-B901-8FDA5A18C073}"/>
              </a:ext>
            </a:extLst>
          </p:cNvPr>
          <p:cNvSpPr/>
          <p:nvPr/>
        </p:nvSpPr>
        <p:spPr>
          <a:xfrm>
            <a:off x="6400793" y="5636050"/>
            <a:ext cx="237648" cy="209878"/>
          </a:xfrm>
          <a:custGeom>
            <a:avLst/>
            <a:gdLst>
              <a:gd name="connsiteX0" fmla="*/ 7 w 237648"/>
              <a:gd name="connsiteY0" fmla="*/ 41496 h 209878"/>
              <a:gd name="connsiteX1" fmla="*/ 118827 w 237648"/>
              <a:gd name="connsiteY1" fmla="*/ 175814 h 209878"/>
              <a:gd name="connsiteX2" fmla="*/ 113661 w 237648"/>
              <a:gd name="connsiteY2" fmla="*/ 196479 h 209878"/>
              <a:gd name="connsiteX3" fmla="*/ 237648 w 237648"/>
              <a:gd name="connsiteY3" fmla="*/ 167 h 209878"/>
              <a:gd name="connsiteX4" fmla="*/ 113661 w 237648"/>
              <a:gd name="connsiteY4" fmla="*/ 160316 h 209878"/>
              <a:gd name="connsiteX5" fmla="*/ 7 w 237648"/>
              <a:gd name="connsiteY5" fmla="*/ 41496 h 209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648" h="209878">
                <a:moveTo>
                  <a:pt x="7" y="41496"/>
                </a:moveTo>
                <a:cubicBezTo>
                  <a:pt x="868" y="44079"/>
                  <a:pt x="99885" y="149984"/>
                  <a:pt x="118827" y="175814"/>
                </a:cubicBezTo>
                <a:cubicBezTo>
                  <a:pt x="137769" y="201644"/>
                  <a:pt x="93858" y="225753"/>
                  <a:pt x="113661" y="196479"/>
                </a:cubicBezTo>
                <a:cubicBezTo>
                  <a:pt x="133464" y="167205"/>
                  <a:pt x="237648" y="6194"/>
                  <a:pt x="237648" y="167"/>
                </a:cubicBezTo>
                <a:cubicBezTo>
                  <a:pt x="237648" y="-5860"/>
                  <a:pt x="149824" y="152567"/>
                  <a:pt x="113661" y="160316"/>
                </a:cubicBezTo>
                <a:cubicBezTo>
                  <a:pt x="77498" y="168065"/>
                  <a:pt x="-854" y="38913"/>
                  <a:pt x="7" y="414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3" name="フリーフォーム 252">
            <a:extLst>
              <a:ext uri="{FF2B5EF4-FFF2-40B4-BE49-F238E27FC236}">
                <a16:creationId xmlns:a16="http://schemas.microsoft.com/office/drawing/2014/main" id="{F179FE27-CB5E-1483-CCD2-D98CFE91EB61}"/>
              </a:ext>
            </a:extLst>
          </p:cNvPr>
          <p:cNvSpPr/>
          <p:nvPr/>
        </p:nvSpPr>
        <p:spPr>
          <a:xfrm>
            <a:off x="6800837" y="5060876"/>
            <a:ext cx="19305" cy="146129"/>
          </a:xfrm>
          <a:custGeom>
            <a:avLst/>
            <a:gdLst>
              <a:gd name="connsiteX0" fmla="*/ 13 w 19305"/>
              <a:gd name="connsiteY0" fmla="*/ 74 h 146129"/>
              <a:gd name="connsiteX1" fmla="*/ 15888 w 19305"/>
              <a:gd name="connsiteY1" fmla="*/ 92149 h 146129"/>
              <a:gd name="connsiteX2" fmla="*/ 9538 w 19305"/>
              <a:gd name="connsiteY2" fmla="*/ 146124 h 146129"/>
              <a:gd name="connsiteX3" fmla="*/ 15888 w 19305"/>
              <a:gd name="connsiteY3" fmla="*/ 95324 h 146129"/>
              <a:gd name="connsiteX4" fmla="*/ 19063 w 19305"/>
              <a:gd name="connsiteY4" fmla="*/ 76274 h 146129"/>
              <a:gd name="connsiteX5" fmla="*/ 13 w 19305"/>
              <a:gd name="connsiteY5" fmla="*/ 74 h 146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05" h="146129">
                <a:moveTo>
                  <a:pt x="13" y="74"/>
                </a:moveTo>
                <a:cubicBezTo>
                  <a:pt x="-516" y="2720"/>
                  <a:pt x="14301" y="67807"/>
                  <a:pt x="15888" y="92149"/>
                </a:cubicBezTo>
                <a:cubicBezTo>
                  <a:pt x="17476" y="116491"/>
                  <a:pt x="9538" y="145595"/>
                  <a:pt x="9538" y="146124"/>
                </a:cubicBezTo>
                <a:cubicBezTo>
                  <a:pt x="9538" y="146653"/>
                  <a:pt x="14301" y="106966"/>
                  <a:pt x="15888" y="95324"/>
                </a:cubicBezTo>
                <a:cubicBezTo>
                  <a:pt x="17475" y="83682"/>
                  <a:pt x="20121" y="86328"/>
                  <a:pt x="19063" y="76274"/>
                </a:cubicBezTo>
                <a:cubicBezTo>
                  <a:pt x="18005" y="66220"/>
                  <a:pt x="542" y="-2572"/>
                  <a:pt x="13" y="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4" name="フリーフォーム 253">
            <a:extLst>
              <a:ext uri="{FF2B5EF4-FFF2-40B4-BE49-F238E27FC236}">
                <a16:creationId xmlns:a16="http://schemas.microsoft.com/office/drawing/2014/main" id="{84554A4A-73A4-1397-9D5A-424F23411CCB}"/>
              </a:ext>
            </a:extLst>
          </p:cNvPr>
          <p:cNvSpPr/>
          <p:nvPr/>
        </p:nvSpPr>
        <p:spPr>
          <a:xfrm>
            <a:off x="7062605" y="4400550"/>
            <a:ext cx="39877" cy="136525"/>
          </a:xfrm>
          <a:custGeom>
            <a:avLst/>
            <a:gdLst>
              <a:gd name="connsiteX0" fmla="*/ 39870 w 39877"/>
              <a:gd name="connsiteY0" fmla="*/ 0 h 136525"/>
              <a:gd name="connsiteX1" fmla="*/ 4945 w 39877"/>
              <a:gd name="connsiteY1" fmla="*/ 79375 h 136525"/>
              <a:gd name="connsiteX2" fmla="*/ 1770 w 39877"/>
              <a:gd name="connsiteY2" fmla="*/ 136525 h 136525"/>
              <a:gd name="connsiteX3" fmla="*/ 1770 w 39877"/>
              <a:gd name="connsiteY3" fmla="*/ 79375 h 136525"/>
              <a:gd name="connsiteX4" fmla="*/ 39870 w 39877"/>
              <a:gd name="connsiteY4" fmla="*/ 0 h 13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77" h="136525">
                <a:moveTo>
                  <a:pt x="39870" y="0"/>
                </a:moveTo>
                <a:cubicBezTo>
                  <a:pt x="40399" y="0"/>
                  <a:pt x="11295" y="56621"/>
                  <a:pt x="4945" y="79375"/>
                </a:cubicBezTo>
                <a:cubicBezTo>
                  <a:pt x="-1405" y="102129"/>
                  <a:pt x="2299" y="136525"/>
                  <a:pt x="1770" y="136525"/>
                </a:cubicBezTo>
                <a:cubicBezTo>
                  <a:pt x="1241" y="136525"/>
                  <a:pt x="-1934" y="96837"/>
                  <a:pt x="1770" y="79375"/>
                </a:cubicBezTo>
                <a:cubicBezTo>
                  <a:pt x="5474" y="61913"/>
                  <a:pt x="39341" y="0"/>
                  <a:pt x="398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6" name="フリーフォーム 255">
            <a:extLst>
              <a:ext uri="{FF2B5EF4-FFF2-40B4-BE49-F238E27FC236}">
                <a16:creationId xmlns:a16="http://schemas.microsoft.com/office/drawing/2014/main" id="{283774E8-2835-371F-5B2C-AF78566F65F3}"/>
              </a:ext>
            </a:extLst>
          </p:cNvPr>
          <p:cNvSpPr/>
          <p:nvPr/>
        </p:nvSpPr>
        <p:spPr>
          <a:xfrm>
            <a:off x="7178625" y="4098922"/>
            <a:ext cx="22275" cy="152408"/>
          </a:xfrm>
          <a:custGeom>
            <a:avLst/>
            <a:gdLst>
              <a:gd name="connsiteX0" fmla="*/ 50 w 22275"/>
              <a:gd name="connsiteY0" fmla="*/ 3 h 152408"/>
              <a:gd name="connsiteX1" fmla="*/ 15925 w 22275"/>
              <a:gd name="connsiteY1" fmla="*/ 85728 h 152408"/>
              <a:gd name="connsiteX2" fmla="*/ 6400 w 22275"/>
              <a:gd name="connsiteY2" fmla="*/ 152403 h 152408"/>
              <a:gd name="connsiteX3" fmla="*/ 22275 w 22275"/>
              <a:gd name="connsiteY3" fmla="*/ 88903 h 152408"/>
              <a:gd name="connsiteX4" fmla="*/ 50 w 22275"/>
              <a:gd name="connsiteY4" fmla="*/ 3 h 15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75" h="152408">
                <a:moveTo>
                  <a:pt x="50" y="3"/>
                </a:moveTo>
                <a:cubicBezTo>
                  <a:pt x="-1008" y="-526"/>
                  <a:pt x="14867" y="60328"/>
                  <a:pt x="15925" y="85728"/>
                </a:cubicBezTo>
                <a:cubicBezTo>
                  <a:pt x="16983" y="111128"/>
                  <a:pt x="5342" y="151874"/>
                  <a:pt x="6400" y="152403"/>
                </a:cubicBezTo>
                <a:cubicBezTo>
                  <a:pt x="7458" y="152932"/>
                  <a:pt x="22275" y="111657"/>
                  <a:pt x="22275" y="88903"/>
                </a:cubicBezTo>
                <a:cubicBezTo>
                  <a:pt x="22275" y="66149"/>
                  <a:pt x="1108" y="532"/>
                  <a:pt x="50" y="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7" name="フリーフォーム 256">
            <a:extLst>
              <a:ext uri="{FF2B5EF4-FFF2-40B4-BE49-F238E27FC236}">
                <a16:creationId xmlns:a16="http://schemas.microsoft.com/office/drawing/2014/main" id="{7D6AFC14-DB44-4B1C-8BA6-8D91D13AF3A3}"/>
              </a:ext>
            </a:extLst>
          </p:cNvPr>
          <p:cNvSpPr/>
          <p:nvPr/>
        </p:nvSpPr>
        <p:spPr>
          <a:xfrm>
            <a:off x="7143734" y="3460666"/>
            <a:ext cx="67757" cy="127420"/>
          </a:xfrm>
          <a:custGeom>
            <a:avLst/>
            <a:gdLst>
              <a:gd name="connsiteX0" fmla="*/ 16 w 67757"/>
              <a:gd name="connsiteY0" fmla="*/ 84 h 127420"/>
              <a:gd name="connsiteX1" fmla="*/ 63516 w 67757"/>
              <a:gd name="connsiteY1" fmla="*/ 120734 h 127420"/>
              <a:gd name="connsiteX2" fmla="*/ 57166 w 67757"/>
              <a:gd name="connsiteY2" fmla="*/ 101684 h 127420"/>
              <a:gd name="connsiteX3" fmla="*/ 16 w 67757"/>
              <a:gd name="connsiteY3" fmla="*/ 84 h 127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57" h="127420">
                <a:moveTo>
                  <a:pt x="16" y="84"/>
                </a:moveTo>
                <a:cubicBezTo>
                  <a:pt x="1074" y="3259"/>
                  <a:pt x="63516" y="120734"/>
                  <a:pt x="63516" y="120734"/>
                </a:cubicBezTo>
                <a:cubicBezTo>
                  <a:pt x="73041" y="137667"/>
                  <a:pt x="64574" y="119146"/>
                  <a:pt x="57166" y="101684"/>
                </a:cubicBezTo>
                <a:cubicBezTo>
                  <a:pt x="49758" y="84222"/>
                  <a:pt x="-1042" y="-3091"/>
                  <a:pt x="16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8" name="フリーフォーム 257">
            <a:extLst>
              <a:ext uri="{FF2B5EF4-FFF2-40B4-BE49-F238E27FC236}">
                <a16:creationId xmlns:a16="http://schemas.microsoft.com/office/drawing/2014/main" id="{53B931DF-D996-6751-A412-030A59B41C72}"/>
              </a:ext>
            </a:extLst>
          </p:cNvPr>
          <p:cNvSpPr/>
          <p:nvPr/>
        </p:nvSpPr>
        <p:spPr>
          <a:xfrm>
            <a:off x="6702183" y="2393628"/>
            <a:ext cx="162449" cy="254631"/>
          </a:xfrm>
          <a:custGeom>
            <a:avLst/>
            <a:gdLst>
              <a:gd name="connsiteX0" fmla="*/ 242 w 162449"/>
              <a:gd name="connsiteY0" fmla="*/ 322 h 254631"/>
              <a:gd name="connsiteX1" fmla="*/ 117717 w 162449"/>
              <a:gd name="connsiteY1" fmla="*/ 152722 h 254631"/>
              <a:gd name="connsiteX2" fmla="*/ 162167 w 162449"/>
              <a:gd name="connsiteY2" fmla="*/ 254322 h 254631"/>
              <a:gd name="connsiteX3" fmla="*/ 133592 w 162449"/>
              <a:gd name="connsiteY3" fmla="*/ 181297 h 254631"/>
              <a:gd name="connsiteX4" fmla="*/ 73267 w 162449"/>
              <a:gd name="connsiteY4" fmla="*/ 95572 h 254631"/>
              <a:gd name="connsiteX5" fmla="*/ 85967 w 162449"/>
              <a:gd name="connsiteY5" fmla="*/ 111447 h 254631"/>
              <a:gd name="connsiteX6" fmla="*/ 242 w 162449"/>
              <a:gd name="connsiteY6" fmla="*/ 322 h 25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449" h="254631">
                <a:moveTo>
                  <a:pt x="242" y="322"/>
                </a:moveTo>
                <a:cubicBezTo>
                  <a:pt x="5534" y="7201"/>
                  <a:pt x="90729" y="110389"/>
                  <a:pt x="117717" y="152722"/>
                </a:cubicBezTo>
                <a:cubicBezTo>
                  <a:pt x="144705" y="195055"/>
                  <a:pt x="159521" y="249560"/>
                  <a:pt x="162167" y="254322"/>
                </a:cubicBezTo>
                <a:cubicBezTo>
                  <a:pt x="164813" y="259084"/>
                  <a:pt x="148409" y="207755"/>
                  <a:pt x="133592" y="181297"/>
                </a:cubicBezTo>
                <a:cubicBezTo>
                  <a:pt x="118775" y="154839"/>
                  <a:pt x="73267" y="95572"/>
                  <a:pt x="73267" y="95572"/>
                </a:cubicBezTo>
                <a:cubicBezTo>
                  <a:pt x="65330" y="83930"/>
                  <a:pt x="93904" y="124147"/>
                  <a:pt x="85967" y="111447"/>
                </a:cubicBezTo>
                <a:cubicBezTo>
                  <a:pt x="78030" y="98747"/>
                  <a:pt x="-5050" y="-6557"/>
                  <a:pt x="242" y="3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9" name="フリーフォーム 258">
            <a:extLst>
              <a:ext uri="{FF2B5EF4-FFF2-40B4-BE49-F238E27FC236}">
                <a16:creationId xmlns:a16="http://schemas.microsoft.com/office/drawing/2014/main" id="{404639B1-FE7F-FCF4-4D09-C2D0D024D541}"/>
              </a:ext>
            </a:extLst>
          </p:cNvPr>
          <p:cNvSpPr/>
          <p:nvPr/>
        </p:nvSpPr>
        <p:spPr>
          <a:xfrm>
            <a:off x="6413096" y="2076196"/>
            <a:ext cx="137900" cy="123169"/>
          </a:xfrm>
          <a:custGeom>
            <a:avLst/>
            <a:gdLst>
              <a:gd name="connsiteX0" fmla="*/ 404 w 137900"/>
              <a:gd name="connsiteY0" fmla="*/ 254 h 123169"/>
              <a:gd name="connsiteX1" fmla="*/ 130579 w 137900"/>
              <a:gd name="connsiteY1" fmla="*/ 117729 h 123169"/>
              <a:gd name="connsiteX2" fmla="*/ 114704 w 137900"/>
              <a:gd name="connsiteY2" fmla="*/ 101854 h 123169"/>
              <a:gd name="connsiteX3" fmla="*/ 57554 w 137900"/>
              <a:gd name="connsiteY3" fmla="*/ 85979 h 123169"/>
              <a:gd name="connsiteX4" fmla="*/ 9929 w 137900"/>
              <a:gd name="connsiteY4" fmla="*/ 85979 h 123169"/>
              <a:gd name="connsiteX5" fmla="*/ 86129 w 137900"/>
              <a:gd name="connsiteY5" fmla="*/ 85979 h 123169"/>
              <a:gd name="connsiteX6" fmla="*/ 404 w 137900"/>
              <a:gd name="connsiteY6" fmla="*/ 254 h 123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900" h="123169">
                <a:moveTo>
                  <a:pt x="404" y="254"/>
                </a:moveTo>
                <a:cubicBezTo>
                  <a:pt x="7812" y="5546"/>
                  <a:pt x="130579" y="117729"/>
                  <a:pt x="130579" y="117729"/>
                </a:cubicBezTo>
                <a:cubicBezTo>
                  <a:pt x="149629" y="134662"/>
                  <a:pt x="126875" y="107146"/>
                  <a:pt x="114704" y="101854"/>
                </a:cubicBezTo>
                <a:cubicBezTo>
                  <a:pt x="102533" y="96562"/>
                  <a:pt x="75017" y="88625"/>
                  <a:pt x="57554" y="85979"/>
                </a:cubicBezTo>
                <a:cubicBezTo>
                  <a:pt x="40091" y="83333"/>
                  <a:pt x="9929" y="85979"/>
                  <a:pt x="9929" y="85979"/>
                </a:cubicBezTo>
                <a:cubicBezTo>
                  <a:pt x="14691" y="85979"/>
                  <a:pt x="82425" y="98150"/>
                  <a:pt x="86129" y="85979"/>
                </a:cubicBezTo>
                <a:cubicBezTo>
                  <a:pt x="89833" y="73808"/>
                  <a:pt x="-7004" y="-5038"/>
                  <a:pt x="404" y="2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0" name="フリーフォーム 259">
            <a:extLst>
              <a:ext uri="{FF2B5EF4-FFF2-40B4-BE49-F238E27FC236}">
                <a16:creationId xmlns:a16="http://schemas.microsoft.com/office/drawing/2014/main" id="{52C95D19-AA9D-EDD5-7BCB-F66CA9FF8394}"/>
              </a:ext>
            </a:extLst>
          </p:cNvPr>
          <p:cNvSpPr/>
          <p:nvPr/>
        </p:nvSpPr>
        <p:spPr>
          <a:xfrm>
            <a:off x="6070577" y="2002442"/>
            <a:ext cx="244622" cy="42286"/>
          </a:xfrm>
          <a:custGeom>
            <a:avLst/>
            <a:gdLst>
              <a:gd name="connsiteX0" fmla="*/ 23 w 244622"/>
              <a:gd name="connsiteY0" fmla="*/ 35908 h 42286"/>
              <a:gd name="connsiteX1" fmla="*/ 177823 w 244622"/>
              <a:gd name="connsiteY1" fmla="*/ 13683 h 42286"/>
              <a:gd name="connsiteX2" fmla="*/ 244498 w 244622"/>
              <a:gd name="connsiteY2" fmla="*/ 42258 h 42286"/>
              <a:gd name="connsiteX3" fmla="*/ 193698 w 244622"/>
              <a:gd name="connsiteY3" fmla="*/ 7333 h 42286"/>
              <a:gd name="connsiteX4" fmla="*/ 165123 w 244622"/>
              <a:gd name="connsiteY4" fmla="*/ 4158 h 42286"/>
              <a:gd name="connsiteX5" fmla="*/ 23 w 244622"/>
              <a:gd name="connsiteY5" fmla="*/ 35908 h 42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22" h="42286">
                <a:moveTo>
                  <a:pt x="23" y="35908"/>
                </a:moveTo>
                <a:cubicBezTo>
                  <a:pt x="2140" y="37496"/>
                  <a:pt x="137077" y="12625"/>
                  <a:pt x="177823" y="13683"/>
                </a:cubicBezTo>
                <a:cubicBezTo>
                  <a:pt x="218569" y="14741"/>
                  <a:pt x="241852" y="43316"/>
                  <a:pt x="244498" y="42258"/>
                </a:cubicBezTo>
                <a:cubicBezTo>
                  <a:pt x="247144" y="41200"/>
                  <a:pt x="206927" y="13683"/>
                  <a:pt x="193698" y="7333"/>
                </a:cubicBezTo>
                <a:cubicBezTo>
                  <a:pt x="180469" y="983"/>
                  <a:pt x="193698" y="-3780"/>
                  <a:pt x="165123" y="4158"/>
                </a:cubicBezTo>
                <a:cubicBezTo>
                  <a:pt x="136548" y="12096"/>
                  <a:pt x="-2094" y="34320"/>
                  <a:pt x="23" y="359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2" name="フリーフォーム 261">
            <a:extLst>
              <a:ext uri="{FF2B5EF4-FFF2-40B4-BE49-F238E27FC236}">
                <a16:creationId xmlns:a16="http://schemas.microsoft.com/office/drawing/2014/main" id="{12439254-1B71-9305-460D-D44BD722479D}"/>
              </a:ext>
            </a:extLst>
          </p:cNvPr>
          <p:cNvSpPr/>
          <p:nvPr/>
        </p:nvSpPr>
        <p:spPr>
          <a:xfrm>
            <a:off x="7411686" y="4063996"/>
            <a:ext cx="20388" cy="228616"/>
          </a:xfrm>
          <a:custGeom>
            <a:avLst/>
            <a:gdLst>
              <a:gd name="connsiteX0" fmla="*/ 34 w 20388"/>
              <a:gd name="connsiteY0" fmla="*/ 4 h 228616"/>
              <a:gd name="connsiteX1" fmla="*/ 20354 w 20388"/>
              <a:gd name="connsiteY1" fmla="*/ 152404 h 228616"/>
              <a:gd name="connsiteX2" fmla="*/ 5114 w 20388"/>
              <a:gd name="connsiteY2" fmla="*/ 228604 h 228616"/>
              <a:gd name="connsiteX3" fmla="*/ 15274 w 20388"/>
              <a:gd name="connsiteY3" fmla="*/ 157484 h 228616"/>
              <a:gd name="connsiteX4" fmla="*/ 34 w 20388"/>
              <a:gd name="connsiteY4" fmla="*/ 4 h 22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88" h="228616">
                <a:moveTo>
                  <a:pt x="34" y="4"/>
                </a:moveTo>
                <a:cubicBezTo>
                  <a:pt x="881" y="-843"/>
                  <a:pt x="19507" y="114304"/>
                  <a:pt x="20354" y="152404"/>
                </a:cubicBezTo>
                <a:cubicBezTo>
                  <a:pt x="21201" y="190504"/>
                  <a:pt x="5961" y="227757"/>
                  <a:pt x="5114" y="228604"/>
                </a:cubicBezTo>
                <a:cubicBezTo>
                  <a:pt x="4267" y="229451"/>
                  <a:pt x="16121" y="187964"/>
                  <a:pt x="15274" y="157484"/>
                </a:cubicBezTo>
                <a:cubicBezTo>
                  <a:pt x="14427" y="127004"/>
                  <a:pt x="-813" y="851"/>
                  <a:pt x="34" y="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3" name="フリーフォーム 262">
            <a:extLst>
              <a:ext uri="{FF2B5EF4-FFF2-40B4-BE49-F238E27FC236}">
                <a16:creationId xmlns:a16="http://schemas.microsoft.com/office/drawing/2014/main" id="{5B9B6D54-C286-F20D-A824-7FF1DEF44B36}"/>
              </a:ext>
            </a:extLst>
          </p:cNvPr>
          <p:cNvSpPr/>
          <p:nvPr/>
        </p:nvSpPr>
        <p:spPr>
          <a:xfrm>
            <a:off x="7233876" y="3179920"/>
            <a:ext cx="152641" cy="236255"/>
          </a:xfrm>
          <a:custGeom>
            <a:avLst/>
            <a:gdLst>
              <a:gd name="connsiteX0" fmla="*/ 44 w 152641"/>
              <a:gd name="connsiteY0" fmla="*/ 160 h 236255"/>
              <a:gd name="connsiteX1" fmla="*/ 142284 w 152641"/>
              <a:gd name="connsiteY1" fmla="*/ 223680 h 236255"/>
              <a:gd name="connsiteX2" fmla="*/ 127044 w 152641"/>
              <a:gd name="connsiteY2" fmla="*/ 188120 h 236255"/>
              <a:gd name="connsiteX3" fmla="*/ 44 w 152641"/>
              <a:gd name="connsiteY3" fmla="*/ 160 h 23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641" h="236255">
                <a:moveTo>
                  <a:pt x="44" y="160"/>
                </a:moveTo>
                <a:cubicBezTo>
                  <a:pt x="2584" y="6087"/>
                  <a:pt x="121117" y="192353"/>
                  <a:pt x="142284" y="223680"/>
                </a:cubicBezTo>
                <a:cubicBezTo>
                  <a:pt x="163451" y="255007"/>
                  <a:pt x="149057" y="221987"/>
                  <a:pt x="127044" y="188120"/>
                </a:cubicBezTo>
                <a:cubicBezTo>
                  <a:pt x="105031" y="154253"/>
                  <a:pt x="-2496" y="-5767"/>
                  <a:pt x="44" y="1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4" name="フリーフォーム 263">
            <a:extLst>
              <a:ext uri="{FF2B5EF4-FFF2-40B4-BE49-F238E27FC236}">
                <a16:creationId xmlns:a16="http://schemas.microsoft.com/office/drawing/2014/main" id="{EE6B7F91-B0B3-6E80-0836-50BA0E00E699}"/>
              </a:ext>
            </a:extLst>
          </p:cNvPr>
          <p:cNvSpPr/>
          <p:nvPr/>
        </p:nvSpPr>
        <p:spPr>
          <a:xfrm>
            <a:off x="5156080" y="2001491"/>
            <a:ext cx="305471" cy="26607"/>
          </a:xfrm>
          <a:custGeom>
            <a:avLst/>
            <a:gdLst>
              <a:gd name="connsiteX0" fmla="*/ 120 w 305471"/>
              <a:gd name="connsiteY0" fmla="*/ 20349 h 26607"/>
              <a:gd name="connsiteX1" fmla="*/ 203320 w 305471"/>
              <a:gd name="connsiteY1" fmla="*/ 20349 h 26607"/>
              <a:gd name="connsiteX2" fmla="*/ 304920 w 305471"/>
              <a:gd name="connsiteY2" fmla="*/ 29 h 26607"/>
              <a:gd name="connsiteX3" fmla="*/ 233800 w 305471"/>
              <a:gd name="connsiteY3" fmla="*/ 25429 h 26607"/>
              <a:gd name="connsiteX4" fmla="*/ 120 w 305471"/>
              <a:gd name="connsiteY4" fmla="*/ 20349 h 2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471" h="26607">
                <a:moveTo>
                  <a:pt x="120" y="20349"/>
                </a:moveTo>
                <a:cubicBezTo>
                  <a:pt x="-4960" y="19502"/>
                  <a:pt x="152520" y="23736"/>
                  <a:pt x="203320" y="20349"/>
                </a:cubicBezTo>
                <a:cubicBezTo>
                  <a:pt x="254120" y="16962"/>
                  <a:pt x="299840" y="-818"/>
                  <a:pt x="304920" y="29"/>
                </a:cubicBezTo>
                <a:cubicBezTo>
                  <a:pt x="310000" y="876"/>
                  <a:pt x="279520" y="21196"/>
                  <a:pt x="233800" y="25429"/>
                </a:cubicBezTo>
                <a:cubicBezTo>
                  <a:pt x="188080" y="29662"/>
                  <a:pt x="5200" y="21196"/>
                  <a:pt x="120" y="203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5" name="フリーフォーム 264">
            <a:extLst>
              <a:ext uri="{FF2B5EF4-FFF2-40B4-BE49-F238E27FC236}">
                <a16:creationId xmlns:a16="http://schemas.microsoft.com/office/drawing/2014/main" id="{D8C0722C-E66A-33BA-DE61-DEA92C469E01}"/>
              </a:ext>
            </a:extLst>
          </p:cNvPr>
          <p:cNvSpPr/>
          <p:nvPr/>
        </p:nvSpPr>
        <p:spPr>
          <a:xfrm>
            <a:off x="4495589" y="2575069"/>
            <a:ext cx="45949" cy="219916"/>
          </a:xfrm>
          <a:custGeom>
            <a:avLst/>
            <a:gdLst>
              <a:gd name="connsiteX0" fmla="*/ 45931 w 45949"/>
              <a:gd name="connsiteY0" fmla="*/ 491 h 219916"/>
              <a:gd name="connsiteX1" fmla="*/ 10371 w 45949"/>
              <a:gd name="connsiteY1" fmla="*/ 112251 h 219916"/>
              <a:gd name="connsiteX2" fmla="*/ 211 w 45949"/>
              <a:gd name="connsiteY2" fmla="*/ 218931 h 219916"/>
              <a:gd name="connsiteX3" fmla="*/ 5291 w 45949"/>
              <a:gd name="connsiteY3" fmla="*/ 157971 h 219916"/>
              <a:gd name="connsiteX4" fmla="*/ 45931 w 45949"/>
              <a:gd name="connsiteY4" fmla="*/ 491 h 21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49" h="219916">
                <a:moveTo>
                  <a:pt x="45931" y="491"/>
                </a:moveTo>
                <a:cubicBezTo>
                  <a:pt x="46778" y="-7129"/>
                  <a:pt x="17991" y="75844"/>
                  <a:pt x="10371" y="112251"/>
                </a:cubicBezTo>
                <a:cubicBezTo>
                  <a:pt x="2751" y="148658"/>
                  <a:pt x="1058" y="211311"/>
                  <a:pt x="211" y="218931"/>
                </a:cubicBezTo>
                <a:cubicBezTo>
                  <a:pt x="-636" y="226551"/>
                  <a:pt x="1058" y="188451"/>
                  <a:pt x="5291" y="157971"/>
                </a:cubicBezTo>
                <a:cubicBezTo>
                  <a:pt x="9524" y="127491"/>
                  <a:pt x="45084" y="8111"/>
                  <a:pt x="45931" y="4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6" name="フリーフォーム 265">
            <a:extLst>
              <a:ext uri="{FF2B5EF4-FFF2-40B4-BE49-F238E27FC236}">
                <a16:creationId xmlns:a16="http://schemas.microsoft.com/office/drawing/2014/main" id="{6381CFC8-D9DD-ABE4-4FD2-71D9C1D1E0B3}"/>
              </a:ext>
            </a:extLst>
          </p:cNvPr>
          <p:cNvSpPr/>
          <p:nvPr/>
        </p:nvSpPr>
        <p:spPr>
          <a:xfrm>
            <a:off x="4068550" y="4094406"/>
            <a:ext cx="26195" cy="223906"/>
          </a:xfrm>
          <a:custGeom>
            <a:avLst/>
            <a:gdLst>
              <a:gd name="connsiteX0" fmla="*/ 530 w 26195"/>
              <a:gd name="connsiteY0" fmla="*/ 74 h 223906"/>
              <a:gd name="connsiteX1" fmla="*/ 5610 w 26195"/>
              <a:gd name="connsiteY1" fmla="*/ 147394 h 223906"/>
              <a:gd name="connsiteX2" fmla="*/ 25930 w 26195"/>
              <a:gd name="connsiteY2" fmla="*/ 223594 h 223906"/>
              <a:gd name="connsiteX3" fmla="*/ 15770 w 26195"/>
              <a:gd name="connsiteY3" fmla="*/ 167714 h 223906"/>
              <a:gd name="connsiteX4" fmla="*/ 530 w 26195"/>
              <a:gd name="connsiteY4" fmla="*/ 74 h 223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95" h="223906">
                <a:moveTo>
                  <a:pt x="530" y="74"/>
                </a:moveTo>
                <a:cubicBezTo>
                  <a:pt x="-1163" y="-3313"/>
                  <a:pt x="1377" y="110141"/>
                  <a:pt x="5610" y="147394"/>
                </a:cubicBezTo>
                <a:cubicBezTo>
                  <a:pt x="9843" y="184647"/>
                  <a:pt x="24237" y="220207"/>
                  <a:pt x="25930" y="223594"/>
                </a:cubicBezTo>
                <a:cubicBezTo>
                  <a:pt x="27623" y="226981"/>
                  <a:pt x="20850" y="202427"/>
                  <a:pt x="15770" y="167714"/>
                </a:cubicBezTo>
                <a:cubicBezTo>
                  <a:pt x="10690" y="133001"/>
                  <a:pt x="2223" y="3461"/>
                  <a:pt x="530" y="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7" name="フリーフォーム 266">
            <a:extLst>
              <a:ext uri="{FF2B5EF4-FFF2-40B4-BE49-F238E27FC236}">
                <a16:creationId xmlns:a16="http://schemas.microsoft.com/office/drawing/2014/main" id="{CC9225EE-AB72-9A73-E479-3A2B5DEB6C4C}"/>
              </a:ext>
            </a:extLst>
          </p:cNvPr>
          <p:cNvSpPr/>
          <p:nvPr/>
        </p:nvSpPr>
        <p:spPr>
          <a:xfrm>
            <a:off x="3982278" y="4388774"/>
            <a:ext cx="66519" cy="351153"/>
          </a:xfrm>
          <a:custGeom>
            <a:avLst/>
            <a:gdLst>
              <a:gd name="connsiteX0" fmla="*/ 442 w 66519"/>
              <a:gd name="connsiteY0" fmla="*/ 346 h 351153"/>
              <a:gd name="connsiteX1" fmla="*/ 41082 w 66519"/>
              <a:gd name="connsiteY1" fmla="*/ 234026 h 351153"/>
              <a:gd name="connsiteX2" fmla="*/ 66482 w 66519"/>
              <a:gd name="connsiteY2" fmla="*/ 350866 h 351153"/>
              <a:gd name="connsiteX3" fmla="*/ 46162 w 66519"/>
              <a:gd name="connsiteY3" fmla="*/ 264506 h 351153"/>
              <a:gd name="connsiteX4" fmla="*/ 20762 w 66519"/>
              <a:gd name="connsiteY4" fmla="*/ 183226 h 351153"/>
              <a:gd name="connsiteX5" fmla="*/ 442 w 66519"/>
              <a:gd name="connsiteY5" fmla="*/ 346 h 35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519" h="351153">
                <a:moveTo>
                  <a:pt x="442" y="346"/>
                </a:moveTo>
                <a:cubicBezTo>
                  <a:pt x="3829" y="8813"/>
                  <a:pt x="30075" y="175606"/>
                  <a:pt x="41082" y="234026"/>
                </a:cubicBezTo>
                <a:cubicBezTo>
                  <a:pt x="52089" y="292446"/>
                  <a:pt x="65635" y="345786"/>
                  <a:pt x="66482" y="350866"/>
                </a:cubicBezTo>
                <a:cubicBezTo>
                  <a:pt x="67329" y="355946"/>
                  <a:pt x="53782" y="292446"/>
                  <a:pt x="46162" y="264506"/>
                </a:cubicBezTo>
                <a:cubicBezTo>
                  <a:pt x="38542" y="236566"/>
                  <a:pt x="27535" y="225559"/>
                  <a:pt x="20762" y="183226"/>
                </a:cubicBezTo>
                <a:cubicBezTo>
                  <a:pt x="13989" y="140893"/>
                  <a:pt x="-2945" y="-8121"/>
                  <a:pt x="442" y="34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8" name="フリーフォーム 267">
            <a:extLst>
              <a:ext uri="{FF2B5EF4-FFF2-40B4-BE49-F238E27FC236}">
                <a16:creationId xmlns:a16="http://schemas.microsoft.com/office/drawing/2014/main" id="{048B36E2-92E5-56ED-A692-F9DC2098DBEB}"/>
              </a:ext>
            </a:extLst>
          </p:cNvPr>
          <p:cNvSpPr/>
          <p:nvPr/>
        </p:nvSpPr>
        <p:spPr>
          <a:xfrm>
            <a:off x="4191803" y="4718048"/>
            <a:ext cx="30990" cy="136537"/>
          </a:xfrm>
          <a:custGeom>
            <a:avLst/>
            <a:gdLst>
              <a:gd name="connsiteX0" fmla="*/ 2372 w 30990"/>
              <a:gd name="connsiteY0" fmla="*/ 2 h 136537"/>
              <a:gd name="connsiteX1" fmla="*/ 8722 w 30990"/>
              <a:gd name="connsiteY1" fmla="*/ 95252 h 136537"/>
              <a:gd name="connsiteX2" fmla="*/ 30947 w 30990"/>
              <a:gd name="connsiteY2" fmla="*/ 136527 h 136537"/>
              <a:gd name="connsiteX3" fmla="*/ 2372 w 30990"/>
              <a:gd name="connsiteY3" fmla="*/ 92077 h 136537"/>
              <a:gd name="connsiteX4" fmla="*/ 2372 w 30990"/>
              <a:gd name="connsiteY4" fmla="*/ 2 h 136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90" h="136537">
                <a:moveTo>
                  <a:pt x="2372" y="2"/>
                </a:moveTo>
                <a:cubicBezTo>
                  <a:pt x="3430" y="531"/>
                  <a:pt x="3959" y="72498"/>
                  <a:pt x="8722" y="95252"/>
                </a:cubicBezTo>
                <a:cubicBezTo>
                  <a:pt x="13485" y="118006"/>
                  <a:pt x="32005" y="137056"/>
                  <a:pt x="30947" y="136527"/>
                </a:cubicBezTo>
                <a:cubicBezTo>
                  <a:pt x="29889" y="135998"/>
                  <a:pt x="7135" y="110069"/>
                  <a:pt x="2372" y="92077"/>
                </a:cubicBezTo>
                <a:cubicBezTo>
                  <a:pt x="-2391" y="74085"/>
                  <a:pt x="1314" y="-527"/>
                  <a:pt x="2372" y="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9" name="フリーフォーム 268">
            <a:extLst>
              <a:ext uri="{FF2B5EF4-FFF2-40B4-BE49-F238E27FC236}">
                <a16:creationId xmlns:a16="http://schemas.microsoft.com/office/drawing/2014/main" id="{AC24279E-817D-2F81-5BAE-7BC5353E37FE}"/>
              </a:ext>
            </a:extLst>
          </p:cNvPr>
          <p:cNvSpPr/>
          <p:nvPr/>
        </p:nvSpPr>
        <p:spPr>
          <a:xfrm>
            <a:off x="4209950" y="5235375"/>
            <a:ext cx="119600" cy="233474"/>
          </a:xfrm>
          <a:custGeom>
            <a:avLst/>
            <a:gdLst>
              <a:gd name="connsiteX0" fmla="*/ 100 w 119600"/>
              <a:gd name="connsiteY0" fmla="*/ 200 h 233474"/>
              <a:gd name="connsiteX1" fmla="*/ 89000 w 119600"/>
              <a:gd name="connsiteY1" fmla="*/ 155775 h 233474"/>
              <a:gd name="connsiteX2" fmla="*/ 114400 w 119600"/>
              <a:gd name="connsiteY2" fmla="*/ 231975 h 233474"/>
              <a:gd name="connsiteX3" fmla="*/ 108050 w 119600"/>
              <a:gd name="connsiteY3" fmla="*/ 190700 h 233474"/>
              <a:gd name="connsiteX4" fmla="*/ 100 w 119600"/>
              <a:gd name="connsiteY4" fmla="*/ 200 h 23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600" h="233474">
                <a:moveTo>
                  <a:pt x="100" y="200"/>
                </a:moveTo>
                <a:cubicBezTo>
                  <a:pt x="-3075" y="-5621"/>
                  <a:pt x="69950" y="117146"/>
                  <a:pt x="89000" y="155775"/>
                </a:cubicBezTo>
                <a:cubicBezTo>
                  <a:pt x="108050" y="194404"/>
                  <a:pt x="111225" y="226154"/>
                  <a:pt x="114400" y="231975"/>
                </a:cubicBezTo>
                <a:cubicBezTo>
                  <a:pt x="117575" y="237796"/>
                  <a:pt x="127100" y="227212"/>
                  <a:pt x="108050" y="190700"/>
                </a:cubicBezTo>
                <a:cubicBezTo>
                  <a:pt x="89000" y="154188"/>
                  <a:pt x="3275" y="6021"/>
                  <a:pt x="100" y="2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0" name="フリーフォーム 269">
            <a:extLst>
              <a:ext uri="{FF2B5EF4-FFF2-40B4-BE49-F238E27FC236}">
                <a16:creationId xmlns:a16="http://schemas.microsoft.com/office/drawing/2014/main" id="{BC5FA536-9875-1873-883E-4A5CF6960AFD}"/>
              </a:ext>
            </a:extLst>
          </p:cNvPr>
          <p:cNvSpPr/>
          <p:nvPr/>
        </p:nvSpPr>
        <p:spPr>
          <a:xfrm>
            <a:off x="4559298" y="5991184"/>
            <a:ext cx="282584" cy="181860"/>
          </a:xfrm>
          <a:custGeom>
            <a:avLst/>
            <a:gdLst>
              <a:gd name="connsiteX0" fmla="*/ 2 w 282584"/>
              <a:gd name="connsiteY0" fmla="*/ 41 h 181860"/>
              <a:gd name="connsiteX1" fmla="*/ 107952 w 282584"/>
              <a:gd name="connsiteY1" fmla="*/ 107991 h 181860"/>
              <a:gd name="connsiteX2" fmla="*/ 158752 w 282584"/>
              <a:gd name="connsiteY2" fmla="*/ 181016 h 181860"/>
              <a:gd name="connsiteX3" fmla="*/ 142877 w 282584"/>
              <a:gd name="connsiteY3" fmla="*/ 146091 h 181860"/>
              <a:gd name="connsiteX4" fmla="*/ 282577 w 282584"/>
              <a:gd name="connsiteY4" fmla="*/ 120691 h 181860"/>
              <a:gd name="connsiteX5" fmla="*/ 149227 w 282584"/>
              <a:gd name="connsiteY5" fmla="*/ 155616 h 181860"/>
              <a:gd name="connsiteX6" fmla="*/ 114302 w 282584"/>
              <a:gd name="connsiteY6" fmla="*/ 120691 h 181860"/>
              <a:gd name="connsiteX7" fmla="*/ 66677 w 282584"/>
              <a:gd name="connsiteY7" fmla="*/ 107991 h 181860"/>
              <a:gd name="connsiteX8" fmla="*/ 111127 w 282584"/>
              <a:gd name="connsiteY8" fmla="*/ 120691 h 181860"/>
              <a:gd name="connsiteX9" fmla="*/ 2 w 282584"/>
              <a:gd name="connsiteY9" fmla="*/ 41 h 18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2584" h="181860">
                <a:moveTo>
                  <a:pt x="2" y="41"/>
                </a:moveTo>
                <a:cubicBezTo>
                  <a:pt x="-527" y="-2076"/>
                  <a:pt x="81494" y="77829"/>
                  <a:pt x="107952" y="107991"/>
                </a:cubicBezTo>
                <a:cubicBezTo>
                  <a:pt x="134410" y="138153"/>
                  <a:pt x="152931" y="174666"/>
                  <a:pt x="158752" y="181016"/>
                </a:cubicBezTo>
                <a:cubicBezTo>
                  <a:pt x="164573" y="187366"/>
                  <a:pt x="122239" y="156145"/>
                  <a:pt x="142877" y="146091"/>
                </a:cubicBezTo>
                <a:cubicBezTo>
                  <a:pt x="163515" y="136037"/>
                  <a:pt x="281519" y="119103"/>
                  <a:pt x="282577" y="120691"/>
                </a:cubicBezTo>
                <a:cubicBezTo>
                  <a:pt x="283635" y="122279"/>
                  <a:pt x="177273" y="155616"/>
                  <a:pt x="149227" y="155616"/>
                </a:cubicBezTo>
                <a:cubicBezTo>
                  <a:pt x="121181" y="155616"/>
                  <a:pt x="128060" y="128629"/>
                  <a:pt x="114302" y="120691"/>
                </a:cubicBezTo>
                <a:cubicBezTo>
                  <a:pt x="100544" y="112754"/>
                  <a:pt x="67206" y="107991"/>
                  <a:pt x="66677" y="107991"/>
                </a:cubicBezTo>
                <a:cubicBezTo>
                  <a:pt x="66148" y="107991"/>
                  <a:pt x="119594" y="137095"/>
                  <a:pt x="111127" y="120691"/>
                </a:cubicBezTo>
                <a:cubicBezTo>
                  <a:pt x="102660" y="104287"/>
                  <a:pt x="531" y="2158"/>
                  <a:pt x="2" y="4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1" name="フリーフォーム 270">
            <a:extLst>
              <a:ext uri="{FF2B5EF4-FFF2-40B4-BE49-F238E27FC236}">
                <a16:creationId xmlns:a16="http://schemas.microsoft.com/office/drawing/2014/main" id="{24F712EC-8DD8-1382-B520-C741A43451C1}"/>
              </a:ext>
            </a:extLst>
          </p:cNvPr>
          <p:cNvSpPr/>
          <p:nvPr/>
        </p:nvSpPr>
        <p:spPr>
          <a:xfrm>
            <a:off x="5298975" y="5711705"/>
            <a:ext cx="166846" cy="89549"/>
          </a:xfrm>
          <a:custGeom>
            <a:avLst/>
            <a:gdLst>
              <a:gd name="connsiteX0" fmla="*/ 100 w 166846"/>
              <a:gd name="connsiteY0" fmla="*/ 120 h 89549"/>
              <a:gd name="connsiteX1" fmla="*/ 123925 w 166846"/>
              <a:gd name="connsiteY1" fmla="*/ 54095 h 89549"/>
              <a:gd name="connsiteX2" fmla="*/ 165200 w 166846"/>
              <a:gd name="connsiteY2" fmla="*/ 89020 h 89549"/>
              <a:gd name="connsiteX3" fmla="*/ 146150 w 166846"/>
              <a:gd name="connsiteY3" fmla="*/ 69970 h 89549"/>
              <a:gd name="connsiteX4" fmla="*/ 100 w 166846"/>
              <a:gd name="connsiteY4" fmla="*/ 120 h 8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846" h="89549">
                <a:moveTo>
                  <a:pt x="100" y="120"/>
                </a:moveTo>
                <a:cubicBezTo>
                  <a:pt x="-3604" y="-2526"/>
                  <a:pt x="96408" y="39278"/>
                  <a:pt x="123925" y="54095"/>
                </a:cubicBezTo>
                <a:cubicBezTo>
                  <a:pt x="151442" y="68912"/>
                  <a:pt x="165200" y="89020"/>
                  <a:pt x="165200" y="89020"/>
                </a:cubicBezTo>
                <a:cubicBezTo>
                  <a:pt x="168904" y="91666"/>
                  <a:pt x="167846" y="84258"/>
                  <a:pt x="146150" y="69970"/>
                </a:cubicBezTo>
                <a:cubicBezTo>
                  <a:pt x="124454" y="55683"/>
                  <a:pt x="3804" y="2766"/>
                  <a:pt x="100" y="12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2" name="フリーフォーム 271">
            <a:extLst>
              <a:ext uri="{FF2B5EF4-FFF2-40B4-BE49-F238E27FC236}">
                <a16:creationId xmlns:a16="http://schemas.microsoft.com/office/drawing/2014/main" id="{1E5EEC57-ED64-29A9-1F33-0CC5F4606ADA}"/>
              </a:ext>
            </a:extLst>
          </p:cNvPr>
          <p:cNvSpPr/>
          <p:nvPr/>
        </p:nvSpPr>
        <p:spPr>
          <a:xfrm>
            <a:off x="5225402" y="5981416"/>
            <a:ext cx="441641" cy="156779"/>
          </a:xfrm>
          <a:custGeom>
            <a:avLst/>
            <a:gdLst>
              <a:gd name="connsiteX0" fmla="*/ 648 w 441641"/>
              <a:gd name="connsiteY0" fmla="*/ 284 h 156779"/>
              <a:gd name="connsiteX1" fmla="*/ 280048 w 441641"/>
              <a:gd name="connsiteY1" fmla="*/ 70134 h 156779"/>
              <a:gd name="connsiteX2" fmla="*/ 438798 w 441641"/>
              <a:gd name="connsiteY2" fmla="*/ 155859 h 156779"/>
              <a:gd name="connsiteX3" fmla="*/ 368948 w 441641"/>
              <a:gd name="connsiteY3" fmla="*/ 111409 h 156779"/>
              <a:gd name="connsiteX4" fmla="*/ 207023 w 441641"/>
              <a:gd name="connsiteY4" fmla="*/ 47909 h 156779"/>
              <a:gd name="connsiteX5" fmla="*/ 648 w 441641"/>
              <a:gd name="connsiteY5" fmla="*/ 284 h 156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641" h="156779">
                <a:moveTo>
                  <a:pt x="648" y="284"/>
                </a:moveTo>
                <a:cubicBezTo>
                  <a:pt x="12819" y="3988"/>
                  <a:pt x="207023" y="44205"/>
                  <a:pt x="280048" y="70134"/>
                </a:cubicBezTo>
                <a:cubicBezTo>
                  <a:pt x="353073" y="96063"/>
                  <a:pt x="423981" y="148980"/>
                  <a:pt x="438798" y="155859"/>
                </a:cubicBezTo>
                <a:cubicBezTo>
                  <a:pt x="453615" y="162738"/>
                  <a:pt x="407577" y="129401"/>
                  <a:pt x="368948" y="111409"/>
                </a:cubicBezTo>
                <a:cubicBezTo>
                  <a:pt x="330319" y="93417"/>
                  <a:pt x="263115" y="65901"/>
                  <a:pt x="207023" y="47909"/>
                </a:cubicBezTo>
                <a:cubicBezTo>
                  <a:pt x="150931" y="29917"/>
                  <a:pt x="-11523" y="-3420"/>
                  <a:pt x="648" y="2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3" name="フリーフォーム 272">
            <a:extLst>
              <a:ext uri="{FF2B5EF4-FFF2-40B4-BE49-F238E27FC236}">
                <a16:creationId xmlns:a16="http://schemas.microsoft.com/office/drawing/2014/main" id="{C94C9AD4-C991-A6B1-ABE5-3E7AF860DE5F}"/>
              </a:ext>
            </a:extLst>
          </p:cNvPr>
          <p:cNvSpPr/>
          <p:nvPr/>
        </p:nvSpPr>
        <p:spPr>
          <a:xfrm>
            <a:off x="5666740" y="5309136"/>
            <a:ext cx="375139" cy="136983"/>
          </a:xfrm>
          <a:custGeom>
            <a:avLst/>
            <a:gdLst>
              <a:gd name="connsiteX0" fmla="*/ 87412 w 375139"/>
              <a:gd name="connsiteY0" fmla="*/ 446 h 136983"/>
              <a:gd name="connsiteX1" fmla="*/ 46997 w 375139"/>
              <a:gd name="connsiteY1" fmla="*/ 76225 h 136983"/>
              <a:gd name="connsiteX2" fmla="*/ 107620 w 375139"/>
              <a:gd name="connsiteY2" fmla="*/ 66121 h 136983"/>
              <a:gd name="connsiteX3" fmla="*/ 370321 w 375139"/>
              <a:gd name="connsiteY3" fmla="*/ 76225 h 136983"/>
              <a:gd name="connsiteX4" fmla="*/ 284438 w 375139"/>
              <a:gd name="connsiteY4" fmla="*/ 81277 h 136983"/>
              <a:gd name="connsiteX5" fmla="*/ 107620 w 375139"/>
              <a:gd name="connsiteY5" fmla="*/ 96433 h 136983"/>
              <a:gd name="connsiteX6" fmla="*/ 137932 w 375139"/>
              <a:gd name="connsiteY6" fmla="*/ 136849 h 136983"/>
              <a:gd name="connsiteX7" fmla="*/ 117724 w 375139"/>
              <a:gd name="connsiteY7" fmla="*/ 81277 h 136983"/>
              <a:gd name="connsiteX8" fmla="*/ 218763 w 375139"/>
              <a:gd name="connsiteY8" fmla="*/ 81277 h 136983"/>
              <a:gd name="connsiteX9" fmla="*/ 107620 w 375139"/>
              <a:gd name="connsiteY9" fmla="*/ 66121 h 136983"/>
              <a:gd name="connsiteX10" fmla="*/ 1530 w 375139"/>
              <a:gd name="connsiteY10" fmla="*/ 81277 h 136983"/>
              <a:gd name="connsiteX11" fmla="*/ 41945 w 375139"/>
              <a:gd name="connsiteY11" fmla="*/ 71173 h 136983"/>
              <a:gd name="connsiteX12" fmla="*/ 1530 w 375139"/>
              <a:gd name="connsiteY12" fmla="*/ 116641 h 136983"/>
              <a:gd name="connsiteX13" fmla="*/ 87412 w 375139"/>
              <a:gd name="connsiteY13" fmla="*/ 446 h 13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5139" h="136983">
                <a:moveTo>
                  <a:pt x="87412" y="446"/>
                </a:moveTo>
                <a:cubicBezTo>
                  <a:pt x="94990" y="-6290"/>
                  <a:pt x="43629" y="65279"/>
                  <a:pt x="46997" y="76225"/>
                </a:cubicBezTo>
                <a:cubicBezTo>
                  <a:pt x="50365" y="87171"/>
                  <a:pt x="53733" y="66121"/>
                  <a:pt x="107620" y="66121"/>
                </a:cubicBezTo>
                <a:cubicBezTo>
                  <a:pt x="161507" y="66121"/>
                  <a:pt x="340851" y="73699"/>
                  <a:pt x="370321" y="76225"/>
                </a:cubicBezTo>
                <a:cubicBezTo>
                  <a:pt x="399791" y="78751"/>
                  <a:pt x="284438" y="81277"/>
                  <a:pt x="284438" y="81277"/>
                </a:cubicBezTo>
                <a:cubicBezTo>
                  <a:pt x="240655" y="84645"/>
                  <a:pt x="132038" y="87171"/>
                  <a:pt x="107620" y="96433"/>
                </a:cubicBezTo>
                <a:cubicBezTo>
                  <a:pt x="83202" y="105695"/>
                  <a:pt x="136248" y="139375"/>
                  <a:pt x="137932" y="136849"/>
                </a:cubicBezTo>
                <a:cubicBezTo>
                  <a:pt x="139616" y="134323"/>
                  <a:pt x="104252" y="90539"/>
                  <a:pt x="117724" y="81277"/>
                </a:cubicBezTo>
                <a:cubicBezTo>
                  <a:pt x="131196" y="72015"/>
                  <a:pt x="220447" y="83803"/>
                  <a:pt x="218763" y="81277"/>
                </a:cubicBezTo>
                <a:cubicBezTo>
                  <a:pt x="217079" y="78751"/>
                  <a:pt x="143825" y="66121"/>
                  <a:pt x="107620" y="66121"/>
                </a:cubicBezTo>
                <a:cubicBezTo>
                  <a:pt x="71415" y="66121"/>
                  <a:pt x="12476" y="80435"/>
                  <a:pt x="1530" y="81277"/>
                </a:cubicBezTo>
                <a:cubicBezTo>
                  <a:pt x="-9416" y="82119"/>
                  <a:pt x="41945" y="65279"/>
                  <a:pt x="41945" y="71173"/>
                </a:cubicBezTo>
                <a:cubicBezTo>
                  <a:pt x="41945" y="77067"/>
                  <a:pt x="-3522" y="123377"/>
                  <a:pt x="1530" y="116641"/>
                </a:cubicBezTo>
                <a:cubicBezTo>
                  <a:pt x="6582" y="109905"/>
                  <a:pt x="79834" y="7182"/>
                  <a:pt x="87412" y="44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4" name="フリーフォーム 273">
            <a:extLst>
              <a:ext uri="{FF2B5EF4-FFF2-40B4-BE49-F238E27FC236}">
                <a16:creationId xmlns:a16="http://schemas.microsoft.com/office/drawing/2014/main" id="{5EA58023-0DC0-C202-F2B1-F26D9C93DBB1}"/>
              </a:ext>
            </a:extLst>
          </p:cNvPr>
          <p:cNvSpPr/>
          <p:nvPr/>
        </p:nvSpPr>
        <p:spPr>
          <a:xfrm>
            <a:off x="5885434" y="5582327"/>
            <a:ext cx="40497" cy="156851"/>
          </a:xfrm>
          <a:custGeom>
            <a:avLst/>
            <a:gdLst>
              <a:gd name="connsiteX0" fmla="*/ 69 w 40497"/>
              <a:gd name="connsiteY0" fmla="*/ 60 h 156851"/>
              <a:gd name="connsiteX1" fmla="*/ 30380 w 40497"/>
              <a:gd name="connsiteY1" fmla="*/ 101098 h 156851"/>
              <a:gd name="connsiteX2" fmla="*/ 15225 w 40497"/>
              <a:gd name="connsiteY2" fmla="*/ 156670 h 156851"/>
              <a:gd name="connsiteX3" fmla="*/ 40484 w 40497"/>
              <a:gd name="connsiteY3" fmla="*/ 116254 h 156851"/>
              <a:gd name="connsiteX4" fmla="*/ 69 w 40497"/>
              <a:gd name="connsiteY4" fmla="*/ 60 h 156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97" h="156851">
                <a:moveTo>
                  <a:pt x="69" y="60"/>
                </a:moveTo>
                <a:cubicBezTo>
                  <a:pt x="-1615" y="-2466"/>
                  <a:pt x="27854" y="74996"/>
                  <a:pt x="30380" y="101098"/>
                </a:cubicBezTo>
                <a:cubicBezTo>
                  <a:pt x="32906" y="127200"/>
                  <a:pt x="13541" y="154144"/>
                  <a:pt x="15225" y="156670"/>
                </a:cubicBezTo>
                <a:cubicBezTo>
                  <a:pt x="16909" y="159196"/>
                  <a:pt x="39642" y="134778"/>
                  <a:pt x="40484" y="116254"/>
                </a:cubicBezTo>
                <a:cubicBezTo>
                  <a:pt x="41326" y="97730"/>
                  <a:pt x="1753" y="2586"/>
                  <a:pt x="69" y="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5" name="フリーフォーム 274">
            <a:extLst>
              <a:ext uri="{FF2B5EF4-FFF2-40B4-BE49-F238E27FC236}">
                <a16:creationId xmlns:a16="http://schemas.microsoft.com/office/drawing/2014/main" id="{9C27B904-E3AD-F8FD-639C-C6D18AFBBF51}"/>
              </a:ext>
            </a:extLst>
          </p:cNvPr>
          <p:cNvSpPr/>
          <p:nvPr/>
        </p:nvSpPr>
        <p:spPr>
          <a:xfrm>
            <a:off x="6026721" y="5434074"/>
            <a:ext cx="149904" cy="310030"/>
          </a:xfrm>
          <a:custGeom>
            <a:avLst/>
            <a:gdLst>
              <a:gd name="connsiteX0" fmla="*/ 86119 w 149904"/>
              <a:gd name="connsiteY0" fmla="*/ 1807 h 310030"/>
              <a:gd name="connsiteX1" fmla="*/ 65911 w 149904"/>
              <a:gd name="connsiteY1" fmla="*/ 102845 h 310030"/>
              <a:gd name="connsiteX2" fmla="*/ 111378 w 149904"/>
              <a:gd name="connsiteY2" fmla="*/ 193780 h 310030"/>
              <a:gd name="connsiteX3" fmla="*/ 236 w 149904"/>
              <a:gd name="connsiteY3" fmla="*/ 309975 h 310030"/>
              <a:gd name="connsiteX4" fmla="*/ 146742 w 149904"/>
              <a:gd name="connsiteY4" fmla="*/ 178624 h 310030"/>
              <a:gd name="connsiteX5" fmla="*/ 101275 w 149904"/>
              <a:gd name="connsiteY5" fmla="*/ 188728 h 310030"/>
              <a:gd name="connsiteX6" fmla="*/ 106327 w 149904"/>
              <a:gd name="connsiteY6" fmla="*/ 158417 h 310030"/>
              <a:gd name="connsiteX7" fmla="*/ 35599 w 149904"/>
              <a:gd name="connsiteY7" fmla="*/ 112949 h 310030"/>
              <a:gd name="connsiteX8" fmla="*/ 50755 w 149904"/>
              <a:gd name="connsiteY8" fmla="*/ 128105 h 310030"/>
              <a:gd name="connsiteX9" fmla="*/ 20444 w 149904"/>
              <a:gd name="connsiteY9" fmla="*/ 193780 h 310030"/>
              <a:gd name="connsiteX10" fmla="*/ 86119 w 149904"/>
              <a:gd name="connsiteY10" fmla="*/ 1807 h 31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9904" h="310030">
                <a:moveTo>
                  <a:pt x="86119" y="1807"/>
                </a:moveTo>
                <a:cubicBezTo>
                  <a:pt x="93697" y="-13349"/>
                  <a:pt x="61701" y="70850"/>
                  <a:pt x="65911" y="102845"/>
                </a:cubicBezTo>
                <a:cubicBezTo>
                  <a:pt x="70121" y="134840"/>
                  <a:pt x="122324" y="159258"/>
                  <a:pt x="111378" y="193780"/>
                </a:cubicBezTo>
                <a:cubicBezTo>
                  <a:pt x="100432" y="228302"/>
                  <a:pt x="-5658" y="312501"/>
                  <a:pt x="236" y="309975"/>
                </a:cubicBezTo>
                <a:cubicBezTo>
                  <a:pt x="6130" y="307449"/>
                  <a:pt x="129902" y="198832"/>
                  <a:pt x="146742" y="178624"/>
                </a:cubicBezTo>
                <a:cubicBezTo>
                  <a:pt x="163582" y="158416"/>
                  <a:pt x="108011" y="192096"/>
                  <a:pt x="101275" y="188728"/>
                </a:cubicBezTo>
                <a:cubicBezTo>
                  <a:pt x="94539" y="185360"/>
                  <a:pt x="117273" y="171047"/>
                  <a:pt x="106327" y="158417"/>
                </a:cubicBezTo>
                <a:cubicBezTo>
                  <a:pt x="95381" y="145787"/>
                  <a:pt x="35599" y="112949"/>
                  <a:pt x="35599" y="112949"/>
                </a:cubicBezTo>
                <a:cubicBezTo>
                  <a:pt x="26337" y="107897"/>
                  <a:pt x="53281" y="114633"/>
                  <a:pt x="50755" y="128105"/>
                </a:cubicBezTo>
                <a:cubicBezTo>
                  <a:pt x="48229" y="141577"/>
                  <a:pt x="17076" y="208936"/>
                  <a:pt x="20444" y="193780"/>
                </a:cubicBezTo>
                <a:cubicBezTo>
                  <a:pt x="23812" y="178624"/>
                  <a:pt x="78541" y="16963"/>
                  <a:pt x="86119" y="18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6" name="フリーフォーム 275">
            <a:extLst>
              <a:ext uri="{FF2B5EF4-FFF2-40B4-BE49-F238E27FC236}">
                <a16:creationId xmlns:a16="http://schemas.microsoft.com/office/drawing/2014/main" id="{8ABF65C1-E0E7-0CEF-F679-0688BD971886}"/>
              </a:ext>
            </a:extLst>
          </p:cNvPr>
          <p:cNvSpPr/>
          <p:nvPr/>
        </p:nvSpPr>
        <p:spPr>
          <a:xfrm>
            <a:off x="5557090" y="3049910"/>
            <a:ext cx="46037" cy="378028"/>
          </a:xfrm>
          <a:custGeom>
            <a:avLst/>
            <a:gdLst>
              <a:gd name="connsiteX0" fmla="*/ 37 w 46037"/>
              <a:gd name="connsiteY0" fmla="*/ 1458 h 378028"/>
              <a:gd name="connsiteX1" fmla="*/ 15193 w 46037"/>
              <a:gd name="connsiteY1" fmla="*/ 360145 h 378028"/>
              <a:gd name="connsiteX2" fmla="*/ 15193 w 46037"/>
              <a:gd name="connsiteY2" fmla="*/ 314678 h 378028"/>
              <a:gd name="connsiteX3" fmla="*/ 10141 w 46037"/>
              <a:gd name="connsiteY3" fmla="*/ 233847 h 378028"/>
              <a:gd name="connsiteX4" fmla="*/ 45504 w 46037"/>
              <a:gd name="connsiteY4" fmla="*/ 122704 h 378028"/>
              <a:gd name="connsiteX5" fmla="*/ 30349 w 46037"/>
              <a:gd name="connsiteY5" fmla="*/ 183328 h 378028"/>
              <a:gd name="connsiteX6" fmla="*/ 15193 w 46037"/>
              <a:gd name="connsiteY6" fmla="*/ 142912 h 378028"/>
              <a:gd name="connsiteX7" fmla="*/ 20245 w 46037"/>
              <a:gd name="connsiteY7" fmla="*/ 228795 h 378028"/>
              <a:gd name="connsiteX8" fmla="*/ 37 w 46037"/>
              <a:gd name="connsiteY8" fmla="*/ 1458 h 37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037" h="378028">
                <a:moveTo>
                  <a:pt x="37" y="1458"/>
                </a:moveTo>
                <a:cubicBezTo>
                  <a:pt x="-805" y="23350"/>
                  <a:pt x="12667" y="307942"/>
                  <a:pt x="15193" y="360145"/>
                </a:cubicBezTo>
                <a:cubicBezTo>
                  <a:pt x="17719" y="412348"/>
                  <a:pt x="16035" y="335728"/>
                  <a:pt x="15193" y="314678"/>
                </a:cubicBezTo>
                <a:cubicBezTo>
                  <a:pt x="14351" y="293628"/>
                  <a:pt x="5089" y="265843"/>
                  <a:pt x="10141" y="233847"/>
                </a:cubicBezTo>
                <a:cubicBezTo>
                  <a:pt x="15193" y="201851"/>
                  <a:pt x="42136" y="131124"/>
                  <a:pt x="45504" y="122704"/>
                </a:cubicBezTo>
                <a:cubicBezTo>
                  <a:pt x="48872" y="114284"/>
                  <a:pt x="35401" y="179960"/>
                  <a:pt x="30349" y="183328"/>
                </a:cubicBezTo>
                <a:cubicBezTo>
                  <a:pt x="25297" y="186696"/>
                  <a:pt x="16877" y="135334"/>
                  <a:pt x="15193" y="142912"/>
                </a:cubicBezTo>
                <a:cubicBezTo>
                  <a:pt x="13509" y="150490"/>
                  <a:pt x="21087" y="246477"/>
                  <a:pt x="20245" y="228795"/>
                </a:cubicBezTo>
                <a:cubicBezTo>
                  <a:pt x="19403" y="211113"/>
                  <a:pt x="879" y="-20434"/>
                  <a:pt x="37" y="145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7" name="フリーフォーム 276">
            <a:extLst>
              <a:ext uri="{FF2B5EF4-FFF2-40B4-BE49-F238E27FC236}">
                <a16:creationId xmlns:a16="http://schemas.microsoft.com/office/drawing/2014/main" id="{AB481E5A-04DA-33A8-06D2-FA67F1BD772D}"/>
              </a:ext>
            </a:extLst>
          </p:cNvPr>
          <p:cNvSpPr/>
          <p:nvPr/>
        </p:nvSpPr>
        <p:spPr>
          <a:xfrm>
            <a:off x="5429111" y="1657292"/>
            <a:ext cx="184065" cy="209468"/>
          </a:xfrm>
          <a:custGeom>
            <a:avLst/>
            <a:gdLst>
              <a:gd name="connsiteX0" fmla="*/ 139 w 184065"/>
              <a:gd name="connsiteY0" fmla="*/ 58 h 209468"/>
              <a:gd name="connsiteX1" fmla="*/ 136664 w 184065"/>
              <a:gd name="connsiteY1" fmla="*/ 82608 h 209468"/>
              <a:gd name="connsiteX2" fmla="*/ 181114 w 184065"/>
              <a:gd name="connsiteY2" fmla="*/ 206433 h 209468"/>
              <a:gd name="connsiteX3" fmla="*/ 177939 w 184065"/>
              <a:gd name="connsiteY3" fmla="*/ 161983 h 209468"/>
              <a:gd name="connsiteX4" fmla="*/ 162064 w 184065"/>
              <a:gd name="connsiteY4" fmla="*/ 57208 h 209468"/>
              <a:gd name="connsiteX5" fmla="*/ 162064 w 184065"/>
              <a:gd name="connsiteY5" fmla="*/ 114358 h 209468"/>
              <a:gd name="connsiteX6" fmla="*/ 111264 w 184065"/>
              <a:gd name="connsiteY6" fmla="*/ 69908 h 209468"/>
              <a:gd name="connsiteX7" fmla="*/ 139 w 184065"/>
              <a:gd name="connsiteY7" fmla="*/ 58 h 209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065" h="209468">
                <a:moveTo>
                  <a:pt x="139" y="58"/>
                </a:moveTo>
                <a:cubicBezTo>
                  <a:pt x="4372" y="2175"/>
                  <a:pt x="106501" y="48212"/>
                  <a:pt x="136664" y="82608"/>
                </a:cubicBezTo>
                <a:cubicBezTo>
                  <a:pt x="166827" y="117004"/>
                  <a:pt x="174235" y="193204"/>
                  <a:pt x="181114" y="206433"/>
                </a:cubicBezTo>
                <a:cubicBezTo>
                  <a:pt x="187993" y="219662"/>
                  <a:pt x="181114" y="186854"/>
                  <a:pt x="177939" y="161983"/>
                </a:cubicBezTo>
                <a:cubicBezTo>
                  <a:pt x="174764" y="137112"/>
                  <a:pt x="164710" y="65145"/>
                  <a:pt x="162064" y="57208"/>
                </a:cubicBezTo>
                <a:cubicBezTo>
                  <a:pt x="159418" y="49271"/>
                  <a:pt x="170531" y="112241"/>
                  <a:pt x="162064" y="114358"/>
                </a:cubicBezTo>
                <a:cubicBezTo>
                  <a:pt x="153597" y="116475"/>
                  <a:pt x="132960" y="86312"/>
                  <a:pt x="111264" y="69908"/>
                </a:cubicBezTo>
                <a:cubicBezTo>
                  <a:pt x="89568" y="53504"/>
                  <a:pt x="-4094" y="-2059"/>
                  <a:pt x="139" y="5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8" name="フリーフォーム 277">
            <a:extLst>
              <a:ext uri="{FF2B5EF4-FFF2-40B4-BE49-F238E27FC236}">
                <a16:creationId xmlns:a16="http://schemas.microsoft.com/office/drawing/2014/main" id="{3A38C465-962A-A87F-1E7B-D9756254222C}"/>
              </a:ext>
            </a:extLst>
          </p:cNvPr>
          <p:cNvSpPr/>
          <p:nvPr/>
        </p:nvSpPr>
        <p:spPr>
          <a:xfrm>
            <a:off x="5113444" y="1679557"/>
            <a:ext cx="430636" cy="155595"/>
          </a:xfrm>
          <a:custGeom>
            <a:avLst/>
            <a:gdLst>
              <a:gd name="connsiteX0" fmla="*/ 430106 w 430636"/>
              <a:gd name="connsiteY0" fmla="*/ 155593 h 155595"/>
              <a:gd name="connsiteX1" fmla="*/ 242781 w 430636"/>
              <a:gd name="connsiteY1" fmla="*/ 53993 h 155595"/>
              <a:gd name="connsiteX2" fmla="*/ 1481 w 430636"/>
              <a:gd name="connsiteY2" fmla="*/ 57168 h 155595"/>
              <a:gd name="connsiteX3" fmla="*/ 363431 w 430636"/>
              <a:gd name="connsiteY3" fmla="*/ 18 h 155595"/>
              <a:gd name="connsiteX4" fmla="*/ 36406 w 430636"/>
              <a:gd name="connsiteY4" fmla="*/ 50818 h 155595"/>
              <a:gd name="connsiteX5" fmla="*/ 172931 w 430636"/>
              <a:gd name="connsiteY5" fmla="*/ 44468 h 155595"/>
              <a:gd name="connsiteX6" fmla="*/ 296756 w 430636"/>
              <a:gd name="connsiteY6" fmla="*/ 66693 h 155595"/>
              <a:gd name="connsiteX7" fmla="*/ 299931 w 430636"/>
              <a:gd name="connsiteY7" fmla="*/ 57168 h 155595"/>
              <a:gd name="connsiteX8" fmla="*/ 430106 w 430636"/>
              <a:gd name="connsiteY8" fmla="*/ 155593 h 155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0636" h="155595">
                <a:moveTo>
                  <a:pt x="430106" y="155593"/>
                </a:moveTo>
                <a:cubicBezTo>
                  <a:pt x="420581" y="155064"/>
                  <a:pt x="314218" y="70397"/>
                  <a:pt x="242781" y="53993"/>
                </a:cubicBezTo>
                <a:cubicBezTo>
                  <a:pt x="171343" y="37589"/>
                  <a:pt x="-18627" y="66164"/>
                  <a:pt x="1481" y="57168"/>
                </a:cubicBezTo>
                <a:cubicBezTo>
                  <a:pt x="21589" y="48172"/>
                  <a:pt x="357610" y="1076"/>
                  <a:pt x="363431" y="18"/>
                </a:cubicBezTo>
                <a:cubicBezTo>
                  <a:pt x="369252" y="-1040"/>
                  <a:pt x="68156" y="43410"/>
                  <a:pt x="36406" y="50818"/>
                </a:cubicBezTo>
                <a:cubicBezTo>
                  <a:pt x="4656" y="58226"/>
                  <a:pt x="129539" y="41822"/>
                  <a:pt x="172931" y="44468"/>
                </a:cubicBezTo>
                <a:cubicBezTo>
                  <a:pt x="216323" y="47114"/>
                  <a:pt x="296756" y="66693"/>
                  <a:pt x="296756" y="66693"/>
                </a:cubicBezTo>
                <a:cubicBezTo>
                  <a:pt x="317923" y="68810"/>
                  <a:pt x="281939" y="41822"/>
                  <a:pt x="299931" y="57168"/>
                </a:cubicBezTo>
                <a:cubicBezTo>
                  <a:pt x="317923" y="72514"/>
                  <a:pt x="439631" y="156122"/>
                  <a:pt x="430106" y="15559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9" name="フリーフォーム 278">
            <a:extLst>
              <a:ext uri="{FF2B5EF4-FFF2-40B4-BE49-F238E27FC236}">
                <a16:creationId xmlns:a16="http://schemas.microsoft.com/office/drawing/2014/main" id="{2906B0F2-615F-76BA-7603-B10DE8F0D2CB}"/>
              </a:ext>
            </a:extLst>
          </p:cNvPr>
          <p:cNvSpPr/>
          <p:nvPr/>
        </p:nvSpPr>
        <p:spPr>
          <a:xfrm>
            <a:off x="5206838" y="1695450"/>
            <a:ext cx="362343" cy="79463"/>
          </a:xfrm>
          <a:custGeom>
            <a:avLst/>
            <a:gdLst>
              <a:gd name="connsiteX0" fmla="*/ 162 w 362343"/>
              <a:gd name="connsiteY0" fmla="*/ 0 h 79463"/>
              <a:gd name="connsiteX1" fmla="*/ 289087 w 362343"/>
              <a:gd name="connsiteY1" fmla="*/ 19050 h 79463"/>
              <a:gd name="connsiteX2" fmla="*/ 266862 w 362343"/>
              <a:gd name="connsiteY2" fmla="*/ 22225 h 79463"/>
              <a:gd name="connsiteX3" fmla="*/ 362112 w 362343"/>
              <a:gd name="connsiteY3" fmla="*/ 79375 h 79463"/>
              <a:gd name="connsiteX4" fmla="*/ 292262 w 362343"/>
              <a:gd name="connsiteY4" fmla="*/ 34925 h 79463"/>
              <a:gd name="connsiteX5" fmla="*/ 247812 w 362343"/>
              <a:gd name="connsiteY5" fmla="*/ 19050 h 79463"/>
              <a:gd name="connsiteX6" fmla="*/ 162 w 362343"/>
              <a:gd name="connsiteY6" fmla="*/ 0 h 79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343" h="79463">
                <a:moveTo>
                  <a:pt x="162" y="0"/>
                </a:moveTo>
                <a:cubicBezTo>
                  <a:pt x="7041" y="0"/>
                  <a:pt x="244637" y="15346"/>
                  <a:pt x="289087" y="19050"/>
                </a:cubicBezTo>
                <a:cubicBezTo>
                  <a:pt x="333537" y="22754"/>
                  <a:pt x="254691" y="12171"/>
                  <a:pt x="266862" y="22225"/>
                </a:cubicBezTo>
                <a:cubicBezTo>
                  <a:pt x="279033" y="32279"/>
                  <a:pt x="357879" y="77258"/>
                  <a:pt x="362112" y="79375"/>
                </a:cubicBezTo>
                <a:cubicBezTo>
                  <a:pt x="366345" y="81492"/>
                  <a:pt x="311312" y="44979"/>
                  <a:pt x="292262" y="34925"/>
                </a:cubicBezTo>
                <a:cubicBezTo>
                  <a:pt x="273212" y="24871"/>
                  <a:pt x="289087" y="23283"/>
                  <a:pt x="247812" y="19050"/>
                </a:cubicBezTo>
                <a:cubicBezTo>
                  <a:pt x="206537" y="14817"/>
                  <a:pt x="-6717" y="0"/>
                  <a:pt x="1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0" name="フリーフォーム 279">
            <a:extLst>
              <a:ext uri="{FF2B5EF4-FFF2-40B4-BE49-F238E27FC236}">
                <a16:creationId xmlns:a16="http://schemas.microsoft.com/office/drawing/2014/main" id="{726C0682-AD90-D0DE-BEAD-03B527A1CEA2}"/>
              </a:ext>
            </a:extLst>
          </p:cNvPr>
          <p:cNvSpPr/>
          <p:nvPr/>
        </p:nvSpPr>
        <p:spPr>
          <a:xfrm>
            <a:off x="4714065" y="1764921"/>
            <a:ext cx="711220" cy="83111"/>
          </a:xfrm>
          <a:custGeom>
            <a:avLst/>
            <a:gdLst>
              <a:gd name="connsiteX0" fmla="*/ 708835 w 711220"/>
              <a:gd name="connsiteY0" fmla="*/ 82929 h 83111"/>
              <a:gd name="connsiteX1" fmla="*/ 369110 w 711220"/>
              <a:gd name="connsiteY1" fmla="*/ 3554 h 83111"/>
              <a:gd name="connsiteX2" fmla="*/ 810 w 711220"/>
              <a:gd name="connsiteY2" fmla="*/ 13079 h 83111"/>
              <a:gd name="connsiteX3" fmla="*/ 273860 w 711220"/>
              <a:gd name="connsiteY3" fmla="*/ 6729 h 83111"/>
              <a:gd name="connsiteX4" fmla="*/ 404035 w 711220"/>
              <a:gd name="connsiteY4" fmla="*/ 6729 h 83111"/>
              <a:gd name="connsiteX5" fmla="*/ 531035 w 711220"/>
              <a:gd name="connsiteY5" fmla="*/ 38479 h 83111"/>
              <a:gd name="connsiteX6" fmla="*/ 521510 w 711220"/>
              <a:gd name="connsiteY6" fmla="*/ 25779 h 83111"/>
              <a:gd name="connsiteX7" fmla="*/ 708835 w 711220"/>
              <a:gd name="connsiteY7" fmla="*/ 82929 h 83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1220" h="83111">
                <a:moveTo>
                  <a:pt x="708835" y="82929"/>
                </a:moveTo>
                <a:cubicBezTo>
                  <a:pt x="683435" y="79225"/>
                  <a:pt x="487114" y="15196"/>
                  <a:pt x="369110" y="3554"/>
                </a:cubicBezTo>
                <a:cubicBezTo>
                  <a:pt x="251106" y="-8088"/>
                  <a:pt x="16685" y="12550"/>
                  <a:pt x="810" y="13079"/>
                </a:cubicBezTo>
                <a:cubicBezTo>
                  <a:pt x="-15065" y="13608"/>
                  <a:pt x="206656" y="7787"/>
                  <a:pt x="273860" y="6729"/>
                </a:cubicBezTo>
                <a:cubicBezTo>
                  <a:pt x="341064" y="5671"/>
                  <a:pt x="361173" y="1437"/>
                  <a:pt x="404035" y="6729"/>
                </a:cubicBezTo>
                <a:cubicBezTo>
                  <a:pt x="446897" y="12021"/>
                  <a:pt x="531035" y="38479"/>
                  <a:pt x="531035" y="38479"/>
                </a:cubicBezTo>
                <a:cubicBezTo>
                  <a:pt x="550614" y="41654"/>
                  <a:pt x="493993" y="18900"/>
                  <a:pt x="521510" y="25779"/>
                </a:cubicBezTo>
                <a:cubicBezTo>
                  <a:pt x="549027" y="32658"/>
                  <a:pt x="734235" y="86633"/>
                  <a:pt x="708835" y="8292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1" name="フリーフォーム 280">
            <a:extLst>
              <a:ext uri="{FF2B5EF4-FFF2-40B4-BE49-F238E27FC236}">
                <a16:creationId xmlns:a16="http://schemas.microsoft.com/office/drawing/2014/main" id="{E7DDD216-C91A-D3EF-9161-A146B2D82895}"/>
              </a:ext>
            </a:extLst>
          </p:cNvPr>
          <p:cNvSpPr/>
          <p:nvPr/>
        </p:nvSpPr>
        <p:spPr>
          <a:xfrm>
            <a:off x="5616332" y="1673225"/>
            <a:ext cx="249171" cy="89278"/>
          </a:xfrm>
          <a:custGeom>
            <a:avLst/>
            <a:gdLst>
              <a:gd name="connsiteX0" fmla="*/ 3418 w 249171"/>
              <a:gd name="connsiteY0" fmla="*/ 88900 h 89278"/>
              <a:gd name="connsiteX1" fmla="*/ 244718 w 249171"/>
              <a:gd name="connsiteY1" fmla="*/ 19050 h 89278"/>
              <a:gd name="connsiteX2" fmla="*/ 155818 w 249171"/>
              <a:gd name="connsiteY2" fmla="*/ 44450 h 89278"/>
              <a:gd name="connsiteX3" fmla="*/ 101843 w 249171"/>
              <a:gd name="connsiteY3" fmla="*/ 44450 h 89278"/>
              <a:gd name="connsiteX4" fmla="*/ 243 w 249171"/>
              <a:gd name="connsiteY4" fmla="*/ 0 h 89278"/>
              <a:gd name="connsiteX5" fmla="*/ 95493 w 249171"/>
              <a:gd name="connsiteY5" fmla="*/ 44450 h 89278"/>
              <a:gd name="connsiteX6" fmla="*/ 3418 w 249171"/>
              <a:gd name="connsiteY6" fmla="*/ 88900 h 89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9171" h="89278">
                <a:moveTo>
                  <a:pt x="3418" y="88900"/>
                </a:moveTo>
                <a:cubicBezTo>
                  <a:pt x="28289" y="84667"/>
                  <a:pt x="244718" y="19050"/>
                  <a:pt x="244718" y="19050"/>
                </a:cubicBezTo>
                <a:cubicBezTo>
                  <a:pt x="270118" y="11642"/>
                  <a:pt x="179630" y="40217"/>
                  <a:pt x="155818" y="44450"/>
                </a:cubicBezTo>
                <a:cubicBezTo>
                  <a:pt x="132006" y="48683"/>
                  <a:pt x="127772" y="51858"/>
                  <a:pt x="101843" y="44450"/>
                </a:cubicBezTo>
                <a:cubicBezTo>
                  <a:pt x="75914" y="37042"/>
                  <a:pt x="1301" y="0"/>
                  <a:pt x="243" y="0"/>
                </a:cubicBezTo>
                <a:cubicBezTo>
                  <a:pt x="-815" y="0"/>
                  <a:pt x="93376" y="28046"/>
                  <a:pt x="95493" y="44450"/>
                </a:cubicBezTo>
                <a:cubicBezTo>
                  <a:pt x="97610" y="60854"/>
                  <a:pt x="-21453" y="93133"/>
                  <a:pt x="3418" y="88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2" name="フリーフォーム 281">
            <a:extLst>
              <a:ext uri="{FF2B5EF4-FFF2-40B4-BE49-F238E27FC236}">
                <a16:creationId xmlns:a16="http://schemas.microsoft.com/office/drawing/2014/main" id="{B5AF19F3-B1E5-8E33-0A98-BF3B21FB5BD2}"/>
              </a:ext>
            </a:extLst>
          </p:cNvPr>
          <p:cNvSpPr/>
          <p:nvPr/>
        </p:nvSpPr>
        <p:spPr>
          <a:xfrm>
            <a:off x="5673699" y="1690956"/>
            <a:ext cx="625501" cy="137899"/>
          </a:xfrm>
          <a:custGeom>
            <a:avLst/>
            <a:gdLst>
              <a:gd name="connsiteX0" fmla="*/ 26 w 625501"/>
              <a:gd name="connsiteY0" fmla="*/ 137844 h 137899"/>
              <a:gd name="connsiteX1" fmla="*/ 206401 w 625501"/>
              <a:gd name="connsiteY1" fmla="*/ 58469 h 137899"/>
              <a:gd name="connsiteX2" fmla="*/ 501676 w 625501"/>
              <a:gd name="connsiteY2" fmla="*/ 1319 h 137899"/>
              <a:gd name="connsiteX3" fmla="*/ 422301 w 625501"/>
              <a:gd name="connsiteY3" fmla="*/ 17194 h 137899"/>
              <a:gd name="connsiteX4" fmla="*/ 625501 w 625501"/>
              <a:gd name="connsiteY4" fmla="*/ 4494 h 137899"/>
              <a:gd name="connsiteX5" fmla="*/ 422301 w 625501"/>
              <a:gd name="connsiteY5" fmla="*/ 26719 h 137899"/>
              <a:gd name="connsiteX6" fmla="*/ 228626 w 625501"/>
              <a:gd name="connsiteY6" fmla="*/ 77519 h 137899"/>
              <a:gd name="connsiteX7" fmla="*/ 304826 w 625501"/>
              <a:gd name="connsiteY7" fmla="*/ 39419 h 137899"/>
              <a:gd name="connsiteX8" fmla="*/ 222276 w 625501"/>
              <a:gd name="connsiteY8" fmla="*/ 58469 h 137899"/>
              <a:gd name="connsiteX9" fmla="*/ 355626 w 625501"/>
              <a:gd name="connsiteY9" fmla="*/ 14019 h 137899"/>
              <a:gd name="connsiteX10" fmla="*/ 234976 w 625501"/>
              <a:gd name="connsiteY10" fmla="*/ 58469 h 137899"/>
              <a:gd name="connsiteX11" fmla="*/ 273076 w 625501"/>
              <a:gd name="connsiteY11" fmla="*/ 33069 h 137899"/>
              <a:gd name="connsiteX12" fmla="*/ 165126 w 625501"/>
              <a:gd name="connsiteY12" fmla="*/ 67994 h 137899"/>
              <a:gd name="connsiteX13" fmla="*/ 219101 w 625501"/>
              <a:gd name="connsiteY13" fmla="*/ 45769 h 137899"/>
              <a:gd name="connsiteX14" fmla="*/ 26 w 625501"/>
              <a:gd name="connsiteY14" fmla="*/ 137844 h 137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5501" h="137899">
                <a:moveTo>
                  <a:pt x="26" y="137844"/>
                </a:moveTo>
                <a:cubicBezTo>
                  <a:pt x="-2091" y="139961"/>
                  <a:pt x="122793" y="81223"/>
                  <a:pt x="206401" y="58469"/>
                </a:cubicBezTo>
                <a:cubicBezTo>
                  <a:pt x="290009" y="35715"/>
                  <a:pt x="501676" y="1319"/>
                  <a:pt x="501676" y="1319"/>
                </a:cubicBezTo>
                <a:cubicBezTo>
                  <a:pt x="537659" y="-5560"/>
                  <a:pt x="401664" y="16665"/>
                  <a:pt x="422301" y="17194"/>
                </a:cubicBezTo>
                <a:cubicBezTo>
                  <a:pt x="442938" y="17723"/>
                  <a:pt x="625501" y="2907"/>
                  <a:pt x="625501" y="4494"/>
                </a:cubicBezTo>
                <a:cubicBezTo>
                  <a:pt x="625501" y="6081"/>
                  <a:pt x="488447" y="14548"/>
                  <a:pt x="422301" y="26719"/>
                </a:cubicBezTo>
                <a:cubicBezTo>
                  <a:pt x="356155" y="38890"/>
                  <a:pt x="248205" y="75402"/>
                  <a:pt x="228626" y="77519"/>
                </a:cubicBezTo>
                <a:cubicBezTo>
                  <a:pt x="209047" y="79636"/>
                  <a:pt x="305884" y="42594"/>
                  <a:pt x="304826" y="39419"/>
                </a:cubicBezTo>
                <a:cubicBezTo>
                  <a:pt x="303768" y="36244"/>
                  <a:pt x="213809" y="62702"/>
                  <a:pt x="222276" y="58469"/>
                </a:cubicBezTo>
                <a:cubicBezTo>
                  <a:pt x="230743" y="54236"/>
                  <a:pt x="353509" y="14019"/>
                  <a:pt x="355626" y="14019"/>
                </a:cubicBezTo>
                <a:cubicBezTo>
                  <a:pt x="357743" y="14019"/>
                  <a:pt x="248734" y="55294"/>
                  <a:pt x="234976" y="58469"/>
                </a:cubicBezTo>
                <a:cubicBezTo>
                  <a:pt x="221218" y="61644"/>
                  <a:pt x="284718" y="31482"/>
                  <a:pt x="273076" y="33069"/>
                </a:cubicBezTo>
                <a:cubicBezTo>
                  <a:pt x="261434" y="34656"/>
                  <a:pt x="174122" y="65877"/>
                  <a:pt x="165126" y="67994"/>
                </a:cubicBezTo>
                <a:cubicBezTo>
                  <a:pt x="156130" y="70111"/>
                  <a:pt x="246089" y="30952"/>
                  <a:pt x="219101" y="45769"/>
                </a:cubicBezTo>
                <a:cubicBezTo>
                  <a:pt x="192113" y="60586"/>
                  <a:pt x="2143" y="135727"/>
                  <a:pt x="26" y="13784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3" name="フリーフォーム 282">
            <a:extLst>
              <a:ext uri="{FF2B5EF4-FFF2-40B4-BE49-F238E27FC236}">
                <a16:creationId xmlns:a16="http://schemas.microsoft.com/office/drawing/2014/main" id="{7CFE1E84-3648-A04F-1B88-38CD1896FFE7}"/>
              </a:ext>
            </a:extLst>
          </p:cNvPr>
          <p:cNvSpPr/>
          <p:nvPr/>
        </p:nvSpPr>
        <p:spPr>
          <a:xfrm>
            <a:off x="5740400" y="1702692"/>
            <a:ext cx="203409" cy="94358"/>
          </a:xfrm>
          <a:custGeom>
            <a:avLst/>
            <a:gdLst>
              <a:gd name="connsiteX0" fmla="*/ 0 w 203409"/>
              <a:gd name="connsiteY0" fmla="*/ 94358 h 94358"/>
              <a:gd name="connsiteX1" fmla="*/ 193675 w 203409"/>
              <a:gd name="connsiteY1" fmla="*/ 5458 h 94358"/>
              <a:gd name="connsiteX2" fmla="*/ 158750 w 203409"/>
              <a:gd name="connsiteY2" fmla="*/ 18158 h 94358"/>
              <a:gd name="connsiteX3" fmla="*/ 0 w 203409"/>
              <a:gd name="connsiteY3" fmla="*/ 94358 h 9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409" h="94358">
                <a:moveTo>
                  <a:pt x="0" y="94358"/>
                </a:moveTo>
                <a:cubicBezTo>
                  <a:pt x="5821" y="92241"/>
                  <a:pt x="167217" y="18158"/>
                  <a:pt x="193675" y="5458"/>
                </a:cubicBezTo>
                <a:cubicBezTo>
                  <a:pt x="220133" y="-7242"/>
                  <a:pt x="187325" y="4400"/>
                  <a:pt x="158750" y="18158"/>
                </a:cubicBezTo>
                <a:lnTo>
                  <a:pt x="0" y="94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4" name="フリーフォーム 283">
            <a:extLst>
              <a:ext uri="{FF2B5EF4-FFF2-40B4-BE49-F238E27FC236}">
                <a16:creationId xmlns:a16="http://schemas.microsoft.com/office/drawing/2014/main" id="{9EF25632-D08A-DB7C-9615-5D074B073EF2}"/>
              </a:ext>
            </a:extLst>
          </p:cNvPr>
          <p:cNvSpPr/>
          <p:nvPr/>
        </p:nvSpPr>
        <p:spPr>
          <a:xfrm>
            <a:off x="5816208" y="1641143"/>
            <a:ext cx="813849" cy="200367"/>
          </a:xfrm>
          <a:custGeom>
            <a:avLst/>
            <a:gdLst>
              <a:gd name="connsiteX0" fmla="*/ 392 w 813849"/>
              <a:gd name="connsiteY0" fmla="*/ 200357 h 200367"/>
              <a:gd name="connsiteX1" fmla="*/ 540142 w 813849"/>
              <a:gd name="connsiteY1" fmla="*/ 105107 h 200367"/>
              <a:gd name="connsiteX2" fmla="*/ 794142 w 813849"/>
              <a:gd name="connsiteY2" fmla="*/ 120982 h 200367"/>
              <a:gd name="connsiteX3" fmla="*/ 749692 w 813849"/>
              <a:gd name="connsiteY3" fmla="*/ 101932 h 200367"/>
              <a:gd name="connsiteX4" fmla="*/ 375042 w 813849"/>
              <a:gd name="connsiteY4" fmla="*/ 332 h 200367"/>
              <a:gd name="connsiteX5" fmla="*/ 597292 w 813849"/>
              <a:gd name="connsiteY5" fmla="*/ 67007 h 200367"/>
              <a:gd name="connsiteX6" fmla="*/ 708417 w 813849"/>
              <a:gd name="connsiteY6" fmla="*/ 98757 h 200367"/>
              <a:gd name="connsiteX7" fmla="*/ 625867 w 813849"/>
              <a:gd name="connsiteY7" fmla="*/ 101932 h 200367"/>
              <a:gd name="connsiteX8" fmla="*/ 349642 w 813849"/>
              <a:gd name="connsiteY8" fmla="*/ 98757 h 200367"/>
              <a:gd name="connsiteX9" fmla="*/ 508392 w 813849"/>
              <a:gd name="connsiteY9" fmla="*/ 98757 h 200367"/>
              <a:gd name="connsiteX10" fmla="*/ 384567 w 813849"/>
              <a:gd name="connsiteY10" fmla="*/ 117807 h 200367"/>
              <a:gd name="connsiteX11" fmla="*/ 451242 w 813849"/>
              <a:gd name="connsiteY11" fmla="*/ 111457 h 200367"/>
              <a:gd name="connsiteX12" fmla="*/ 392 w 813849"/>
              <a:gd name="connsiteY12" fmla="*/ 200357 h 200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3849" h="200367">
                <a:moveTo>
                  <a:pt x="392" y="200357"/>
                </a:moveTo>
                <a:cubicBezTo>
                  <a:pt x="15209" y="199299"/>
                  <a:pt x="407850" y="118336"/>
                  <a:pt x="540142" y="105107"/>
                </a:cubicBezTo>
                <a:cubicBezTo>
                  <a:pt x="672434" y="91878"/>
                  <a:pt x="759217" y="121511"/>
                  <a:pt x="794142" y="120982"/>
                </a:cubicBezTo>
                <a:cubicBezTo>
                  <a:pt x="829067" y="120453"/>
                  <a:pt x="819542" y="122040"/>
                  <a:pt x="749692" y="101932"/>
                </a:cubicBezTo>
                <a:cubicBezTo>
                  <a:pt x="679842" y="81824"/>
                  <a:pt x="400442" y="6153"/>
                  <a:pt x="375042" y="332"/>
                </a:cubicBezTo>
                <a:cubicBezTo>
                  <a:pt x="349642" y="-5489"/>
                  <a:pt x="597292" y="67007"/>
                  <a:pt x="597292" y="67007"/>
                </a:cubicBezTo>
                <a:cubicBezTo>
                  <a:pt x="652854" y="83411"/>
                  <a:pt x="703655" y="92936"/>
                  <a:pt x="708417" y="98757"/>
                </a:cubicBezTo>
                <a:cubicBezTo>
                  <a:pt x="713179" y="104578"/>
                  <a:pt x="685663" y="101932"/>
                  <a:pt x="625867" y="101932"/>
                </a:cubicBezTo>
                <a:cubicBezTo>
                  <a:pt x="566071" y="101932"/>
                  <a:pt x="369221" y="99286"/>
                  <a:pt x="349642" y="98757"/>
                </a:cubicBezTo>
                <a:cubicBezTo>
                  <a:pt x="330063" y="98228"/>
                  <a:pt x="502571" y="95582"/>
                  <a:pt x="508392" y="98757"/>
                </a:cubicBezTo>
                <a:cubicBezTo>
                  <a:pt x="514213" y="101932"/>
                  <a:pt x="394092" y="115690"/>
                  <a:pt x="384567" y="117807"/>
                </a:cubicBezTo>
                <a:cubicBezTo>
                  <a:pt x="375042" y="119924"/>
                  <a:pt x="507334" y="98228"/>
                  <a:pt x="451242" y="111457"/>
                </a:cubicBezTo>
                <a:cubicBezTo>
                  <a:pt x="395150" y="124686"/>
                  <a:pt x="-14425" y="201415"/>
                  <a:pt x="392" y="2003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5" name="フリーフォーム 284">
            <a:extLst>
              <a:ext uri="{FF2B5EF4-FFF2-40B4-BE49-F238E27FC236}">
                <a16:creationId xmlns:a16="http://schemas.microsoft.com/office/drawing/2014/main" id="{A2AE7F6B-4927-BEB6-A25B-01DA17E7D82E}"/>
              </a:ext>
            </a:extLst>
          </p:cNvPr>
          <p:cNvSpPr/>
          <p:nvPr/>
        </p:nvSpPr>
        <p:spPr>
          <a:xfrm>
            <a:off x="5700094" y="1636172"/>
            <a:ext cx="562335" cy="94847"/>
          </a:xfrm>
          <a:custGeom>
            <a:avLst/>
            <a:gdLst>
              <a:gd name="connsiteX0" fmla="*/ 2206 w 562335"/>
              <a:gd name="connsiteY0" fmla="*/ 94203 h 94847"/>
              <a:gd name="connsiteX1" fmla="*/ 364156 w 562335"/>
              <a:gd name="connsiteY1" fmla="*/ 2128 h 94847"/>
              <a:gd name="connsiteX2" fmla="*/ 281606 w 562335"/>
              <a:gd name="connsiteY2" fmla="*/ 27528 h 94847"/>
              <a:gd name="connsiteX3" fmla="*/ 561006 w 562335"/>
              <a:gd name="connsiteY3" fmla="*/ 5303 h 94847"/>
              <a:gd name="connsiteX4" fmla="*/ 380031 w 562335"/>
              <a:gd name="connsiteY4" fmla="*/ 18003 h 94847"/>
              <a:gd name="connsiteX5" fmla="*/ 214931 w 562335"/>
              <a:gd name="connsiteY5" fmla="*/ 49753 h 94847"/>
              <a:gd name="connsiteX6" fmla="*/ 180006 w 562335"/>
              <a:gd name="connsiteY6" fmla="*/ 68803 h 94847"/>
              <a:gd name="connsiteX7" fmla="*/ 211756 w 562335"/>
              <a:gd name="connsiteY7" fmla="*/ 43403 h 94847"/>
              <a:gd name="connsiteX8" fmla="*/ 2206 w 562335"/>
              <a:gd name="connsiteY8" fmla="*/ 94203 h 94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2335" h="94847">
                <a:moveTo>
                  <a:pt x="2206" y="94203"/>
                </a:moveTo>
                <a:cubicBezTo>
                  <a:pt x="27606" y="87324"/>
                  <a:pt x="317589" y="13240"/>
                  <a:pt x="364156" y="2128"/>
                </a:cubicBezTo>
                <a:cubicBezTo>
                  <a:pt x="410723" y="-8984"/>
                  <a:pt x="248798" y="26999"/>
                  <a:pt x="281606" y="27528"/>
                </a:cubicBezTo>
                <a:cubicBezTo>
                  <a:pt x="314414" y="28057"/>
                  <a:pt x="544602" y="6890"/>
                  <a:pt x="561006" y="5303"/>
                </a:cubicBezTo>
                <a:cubicBezTo>
                  <a:pt x="577410" y="3716"/>
                  <a:pt x="437710" y="10595"/>
                  <a:pt x="380031" y="18003"/>
                </a:cubicBezTo>
                <a:cubicBezTo>
                  <a:pt x="322352" y="25411"/>
                  <a:pt x="248268" y="41286"/>
                  <a:pt x="214931" y="49753"/>
                </a:cubicBezTo>
                <a:cubicBezTo>
                  <a:pt x="181594" y="58220"/>
                  <a:pt x="180535" y="69861"/>
                  <a:pt x="180006" y="68803"/>
                </a:cubicBezTo>
                <a:cubicBezTo>
                  <a:pt x="179477" y="67745"/>
                  <a:pt x="245093" y="35995"/>
                  <a:pt x="211756" y="43403"/>
                </a:cubicBezTo>
                <a:cubicBezTo>
                  <a:pt x="178419" y="50811"/>
                  <a:pt x="-23194" y="101082"/>
                  <a:pt x="2206" y="9420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6" name="フリーフォーム 285">
            <a:extLst>
              <a:ext uri="{FF2B5EF4-FFF2-40B4-BE49-F238E27FC236}">
                <a16:creationId xmlns:a16="http://schemas.microsoft.com/office/drawing/2014/main" id="{47A955EC-947A-3B92-FC32-5160F5003C7E}"/>
              </a:ext>
            </a:extLst>
          </p:cNvPr>
          <p:cNvSpPr/>
          <p:nvPr/>
        </p:nvSpPr>
        <p:spPr>
          <a:xfrm>
            <a:off x="4422843" y="1740668"/>
            <a:ext cx="1060406" cy="308626"/>
          </a:xfrm>
          <a:custGeom>
            <a:avLst/>
            <a:gdLst>
              <a:gd name="connsiteX0" fmla="*/ 1060314 w 1060406"/>
              <a:gd name="connsiteY0" fmla="*/ 91375 h 308626"/>
              <a:gd name="connsiteX1" fmla="*/ 826851 w 1060406"/>
              <a:gd name="connsiteY1" fmla="*/ 36251 h 308626"/>
              <a:gd name="connsiteX2" fmla="*/ 522051 w 1060406"/>
              <a:gd name="connsiteY2" fmla="*/ 49221 h 308626"/>
              <a:gd name="connsiteX3" fmla="*/ 531778 w 1060406"/>
              <a:gd name="connsiteY3" fmla="*/ 36251 h 308626"/>
              <a:gd name="connsiteX4" fmla="*/ 301557 w 1060406"/>
              <a:gd name="connsiteY4" fmla="*/ 65434 h 308626"/>
              <a:gd name="connsiteX5" fmla="*/ 314527 w 1060406"/>
              <a:gd name="connsiteY5" fmla="*/ 52464 h 308626"/>
              <a:gd name="connsiteX6" fmla="*/ 0 w 1060406"/>
              <a:gd name="connsiteY6" fmla="*/ 308626 h 308626"/>
              <a:gd name="connsiteX7" fmla="*/ 369651 w 1060406"/>
              <a:gd name="connsiteY7" fmla="*/ 16796 h 308626"/>
              <a:gd name="connsiteX8" fmla="*/ 369651 w 1060406"/>
              <a:gd name="connsiteY8" fmla="*/ 36251 h 308626"/>
              <a:gd name="connsiteX9" fmla="*/ 535021 w 1060406"/>
              <a:gd name="connsiteY9" fmla="*/ 42736 h 308626"/>
              <a:gd name="connsiteX10" fmla="*/ 810638 w 1060406"/>
              <a:gd name="connsiteY10" fmla="*/ 26523 h 308626"/>
              <a:gd name="connsiteX11" fmla="*/ 800910 w 1060406"/>
              <a:gd name="connsiteY11" fmla="*/ 16796 h 308626"/>
              <a:gd name="connsiteX12" fmla="*/ 1060314 w 1060406"/>
              <a:gd name="connsiteY12" fmla="*/ 91375 h 308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60406" h="308626">
                <a:moveTo>
                  <a:pt x="1060314" y="91375"/>
                </a:moveTo>
                <a:cubicBezTo>
                  <a:pt x="1064637" y="94617"/>
                  <a:pt x="916561" y="43277"/>
                  <a:pt x="826851" y="36251"/>
                </a:cubicBezTo>
                <a:cubicBezTo>
                  <a:pt x="737141" y="29225"/>
                  <a:pt x="522051" y="49221"/>
                  <a:pt x="522051" y="49221"/>
                </a:cubicBezTo>
                <a:cubicBezTo>
                  <a:pt x="472872" y="49221"/>
                  <a:pt x="568527" y="33549"/>
                  <a:pt x="531778" y="36251"/>
                </a:cubicBezTo>
                <a:cubicBezTo>
                  <a:pt x="495029" y="38953"/>
                  <a:pt x="301557" y="65434"/>
                  <a:pt x="301557" y="65434"/>
                </a:cubicBezTo>
                <a:cubicBezTo>
                  <a:pt x="265349" y="68136"/>
                  <a:pt x="314527" y="52464"/>
                  <a:pt x="314527" y="52464"/>
                </a:cubicBezTo>
                <a:lnTo>
                  <a:pt x="0" y="308626"/>
                </a:lnTo>
                <a:cubicBezTo>
                  <a:pt x="9187" y="302681"/>
                  <a:pt x="369651" y="16796"/>
                  <a:pt x="369651" y="16796"/>
                </a:cubicBezTo>
                <a:cubicBezTo>
                  <a:pt x="431259" y="-28600"/>
                  <a:pt x="342089" y="31928"/>
                  <a:pt x="369651" y="36251"/>
                </a:cubicBezTo>
                <a:cubicBezTo>
                  <a:pt x="397213" y="40574"/>
                  <a:pt x="461523" y="44357"/>
                  <a:pt x="535021" y="42736"/>
                </a:cubicBezTo>
                <a:cubicBezTo>
                  <a:pt x="608519" y="41115"/>
                  <a:pt x="810638" y="26523"/>
                  <a:pt x="810638" y="26523"/>
                </a:cubicBezTo>
                <a:cubicBezTo>
                  <a:pt x="854953" y="22200"/>
                  <a:pt x="763080" y="6528"/>
                  <a:pt x="800910" y="16796"/>
                </a:cubicBezTo>
                <a:cubicBezTo>
                  <a:pt x="838740" y="27064"/>
                  <a:pt x="1055991" y="88133"/>
                  <a:pt x="1060314" y="9137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7" name="フリーフォーム 286">
            <a:extLst>
              <a:ext uri="{FF2B5EF4-FFF2-40B4-BE49-F238E27FC236}">
                <a16:creationId xmlns:a16="http://schemas.microsoft.com/office/drawing/2014/main" id="{DBE070F1-8466-A696-650B-13E53A0580B7}"/>
              </a:ext>
            </a:extLst>
          </p:cNvPr>
          <p:cNvSpPr/>
          <p:nvPr/>
        </p:nvSpPr>
        <p:spPr>
          <a:xfrm>
            <a:off x="4964349" y="1805807"/>
            <a:ext cx="415358" cy="71631"/>
          </a:xfrm>
          <a:custGeom>
            <a:avLst/>
            <a:gdLst>
              <a:gd name="connsiteX0" fmla="*/ 415047 w 415358"/>
              <a:gd name="connsiteY0" fmla="*/ 65146 h 71631"/>
              <a:gd name="connsiteX1" fmla="*/ 162128 w 415358"/>
              <a:gd name="connsiteY1" fmla="*/ 58661 h 71631"/>
              <a:gd name="connsiteX2" fmla="*/ 0 w 415358"/>
              <a:gd name="connsiteY2" fmla="*/ 71631 h 71631"/>
              <a:gd name="connsiteX3" fmla="*/ 243191 w 415358"/>
              <a:gd name="connsiteY3" fmla="*/ 52176 h 71631"/>
              <a:gd name="connsiteX4" fmla="*/ 81064 w 415358"/>
              <a:gd name="connsiteY4" fmla="*/ 295 h 71631"/>
              <a:gd name="connsiteX5" fmla="*/ 210766 w 415358"/>
              <a:gd name="connsiteY5" fmla="*/ 32721 h 71631"/>
              <a:gd name="connsiteX6" fmla="*/ 415047 w 415358"/>
              <a:gd name="connsiteY6" fmla="*/ 65146 h 71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358" h="71631">
                <a:moveTo>
                  <a:pt x="415047" y="65146"/>
                </a:moveTo>
                <a:cubicBezTo>
                  <a:pt x="406941" y="69469"/>
                  <a:pt x="231302" y="57580"/>
                  <a:pt x="162128" y="58661"/>
                </a:cubicBezTo>
                <a:cubicBezTo>
                  <a:pt x="92954" y="59742"/>
                  <a:pt x="0" y="71631"/>
                  <a:pt x="0" y="71631"/>
                </a:cubicBezTo>
                <a:cubicBezTo>
                  <a:pt x="13510" y="70550"/>
                  <a:pt x="229680" y="64065"/>
                  <a:pt x="243191" y="52176"/>
                </a:cubicBezTo>
                <a:cubicBezTo>
                  <a:pt x="256702" y="40287"/>
                  <a:pt x="86468" y="3537"/>
                  <a:pt x="81064" y="295"/>
                </a:cubicBezTo>
                <a:cubicBezTo>
                  <a:pt x="75660" y="-2948"/>
                  <a:pt x="150779" y="21372"/>
                  <a:pt x="210766" y="32721"/>
                </a:cubicBezTo>
                <a:cubicBezTo>
                  <a:pt x="270753" y="44070"/>
                  <a:pt x="423153" y="60823"/>
                  <a:pt x="415047" y="6514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8" name="フリーフォーム 287">
            <a:extLst>
              <a:ext uri="{FF2B5EF4-FFF2-40B4-BE49-F238E27FC236}">
                <a16:creationId xmlns:a16="http://schemas.microsoft.com/office/drawing/2014/main" id="{C86A6B66-2DAE-9FC8-21D7-9215623F6388}"/>
              </a:ext>
            </a:extLst>
          </p:cNvPr>
          <p:cNvSpPr/>
          <p:nvPr/>
        </p:nvSpPr>
        <p:spPr>
          <a:xfrm>
            <a:off x="4571997" y="1787180"/>
            <a:ext cx="527063" cy="337017"/>
          </a:xfrm>
          <a:custGeom>
            <a:avLst/>
            <a:gdLst>
              <a:gd name="connsiteX0" fmla="*/ 527053 w 527063"/>
              <a:gd name="connsiteY0" fmla="*/ 140045 h 337017"/>
              <a:gd name="connsiteX1" fmla="*/ 311153 w 527063"/>
              <a:gd name="connsiteY1" fmla="*/ 155920 h 337017"/>
              <a:gd name="connsiteX2" fmla="*/ 234953 w 527063"/>
              <a:gd name="connsiteY2" fmla="*/ 206720 h 337017"/>
              <a:gd name="connsiteX3" fmla="*/ 273053 w 527063"/>
              <a:gd name="connsiteY3" fmla="*/ 184495 h 337017"/>
              <a:gd name="connsiteX4" fmla="*/ 114303 w 527063"/>
              <a:gd name="connsiteY4" fmla="*/ 336895 h 337017"/>
              <a:gd name="connsiteX5" fmla="*/ 282578 w 527063"/>
              <a:gd name="connsiteY5" fmla="*/ 155920 h 337017"/>
              <a:gd name="connsiteX6" fmla="*/ 447678 w 527063"/>
              <a:gd name="connsiteY6" fmla="*/ 345 h 337017"/>
              <a:gd name="connsiteX7" fmla="*/ 317503 w 527063"/>
              <a:gd name="connsiteY7" fmla="*/ 114645 h 337017"/>
              <a:gd name="connsiteX8" fmla="*/ 295278 w 527063"/>
              <a:gd name="connsiteY8" fmla="*/ 140045 h 337017"/>
              <a:gd name="connsiteX9" fmla="*/ 3 w 527063"/>
              <a:gd name="connsiteY9" fmla="*/ 152745 h 337017"/>
              <a:gd name="connsiteX10" fmla="*/ 288928 w 527063"/>
              <a:gd name="connsiteY10" fmla="*/ 146395 h 337017"/>
              <a:gd name="connsiteX11" fmla="*/ 361953 w 527063"/>
              <a:gd name="connsiteY11" fmla="*/ 140045 h 337017"/>
              <a:gd name="connsiteX12" fmla="*/ 320678 w 527063"/>
              <a:gd name="connsiteY12" fmla="*/ 130520 h 337017"/>
              <a:gd name="connsiteX13" fmla="*/ 527053 w 527063"/>
              <a:gd name="connsiteY13" fmla="*/ 140045 h 337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7063" h="337017">
                <a:moveTo>
                  <a:pt x="527053" y="140045"/>
                </a:moveTo>
                <a:cubicBezTo>
                  <a:pt x="525466" y="144278"/>
                  <a:pt x="359836" y="144808"/>
                  <a:pt x="311153" y="155920"/>
                </a:cubicBezTo>
                <a:cubicBezTo>
                  <a:pt x="262470" y="167032"/>
                  <a:pt x="241303" y="201958"/>
                  <a:pt x="234953" y="206720"/>
                </a:cubicBezTo>
                <a:cubicBezTo>
                  <a:pt x="228603" y="211482"/>
                  <a:pt x="293161" y="162799"/>
                  <a:pt x="273053" y="184495"/>
                </a:cubicBezTo>
                <a:cubicBezTo>
                  <a:pt x="252945" y="206191"/>
                  <a:pt x="112716" y="341657"/>
                  <a:pt x="114303" y="336895"/>
                </a:cubicBezTo>
                <a:cubicBezTo>
                  <a:pt x="115890" y="332133"/>
                  <a:pt x="227016" y="212012"/>
                  <a:pt x="282578" y="155920"/>
                </a:cubicBezTo>
                <a:cubicBezTo>
                  <a:pt x="338140" y="99828"/>
                  <a:pt x="441857" y="7224"/>
                  <a:pt x="447678" y="345"/>
                </a:cubicBezTo>
                <a:cubicBezTo>
                  <a:pt x="453499" y="-6534"/>
                  <a:pt x="342903" y="91362"/>
                  <a:pt x="317503" y="114645"/>
                </a:cubicBezTo>
                <a:cubicBezTo>
                  <a:pt x="292103" y="137928"/>
                  <a:pt x="348195" y="133695"/>
                  <a:pt x="295278" y="140045"/>
                </a:cubicBezTo>
                <a:cubicBezTo>
                  <a:pt x="242361" y="146395"/>
                  <a:pt x="1061" y="151687"/>
                  <a:pt x="3" y="152745"/>
                </a:cubicBezTo>
                <a:cubicBezTo>
                  <a:pt x="-1055" y="153803"/>
                  <a:pt x="228603" y="148512"/>
                  <a:pt x="288928" y="146395"/>
                </a:cubicBezTo>
                <a:cubicBezTo>
                  <a:pt x="349253" y="144278"/>
                  <a:pt x="356661" y="142691"/>
                  <a:pt x="361953" y="140045"/>
                </a:cubicBezTo>
                <a:cubicBezTo>
                  <a:pt x="367245" y="137399"/>
                  <a:pt x="300041" y="130520"/>
                  <a:pt x="320678" y="130520"/>
                </a:cubicBezTo>
                <a:cubicBezTo>
                  <a:pt x="341315" y="130520"/>
                  <a:pt x="528640" y="135812"/>
                  <a:pt x="527053" y="14004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9" name="フリーフォーム 288">
            <a:extLst>
              <a:ext uri="{FF2B5EF4-FFF2-40B4-BE49-F238E27FC236}">
                <a16:creationId xmlns:a16="http://schemas.microsoft.com/office/drawing/2014/main" id="{D0B2BC9C-E925-3AF3-69CD-7FF520034C34}"/>
              </a:ext>
            </a:extLst>
          </p:cNvPr>
          <p:cNvSpPr/>
          <p:nvPr/>
        </p:nvSpPr>
        <p:spPr>
          <a:xfrm>
            <a:off x="4568812" y="1812408"/>
            <a:ext cx="743142" cy="267221"/>
          </a:xfrm>
          <a:custGeom>
            <a:avLst/>
            <a:gdLst>
              <a:gd name="connsiteX0" fmla="*/ 739788 w 743142"/>
              <a:gd name="connsiteY0" fmla="*/ 19567 h 267221"/>
              <a:gd name="connsiteX1" fmla="*/ 301638 w 743142"/>
              <a:gd name="connsiteY1" fmla="*/ 25917 h 267221"/>
              <a:gd name="connsiteX2" fmla="*/ 13 w 743142"/>
              <a:gd name="connsiteY2" fmla="*/ 267217 h 267221"/>
              <a:gd name="connsiteX3" fmla="*/ 288938 w 743142"/>
              <a:gd name="connsiteY3" fmla="*/ 19567 h 267221"/>
              <a:gd name="connsiteX4" fmla="*/ 304813 w 743142"/>
              <a:gd name="connsiteY4" fmla="*/ 16392 h 267221"/>
              <a:gd name="connsiteX5" fmla="*/ 234963 w 743142"/>
              <a:gd name="connsiteY5" fmla="*/ 22742 h 267221"/>
              <a:gd name="connsiteX6" fmla="*/ 492138 w 743142"/>
              <a:gd name="connsiteY6" fmla="*/ 6867 h 267221"/>
              <a:gd name="connsiteX7" fmla="*/ 739788 w 743142"/>
              <a:gd name="connsiteY7" fmla="*/ 19567 h 267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42" h="267221">
                <a:moveTo>
                  <a:pt x="739788" y="19567"/>
                </a:moveTo>
                <a:cubicBezTo>
                  <a:pt x="708038" y="22742"/>
                  <a:pt x="424934" y="-15358"/>
                  <a:pt x="301638" y="25917"/>
                </a:cubicBezTo>
                <a:cubicBezTo>
                  <a:pt x="178342" y="67192"/>
                  <a:pt x="2130" y="268275"/>
                  <a:pt x="13" y="267217"/>
                </a:cubicBezTo>
                <a:cubicBezTo>
                  <a:pt x="-2104" y="266159"/>
                  <a:pt x="238138" y="61371"/>
                  <a:pt x="288938" y="19567"/>
                </a:cubicBezTo>
                <a:cubicBezTo>
                  <a:pt x="339738" y="-22237"/>
                  <a:pt x="313809" y="15863"/>
                  <a:pt x="304813" y="16392"/>
                </a:cubicBezTo>
                <a:cubicBezTo>
                  <a:pt x="295817" y="16921"/>
                  <a:pt x="203742" y="24329"/>
                  <a:pt x="234963" y="22742"/>
                </a:cubicBezTo>
                <a:cubicBezTo>
                  <a:pt x="266184" y="21155"/>
                  <a:pt x="414880" y="7396"/>
                  <a:pt x="492138" y="6867"/>
                </a:cubicBezTo>
                <a:cubicBezTo>
                  <a:pt x="569396" y="6338"/>
                  <a:pt x="771538" y="16392"/>
                  <a:pt x="739788" y="1956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0" name="フリーフォーム 289">
            <a:extLst>
              <a:ext uri="{FF2B5EF4-FFF2-40B4-BE49-F238E27FC236}">
                <a16:creationId xmlns:a16="http://schemas.microsoft.com/office/drawing/2014/main" id="{1448D68D-5940-E9F0-9846-C0D99A7857D0}"/>
              </a:ext>
            </a:extLst>
          </p:cNvPr>
          <p:cNvSpPr/>
          <p:nvPr/>
        </p:nvSpPr>
        <p:spPr>
          <a:xfrm>
            <a:off x="4504528" y="1977992"/>
            <a:ext cx="267497" cy="318256"/>
          </a:xfrm>
          <a:custGeom>
            <a:avLst/>
            <a:gdLst>
              <a:gd name="connsiteX0" fmla="*/ 267497 w 267497"/>
              <a:gd name="connsiteY0" fmla="*/ 33 h 318256"/>
              <a:gd name="connsiteX1" fmla="*/ 76997 w 267497"/>
              <a:gd name="connsiteY1" fmla="*/ 187358 h 318256"/>
              <a:gd name="connsiteX2" fmla="*/ 797 w 267497"/>
              <a:gd name="connsiteY2" fmla="*/ 317533 h 318256"/>
              <a:gd name="connsiteX3" fmla="*/ 118272 w 267497"/>
              <a:gd name="connsiteY3" fmla="*/ 130208 h 318256"/>
              <a:gd name="connsiteX4" fmla="*/ 76997 w 267497"/>
              <a:gd name="connsiteY4" fmla="*/ 171483 h 318256"/>
              <a:gd name="connsiteX5" fmla="*/ 267497 w 267497"/>
              <a:gd name="connsiteY5" fmla="*/ 33 h 31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497" h="318256">
                <a:moveTo>
                  <a:pt x="267497" y="33"/>
                </a:moveTo>
                <a:cubicBezTo>
                  <a:pt x="267497" y="2679"/>
                  <a:pt x="121447" y="134441"/>
                  <a:pt x="76997" y="187358"/>
                </a:cubicBezTo>
                <a:cubicBezTo>
                  <a:pt x="32547" y="240275"/>
                  <a:pt x="-6082" y="327058"/>
                  <a:pt x="797" y="317533"/>
                </a:cubicBezTo>
                <a:cubicBezTo>
                  <a:pt x="7676" y="308008"/>
                  <a:pt x="105572" y="154550"/>
                  <a:pt x="118272" y="130208"/>
                </a:cubicBezTo>
                <a:cubicBezTo>
                  <a:pt x="130972" y="105866"/>
                  <a:pt x="55301" y="190004"/>
                  <a:pt x="76997" y="171483"/>
                </a:cubicBezTo>
                <a:cubicBezTo>
                  <a:pt x="98693" y="152962"/>
                  <a:pt x="267497" y="-2613"/>
                  <a:pt x="267497" y="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1" name="フリーフォーム 290">
            <a:extLst>
              <a:ext uri="{FF2B5EF4-FFF2-40B4-BE49-F238E27FC236}">
                <a16:creationId xmlns:a16="http://schemas.microsoft.com/office/drawing/2014/main" id="{DF05B28A-6A96-277F-8104-97E305F1BDA6}"/>
              </a:ext>
            </a:extLst>
          </p:cNvPr>
          <p:cNvSpPr/>
          <p:nvPr/>
        </p:nvSpPr>
        <p:spPr>
          <a:xfrm>
            <a:off x="4371799" y="1882538"/>
            <a:ext cx="263831" cy="108192"/>
          </a:xfrm>
          <a:custGeom>
            <a:avLst/>
            <a:gdLst>
              <a:gd name="connsiteX0" fmla="*/ 263701 w 263831"/>
              <a:gd name="connsiteY0" fmla="*/ 31987 h 108192"/>
              <a:gd name="connsiteX1" fmla="*/ 104951 w 263831"/>
              <a:gd name="connsiteY1" fmla="*/ 47862 h 108192"/>
              <a:gd name="connsiteX2" fmla="*/ 176 w 263831"/>
              <a:gd name="connsiteY2" fmla="*/ 108187 h 108192"/>
              <a:gd name="connsiteX3" fmla="*/ 82726 w 263831"/>
              <a:gd name="connsiteY3" fmla="*/ 51037 h 108192"/>
              <a:gd name="connsiteX4" fmla="*/ 184326 w 263831"/>
              <a:gd name="connsiteY4" fmla="*/ 237 h 108192"/>
              <a:gd name="connsiteX5" fmla="*/ 133526 w 263831"/>
              <a:gd name="connsiteY5" fmla="*/ 31987 h 108192"/>
              <a:gd name="connsiteX6" fmla="*/ 263701 w 263831"/>
              <a:gd name="connsiteY6" fmla="*/ 31987 h 10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3831" h="108192">
                <a:moveTo>
                  <a:pt x="263701" y="31987"/>
                </a:moveTo>
                <a:cubicBezTo>
                  <a:pt x="258939" y="34633"/>
                  <a:pt x="148872" y="35162"/>
                  <a:pt x="104951" y="47862"/>
                </a:cubicBezTo>
                <a:cubicBezTo>
                  <a:pt x="61030" y="60562"/>
                  <a:pt x="3880" y="107658"/>
                  <a:pt x="176" y="108187"/>
                </a:cubicBezTo>
                <a:cubicBezTo>
                  <a:pt x="-3528" y="108716"/>
                  <a:pt x="52034" y="69029"/>
                  <a:pt x="82726" y="51037"/>
                </a:cubicBezTo>
                <a:cubicBezTo>
                  <a:pt x="113418" y="33045"/>
                  <a:pt x="175859" y="3412"/>
                  <a:pt x="184326" y="237"/>
                </a:cubicBezTo>
                <a:cubicBezTo>
                  <a:pt x="192793" y="-2938"/>
                  <a:pt x="125589" y="26695"/>
                  <a:pt x="133526" y="31987"/>
                </a:cubicBezTo>
                <a:cubicBezTo>
                  <a:pt x="141463" y="37279"/>
                  <a:pt x="268463" y="29341"/>
                  <a:pt x="263701" y="3198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2" name="フリーフォーム 291">
            <a:extLst>
              <a:ext uri="{FF2B5EF4-FFF2-40B4-BE49-F238E27FC236}">
                <a16:creationId xmlns:a16="http://schemas.microsoft.com/office/drawing/2014/main" id="{15AA6A8F-B148-66DD-2908-A7D4F20D653B}"/>
              </a:ext>
            </a:extLst>
          </p:cNvPr>
          <p:cNvSpPr/>
          <p:nvPr/>
        </p:nvSpPr>
        <p:spPr>
          <a:xfrm>
            <a:off x="4356091" y="2101561"/>
            <a:ext cx="225499" cy="352331"/>
          </a:xfrm>
          <a:custGeom>
            <a:avLst/>
            <a:gdLst>
              <a:gd name="connsiteX0" fmla="*/ 225434 w 225499"/>
              <a:gd name="connsiteY0" fmla="*/ 289 h 352331"/>
              <a:gd name="connsiteX1" fmla="*/ 34934 w 225499"/>
              <a:gd name="connsiteY1" fmla="*/ 270164 h 352331"/>
              <a:gd name="connsiteX2" fmla="*/ 6359 w 225499"/>
              <a:gd name="connsiteY2" fmla="*/ 346364 h 352331"/>
              <a:gd name="connsiteX3" fmla="*/ 111134 w 225499"/>
              <a:gd name="connsiteY3" fmla="*/ 139989 h 352331"/>
              <a:gd name="connsiteX4" fmla="*/ 57159 w 225499"/>
              <a:gd name="connsiteY4" fmla="*/ 216189 h 352331"/>
              <a:gd name="connsiteX5" fmla="*/ 225434 w 225499"/>
              <a:gd name="connsiteY5" fmla="*/ 289 h 352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499" h="352331">
                <a:moveTo>
                  <a:pt x="225434" y="289"/>
                </a:moveTo>
                <a:cubicBezTo>
                  <a:pt x="221730" y="9285"/>
                  <a:pt x="71446" y="212485"/>
                  <a:pt x="34934" y="270164"/>
                </a:cubicBezTo>
                <a:cubicBezTo>
                  <a:pt x="-1579" y="327843"/>
                  <a:pt x="-6341" y="368060"/>
                  <a:pt x="6359" y="346364"/>
                </a:cubicBezTo>
                <a:cubicBezTo>
                  <a:pt x="19059" y="324668"/>
                  <a:pt x="102667" y="161685"/>
                  <a:pt x="111134" y="139989"/>
                </a:cubicBezTo>
                <a:cubicBezTo>
                  <a:pt x="119601" y="118293"/>
                  <a:pt x="39167" y="237885"/>
                  <a:pt x="57159" y="216189"/>
                </a:cubicBezTo>
                <a:cubicBezTo>
                  <a:pt x="75151" y="194493"/>
                  <a:pt x="229138" y="-8707"/>
                  <a:pt x="225434" y="2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3" name="フリーフォーム 292">
            <a:extLst>
              <a:ext uri="{FF2B5EF4-FFF2-40B4-BE49-F238E27FC236}">
                <a16:creationId xmlns:a16="http://schemas.microsoft.com/office/drawing/2014/main" id="{9556DCAA-9082-492F-E735-4E87E425887C}"/>
              </a:ext>
            </a:extLst>
          </p:cNvPr>
          <p:cNvSpPr/>
          <p:nvPr/>
        </p:nvSpPr>
        <p:spPr>
          <a:xfrm>
            <a:off x="4013598" y="1840882"/>
            <a:ext cx="527169" cy="704607"/>
          </a:xfrm>
          <a:custGeom>
            <a:avLst/>
            <a:gdLst>
              <a:gd name="connsiteX0" fmla="*/ 526871 w 527169"/>
              <a:gd name="connsiteY0" fmla="*/ 87016 h 704607"/>
              <a:gd name="connsiteX1" fmla="*/ 175525 w 527169"/>
              <a:gd name="connsiteY1" fmla="*/ 451875 h 704607"/>
              <a:gd name="connsiteX2" fmla="*/ 256605 w 527169"/>
              <a:gd name="connsiteY2" fmla="*/ 321246 h 704607"/>
              <a:gd name="connsiteX3" fmla="*/ 4357 w 527169"/>
              <a:gd name="connsiteY3" fmla="*/ 699618 h 704607"/>
              <a:gd name="connsiteX4" fmla="*/ 504349 w 527169"/>
              <a:gd name="connsiteY4" fmla="*/ 1431 h 704607"/>
              <a:gd name="connsiteX5" fmla="*/ 148499 w 527169"/>
              <a:gd name="connsiteY5" fmla="*/ 510432 h 704607"/>
              <a:gd name="connsiteX6" fmla="*/ 355702 w 527169"/>
              <a:gd name="connsiteY6" fmla="*/ 249175 h 704607"/>
              <a:gd name="connsiteX7" fmla="*/ 238587 w 527169"/>
              <a:gd name="connsiteY7" fmla="*/ 352777 h 704607"/>
              <a:gd name="connsiteX8" fmla="*/ 526871 w 527169"/>
              <a:gd name="connsiteY8" fmla="*/ 87016 h 70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169" h="704607">
                <a:moveTo>
                  <a:pt x="526871" y="87016"/>
                </a:moveTo>
                <a:cubicBezTo>
                  <a:pt x="516361" y="103532"/>
                  <a:pt x="220569" y="412837"/>
                  <a:pt x="175525" y="451875"/>
                </a:cubicBezTo>
                <a:cubicBezTo>
                  <a:pt x="130481" y="490913"/>
                  <a:pt x="285133" y="279956"/>
                  <a:pt x="256605" y="321246"/>
                </a:cubicBezTo>
                <a:cubicBezTo>
                  <a:pt x="228077" y="362536"/>
                  <a:pt x="-36934" y="752920"/>
                  <a:pt x="4357" y="699618"/>
                </a:cubicBezTo>
                <a:cubicBezTo>
                  <a:pt x="45648" y="646316"/>
                  <a:pt x="480325" y="32962"/>
                  <a:pt x="504349" y="1431"/>
                </a:cubicBezTo>
                <a:cubicBezTo>
                  <a:pt x="528373" y="-30100"/>
                  <a:pt x="173274" y="469141"/>
                  <a:pt x="148499" y="510432"/>
                </a:cubicBezTo>
                <a:cubicBezTo>
                  <a:pt x="123724" y="551723"/>
                  <a:pt x="340687" y="275451"/>
                  <a:pt x="355702" y="249175"/>
                </a:cubicBezTo>
                <a:cubicBezTo>
                  <a:pt x="370717" y="222899"/>
                  <a:pt x="210059" y="376050"/>
                  <a:pt x="238587" y="352777"/>
                </a:cubicBezTo>
                <a:cubicBezTo>
                  <a:pt x="267115" y="329504"/>
                  <a:pt x="537381" y="70500"/>
                  <a:pt x="526871" y="870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4" name="フリーフォーム 293">
            <a:extLst>
              <a:ext uri="{FF2B5EF4-FFF2-40B4-BE49-F238E27FC236}">
                <a16:creationId xmlns:a16="http://schemas.microsoft.com/office/drawing/2014/main" id="{4AD15B19-DFCF-E094-576D-C5C9D48699CD}"/>
              </a:ext>
            </a:extLst>
          </p:cNvPr>
          <p:cNvSpPr/>
          <p:nvPr/>
        </p:nvSpPr>
        <p:spPr>
          <a:xfrm>
            <a:off x="4044979" y="2103121"/>
            <a:ext cx="502349" cy="1045636"/>
          </a:xfrm>
          <a:custGeom>
            <a:avLst/>
            <a:gdLst>
              <a:gd name="connsiteX0" fmla="*/ 499994 w 502349"/>
              <a:gd name="connsiteY0" fmla="*/ 4954 h 1045636"/>
              <a:gd name="connsiteX1" fmla="*/ 171171 w 502349"/>
              <a:gd name="connsiteY1" fmla="*/ 437379 h 1045636"/>
              <a:gd name="connsiteX2" fmla="*/ 2 w 502349"/>
              <a:gd name="connsiteY2" fmla="*/ 1045478 h 1045636"/>
              <a:gd name="connsiteX3" fmla="*/ 166666 w 502349"/>
              <a:gd name="connsiteY3" fmla="*/ 378822 h 1045636"/>
              <a:gd name="connsiteX4" fmla="*/ 126126 w 502349"/>
              <a:gd name="connsiteY4" fmla="*/ 477919 h 1045636"/>
              <a:gd name="connsiteX5" fmla="*/ 265764 w 502349"/>
              <a:gd name="connsiteY5" fmla="*/ 270715 h 1045636"/>
              <a:gd name="connsiteX6" fmla="*/ 220720 w 502349"/>
              <a:gd name="connsiteY6" fmla="*/ 387831 h 1045636"/>
              <a:gd name="connsiteX7" fmla="*/ 315313 w 502349"/>
              <a:gd name="connsiteY7" fmla="*/ 212158 h 1045636"/>
              <a:gd name="connsiteX8" fmla="*/ 499994 w 502349"/>
              <a:gd name="connsiteY8" fmla="*/ 4954 h 104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2349" h="1045636">
                <a:moveTo>
                  <a:pt x="499994" y="4954"/>
                </a:moveTo>
                <a:cubicBezTo>
                  <a:pt x="475970" y="42491"/>
                  <a:pt x="254503" y="263958"/>
                  <a:pt x="171171" y="437379"/>
                </a:cubicBezTo>
                <a:cubicBezTo>
                  <a:pt x="87839" y="610800"/>
                  <a:pt x="753" y="1055238"/>
                  <a:pt x="2" y="1045478"/>
                </a:cubicBezTo>
                <a:cubicBezTo>
                  <a:pt x="-749" y="1035718"/>
                  <a:pt x="145645" y="473415"/>
                  <a:pt x="166666" y="378822"/>
                </a:cubicBezTo>
                <a:cubicBezTo>
                  <a:pt x="187687" y="284229"/>
                  <a:pt x="109610" y="495937"/>
                  <a:pt x="126126" y="477919"/>
                </a:cubicBezTo>
                <a:cubicBezTo>
                  <a:pt x="142642" y="459901"/>
                  <a:pt x="249998" y="285730"/>
                  <a:pt x="265764" y="270715"/>
                </a:cubicBezTo>
                <a:cubicBezTo>
                  <a:pt x="281530" y="255700"/>
                  <a:pt x="212462" y="397590"/>
                  <a:pt x="220720" y="387831"/>
                </a:cubicBezTo>
                <a:cubicBezTo>
                  <a:pt x="228978" y="378072"/>
                  <a:pt x="273272" y="270716"/>
                  <a:pt x="315313" y="212158"/>
                </a:cubicBezTo>
                <a:cubicBezTo>
                  <a:pt x="357354" y="153600"/>
                  <a:pt x="524018" y="-32583"/>
                  <a:pt x="499994" y="49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5" name="フリーフォーム 294">
            <a:extLst>
              <a:ext uri="{FF2B5EF4-FFF2-40B4-BE49-F238E27FC236}">
                <a16:creationId xmlns:a16="http://schemas.microsoft.com/office/drawing/2014/main" id="{828ED282-020C-5B88-9C55-AE396DC6CDF0}"/>
              </a:ext>
            </a:extLst>
          </p:cNvPr>
          <p:cNvSpPr/>
          <p:nvPr/>
        </p:nvSpPr>
        <p:spPr>
          <a:xfrm>
            <a:off x="5070117" y="1606484"/>
            <a:ext cx="562397" cy="117541"/>
          </a:xfrm>
          <a:custGeom>
            <a:avLst/>
            <a:gdLst>
              <a:gd name="connsiteX0" fmla="*/ 562333 w 562397"/>
              <a:gd name="connsiteY0" fmla="*/ 117541 h 117541"/>
              <a:gd name="connsiteX1" fmla="*/ 327383 w 562397"/>
              <a:gd name="connsiteY1" fmla="*/ 69916 h 117541"/>
              <a:gd name="connsiteX2" fmla="*/ 98783 w 562397"/>
              <a:gd name="connsiteY2" fmla="*/ 66 h 117541"/>
              <a:gd name="connsiteX3" fmla="*/ 292458 w 562397"/>
              <a:gd name="connsiteY3" fmla="*/ 57216 h 117541"/>
              <a:gd name="connsiteX4" fmla="*/ 244833 w 562397"/>
              <a:gd name="connsiteY4" fmla="*/ 60391 h 117541"/>
              <a:gd name="connsiteX5" fmla="*/ 358 w 562397"/>
              <a:gd name="connsiteY5" fmla="*/ 92141 h 117541"/>
              <a:gd name="connsiteX6" fmla="*/ 194033 w 562397"/>
              <a:gd name="connsiteY6" fmla="*/ 66741 h 117541"/>
              <a:gd name="connsiteX7" fmla="*/ 349608 w 562397"/>
              <a:gd name="connsiteY7" fmla="*/ 69916 h 117541"/>
              <a:gd name="connsiteX8" fmla="*/ 562333 w 562397"/>
              <a:gd name="connsiteY8" fmla="*/ 117541 h 117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2397" h="117541">
                <a:moveTo>
                  <a:pt x="562333" y="117541"/>
                </a:moveTo>
                <a:cubicBezTo>
                  <a:pt x="558629" y="117541"/>
                  <a:pt x="404641" y="89495"/>
                  <a:pt x="327383" y="69916"/>
                </a:cubicBezTo>
                <a:cubicBezTo>
                  <a:pt x="250125" y="50337"/>
                  <a:pt x="104604" y="2183"/>
                  <a:pt x="98783" y="66"/>
                </a:cubicBezTo>
                <a:cubicBezTo>
                  <a:pt x="92962" y="-2051"/>
                  <a:pt x="268116" y="47162"/>
                  <a:pt x="292458" y="57216"/>
                </a:cubicBezTo>
                <a:cubicBezTo>
                  <a:pt x="316800" y="67270"/>
                  <a:pt x="293516" y="54570"/>
                  <a:pt x="244833" y="60391"/>
                </a:cubicBezTo>
                <a:cubicBezTo>
                  <a:pt x="196150" y="66212"/>
                  <a:pt x="358" y="92141"/>
                  <a:pt x="358" y="92141"/>
                </a:cubicBezTo>
                <a:cubicBezTo>
                  <a:pt x="-8109" y="93199"/>
                  <a:pt x="135825" y="70445"/>
                  <a:pt x="194033" y="66741"/>
                </a:cubicBezTo>
                <a:cubicBezTo>
                  <a:pt x="252241" y="63037"/>
                  <a:pt x="289283" y="61979"/>
                  <a:pt x="349608" y="69916"/>
                </a:cubicBezTo>
                <a:cubicBezTo>
                  <a:pt x="409933" y="77853"/>
                  <a:pt x="566037" y="117541"/>
                  <a:pt x="562333" y="11754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6" name="フリーフォーム 295">
            <a:extLst>
              <a:ext uri="{FF2B5EF4-FFF2-40B4-BE49-F238E27FC236}">
                <a16:creationId xmlns:a16="http://schemas.microsoft.com/office/drawing/2014/main" id="{A9EDDA39-EC65-71C9-86C3-C4396A5E5B3F}"/>
              </a:ext>
            </a:extLst>
          </p:cNvPr>
          <p:cNvSpPr/>
          <p:nvPr/>
        </p:nvSpPr>
        <p:spPr>
          <a:xfrm>
            <a:off x="4852984" y="1672455"/>
            <a:ext cx="496937" cy="93219"/>
          </a:xfrm>
          <a:custGeom>
            <a:avLst/>
            <a:gdLst>
              <a:gd name="connsiteX0" fmla="*/ 1591 w 496937"/>
              <a:gd name="connsiteY0" fmla="*/ 92845 h 93219"/>
              <a:gd name="connsiteX1" fmla="*/ 401641 w 496937"/>
              <a:gd name="connsiteY1" fmla="*/ 3945 h 93219"/>
              <a:gd name="connsiteX2" fmla="*/ 373066 w 496937"/>
              <a:gd name="connsiteY2" fmla="*/ 16645 h 93219"/>
              <a:gd name="connsiteX3" fmla="*/ 496891 w 496937"/>
              <a:gd name="connsiteY3" fmla="*/ 26170 h 93219"/>
              <a:gd name="connsiteX4" fmla="*/ 388941 w 496937"/>
              <a:gd name="connsiteY4" fmla="*/ 22995 h 93219"/>
              <a:gd name="connsiteX5" fmla="*/ 176216 w 496937"/>
              <a:gd name="connsiteY5" fmla="*/ 19820 h 93219"/>
              <a:gd name="connsiteX6" fmla="*/ 258766 w 496937"/>
              <a:gd name="connsiteY6" fmla="*/ 10295 h 93219"/>
              <a:gd name="connsiteX7" fmla="*/ 201616 w 496937"/>
              <a:gd name="connsiteY7" fmla="*/ 35695 h 93219"/>
              <a:gd name="connsiteX8" fmla="*/ 258766 w 496937"/>
              <a:gd name="connsiteY8" fmla="*/ 35695 h 93219"/>
              <a:gd name="connsiteX9" fmla="*/ 1591 w 496937"/>
              <a:gd name="connsiteY9" fmla="*/ 92845 h 9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6937" h="93219">
                <a:moveTo>
                  <a:pt x="1591" y="92845"/>
                </a:moveTo>
                <a:lnTo>
                  <a:pt x="401641" y="3945"/>
                </a:lnTo>
                <a:cubicBezTo>
                  <a:pt x="463554" y="-8755"/>
                  <a:pt x="357191" y="12941"/>
                  <a:pt x="373066" y="16645"/>
                </a:cubicBezTo>
                <a:cubicBezTo>
                  <a:pt x="388941" y="20349"/>
                  <a:pt x="494245" y="25112"/>
                  <a:pt x="496891" y="26170"/>
                </a:cubicBezTo>
                <a:cubicBezTo>
                  <a:pt x="499537" y="27228"/>
                  <a:pt x="388941" y="22995"/>
                  <a:pt x="388941" y="22995"/>
                </a:cubicBezTo>
                <a:lnTo>
                  <a:pt x="176216" y="19820"/>
                </a:lnTo>
                <a:cubicBezTo>
                  <a:pt x="154520" y="17703"/>
                  <a:pt x="254533" y="7649"/>
                  <a:pt x="258766" y="10295"/>
                </a:cubicBezTo>
                <a:cubicBezTo>
                  <a:pt x="262999" y="12941"/>
                  <a:pt x="201616" y="31462"/>
                  <a:pt x="201616" y="35695"/>
                </a:cubicBezTo>
                <a:cubicBezTo>
                  <a:pt x="201616" y="39928"/>
                  <a:pt x="288928" y="25641"/>
                  <a:pt x="258766" y="35695"/>
                </a:cubicBezTo>
                <a:cubicBezTo>
                  <a:pt x="228604" y="45749"/>
                  <a:pt x="-22222" y="98137"/>
                  <a:pt x="1591" y="9284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7" name="フリーフォーム 296">
            <a:extLst>
              <a:ext uri="{FF2B5EF4-FFF2-40B4-BE49-F238E27FC236}">
                <a16:creationId xmlns:a16="http://schemas.microsoft.com/office/drawing/2014/main" id="{9AF85943-19D5-7AEB-421D-0844C1A62806}"/>
              </a:ext>
            </a:extLst>
          </p:cNvPr>
          <p:cNvSpPr/>
          <p:nvPr/>
        </p:nvSpPr>
        <p:spPr>
          <a:xfrm>
            <a:off x="3575304" y="2346339"/>
            <a:ext cx="541192" cy="1060186"/>
          </a:xfrm>
          <a:custGeom>
            <a:avLst/>
            <a:gdLst>
              <a:gd name="connsiteX0" fmla="*/ 539496 w 541192"/>
              <a:gd name="connsiteY0" fmla="*/ 3669 h 1060186"/>
              <a:gd name="connsiteX1" fmla="*/ 228600 w 541192"/>
              <a:gd name="connsiteY1" fmla="*/ 511161 h 1060186"/>
              <a:gd name="connsiteX2" fmla="*/ 251460 w 541192"/>
              <a:gd name="connsiteY2" fmla="*/ 447153 h 1060186"/>
              <a:gd name="connsiteX3" fmla="*/ 164592 w 541192"/>
              <a:gd name="connsiteY3" fmla="*/ 698613 h 1060186"/>
              <a:gd name="connsiteX4" fmla="*/ 210312 w 541192"/>
              <a:gd name="connsiteY4" fmla="*/ 616317 h 1060186"/>
              <a:gd name="connsiteX5" fmla="*/ 0 w 541192"/>
              <a:gd name="connsiteY5" fmla="*/ 1059801 h 1060186"/>
              <a:gd name="connsiteX6" fmla="*/ 210312 w 541192"/>
              <a:gd name="connsiteY6" fmla="*/ 529449 h 1060186"/>
              <a:gd name="connsiteX7" fmla="*/ 361188 w 541192"/>
              <a:gd name="connsiteY7" fmla="*/ 332853 h 1060186"/>
              <a:gd name="connsiteX8" fmla="*/ 310896 w 541192"/>
              <a:gd name="connsiteY8" fmla="*/ 419721 h 1060186"/>
              <a:gd name="connsiteX9" fmla="*/ 434340 w 541192"/>
              <a:gd name="connsiteY9" fmla="*/ 186549 h 1060186"/>
              <a:gd name="connsiteX10" fmla="*/ 356616 w 541192"/>
              <a:gd name="connsiteY10" fmla="*/ 277989 h 1060186"/>
              <a:gd name="connsiteX11" fmla="*/ 539496 w 541192"/>
              <a:gd name="connsiteY11" fmla="*/ 3669 h 106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1192" h="1060186">
                <a:moveTo>
                  <a:pt x="539496" y="3669"/>
                </a:moveTo>
                <a:cubicBezTo>
                  <a:pt x="518160" y="42531"/>
                  <a:pt x="276606" y="437247"/>
                  <a:pt x="228600" y="511161"/>
                </a:cubicBezTo>
                <a:cubicBezTo>
                  <a:pt x="180594" y="585075"/>
                  <a:pt x="262128" y="415911"/>
                  <a:pt x="251460" y="447153"/>
                </a:cubicBezTo>
                <a:cubicBezTo>
                  <a:pt x="240792" y="478395"/>
                  <a:pt x="171450" y="670419"/>
                  <a:pt x="164592" y="698613"/>
                </a:cubicBezTo>
                <a:cubicBezTo>
                  <a:pt x="157734" y="726807"/>
                  <a:pt x="237744" y="556119"/>
                  <a:pt x="210312" y="616317"/>
                </a:cubicBezTo>
                <a:cubicBezTo>
                  <a:pt x="182880" y="676515"/>
                  <a:pt x="0" y="1074279"/>
                  <a:pt x="0" y="1059801"/>
                </a:cubicBezTo>
                <a:cubicBezTo>
                  <a:pt x="0" y="1045323"/>
                  <a:pt x="150114" y="650607"/>
                  <a:pt x="210312" y="529449"/>
                </a:cubicBezTo>
                <a:cubicBezTo>
                  <a:pt x="270510" y="408291"/>
                  <a:pt x="344424" y="351141"/>
                  <a:pt x="361188" y="332853"/>
                </a:cubicBezTo>
                <a:cubicBezTo>
                  <a:pt x="377952" y="314565"/>
                  <a:pt x="298704" y="444105"/>
                  <a:pt x="310896" y="419721"/>
                </a:cubicBezTo>
                <a:cubicBezTo>
                  <a:pt x="323088" y="395337"/>
                  <a:pt x="426720" y="210171"/>
                  <a:pt x="434340" y="186549"/>
                </a:cubicBezTo>
                <a:cubicBezTo>
                  <a:pt x="441960" y="162927"/>
                  <a:pt x="339090" y="309231"/>
                  <a:pt x="356616" y="277989"/>
                </a:cubicBezTo>
                <a:cubicBezTo>
                  <a:pt x="374142" y="246747"/>
                  <a:pt x="560832" y="-35193"/>
                  <a:pt x="539496" y="36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8" name="フリーフォーム 297">
            <a:extLst>
              <a:ext uri="{FF2B5EF4-FFF2-40B4-BE49-F238E27FC236}">
                <a16:creationId xmlns:a16="http://schemas.microsoft.com/office/drawing/2014/main" id="{47FC1DDF-A138-779D-591A-C7A0EB447BAD}"/>
              </a:ext>
            </a:extLst>
          </p:cNvPr>
          <p:cNvSpPr/>
          <p:nvPr/>
        </p:nvSpPr>
        <p:spPr>
          <a:xfrm>
            <a:off x="3806086" y="2672790"/>
            <a:ext cx="406485" cy="1381088"/>
          </a:xfrm>
          <a:custGeom>
            <a:avLst/>
            <a:gdLst>
              <a:gd name="connsiteX0" fmla="*/ 395582 w 406485"/>
              <a:gd name="connsiteY0" fmla="*/ 24690 h 1381088"/>
              <a:gd name="connsiteX1" fmla="*/ 198986 w 406485"/>
              <a:gd name="connsiteY1" fmla="*/ 427026 h 1381088"/>
              <a:gd name="connsiteX2" fmla="*/ 102974 w 406485"/>
              <a:gd name="connsiteY2" fmla="*/ 888798 h 1381088"/>
              <a:gd name="connsiteX3" fmla="*/ 134978 w 406485"/>
              <a:gd name="connsiteY3" fmla="*/ 664770 h 1381088"/>
              <a:gd name="connsiteX4" fmla="*/ 2390 w 406485"/>
              <a:gd name="connsiteY4" fmla="*/ 1373430 h 1381088"/>
              <a:gd name="connsiteX5" fmla="*/ 267566 w 406485"/>
              <a:gd name="connsiteY5" fmla="*/ 129846 h 1381088"/>
              <a:gd name="connsiteX6" fmla="*/ 230990 w 406485"/>
              <a:gd name="connsiteY6" fmla="*/ 376734 h 1381088"/>
              <a:gd name="connsiteX7" fmla="*/ 272138 w 406485"/>
              <a:gd name="connsiteY7" fmla="*/ 230430 h 1381088"/>
              <a:gd name="connsiteX8" fmla="*/ 240134 w 406485"/>
              <a:gd name="connsiteY8" fmla="*/ 303582 h 1381088"/>
              <a:gd name="connsiteX9" fmla="*/ 368150 w 406485"/>
              <a:gd name="connsiteY9" fmla="*/ 70410 h 1381088"/>
              <a:gd name="connsiteX10" fmla="*/ 395582 w 406485"/>
              <a:gd name="connsiteY10" fmla="*/ 24690 h 138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6485" h="1381088">
                <a:moveTo>
                  <a:pt x="395582" y="24690"/>
                </a:moveTo>
                <a:cubicBezTo>
                  <a:pt x="367388" y="84126"/>
                  <a:pt x="247754" y="283008"/>
                  <a:pt x="198986" y="427026"/>
                </a:cubicBezTo>
                <a:cubicBezTo>
                  <a:pt x="150218" y="571044"/>
                  <a:pt x="113642" y="849174"/>
                  <a:pt x="102974" y="888798"/>
                </a:cubicBezTo>
                <a:cubicBezTo>
                  <a:pt x="92306" y="928422"/>
                  <a:pt x="151742" y="583998"/>
                  <a:pt x="134978" y="664770"/>
                </a:cubicBezTo>
                <a:cubicBezTo>
                  <a:pt x="118214" y="745542"/>
                  <a:pt x="-19708" y="1462584"/>
                  <a:pt x="2390" y="1373430"/>
                </a:cubicBezTo>
                <a:cubicBezTo>
                  <a:pt x="24488" y="1284276"/>
                  <a:pt x="229466" y="295962"/>
                  <a:pt x="267566" y="129846"/>
                </a:cubicBezTo>
                <a:cubicBezTo>
                  <a:pt x="305666" y="-36270"/>
                  <a:pt x="230228" y="359970"/>
                  <a:pt x="230990" y="376734"/>
                </a:cubicBezTo>
                <a:cubicBezTo>
                  <a:pt x="231752" y="393498"/>
                  <a:pt x="270614" y="242622"/>
                  <a:pt x="272138" y="230430"/>
                </a:cubicBezTo>
                <a:cubicBezTo>
                  <a:pt x="273662" y="218238"/>
                  <a:pt x="224132" y="330252"/>
                  <a:pt x="240134" y="303582"/>
                </a:cubicBezTo>
                <a:cubicBezTo>
                  <a:pt x="256136" y="276912"/>
                  <a:pt x="345290" y="114606"/>
                  <a:pt x="368150" y="70410"/>
                </a:cubicBezTo>
                <a:cubicBezTo>
                  <a:pt x="391010" y="26214"/>
                  <a:pt x="423776" y="-34746"/>
                  <a:pt x="395582" y="246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2" name="フリーフォーム 191">
            <a:extLst>
              <a:ext uri="{FF2B5EF4-FFF2-40B4-BE49-F238E27FC236}">
                <a16:creationId xmlns:a16="http://schemas.microsoft.com/office/drawing/2014/main" id="{42380957-AFD7-3C45-BBDE-57F9FB37C374}"/>
              </a:ext>
            </a:extLst>
          </p:cNvPr>
          <p:cNvSpPr/>
          <p:nvPr/>
        </p:nvSpPr>
        <p:spPr>
          <a:xfrm>
            <a:off x="6664308" y="2187489"/>
            <a:ext cx="152521" cy="209636"/>
          </a:xfrm>
          <a:custGeom>
            <a:avLst/>
            <a:gdLst>
              <a:gd name="connsiteX0" fmla="*/ 17 w 152521"/>
              <a:gd name="connsiteY0" fmla="*/ 86 h 209636"/>
              <a:gd name="connsiteX1" fmla="*/ 127017 w 152521"/>
              <a:gd name="connsiteY1" fmla="*/ 152486 h 209636"/>
              <a:gd name="connsiteX2" fmla="*/ 152417 w 152521"/>
              <a:gd name="connsiteY2" fmla="*/ 209636 h 209636"/>
              <a:gd name="connsiteX3" fmla="*/ 123842 w 152521"/>
              <a:gd name="connsiteY3" fmla="*/ 152486 h 209636"/>
              <a:gd name="connsiteX4" fmla="*/ 104792 w 152521"/>
              <a:gd name="connsiteY4" fmla="*/ 117561 h 209636"/>
              <a:gd name="connsiteX5" fmla="*/ 117492 w 152521"/>
              <a:gd name="connsiteY5" fmla="*/ 130261 h 209636"/>
              <a:gd name="connsiteX6" fmla="*/ 17 w 152521"/>
              <a:gd name="connsiteY6" fmla="*/ 86 h 209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521" h="209636">
                <a:moveTo>
                  <a:pt x="17" y="86"/>
                </a:moveTo>
                <a:cubicBezTo>
                  <a:pt x="1604" y="3790"/>
                  <a:pt x="101617" y="117561"/>
                  <a:pt x="127017" y="152486"/>
                </a:cubicBezTo>
                <a:cubicBezTo>
                  <a:pt x="152417" y="187411"/>
                  <a:pt x="152946" y="209636"/>
                  <a:pt x="152417" y="209636"/>
                </a:cubicBezTo>
                <a:cubicBezTo>
                  <a:pt x="151888" y="209636"/>
                  <a:pt x="131779" y="167832"/>
                  <a:pt x="123842" y="152486"/>
                </a:cubicBezTo>
                <a:cubicBezTo>
                  <a:pt x="115905" y="137140"/>
                  <a:pt x="104792" y="117561"/>
                  <a:pt x="104792" y="117561"/>
                </a:cubicBezTo>
                <a:cubicBezTo>
                  <a:pt x="103734" y="113857"/>
                  <a:pt x="131780" y="148253"/>
                  <a:pt x="117492" y="130261"/>
                </a:cubicBezTo>
                <a:cubicBezTo>
                  <a:pt x="103204" y="112269"/>
                  <a:pt x="-1570" y="-3618"/>
                  <a:pt x="17" y="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5" name="フリーフォーム 254">
            <a:extLst>
              <a:ext uri="{FF2B5EF4-FFF2-40B4-BE49-F238E27FC236}">
                <a16:creationId xmlns:a16="http://schemas.microsoft.com/office/drawing/2014/main" id="{97CBB5A2-6D85-0E5C-FFF5-6137AE3F669F}"/>
              </a:ext>
            </a:extLst>
          </p:cNvPr>
          <p:cNvSpPr/>
          <p:nvPr/>
        </p:nvSpPr>
        <p:spPr>
          <a:xfrm>
            <a:off x="7048468" y="2536115"/>
            <a:ext cx="135019" cy="524658"/>
          </a:xfrm>
          <a:custGeom>
            <a:avLst/>
            <a:gdLst>
              <a:gd name="connsiteX0" fmla="*/ 32 w 135019"/>
              <a:gd name="connsiteY0" fmla="*/ 710 h 524658"/>
              <a:gd name="connsiteX1" fmla="*/ 31782 w 135019"/>
              <a:gd name="connsiteY1" fmla="*/ 140410 h 524658"/>
              <a:gd name="connsiteX2" fmla="*/ 47657 w 135019"/>
              <a:gd name="connsiteY2" fmla="*/ 238835 h 524658"/>
              <a:gd name="connsiteX3" fmla="*/ 47657 w 135019"/>
              <a:gd name="connsiteY3" fmla="*/ 191210 h 524658"/>
              <a:gd name="connsiteX4" fmla="*/ 95282 w 135019"/>
              <a:gd name="connsiteY4" fmla="*/ 362660 h 524658"/>
              <a:gd name="connsiteX5" fmla="*/ 95282 w 135019"/>
              <a:gd name="connsiteY5" fmla="*/ 305510 h 524658"/>
              <a:gd name="connsiteX6" fmla="*/ 133382 w 135019"/>
              <a:gd name="connsiteY6" fmla="*/ 397585 h 524658"/>
              <a:gd name="connsiteX7" fmla="*/ 127032 w 135019"/>
              <a:gd name="connsiteY7" fmla="*/ 369010 h 524658"/>
              <a:gd name="connsiteX8" fmla="*/ 117507 w 135019"/>
              <a:gd name="connsiteY8" fmla="*/ 524585 h 524658"/>
              <a:gd name="connsiteX9" fmla="*/ 117507 w 135019"/>
              <a:gd name="connsiteY9" fmla="*/ 346785 h 524658"/>
              <a:gd name="connsiteX10" fmla="*/ 111157 w 135019"/>
              <a:gd name="connsiteY10" fmla="*/ 372185 h 524658"/>
              <a:gd name="connsiteX11" fmla="*/ 41307 w 135019"/>
              <a:gd name="connsiteY11" fmla="*/ 191210 h 524658"/>
              <a:gd name="connsiteX12" fmla="*/ 38132 w 135019"/>
              <a:gd name="connsiteY12" fmla="*/ 203910 h 524658"/>
              <a:gd name="connsiteX13" fmla="*/ 32 w 135019"/>
              <a:gd name="connsiteY13" fmla="*/ 710 h 52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5019" h="524658">
                <a:moveTo>
                  <a:pt x="32" y="710"/>
                </a:moveTo>
                <a:cubicBezTo>
                  <a:pt x="-1026" y="-9873"/>
                  <a:pt x="23845" y="100723"/>
                  <a:pt x="31782" y="140410"/>
                </a:cubicBezTo>
                <a:cubicBezTo>
                  <a:pt x="39719" y="180097"/>
                  <a:pt x="45011" y="230368"/>
                  <a:pt x="47657" y="238835"/>
                </a:cubicBezTo>
                <a:cubicBezTo>
                  <a:pt x="50303" y="247302"/>
                  <a:pt x="39720" y="170573"/>
                  <a:pt x="47657" y="191210"/>
                </a:cubicBezTo>
                <a:cubicBezTo>
                  <a:pt x="55595" y="211848"/>
                  <a:pt x="87345" y="343610"/>
                  <a:pt x="95282" y="362660"/>
                </a:cubicBezTo>
                <a:cubicBezTo>
                  <a:pt x="103219" y="381710"/>
                  <a:pt x="88932" y="299689"/>
                  <a:pt x="95282" y="305510"/>
                </a:cubicBezTo>
                <a:cubicBezTo>
                  <a:pt x="101632" y="311331"/>
                  <a:pt x="128090" y="387002"/>
                  <a:pt x="133382" y="397585"/>
                </a:cubicBezTo>
                <a:cubicBezTo>
                  <a:pt x="138674" y="408168"/>
                  <a:pt x="129678" y="347843"/>
                  <a:pt x="127032" y="369010"/>
                </a:cubicBezTo>
                <a:cubicBezTo>
                  <a:pt x="124386" y="390177"/>
                  <a:pt x="119094" y="528289"/>
                  <a:pt x="117507" y="524585"/>
                </a:cubicBezTo>
                <a:cubicBezTo>
                  <a:pt x="115920" y="520881"/>
                  <a:pt x="118565" y="372185"/>
                  <a:pt x="117507" y="346785"/>
                </a:cubicBezTo>
                <a:cubicBezTo>
                  <a:pt x="116449" y="321385"/>
                  <a:pt x="123857" y="398114"/>
                  <a:pt x="111157" y="372185"/>
                </a:cubicBezTo>
                <a:cubicBezTo>
                  <a:pt x="98457" y="346256"/>
                  <a:pt x="53478" y="219256"/>
                  <a:pt x="41307" y="191210"/>
                </a:cubicBezTo>
                <a:cubicBezTo>
                  <a:pt x="29136" y="163164"/>
                  <a:pt x="46599" y="240423"/>
                  <a:pt x="38132" y="203910"/>
                </a:cubicBezTo>
                <a:cubicBezTo>
                  <a:pt x="29665" y="167398"/>
                  <a:pt x="1090" y="11293"/>
                  <a:pt x="32" y="7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1" name="フリーフォーム 260">
            <a:extLst>
              <a:ext uri="{FF2B5EF4-FFF2-40B4-BE49-F238E27FC236}">
                <a16:creationId xmlns:a16="http://schemas.microsoft.com/office/drawing/2014/main" id="{D1C89FD8-583A-4D9C-53EF-D5A5360EC4A3}"/>
              </a:ext>
            </a:extLst>
          </p:cNvPr>
          <p:cNvSpPr/>
          <p:nvPr/>
        </p:nvSpPr>
        <p:spPr>
          <a:xfrm>
            <a:off x="3625330" y="4016373"/>
            <a:ext cx="276750" cy="382461"/>
          </a:xfrm>
          <a:custGeom>
            <a:avLst/>
            <a:gdLst>
              <a:gd name="connsiteX0" fmla="*/ 203720 w 276750"/>
              <a:gd name="connsiteY0" fmla="*/ 2 h 382461"/>
              <a:gd name="connsiteX1" fmla="*/ 213245 w 276750"/>
              <a:gd name="connsiteY1" fmla="*/ 107952 h 382461"/>
              <a:gd name="connsiteX2" fmla="*/ 102120 w 276750"/>
              <a:gd name="connsiteY2" fmla="*/ 263527 h 382461"/>
              <a:gd name="connsiteX3" fmla="*/ 165620 w 276750"/>
              <a:gd name="connsiteY3" fmla="*/ 203202 h 382461"/>
              <a:gd name="connsiteX4" fmla="*/ 3695 w 276750"/>
              <a:gd name="connsiteY4" fmla="*/ 377827 h 382461"/>
              <a:gd name="connsiteX5" fmla="*/ 67195 w 276750"/>
              <a:gd name="connsiteY5" fmla="*/ 314327 h 382461"/>
              <a:gd name="connsiteX6" fmla="*/ 235470 w 276750"/>
              <a:gd name="connsiteY6" fmla="*/ 127002 h 382461"/>
              <a:gd name="connsiteX7" fmla="*/ 171970 w 276750"/>
              <a:gd name="connsiteY7" fmla="*/ 168277 h 382461"/>
              <a:gd name="connsiteX8" fmla="*/ 219595 w 276750"/>
              <a:gd name="connsiteY8" fmla="*/ 107952 h 382461"/>
              <a:gd name="connsiteX9" fmla="*/ 276745 w 276750"/>
              <a:gd name="connsiteY9" fmla="*/ 22227 h 382461"/>
              <a:gd name="connsiteX10" fmla="*/ 216420 w 276750"/>
              <a:gd name="connsiteY10" fmla="*/ 85727 h 382461"/>
              <a:gd name="connsiteX11" fmla="*/ 219595 w 276750"/>
              <a:gd name="connsiteY11" fmla="*/ 47627 h 382461"/>
              <a:gd name="connsiteX12" fmla="*/ 206895 w 276750"/>
              <a:gd name="connsiteY12" fmla="*/ 120652 h 382461"/>
              <a:gd name="connsiteX13" fmla="*/ 149745 w 276750"/>
              <a:gd name="connsiteY13" fmla="*/ 209552 h 382461"/>
              <a:gd name="connsiteX14" fmla="*/ 225945 w 276750"/>
              <a:gd name="connsiteY14" fmla="*/ 104777 h 382461"/>
              <a:gd name="connsiteX15" fmla="*/ 203720 w 276750"/>
              <a:gd name="connsiteY15" fmla="*/ 2 h 382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6750" h="382461">
                <a:moveTo>
                  <a:pt x="203720" y="2"/>
                </a:moveTo>
                <a:cubicBezTo>
                  <a:pt x="201603" y="531"/>
                  <a:pt x="230178" y="64031"/>
                  <a:pt x="213245" y="107952"/>
                </a:cubicBezTo>
                <a:cubicBezTo>
                  <a:pt x="196312" y="151873"/>
                  <a:pt x="110057" y="247652"/>
                  <a:pt x="102120" y="263527"/>
                </a:cubicBezTo>
                <a:cubicBezTo>
                  <a:pt x="94183" y="279402"/>
                  <a:pt x="182024" y="184152"/>
                  <a:pt x="165620" y="203202"/>
                </a:cubicBezTo>
                <a:cubicBezTo>
                  <a:pt x="149216" y="222252"/>
                  <a:pt x="20099" y="359306"/>
                  <a:pt x="3695" y="377827"/>
                </a:cubicBezTo>
                <a:cubicBezTo>
                  <a:pt x="-12709" y="396348"/>
                  <a:pt x="28566" y="356131"/>
                  <a:pt x="67195" y="314327"/>
                </a:cubicBezTo>
                <a:cubicBezTo>
                  <a:pt x="105824" y="272523"/>
                  <a:pt x="218007" y="151344"/>
                  <a:pt x="235470" y="127002"/>
                </a:cubicBezTo>
                <a:cubicBezTo>
                  <a:pt x="252933" y="102660"/>
                  <a:pt x="174616" y="171452"/>
                  <a:pt x="171970" y="168277"/>
                </a:cubicBezTo>
                <a:cubicBezTo>
                  <a:pt x="169324" y="165102"/>
                  <a:pt x="202132" y="132294"/>
                  <a:pt x="219595" y="107952"/>
                </a:cubicBezTo>
                <a:cubicBezTo>
                  <a:pt x="237058" y="83610"/>
                  <a:pt x="277274" y="25931"/>
                  <a:pt x="276745" y="22227"/>
                </a:cubicBezTo>
                <a:cubicBezTo>
                  <a:pt x="276216" y="18523"/>
                  <a:pt x="225945" y="81494"/>
                  <a:pt x="216420" y="85727"/>
                </a:cubicBezTo>
                <a:cubicBezTo>
                  <a:pt x="206895" y="89960"/>
                  <a:pt x="221183" y="41806"/>
                  <a:pt x="219595" y="47627"/>
                </a:cubicBezTo>
                <a:cubicBezTo>
                  <a:pt x="218008" y="53448"/>
                  <a:pt x="218537" y="93665"/>
                  <a:pt x="206895" y="120652"/>
                </a:cubicBezTo>
                <a:cubicBezTo>
                  <a:pt x="195253" y="147639"/>
                  <a:pt x="146570" y="212198"/>
                  <a:pt x="149745" y="209552"/>
                </a:cubicBezTo>
                <a:cubicBezTo>
                  <a:pt x="152920" y="206906"/>
                  <a:pt x="215362" y="133881"/>
                  <a:pt x="225945" y="104777"/>
                </a:cubicBezTo>
                <a:cubicBezTo>
                  <a:pt x="236528" y="75673"/>
                  <a:pt x="205837" y="-527"/>
                  <a:pt x="203720" y="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9" name="フリーフォーム 298">
            <a:extLst>
              <a:ext uri="{FF2B5EF4-FFF2-40B4-BE49-F238E27FC236}">
                <a16:creationId xmlns:a16="http://schemas.microsoft.com/office/drawing/2014/main" id="{2464BCDD-50DC-6049-98F2-4D73D31E84E0}"/>
              </a:ext>
            </a:extLst>
          </p:cNvPr>
          <p:cNvSpPr/>
          <p:nvPr/>
        </p:nvSpPr>
        <p:spPr>
          <a:xfrm>
            <a:off x="3642923" y="4219565"/>
            <a:ext cx="217979" cy="221068"/>
          </a:xfrm>
          <a:custGeom>
            <a:avLst/>
            <a:gdLst>
              <a:gd name="connsiteX0" fmla="*/ 217877 w 217979"/>
              <a:gd name="connsiteY0" fmla="*/ 10 h 221068"/>
              <a:gd name="connsiteX1" fmla="*/ 148027 w 217979"/>
              <a:gd name="connsiteY1" fmla="*/ 114310 h 221068"/>
              <a:gd name="connsiteX2" fmla="*/ 1977 w 217979"/>
              <a:gd name="connsiteY2" fmla="*/ 219085 h 221068"/>
              <a:gd name="connsiteX3" fmla="*/ 68652 w 217979"/>
              <a:gd name="connsiteY3" fmla="*/ 177810 h 221068"/>
              <a:gd name="connsiteX4" fmla="*/ 141677 w 217979"/>
              <a:gd name="connsiteY4" fmla="*/ 114310 h 221068"/>
              <a:gd name="connsiteX5" fmla="*/ 100402 w 217979"/>
              <a:gd name="connsiteY5" fmla="*/ 149235 h 221068"/>
              <a:gd name="connsiteX6" fmla="*/ 125802 w 217979"/>
              <a:gd name="connsiteY6" fmla="*/ 111135 h 221068"/>
              <a:gd name="connsiteX7" fmla="*/ 97227 w 217979"/>
              <a:gd name="connsiteY7" fmla="*/ 155585 h 221068"/>
              <a:gd name="connsiteX8" fmla="*/ 176602 w 217979"/>
              <a:gd name="connsiteY8" fmla="*/ 98435 h 221068"/>
              <a:gd name="connsiteX9" fmla="*/ 163902 w 217979"/>
              <a:gd name="connsiteY9" fmla="*/ 120660 h 221068"/>
              <a:gd name="connsiteX10" fmla="*/ 217877 w 217979"/>
              <a:gd name="connsiteY10" fmla="*/ 10 h 221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79" h="221068">
                <a:moveTo>
                  <a:pt x="217877" y="10"/>
                </a:moveTo>
                <a:cubicBezTo>
                  <a:pt x="215231" y="-1048"/>
                  <a:pt x="184010" y="77798"/>
                  <a:pt x="148027" y="114310"/>
                </a:cubicBezTo>
                <a:cubicBezTo>
                  <a:pt x="112044" y="150822"/>
                  <a:pt x="15206" y="208502"/>
                  <a:pt x="1977" y="219085"/>
                </a:cubicBezTo>
                <a:cubicBezTo>
                  <a:pt x="-11252" y="229668"/>
                  <a:pt x="45369" y="195273"/>
                  <a:pt x="68652" y="177810"/>
                </a:cubicBezTo>
                <a:cubicBezTo>
                  <a:pt x="91935" y="160348"/>
                  <a:pt x="136385" y="119073"/>
                  <a:pt x="141677" y="114310"/>
                </a:cubicBezTo>
                <a:cubicBezTo>
                  <a:pt x="146969" y="109548"/>
                  <a:pt x="103048" y="149764"/>
                  <a:pt x="100402" y="149235"/>
                </a:cubicBezTo>
                <a:cubicBezTo>
                  <a:pt x="97756" y="148706"/>
                  <a:pt x="126331" y="110077"/>
                  <a:pt x="125802" y="111135"/>
                </a:cubicBezTo>
                <a:cubicBezTo>
                  <a:pt x="125273" y="112193"/>
                  <a:pt x="88760" y="157702"/>
                  <a:pt x="97227" y="155585"/>
                </a:cubicBezTo>
                <a:cubicBezTo>
                  <a:pt x="105694" y="153468"/>
                  <a:pt x="165490" y="104256"/>
                  <a:pt x="176602" y="98435"/>
                </a:cubicBezTo>
                <a:cubicBezTo>
                  <a:pt x="187714" y="92614"/>
                  <a:pt x="156494" y="134947"/>
                  <a:pt x="163902" y="120660"/>
                </a:cubicBezTo>
                <a:cubicBezTo>
                  <a:pt x="171310" y="106373"/>
                  <a:pt x="220523" y="1068"/>
                  <a:pt x="217877" y="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0" name="フリーフォーム 299">
            <a:extLst>
              <a:ext uri="{FF2B5EF4-FFF2-40B4-BE49-F238E27FC236}">
                <a16:creationId xmlns:a16="http://schemas.microsoft.com/office/drawing/2014/main" id="{CB29F69D-892B-DD5F-614A-970409674233}"/>
              </a:ext>
            </a:extLst>
          </p:cNvPr>
          <p:cNvSpPr/>
          <p:nvPr/>
        </p:nvSpPr>
        <p:spPr>
          <a:xfrm>
            <a:off x="3632200" y="4317493"/>
            <a:ext cx="229317" cy="327532"/>
          </a:xfrm>
          <a:custGeom>
            <a:avLst/>
            <a:gdLst>
              <a:gd name="connsiteX0" fmla="*/ 228600 w 229317"/>
              <a:gd name="connsiteY0" fmla="*/ 507 h 327532"/>
              <a:gd name="connsiteX1" fmla="*/ 142875 w 229317"/>
              <a:gd name="connsiteY1" fmla="*/ 143382 h 327532"/>
              <a:gd name="connsiteX2" fmla="*/ 25400 w 229317"/>
              <a:gd name="connsiteY2" fmla="*/ 311657 h 327532"/>
              <a:gd name="connsiteX3" fmla="*/ 73025 w 229317"/>
              <a:gd name="connsiteY3" fmla="*/ 235457 h 327532"/>
              <a:gd name="connsiteX4" fmla="*/ 0 w 229317"/>
              <a:gd name="connsiteY4" fmla="*/ 327532 h 327532"/>
              <a:gd name="connsiteX5" fmla="*/ 158750 w 229317"/>
              <a:gd name="connsiteY5" fmla="*/ 127507 h 327532"/>
              <a:gd name="connsiteX6" fmla="*/ 95250 w 229317"/>
              <a:gd name="connsiteY6" fmla="*/ 194182 h 327532"/>
              <a:gd name="connsiteX7" fmla="*/ 228600 w 229317"/>
              <a:gd name="connsiteY7" fmla="*/ 507 h 327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9317" h="327532">
                <a:moveTo>
                  <a:pt x="228600" y="507"/>
                </a:moveTo>
                <a:cubicBezTo>
                  <a:pt x="236538" y="-7960"/>
                  <a:pt x="176742" y="91524"/>
                  <a:pt x="142875" y="143382"/>
                </a:cubicBezTo>
                <a:cubicBezTo>
                  <a:pt x="109008" y="195240"/>
                  <a:pt x="37042" y="296311"/>
                  <a:pt x="25400" y="311657"/>
                </a:cubicBezTo>
                <a:cubicBezTo>
                  <a:pt x="13758" y="327003"/>
                  <a:pt x="77258" y="232811"/>
                  <a:pt x="73025" y="235457"/>
                </a:cubicBezTo>
                <a:cubicBezTo>
                  <a:pt x="68792" y="238103"/>
                  <a:pt x="0" y="327532"/>
                  <a:pt x="0" y="327532"/>
                </a:cubicBezTo>
                <a:cubicBezTo>
                  <a:pt x="14288" y="309540"/>
                  <a:pt x="142875" y="149732"/>
                  <a:pt x="158750" y="127507"/>
                </a:cubicBezTo>
                <a:cubicBezTo>
                  <a:pt x="174625" y="105282"/>
                  <a:pt x="83079" y="211115"/>
                  <a:pt x="95250" y="194182"/>
                </a:cubicBezTo>
                <a:cubicBezTo>
                  <a:pt x="107421" y="177249"/>
                  <a:pt x="220662" y="8974"/>
                  <a:pt x="228600" y="5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1" name="フリーフォーム 300">
            <a:extLst>
              <a:ext uri="{FF2B5EF4-FFF2-40B4-BE49-F238E27FC236}">
                <a16:creationId xmlns:a16="http://schemas.microsoft.com/office/drawing/2014/main" id="{308A4D9F-5951-4FEA-83BB-CFA4F6A59F43}"/>
              </a:ext>
            </a:extLst>
          </p:cNvPr>
          <p:cNvSpPr/>
          <p:nvPr/>
        </p:nvSpPr>
        <p:spPr>
          <a:xfrm>
            <a:off x="3745933" y="4321139"/>
            <a:ext cx="180956" cy="415986"/>
          </a:xfrm>
          <a:custGeom>
            <a:avLst/>
            <a:gdLst>
              <a:gd name="connsiteX0" fmla="*/ 64067 w 180956"/>
              <a:gd name="connsiteY0" fmla="*/ 203236 h 415986"/>
              <a:gd name="connsiteX1" fmla="*/ 127567 w 180956"/>
              <a:gd name="connsiteY1" fmla="*/ 355636 h 415986"/>
              <a:gd name="connsiteX2" fmla="*/ 79942 w 180956"/>
              <a:gd name="connsiteY2" fmla="*/ 396911 h 415986"/>
              <a:gd name="connsiteX3" fmla="*/ 567 w 180956"/>
              <a:gd name="connsiteY3" fmla="*/ 415961 h 415986"/>
              <a:gd name="connsiteX4" fmla="*/ 51367 w 180956"/>
              <a:gd name="connsiteY4" fmla="*/ 400086 h 415986"/>
              <a:gd name="connsiteX5" fmla="*/ 178367 w 180956"/>
              <a:gd name="connsiteY5" fmla="*/ 365161 h 415986"/>
              <a:gd name="connsiteX6" fmla="*/ 137092 w 180956"/>
              <a:gd name="connsiteY6" fmla="*/ 349286 h 415986"/>
              <a:gd name="connsiteX7" fmla="*/ 140267 w 180956"/>
              <a:gd name="connsiteY7" fmla="*/ 36 h 415986"/>
              <a:gd name="connsiteX8" fmla="*/ 124392 w 180956"/>
              <a:gd name="connsiteY8" fmla="*/ 327061 h 415986"/>
              <a:gd name="connsiteX9" fmla="*/ 121217 w 180956"/>
              <a:gd name="connsiteY9" fmla="*/ 295311 h 415986"/>
              <a:gd name="connsiteX10" fmla="*/ 108517 w 180956"/>
              <a:gd name="connsiteY10" fmla="*/ 292136 h 415986"/>
              <a:gd name="connsiteX11" fmla="*/ 140267 w 180956"/>
              <a:gd name="connsiteY11" fmla="*/ 358811 h 415986"/>
              <a:gd name="connsiteX12" fmla="*/ 64067 w 180956"/>
              <a:gd name="connsiteY12" fmla="*/ 203236 h 415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0956" h="415986">
                <a:moveTo>
                  <a:pt x="64067" y="203236"/>
                </a:moveTo>
                <a:cubicBezTo>
                  <a:pt x="61950" y="202707"/>
                  <a:pt x="124921" y="323357"/>
                  <a:pt x="127567" y="355636"/>
                </a:cubicBezTo>
                <a:cubicBezTo>
                  <a:pt x="130213" y="387915"/>
                  <a:pt x="101109" y="386857"/>
                  <a:pt x="79942" y="396911"/>
                </a:cubicBezTo>
                <a:cubicBezTo>
                  <a:pt x="58775" y="406965"/>
                  <a:pt x="5329" y="415432"/>
                  <a:pt x="567" y="415961"/>
                </a:cubicBezTo>
                <a:cubicBezTo>
                  <a:pt x="-4196" y="416490"/>
                  <a:pt x="21734" y="408553"/>
                  <a:pt x="51367" y="400086"/>
                </a:cubicBezTo>
                <a:cubicBezTo>
                  <a:pt x="81000" y="391619"/>
                  <a:pt x="164079" y="373628"/>
                  <a:pt x="178367" y="365161"/>
                </a:cubicBezTo>
                <a:cubicBezTo>
                  <a:pt x="192655" y="356694"/>
                  <a:pt x="143442" y="410140"/>
                  <a:pt x="137092" y="349286"/>
                </a:cubicBezTo>
                <a:cubicBezTo>
                  <a:pt x="130742" y="288432"/>
                  <a:pt x="142384" y="3740"/>
                  <a:pt x="140267" y="36"/>
                </a:cubicBezTo>
                <a:cubicBezTo>
                  <a:pt x="138150" y="-3668"/>
                  <a:pt x="127567" y="277849"/>
                  <a:pt x="124392" y="327061"/>
                </a:cubicBezTo>
                <a:cubicBezTo>
                  <a:pt x="121217" y="376273"/>
                  <a:pt x="123863" y="301132"/>
                  <a:pt x="121217" y="295311"/>
                </a:cubicBezTo>
                <a:cubicBezTo>
                  <a:pt x="118571" y="289490"/>
                  <a:pt x="105342" y="281553"/>
                  <a:pt x="108517" y="292136"/>
                </a:cubicBezTo>
                <a:cubicBezTo>
                  <a:pt x="111692" y="302719"/>
                  <a:pt x="143971" y="371511"/>
                  <a:pt x="140267" y="358811"/>
                </a:cubicBezTo>
                <a:cubicBezTo>
                  <a:pt x="136563" y="346111"/>
                  <a:pt x="66184" y="203765"/>
                  <a:pt x="64067" y="2032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2" name="フリーフォーム 301">
            <a:extLst>
              <a:ext uri="{FF2B5EF4-FFF2-40B4-BE49-F238E27FC236}">
                <a16:creationId xmlns:a16="http://schemas.microsoft.com/office/drawing/2014/main" id="{F1AAB352-46BD-1527-F09F-4467A8839FCA}"/>
              </a:ext>
            </a:extLst>
          </p:cNvPr>
          <p:cNvSpPr/>
          <p:nvPr/>
        </p:nvSpPr>
        <p:spPr>
          <a:xfrm>
            <a:off x="3669241" y="4441824"/>
            <a:ext cx="204261" cy="266862"/>
          </a:xfrm>
          <a:custGeom>
            <a:avLst/>
            <a:gdLst>
              <a:gd name="connsiteX0" fmla="*/ 204259 w 204261"/>
              <a:gd name="connsiteY0" fmla="*/ 1 h 266862"/>
              <a:gd name="connsiteX1" fmla="*/ 99484 w 204261"/>
              <a:gd name="connsiteY1" fmla="*/ 139701 h 266862"/>
              <a:gd name="connsiteX2" fmla="*/ 1059 w 204261"/>
              <a:gd name="connsiteY2" fmla="*/ 234951 h 266862"/>
              <a:gd name="connsiteX3" fmla="*/ 51859 w 204261"/>
              <a:gd name="connsiteY3" fmla="*/ 180976 h 266862"/>
              <a:gd name="connsiteX4" fmla="*/ 121709 w 204261"/>
              <a:gd name="connsiteY4" fmla="*/ 152401 h 266862"/>
              <a:gd name="connsiteX5" fmla="*/ 131234 w 204261"/>
              <a:gd name="connsiteY5" fmla="*/ 171451 h 266862"/>
              <a:gd name="connsiteX6" fmla="*/ 1059 w 204261"/>
              <a:gd name="connsiteY6" fmla="*/ 266701 h 266862"/>
              <a:gd name="connsiteX7" fmla="*/ 201084 w 204261"/>
              <a:gd name="connsiteY7" fmla="*/ 146051 h 266862"/>
              <a:gd name="connsiteX8" fmla="*/ 105834 w 204261"/>
              <a:gd name="connsiteY8" fmla="*/ 187326 h 266862"/>
              <a:gd name="connsiteX9" fmla="*/ 109009 w 204261"/>
              <a:gd name="connsiteY9" fmla="*/ 149226 h 266862"/>
              <a:gd name="connsiteX10" fmla="*/ 67734 w 204261"/>
              <a:gd name="connsiteY10" fmla="*/ 174626 h 266862"/>
              <a:gd name="connsiteX11" fmla="*/ 118534 w 204261"/>
              <a:gd name="connsiteY11" fmla="*/ 107951 h 266862"/>
              <a:gd name="connsiteX12" fmla="*/ 96309 w 204261"/>
              <a:gd name="connsiteY12" fmla="*/ 136526 h 266862"/>
              <a:gd name="connsiteX13" fmla="*/ 204259 w 204261"/>
              <a:gd name="connsiteY13" fmla="*/ 1 h 266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4261" h="266862">
                <a:moveTo>
                  <a:pt x="204259" y="1"/>
                </a:moveTo>
                <a:cubicBezTo>
                  <a:pt x="204788" y="530"/>
                  <a:pt x="133351" y="100543"/>
                  <a:pt x="99484" y="139701"/>
                </a:cubicBezTo>
                <a:cubicBezTo>
                  <a:pt x="65617" y="178859"/>
                  <a:pt x="8997" y="228072"/>
                  <a:pt x="1059" y="234951"/>
                </a:cubicBezTo>
                <a:cubicBezTo>
                  <a:pt x="-6879" y="241830"/>
                  <a:pt x="31751" y="194734"/>
                  <a:pt x="51859" y="180976"/>
                </a:cubicBezTo>
                <a:cubicBezTo>
                  <a:pt x="71967" y="167218"/>
                  <a:pt x="121709" y="152401"/>
                  <a:pt x="121709" y="152401"/>
                </a:cubicBezTo>
                <a:cubicBezTo>
                  <a:pt x="134938" y="150814"/>
                  <a:pt x="151342" y="152401"/>
                  <a:pt x="131234" y="171451"/>
                </a:cubicBezTo>
                <a:cubicBezTo>
                  <a:pt x="111126" y="190501"/>
                  <a:pt x="-10583" y="270934"/>
                  <a:pt x="1059" y="266701"/>
                </a:cubicBezTo>
                <a:cubicBezTo>
                  <a:pt x="12701" y="262468"/>
                  <a:pt x="183621" y="159280"/>
                  <a:pt x="201084" y="146051"/>
                </a:cubicBezTo>
                <a:cubicBezTo>
                  <a:pt x="218547" y="132822"/>
                  <a:pt x="121180" y="186797"/>
                  <a:pt x="105834" y="187326"/>
                </a:cubicBezTo>
                <a:cubicBezTo>
                  <a:pt x="90488" y="187855"/>
                  <a:pt x="115359" y="151343"/>
                  <a:pt x="109009" y="149226"/>
                </a:cubicBezTo>
                <a:cubicBezTo>
                  <a:pt x="102659" y="147109"/>
                  <a:pt x="66147" y="181505"/>
                  <a:pt x="67734" y="174626"/>
                </a:cubicBezTo>
                <a:cubicBezTo>
                  <a:pt x="69321" y="167747"/>
                  <a:pt x="113772" y="114301"/>
                  <a:pt x="118534" y="107951"/>
                </a:cubicBezTo>
                <a:cubicBezTo>
                  <a:pt x="123296" y="101601"/>
                  <a:pt x="82021" y="151872"/>
                  <a:pt x="96309" y="136526"/>
                </a:cubicBezTo>
                <a:cubicBezTo>
                  <a:pt x="110596" y="121180"/>
                  <a:pt x="203730" y="-528"/>
                  <a:pt x="2042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3" name="フリーフォーム 302">
            <a:extLst>
              <a:ext uri="{FF2B5EF4-FFF2-40B4-BE49-F238E27FC236}">
                <a16:creationId xmlns:a16="http://schemas.microsoft.com/office/drawing/2014/main" id="{55EFDF30-1A30-6AC4-2333-ED64E9683FC1}"/>
              </a:ext>
            </a:extLst>
          </p:cNvPr>
          <p:cNvSpPr/>
          <p:nvPr/>
        </p:nvSpPr>
        <p:spPr>
          <a:xfrm>
            <a:off x="4893706" y="6140918"/>
            <a:ext cx="436697" cy="24099"/>
          </a:xfrm>
          <a:custGeom>
            <a:avLst/>
            <a:gdLst>
              <a:gd name="connsiteX0" fmla="*/ 740 w 436697"/>
              <a:gd name="connsiteY0" fmla="*/ 0 h 24099"/>
              <a:gd name="connsiteX1" fmla="*/ 419439 w 436697"/>
              <a:gd name="connsiteY1" fmla="*/ 19250 h 24099"/>
              <a:gd name="connsiteX2" fmla="*/ 361688 w 436697"/>
              <a:gd name="connsiteY2" fmla="*/ 14438 h 24099"/>
              <a:gd name="connsiteX3" fmla="*/ 409814 w 436697"/>
              <a:gd name="connsiteY3" fmla="*/ 9625 h 24099"/>
              <a:gd name="connsiteX4" fmla="*/ 332812 w 436697"/>
              <a:gd name="connsiteY4" fmla="*/ 9625 h 24099"/>
              <a:gd name="connsiteX5" fmla="*/ 212496 w 436697"/>
              <a:gd name="connsiteY5" fmla="*/ 9625 h 24099"/>
              <a:gd name="connsiteX6" fmla="*/ 313561 w 436697"/>
              <a:gd name="connsiteY6" fmla="*/ 24063 h 24099"/>
              <a:gd name="connsiteX7" fmla="*/ 740 w 436697"/>
              <a:gd name="connsiteY7" fmla="*/ 0 h 2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6697" h="24099">
                <a:moveTo>
                  <a:pt x="740" y="0"/>
                </a:moveTo>
                <a:lnTo>
                  <a:pt x="419439" y="19250"/>
                </a:lnTo>
                <a:cubicBezTo>
                  <a:pt x="479597" y="21656"/>
                  <a:pt x="363292" y="16042"/>
                  <a:pt x="361688" y="14438"/>
                </a:cubicBezTo>
                <a:cubicBezTo>
                  <a:pt x="360084" y="12834"/>
                  <a:pt x="414627" y="10427"/>
                  <a:pt x="409814" y="9625"/>
                </a:cubicBezTo>
                <a:cubicBezTo>
                  <a:pt x="405001" y="8823"/>
                  <a:pt x="332812" y="9625"/>
                  <a:pt x="332812" y="9625"/>
                </a:cubicBezTo>
                <a:cubicBezTo>
                  <a:pt x="299926" y="9625"/>
                  <a:pt x="215705" y="7219"/>
                  <a:pt x="212496" y="9625"/>
                </a:cubicBezTo>
                <a:cubicBezTo>
                  <a:pt x="209287" y="12031"/>
                  <a:pt x="340832" y="24865"/>
                  <a:pt x="313561" y="24063"/>
                </a:cubicBezTo>
                <a:cubicBezTo>
                  <a:pt x="286290" y="23261"/>
                  <a:pt x="-16906" y="802"/>
                  <a:pt x="7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4" name="フリーフォーム 303">
            <a:extLst>
              <a:ext uri="{FF2B5EF4-FFF2-40B4-BE49-F238E27FC236}">
                <a16:creationId xmlns:a16="http://schemas.microsoft.com/office/drawing/2014/main" id="{675F017C-FE88-CA87-3937-4AEC211C70C0}"/>
              </a:ext>
            </a:extLst>
          </p:cNvPr>
          <p:cNvSpPr/>
          <p:nvPr/>
        </p:nvSpPr>
        <p:spPr>
          <a:xfrm>
            <a:off x="5259363" y="6082401"/>
            <a:ext cx="200284" cy="117159"/>
          </a:xfrm>
          <a:custGeom>
            <a:avLst/>
            <a:gdLst>
              <a:gd name="connsiteX0" fmla="*/ 843 w 200284"/>
              <a:gd name="connsiteY0" fmla="*/ 765 h 117159"/>
              <a:gd name="connsiteX1" fmla="*/ 87471 w 200284"/>
              <a:gd name="connsiteY1" fmla="*/ 58517 h 117159"/>
              <a:gd name="connsiteX2" fmla="*/ 198161 w 200284"/>
              <a:gd name="connsiteY2" fmla="*/ 116268 h 117159"/>
              <a:gd name="connsiteX3" fmla="*/ 154848 w 200284"/>
              <a:gd name="connsiteY3" fmla="*/ 92205 h 117159"/>
              <a:gd name="connsiteX4" fmla="*/ 87471 w 200284"/>
              <a:gd name="connsiteY4" fmla="*/ 72955 h 117159"/>
              <a:gd name="connsiteX5" fmla="*/ 140410 w 200284"/>
              <a:gd name="connsiteY5" fmla="*/ 101831 h 117159"/>
              <a:gd name="connsiteX6" fmla="*/ 843 w 200284"/>
              <a:gd name="connsiteY6" fmla="*/ 765 h 11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284" h="117159">
                <a:moveTo>
                  <a:pt x="843" y="765"/>
                </a:moveTo>
                <a:cubicBezTo>
                  <a:pt x="-7980" y="-6454"/>
                  <a:pt x="54585" y="39267"/>
                  <a:pt x="87471" y="58517"/>
                </a:cubicBezTo>
                <a:cubicBezTo>
                  <a:pt x="120357" y="77767"/>
                  <a:pt x="186932" y="110653"/>
                  <a:pt x="198161" y="116268"/>
                </a:cubicBezTo>
                <a:cubicBezTo>
                  <a:pt x="209391" y="121883"/>
                  <a:pt x="173296" y="99424"/>
                  <a:pt x="154848" y="92205"/>
                </a:cubicBezTo>
                <a:cubicBezTo>
                  <a:pt x="136400" y="84986"/>
                  <a:pt x="89877" y="71351"/>
                  <a:pt x="87471" y="72955"/>
                </a:cubicBezTo>
                <a:cubicBezTo>
                  <a:pt x="85065" y="74559"/>
                  <a:pt x="150035" y="110654"/>
                  <a:pt x="140410" y="101831"/>
                </a:cubicBezTo>
                <a:cubicBezTo>
                  <a:pt x="130785" y="93008"/>
                  <a:pt x="9666" y="7984"/>
                  <a:pt x="843" y="7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5" name="フリーフォーム 304">
            <a:extLst>
              <a:ext uri="{FF2B5EF4-FFF2-40B4-BE49-F238E27FC236}">
                <a16:creationId xmlns:a16="http://schemas.microsoft.com/office/drawing/2014/main" id="{10F862A8-DAF7-BA93-134E-A7F770B7522E}"/>
              </a:ext>
            </a:extLst>
          </p:cNvPr>
          <p:cNvSpPr/>
          <p:nvPr/>
        </p:nvSpPr>
        <p:spPr>
          <a:xfrm>
            <a:off x="5908984" y="5923450"/>
            <a:ext cx="515879" cy="159830"/>
          </a:xfrm>
          <a:custGeom>
            <a:avLst/>
            <a:gdLst>
              <a:gd name="connsiteX0" fmla="*/ 928 w 515879"/>
              <a:gd name="connsiteY0" fmla="*/ 159716 h 159830"/>
              <a:gd name="connsiteX1" fmla="*/ 390751 w 515879"/>
              <a:gd name="connsiteY1" fmla="*/ 20150 h 159830"/>
              <a:gd name="connsiteX2" fmla="*/ 515879 w 515879"/>
              <a:gd name="connsiteY2" fmla="*/ 899 h 159830"/>
              <a:gd name="connsiteX3" fmla="*/ 357062 w 515879"/>
              <a:gd name="connsiteY3" fmla="*/ 24963 h 159830"/>
              <a:gd name="connsiteX4" fmla="*/ 289685 w 515879"/>
              <a:gd name="connsiteY4" fmla="*/ 58651 h 159830"/>
              <a:gd name="connsiteX5" fmla="*/ 231934 w 515879"/>
              <a:gd name="connsiteY5" fmla="*/ 77902 h 159830"/>
              <a:gd name="connsiteX6" fmla="*/ 280060 w 515879"/>
              <a:gd name="connsiteY6" fmla="*/ 44213 h 159830"/>
              <a:gd name="connsiteX7" fmla="*/ 928 w 515879"/>
              <a:gd name="connsiteY7" fmla="*/ 159716 h 15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5879" h="159830">
                <a:moveTo>
                  <a:pt x="928" y="159716"/>
                </a:moveTo>
                <a:cubicBezTo>
                  <a:pt x="19376" y="155706"/>
                  <a:pt x="304926" y="46619"/>
                  <a:pt x="390751" y="20150"/>
                </a:cubicBezTo>
                <a:cubicBezTo>
                  <a:pt x="476576" y="-6320"/>
                  <a:pt x="515879" y="899"/>
                  <a:pt x="515879" y="899"/>
                </a:cubicBezTo>
                <a:cubicBezTo>
                  <a:pt x="510264" y="1701"/>
                  <a:pt x="394761" y="15338"/>
                  <a:pt x="357062" y="24963"/>
                </a:cubicBezTo>
                <a:cubicBezTo>
                  <a:pt x="319363" y="34588"/>
                  <a:pt x="310540" y="49828"/>
                  <a:pt x="289685" y="58651"/>
                </a:cubicBezTo>
                <a:cubicBezTo>
                  <a:pt x="268830" y="67474"/>
                  <a:pt x="233538" y="80308"/>
                  <a:pt x="231934" y="77902"/>
                </a:cubicBezTo>
                <a:cubicBezTo>
                  <a:pt x="230330" y="75496"/>
                  <a:pt x="315353" y="27369"/>
                  <a:pt x="280060" y="44213"/>
                </a:cubicBezTo>
                <a:cubicBezTo>
                  <a:pt x="244767" y="61057"/>
                  <a:pt x="-17520" y="163726"/>
                  <a:pt x="928" y="1597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6" name="フリーフォーム 305">
            <a:extLst>
              <a:ext uri="{FF2B5EF4-FFF2-40B4-BE49-F238E27FC236}">
                <a16:creationId xmlns:a16="http://schemas.microsoft.com/office/drawing/2014/main" id="{E0C1D071-9A17-3410-F1B2-D253DD91680B}"/>
              </a:ext>
            </a:extLst>
          </p:cNvPr>
          <p:cNvSpPr/>
          <p:nvPr/>
        </p:nvSpPr>
        <p:spPr>
          <a:xfrm>
            <a:off x="6357020" y="5943576"/>
            <a:ext cx="366480" cy="159209"/>
          </a:xfrm>
          <a:custGeom>
            <a:avLst/>
            <a:gdLst>
              <a:gd name="connsiteX0" fmla="*/ 111157 w 366480"/>
              <a:gd name="connsiteY0" fmla="*/ 24 h 159209"/>
              <a:gd name="connsiteX1" fmla="*/ 135220 w 366480"/>
              <a:gd name="connsiteY1" fmla="*/ 91464 h 159209"/>
              <a:gd name="connsiteX2" fmla="*/ 466 w 366480"/>
              <a:gd name="connsiteY2" fmla="*/ 158841 h 159209"/>
              <a:gd name="connsiteX3" fmla="*/ 101532 w 366480"/>
              <a:gd name="connsiteY3" fmla="*/ 115527 h 159209"/>
              <a:gd name="connsiteX4" fmla="*/ 366226 w 366480"/>
              <a:gd name="connsiteY4" fmla="*/ 52963 h 159209"/>
              <a:gd name="connsiteX5" fmla="*/ 149658 w 366480"/>
              <a:gd name="connsiteY5" fmla="*/ 81839 h 159209"/>
              <a:gd name="connsiteX6" fmla="*/ 111157 w 366480"/>
              <a:gd name="connsiteY6" fmla="*/ 24 h 159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480" h="159209">
                <a:moveTo>
                  <a:pt x="111157" y="24"/>
                </a:moveTo>
                <a:cubicBezTo>
                  <a:pt x="108751" y="1628"/>
                  <a:pt x="153669" y="64995"/>
                  <a:pt x="135220" y="91464"/>
                </a:cubicBezTo>
                <a:cubicBezTo>
                  <a:pt x="116772" y="117934"/>
                  <a:pt x="6081" y="154831"/>
                  <a:pt x="466" y="158841"/>
                </a:cubicBezTo>
                <a:cubicBezTo>
                  <a:pt x="-5149" y="162851"/>
                  <a:pt x="40572" y="133173"/>
                  <a:pt x="101532" y="115527"/>
                </a:cubicBezTo>
                <a:cubicBezTo>
                  <a:pt x="162492" y="97881"/>
                  <a:pt x="358205" y="58578"/>
                  <a:pt x="366226" y="52963"/>
                </a:cubicBezTo>
                <a:cubicBezTo>
                  <a:pt x="374247" y="47348"/>
                  <a:pt x="190565" y="86652"/>
                  <a:pt x="149658" y="81839"/>
                </a:cubicBezTo>
                <a:cubicBezTo>
                  <a:pt x="108751" y="77026"/>
                  <a:pt x="113563" y="-1580"/>
                  <a:pt x="111157" y="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7" name="フリーフォーム 306">
            <a:extLst>
              <a:ext uri="{FF2B5EF4-FFF2-40B4-BE49-F238E27FC236}">
                <a16:creationId xmlns:a16="http://schemas.microsoft.com/office/drawing/2014/main" id="{8DF1C312-1A09-FF6D-BC04-E3471522F2E1}"/>
              </a:ext>
            </a:extLst>
          </p:cNvPr>
          <p:cNvSpPr/>
          <p:nvPr/>
        </p:nvSpPr>
        <p:spPr>
          <a:xfrm>
            <a:off x="4567131" y="1947555"/>
            <a:ext cx="431413" cy="296182"/>
          </a:xfrm>
          <a:custGeom>
            <a:avLst/>
            <a:gdLst>
              <a:gd name="connsiteX0" fmla="*/ 431316 w 431413"/>
              <a:gd name="connsiteY0" fmla="*/ 158 h 296182"/>
              <a:gd name="connsiteX1" fmla="*/ 156586 w 431413"/>
              <a:gd name="connsiteY1" fmla="*/ 176477 h 296182"/>
              <a:gd name="connsiteX2" fmla="*/ 769 w 431413"/>
              <a:gd name="connsiteY2" fmla="*/ 295390 h 296182"/>
              <a:gd name="connsiteX3" fmla="*/ 218092 w 431413"/>
              <a:gd name="connsiteY3" fmla="*/ 119071 h 296182"/>
              <a:gd name="connsiteX4" fmla="*/ 148385 w 431413"/>
              <a:gd name="connsiteY4" fmla="*/ 184678 h 296182"/>
              <a:gd name="connsiteX5" fmla="*/ 279599 w 431413"/>
              <a:gd name="connsiteY5" fmla="*/ 82167 h 296182"/>
              <a:gd name="connsiteX6" fmla="*/ 189389 w 431413"/>
              <a:gd name="connsiteY6" fmla="*/ 143674 h 296182"/>
              <a:gd name="connsiteX7" fmla="*/ 431316 w 431413"/>
              <a:gd name="connsiteY7" fmla="*/ 158 h 296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413" h="296182">
                <a:moveTo>
                  <a:pt x="431316" y="158"/>
                </a:moveTo>
                <a:cubicBezTo>
                  <a:pt x="425849" y="5625"/>
                  <a:pt x="228344" y="127272"/>
                  <a:pt x="156586" y="176477"/>
                </a:cubicBezTo>
                <a:cubicBezTo>
                  <a:pt x="84828" y="225682"/>
                  <a:pt x="-9482" y="304958"/>
                  <a:pt x="769" y="295390"/>
                </a:cubicBezTo>
                <a:cubicBezTo>
                  <a:pt x="11020" y="285822"/>
                  <a:pt x="193489" y="137523"/>
                  <a:pt x="218092" y="119071"/>
                </a:cubicBezTo>
                <a:cubicBezTo>
                  <a:pt x="242695" y="100619"/>
                  <a:pt x="138134" y="190829"/>
                  <a:pt x="148385" y="184678"/>
                </a:cubicBezTo>
                <a:cubicBezTo>
                  <a:pt x="158636" y="178527"/>
                  <a:pt x="272765" y="89001"/>
                  <a:pt x="279599" y="82167"/>
                </a:cubicBezTo>
                <a:cubicBezTo>
                  <a:pt x="286433" y="75333"/>
                  <a:pt x="167520" y="154609"/>
                  <a:pt x="189389" y="143674"/>
                </a:cubicBezTo>
                <a:cubicBezTo>
                  <a:pt x="211258" y="132740"/>
                  <a:pt x="436783" y="-5309"/>
                  <a:pt x="431316" y="15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8" name="フリーフォーム 307">
            <a:extLst>
              <a:ext uri="{FF2B5EF4-FFF2-40B4-BE49-F238E27FC236}">
                <a16:creationId xmlns:a16="http://schemas.microsoft.com/office/drawing/2014/main" id="{AE8ECE73-31BF-50FD-1C06-5D1BFD1548F0}"/>
              </a:ext>
            </a:extLst>
          </p:cNvPr>
          <p:cNvSpPr/>
          <p:nvPr/>
        </p:nvSpPr>
        <p:spPr>
          <a:xfrm>
            <a:off x="4287539" y="2155572"/>
            <a:ext cx="383492" cy="490466"/>
          </a:xfrm>
          <a:custGeom>
            <a:avLst/>
            <a:gdLst>
              <a:gd name="connsiteX0" fmla="*/ 382872 w 383492"/>
              <a:gd name="connsiteY0" fmla="*/ 1264 h 490466"/>
              <a:gd name="connsiteX1" fmla="*/ 104041 w 383492"/>
              <a:gd name="connsiteY1" fmla="*/ 300597 h 490466"/>
              <a:gd name="connsiteX2" fmla="*/ 132744 w 383492"/>
              <a:gd name="connsiteY2" fmla="*/ 255492 h 490466"/>
              <a:gd name="connsiteX3" fmla="*/ 1530 w 383492"/>
              <a:gd name="connsiteY3" fmla="*/ 489217 h 490466"/>
              <a:gd name="connsiteX4" fmla="*/ 235256 w 383492"/>
              <a:gd name="connsiteY4" fmla="*/ 136579 h 490466"/>
              <a:gd name="connsiteX5" fmla="*/ 194251 w 383492"/>
              <a:gd name="connsiteY5" fmla="*/ 177583 h 490466"/>
              <a:gd name="connsiteX6" fmla="*/ 259858 w 383492"/>
              <a:gd name="connsiteY6" fmla="*/ 124277 h 490466"/>
              <a:gd name="connsiteX7" fmla="*/ 181950 w 383492"/>
              <a:gd name="connsiteY7" fmla="*/ 189885 h 490466"/>
              <a:gd name="connsiteX8" fmla="*/ 382872 w 383492"/>
              <a:gd name="connsiteY8" fmla="*/ 1264 h 49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3492" h="490466">
                <a:moveTo>
                  <a:pt x="382872" y="1264"/>
                </a:moveTo>
                <a:cubicBezTo>
                  <a:pt x="369887" y="19716"/>
                  <a:pt x="145729" y="258226"/>
                  <a:pt x="104041" y="300597"/>
                </a:cubicBezTo>
                <a:cubicBezTo>
                  <a:pt x="62353" y="342968"/>
                  <a:pt x="149829" y="224055"/>
                  <a:pt x="132744" y="255492"/>
                </a:cubicBezTo>
                <a:cubicBezTo>
                  <a:pt x="115659" y="286929"/>
                  <a:pt x="-15555" y="509036"/>
                  <a:pt x="1530" y="489217"/>
                </a:cubicBezTo>
                <a:cubicBezTo>
                  <a:pt x="18615" y="469398"/>
                  <a:pt x="203136" y="188518"/>
                  <a:pt x="235256" y="136579"/>
                </a:cubicBezTo>
                <a:cubicBezTo>
                  <a:pt x="267376" y="84640"/>
                  <a:pt x="190151" y="179633"/>
                  <a:pt x="194251" y="177583"/>
                </a:cubicBezTo>
                <a:cubicBezTo>
                  <a:pt x="198351" y="175533"/>
                  <a:pt x="261908" y="122227"/>
                  <a:pt x="259858" y="124277"/>
                </a:cubicBezTo>
                <a:cubicBezTo>
                  <a:pt x="257808" y="126327"/>
                  <a:pt x="162815" y="207653"/>
                  <a:pt x="181950" y="189885"/>
                </a:cubicBezTo>
                <a:cubicBezTo>
                  <a:pt x="201085" y="172117"/>
                  <a:pt x="395857" y="-17188"/>
                  <a:pt x="382872" y="12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9" name="フリーフォーム 308">
            <a:extLst>
              <a:ext uri="{FF2B5EF4-FFF2-40B4-BE49-F238E27FC236}">
                <a16:creationId xmlns:a16="http://schemas.microsoft.com/office/drawing/2014/main" id="{63DFBF40-0B6A-AFE0-5ADD-BD8993D441A2}"/>
              </a:ext>
            </a:extLst>
          </p:cNvPr>
          <p:cNvSpPr/>
          <p:nvPr/>
        </p:nvSpPr>
        <p:spPr>
          <a:xfrm>
            <a:off x="4191593" y="2421514"/>
            <a:ext cx="158228" cy="678327"/>
          </a:xfrm>
          <a:custGeom>
            <a:avLst/>
            <a:gdLst>
              <a:gd name="connsiteX0" fmla="*/ 139107 w 158228"/>
              <a:gd name="connsiteY0" fmla="*/ 1011 h 678327"/>
              <a:gd name="connsiteX1" fmla="*/ 66082 w 158228"/>
              <a:gd name="connsiteY1" fmla="*/ 347086 h 678327"/>
              <a:gd name="connsiteX2" fmla="*/ 27982 w 158228"/>
              <a:gd name="connsiteY2" fmla="*/ 562986 h 678327"/>
              <a:gd name="connsiteX3" fmla="*/ 27982 w 158228"/>
              <a:gd name="connsiteY3" fmla="*/ 531236 h 678327"/>
              <a:gd name="connsiteX4" fmla="*/ 2582 w 158228"/>
              <a:gd name="connsiteY4" fmla="*/ 674111 h 678327"/>
              <a:gd name="connsiteX5" fmla="*/ 18457 w 158228"/>
              <a:gd name="connsiteY5" fmla="*/ 616961 h 678327"/>
              <a:gd name="connsiteX6" fmla="*/ 158157 w 158228"/>
              <a:gd name="connsiteY6" fmla="*/ 382011 h 678327"/>
              <a:gd name="connsiteX7" fmla="*/ 37507 w 158228"/>
              <a:gd name="connsiteY7" fmla="*/ 575686 h 678327"/>
              <a:gd name="connsiteX8" fmla="*/ 37507 w 158228"/>
              <a:gd name="connsiteY8" fmla="*/ 540761 h 678327"/>
              <a:gd name="connsiteX9" fmla="*/ 27982 w 158228"/>
              <a:gd name="connsiteY9" fmla="*/ 559811 h 678327"/>
              <a:gd name="connsiteX10" fmla="*/ 59732 w 158228"/>
              <a:gd name="connsiteY10" fmla="*/ 315336 h 678327"/>
              <a:gd name="connsiteX11" fmla="*/ 59732 w 158228"/>
              <a:gd name="connsiteY11" fmla="*/ 347086 h 678327"/>
              <a:gd name="connsiteX12" fmla="*/ 85132 w 158228"/>
              <a:gd name="connsiteY12" fmla="*/ 207386 h 678327"/>
              <a:gd name="connsiteX13" fmla="*/ 85132 w 158228"/>
              <a:gd name="connsiteY13" fmla="*/ 239136 h 678327"/>
              <a:gd name="connsiteX14" fmla="*/ 139107 w 158228"/>
              <a:gd name="connsiteY14" fmla="*/ 1011 h 678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8228" h="678327">
                <a:moveTo>
                  <a:pt x="139107" y="1011"/>
                </a:moveTo>
                <a:cubicBezTo>
                  <a:pt x="135932" y="19003"/>
                  <a:pt x="84603" y="253424"/>
                  <a:pt x="66082" y="347086"/>
                </a:cubicBezTo>
                <a:cubicBezTo>
                  <a:pt x="47561" y="440749"/>
                  <a:pt x="34332" y="532294"/>
                  <a:pt x="27982" y="562986"/>
                </a:cubicBezTo>
                <a:cubicBezTo>
                  <a:pt x="21632" y="593678"/>
                  <a:pt x="32215" y="512715"/>
                  <a:pt x="27982" y="531236"/>
                </a:cubicBezTo>
                <a:cubicBezTo>
                  <a:pt x="23749" y="549757"/>
                  <a:pt x="4169" y="659824"/>
                  <a:pt x="2582" y="674111"/>
                </a:cubicBezTo>
                <a:cubicBezTo>
                  <a:pt x="995" y="688398"/>
                  <a:pt x="-7472" y="665644"/>
                  <a:pt x="18457" y="616961"/>
                </a:cubicBezTo>
                <a:cubicBezTo>
                  <a:pt x="44386" y="568278"/>
                  <a:pt x="154982" y="388890"/>
                  <a:pt x="158157" y="382011"/>
                </a:cubicBezTo>
                <a:cubicBezTo>
                  <a:pt x="161332" y="375132"/>
                  <a:pt x="57615" y="549228"/>
                  <a:pt x="37507" y="575686"/>
                </a:cubicBezTo>
                <a:cubicBezTo>
                  <a:pt x="17399" y="602144"/>
                  <a:pt x="39094" y="543407"/>
                  <a:pt x="37507" y="540761"/>
                </a:cubicBezTo>
                <a:cubicBezTo>
                  <a:pt x="35919" y="538115"/>
                  <a:pt x="24278" y="597382"/>
                  <a:pt x="27982" y="559811"/>
                </a:cubicBezTo>
                <a:cubicBezTo>
                  <a:pt x="31686" y="522240"/>
                  <a:pt x="54440" y="350790"/>
                  <a:pt x="59732" y="315336"/>
                </a:cubicBezTo>
                <a:cubicBezTo>
                  <a:pt x="65024" y="279882"/>
                  <a:pt x="55499" y="365078"/>
                  <a:pt x="59732" y="347086"/>
                </a:cubicBezTo>
                <a:cubicBezTo>
                  <a:pt x="63965" y="329094"/>
                  <a:pt x="80899" y="225378"/>
                  <a:pt x="85132" y="207386"/>
                </a:cubicBezTo>
                <a:cubicBezTo>
                  <a:pt x="89365" y="189394"/>
                  <a:pt x="78253" y="267711"/>
                  <a:pt x="85132" y="239136"/>
                </a:cubicBezTo>
                <a:cubicBezTo>
                  <a:pt x="92011" y="210561"/>
                  <a:pt x="142282" y="-16981"/>
                  <a:pt x="139107" y="10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0" name="フリーフォーム 309">
            <a:extLst>
              <a:ext uri="{FF2B5EF4-FFF2-40B4-BE49-F238E27FC236}">
                <a16:creationId xmlns:a16="http://schemas.microsoft.com/office/drawing/2014/main" id="{22E9A376-FE68-89E9-C6EE-CD014A6B943F}"/>
              </a:ext>
            </a:extLst>
          </p:cNvPr>
          <p:cNvSpPr/>
          <p:nvPr/>
        </p:nvSpPr>
        <p:spPr>
          <a:xfrm>
            <a:off x="4070331" y="3123916"/>
            <a:ext cx="149987" cy="460906"/>
          </a:xfrm>
          <a:custGeom>
            <a:avLst/>
            <a:gdLst>
              <a:gd name="connsiteX0" fmla="*/ 149244 w 149987"/>
              <a:gd name="connsiteY0" fmla="*/ 3459 h 460906"/>
              <a:gd name="connsiteX1" fmla="*/ 66694 w 149987"/>
              <a:gd name="connsiteY1" fmla="*/ 273334 h 460906"/>
              <a:gd name="connsiteX2" fmla="*/ 19 w 149987"/>
              <a:gd name="connsiteY2" fmla="*/ 460659 h 460906"/>
              <a:gd name="connsiteX3" fmla="*/ 73044 w 149987"/>
              <a:gd name="connsiteY3" fmla="*/ 235234 h 460906"/>
              <a:gd name="connsiteX4" fmla="*/ 66694 w 149987"/>
              <a:gd name="connsiteY4" fmla="*/ 286034 h 460906"/>
              <a:gd name="connsiteX5" fmla="*/ 104794 w 149987"/>
              <a:gd name="connsiteY5" fmla="*/ 130459 h 460906"/>
              <a:gd name="connsiteX6" fmla="*/ 149244 w 149987"/>
              <a:gd name="connsiteY6" fmla="*/ 3459 h 460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987" h="460906">
                <a:moveTo>
                  <a:pt x="149244" y="3459"/>
                </a:moveTo>
                <a:cubicBezTo>
                  <a:pt x="142894" y="27271"/>
                  <a:pt x="91565" y="197134"/>
                  <a:pt x="66694" y="273334"/>
                </a:cubicBezTo>
                <a:cubicBezTo>
                  <a:pt x="41823" y="349534"/>
                  <a:pt x="-1039" y="467009"/>
                  <a:pt x="19" y="460659"/>
                </a:cubicBezTo>
                <a:cubicBezTo>
                  <a:pt x="1077" y="454309"/>
                  <a:pt x="61931" y="264338"/>
                  <a:pt x="73044" y="235234"/>
                </a:cubicBezTo>
                <a:cubicBezTo>
                  <a:pt x="84156" y="206130"/>
                  <a:pt x="61402" y="303496"/>
                  <a:pt x="66694" y="286034"/>
                </a:cubicBezTo>
                <a:cubicBezTo>
                  <a:pt x="71986" y="268572"/>
                  <a:pt x="89977" y="175967"/>
                  <a:pt x="104794" y="130459"/>
                </a:cubicBezTo>
                <a:cubicBezTo>
                  <a:pt x="119611" y="84951"/>
                  <a:pt x="155594" y="-20353"/>
                  <a:pt x="149244" y="34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1" name="フリーフォーム 310">
            <a:extLst>
              <a:ext uri="{FF2B5EF4-FFF2-40B4-BE49-F238E27FC236}">
                <a16:creationId xmlns:a16="http://schemas.microsoft.com/office/drawing/2014/main" id="{56D2504F-1E67-ABD0-8FAC-8328DA672D15}"/>
              </a:ext>
            </a:extLst>
          </p:cNvPr>
          <p:cNvSpPr/>
          <p:nvPr/>
        </p:nvSpPr>
        <p:spPr>
          <a:xfrm>
            <a:off x="4108602" y="2569313"/>
            <a:ext cx="171989" cy="535882"/>
          </a:xfrm>
          <a:custGeom>
            <a:avLst/>
            <a:gdLst>
              <a:gd name="connsiteX0" fmla="*/ 171298 w 171989"/>
              <a:gd name="connsiteY0" fmla="*/ 2437 h 535882"/>
              <a:gd name="connsiteX1" fmla="*/ 3023 w 171989"/>
              <a:gd name="connsiteY1" fmla="*/ 516787 h 535882"/>
              <a:gd name="connsiteX2" fmla="*/ 63348 w 171989"/>
              <a:gd name="connsiteY2" fmla="*/ 310412 h 535882"/>
              <a:gd name="connsiteX3" fmla="*/ 66523 w 171989"/>
              <a:gd name="connsiteY3" fmla="*/ 535837 h 535882"/>
              <a:gd name="connsiteX4" fmla="*/ 69698 w 171989"/>
              <a:gd name="connsiteY4" fmla="*/ 288187 h 535882"/>
              <a:gd name="connsiteX5" fmla="*/ 63348 w 171989"/>
              <a:gd name="connsiteY5" fmla="*/ 319937 h 535882"/>
              <a:gd name="connsiteX6" fmla="*/ 171298 w 171989"/>
              <a:gd name="connsiteY6" fmla="*/ 2437 h 53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989" h="535882">
                <a:moveTo>
                  <a:pt x="171298" y="2437"/>
                </a:moveTo>
                <a:cubicBezTo>
                  <a:pt x="161244" y="35245"/>
                  <a:pt x="21015" y="465458"/>
                  <a:pt x="3023" y="516787"/>
                </a:cubicBezTo>
                <a:cubicBezTo>
                  <a:pt x="-14969" y="568116"/>
                  <a:pt x="52765" y="307237"/>
                  <a:pt x="63348" y="310412"/>
                </a:cubicBezTo>
                <a:cubicBezTo>
                  <a:pt x="73931" y="313587"/>
                  <a:pt x="65465" y="539541"/>
                  <a:pt x="66523" y="535837"/>
                </a:cubicBezTo>
                <a:cubicBezTo>
                  <a:pt x="67581" y="532133"/>
                  <a:pt x="70227" y="324170"/>
                  <a:pt x="69698" y="288187"/>
                </a:cubicBezTo>
                <a:cubicBezTo>
                  <a:pt x="69169" y="252204"/>
                  <a:pt x="48002" y="361741"/>
                  <a:pt x="63348" y="319937"/>
                </a:cubicBezTo>
                <a:cubicBezTo>
                  <a:pt x="78694" y="278133"/>
                  <a:pt x="181352" y="-30371"/>
                  <a:pt x="171298" y="243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2" name="フリーフォーム 311">
            <a:extLst>
              <a:ext uri="{FF2B5EF4-FFF2-40B4-BE49-F238E27FC236}">
                <a16:creationId xmlns:a16="http://schemas.microsoft.com/office/drawing/2014/main" id="{359561D9-9446-4B8E-91B9-F2F63FBF1E57}"/>
              </a:ext>
            </a:extLst>
          </p:cNvPr>
          <p:cNvSpPr/>
          <p:nvPr/>
        </p:nvSpPr>
        <p:spPr>
          <a:xfrm>
            <a:off x="4030006" y="3024547"/>
            <a:ext cx="156066" cy="479287"/>
          </a:xfrm>
          <a:custGeom>
            <a:avLst/>
            <a:gdLst>
              <a:gd name="connsiteX0" fmla="*/ 141944 w 156066"/>
              <a:gd name="connsiteY0" fmla="*/ 1228 h 479287"/>
              <a:gd name="connsiteX1" fmla="*/ 68919 w 156066"/>
              <a:gd name="connsiteY1" fmla="*/ 302853 h 479287"/>
              <a:gd name="connsiteX2" fmla="*/ 2244 w 156066"/>
              <a:gd name="connsiteY2" fmla="*/ 477478 h 479287"/>
              <a:gd name="connsiteX3" fmla="*/ 154644 w 156066"/>
              <a:gd name="connsiteY3" fmla="*/ 198078 h 479287"/>
              <a:gd name="connsiteX4" fmla="*/ 75269 w 156066"/>
              <a:gd name="connsiteY4" fmla="*/ 328253 h 479287"/>
              <a:gd name="connsiteX5" fmla="*/ 21294 w 156066"/>
              <a:gd name="connsiteY5" fmla="*/ 464778 h 479287"/>
              <a:gd name="connsiteX6" fmla="*/ 94319 w 156066"/>
              <a:gd name="connsiteY6" fmla="*/ 242528 h 479287"/>
              <a:gd name="connsiteX7" fmla="*/ 75269 w 156066"/>
              <a:gd name="connsiteY7" fmla="*/ 280628 h 479287"/>
              <a:gd name="connsiteX8" fmla="*/ 110194 w 156066"/>
              <a:gd name="connsiteY8" fmla="*/ 163153 h 479287"/>
              <a:gd name="connsiteX9" fmla="*/ 103844 w 156066"/>
              <a:gd name="connsiteY9" fmla="*/ 194903 h 479287"/>
              <a:gd name="connsiteX10" fmla="*/ 141944 w 156066"/>
              <a:gd name="connsiteY10" fmla="*/ 1228 h 479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6066" h="479287">
                <a:moveTo>
                  <a:pt x="141944" y="1228"/>
                </a:moveTo>
                <a:cubicBezTo>
                  <a:pt x="136123" y="19220"/>
                  <a:pt x="92202" y="223478"/>
                  <a:pt x="68919" y="302853"/>
                </a:cubicBezTo>
                <a:cubicBezTo>
                  <a:pt x="45636" y="382228"/>
                  <a:pt x="-12043" y="494940"/>
                  <a:pt x="2244" y="477478"/>
                </a:cubicBezTo>
                <a:cubicBezTo>
                  <a:pt x="16531" y="460016"/>
                  <a:pt x="142473" y="222949"/>
                  <a:pt x="154644" y="198078"/>
                </a:cubicBezTo>
                <a:cubicBezTo>
                  <a:pt x="166815" y="173207"/>
                  <a:pt x="97494" y="283803"/>
                  <a:pt x="75269" y="328253"/>
                </a:cubicBezTo>
                <a:cubicBezTo>
                  <a:pt x="53044" y="372703"/>
                  <a:pt x="18119" y="479065"/>
                  <a:pt x="21294" y="464778"/>
                </a:cubicBezTo>
                <a:cubicBezTo>
                  <a:pt x="24469" y="450491"/>
                  <a:pt x="85323" y="273220"/>
                  <a:pt x="94319" y="242528"/>
                </a:cubicBezTo>
                <a:cubicBezTo>
                  <a:pt x="103315" y="211836"/>
                  <a:pt x="72623" y="293857"/>
                  <a:pt x="75269" y="280628"/>
                </a:cubicBezTo>
                <a:cubicBezTo>
                  <a:pt x="77915" y="267399"/>
                  <a:pt x="105431" y="177441"/>
                  <a:pt x="110194" y="163153"/>
                </a:cubicBezTo>
                <a:cubicBezTo>
                  <a:pt x="114957" y="148865"/>
                  <a:pt x="98023" y="221361"/>
                  <a:pt x="103844" y="194903"/>
                </a:cubicBezTo>
                <a:cubicBezTo>
                  <a:pt x="109665" y="168445"/>
                  <a:pt x="147765" y="-16764"/>
                  <a:pt x="141944" y="12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3" name="フリーフォーム 312">
            <a:extLst>
              <a:ext uri="{FF2B5EF4-FFF2-40B4-BE49-F238E27FC236}">
                <a16:creationId xmlns:a16="http://schemas.microsoft.com/office/drawing/2014/main" id="{D10ADB0D-6353-7514-EF27-32AD53950AA9}"/>
              </a:ext>
            </a:extLst>
          </p:cNvPr>
          <p:cNvSpPr/>
          <p:nvPr/>
        </p:nvSpPr>
        <p:spPr>
          <a:xfrm>
            <a:off x="6561005" y="5774974"/>
            <a:ext cx="566895" cy="171801"/>
          </a:xfrm>
          <a:custGeom>
            <a:avLst/>
            <a:gdLst>
              <a:gd name="connsiteX0" fmla="*/ 1720 w 566895"/>
              <a:gd name="connsiteY0" fmla="*/ 152751 h 171801"/>
              <a:gd name="connsiteX1" fmla="*/ 258895 w 566895"/>
              <a:gd name="connsiteY1" fmla="*/ 101951 h 171801"/>
              <a:gd name="connsiteX2" fmla="*/ 208095 w 566895"/>
              <a:gd name="connsiteY2" fmla="*/ 124176 h 171801"/>
              <a:gd name="connsiteX3" fmla="*/ 296995 w 566895"/>
              <a:gd name="connsiteY3" fmla="*/ 168626 h 171801"/>
              <a:gd name="connsiteX4" fmla="*/ 252545 w 566895"/>
              <a:gd name="connsiteY4" fmla="*/ 165451 h 171801"/>
              <a:gd name="connsiteX5" fmla="*/ 566870 w 566895"/>
              <a:gd name="connsiteY5" fmla="*/ 168626 h 171801"/>
              <a:gd name="connsiteX6" fmla="*/ 271595 w 566895"/>
              <a:gd name="connsiteY6" fmla="*/ 171801 h 171801"/>
              <a:gd name="connsiteX7" fmla="*/ 255720 w 566895"/>
              <a:gd name="connsiteY7" fmla="*/ 152751 h 171801"/>
              <a:gd name="connsiteX8" fmla="*/ 220795 w 566895"/>
              <a:gd name="connsiteY8" fmla="*/ 149576 h 171801"/>
              <a:gd name="connsiteX9" fmla="*/ 141420 w 566895"/>
              <a:gd name="connsiteY9" fmla="*/ 162276 h 171801"/>
              <a:gd name="connsiteX10" fmla="*/ 258895 w 566895"/>
              <a:gd name="connsiteY10" fmla="*/ 140051 h 171801"/>
              <a:gd name="connsiteX11" fmla="*/ 227145 w 566895"/>
              <a:gd name="connsiteY11" fmla="*/ 111476 h 171801"/>
              <a:gd name="connsiteX12" fmla="*/ 290645 w 566895"/>
              <a:gd name="connsiteY12" fmla="*/ 351 h 171801"/>
              <a:gd name="connsiteX13" fmla="*/ 246195 w 566895"/>
              <a:gd name="connsiteY13" fmla="*/ 76551 h 171801"/>
              <a:gd name="connsiteX14" fmla="*/ 211270 w 566895"/>
              <a:gd name="connsiteY14" fmla="*/ 82901 h 171801"/>
              <a:gd name="connsiteX15" fmla="*/ 236670 w 566895"/>
              <a:gd name="connsiteY15" fmla="*/ 98776 h 171801"/>
              <a:gd name="connsiteX16" fmla="*/ 208095 w 566895"/>
              <a:gd name="connsiteY16" fmla="*/ 105126 h 171801"/>
              <a:gd name="connsiteX17" fmla="*/ 201745 w 566895"/>
              <a:gd name="connsiteY17" fmla="*/ 121001 h 171801"/>
              <a:gd name="connsiteX18" fmla="*/ 147770 w 566895"/>
              <a:gd name="connsiteY18" fmla="*/ 130526 h 171801"/>
              <a:gd name="connsiteX19" fmla="*/ 1720 w 566895"/>
              <a:gd name="connsiteY19" fmla="*/ 152751 h 171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6895" h="171801">
                <a:moveTo>
                  <a:pt x="1720" y="152751"/>
                </a:moveTo>
                <a:cubicBezTo>
                  <a:pt x="20241" y="147988"/>
                  <a:pt x="224499" y="106713"/>
                  <a:pt x="258895" y="101951"/>
                </a:cubicBezTo>
                <a:cubicBezTo>
                  <a:pt x="293291" y="97189"/>
                  <a:pt x="201745" y="113064"/>
                  <a:pt x="208095" y="124176"/>
                </a:cubicBezTo>
                <a:cubicBezTo>
                  <a:pt x="214445" y="135288"/>
                  <a:pt x="289587" y="161747"/>
                  <a:pt x="296995" y="168626"/>
                </a:cubicBezTo>
                <a:cubicBezTo>
                  <a:pt x="304403" y="175505"/>
                  <a:pt x="207566" y="165451"/>
                  <a:pt x="252545" y="165451"/>
                </a:cubicBezTo>
                <a:cubicBezTo>
                  <a:pt x="297524" y="165451"/>
                  <a:pt x="563695" y="167568"/>
                  <a:pt x="566870" y="168626"/>
                </a:cubicBezTo>
                <a:cubicBezTo>
                  <a:pt x="570045" y="169684"/>
                  <a:pt x="271595" y="171801"/>
                  <a:pt x="271595" y="171801"/>
                </a:cubicBezTo>
                <a:cubicBezTo>
                  <a:pt x="219737" y="169155"/>
                  <a:pt x="264187" y="156455"/>
                  <a:pt x="255720" y="152751"/>
                </a:cubicBezTo>
                <a:cubicBezTo>
                  <a:pt x="247253" y="149047"/>
                  <a:pt x="239845" y="147989"/>
                  <a:pt x="220795" y="149576"/>
                </a:cubicBezTo>
                <a:cubicBezTo>
                  <a:pt x="201745" y="151163"/>
                  <a:pt x="135070" y="163864"/>
                  <a:pt x="141420" y="162276"/>
                </a:cubicBezTo>
                <a:cubicBezTo>
                  <a:pt x="147770" y="160689"/>
                  <a:pt x="244607" y="148518"/>
                  <a:pt x="258895" y="140051"/>
                </a:cubicBezTo>
                <a:cubicBezTo>
                  <a:pt x="273183" y="131584"/>
                  <a:pt x="221853" y="134759"/>
                  <a:pt x="227145" y="111476"/>
                </a:cubicBezTo>
                <a:cubicBezTo>
                  <a:pt x="232437" y="88193"/>
                  <a:pt x="287470" y="6172"/>
                  <a:pt x="290645" y="351"/>
                </a:cubicBezTo>
                <a:cubicBezTo>
                  <a:pt x="293820" y="-5470"/>
                  <a:pt x="259424" y="62793"/>
                  <a:pt x="246195" y="76551"/>
                </a:cubicBezTo>
                <a:cubicBezTo>
                  <a:pt x="232966" y="90309"/>
                  <a:pt x="212857" y="79197"/>
                  <a:pt x="211270" y="82901"/>
                </a:cubicBezTo>
                <a:cubicBezTo>
                  <a:pt x="209683" y="86605"/>
                  <a:pt x="237199" y="95072"/>
                  <a:pt x="236670" y="98776"/>
                </a:cubicBezTo>
                <a:cubicBezTo>
                  <a:pt x="236141" y="102480"/>
                  <a:pt x="213916" y="101422"/>
                  <a:pt x="208095" y="105126"/>
                </a:cubicBezTo>
                <a:cubicBezTo>
                  <a:pt x="202274" y="108830"/>
                  <a:pt x="211799" y="116768"/>
                  <a:pt x="201745" y="121001"/>
                </a:cubicBezTo>
                <a:cubicBezTo>
                  <a:pt x="191691" y="125234"/>
                  <a:pt x="175816" y="126822"/>
                  <a:pt x="147770" y="130526"/>
                </a:cubicBezTo>
                <a:cubicBezTo>
                  <a:pt x="119724" y="134230"/>
                  <a:pt x="-16801" y="157514"/>
                  <a:pt x="1720" y="15275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4" name="フリーフォーム 313">
            <a:extLst>
              <a:ext uri="{FF2B5EF4-FFF2-40B4-BE49-F238E27FC236}">
                <a16:creationId xmlns:a16="http://schemas.microsoft.com/office/drawing/2014/main" id="{4827CF32-02F0-774F-D49F-D5C884E43D95}"/>
              </a:ext>
            </a:extLst>
          </p:cNvPr>
          <p:cNvSpPr/>
          <p:nvPr/>
        </p:nvSpPr>
        <p:spPr>
          <a:xfrm>
            <a:off x="7048001" y="5720976"/>
            <a:ext cx="111635" cy="239492"/>
          </a:xfrm>
          <a:custGeom>
            <a:avLst/>
            <a:gdLst>
              <a:gd name="connsiteX0" fmla="*/ 111624 w 111635"/>
              <a:gd name="connsiteY0" fmla="*/ 374 h 239492"/>
              <a:gd name="connsiteX1" fmla="*/ 16374 w 111635"/>
              <a:gd name="connsiteY1" fmla="*/ 184524 h 239492"/>
              <a:gd name="connsiteX2" fmla="*/ 499 w 111635"/>
              <a:gd name="connsiteY2" fmla="*/ 238499 h 239492"/>
              <a:gd name="connsiteX3" fmla="*/ 3674 w 111635"/>
              <a:gd name="connsiteY3" fmla="*/ 206749 h 239492"/>
              <a:gd name="connsiteX4" fmla="*/ 499 w 111635"/>
              <a:gd name="connsiteY4" fmla="*/ 60699 h 239492"/>
              <a:gd name="connsiteX5" fmla="*/ 6849 w 111635"/>
              <a:gd name="connsiteY5" fmla="*/ 181349 h 239492"/>
              <a:gd name="connsiteX6" fmla="*/ 48124 w 111635"/>
              <a:gd name="connsiteY6" fmla="*/ 117849 h 239492"/>
              <a:gd name="connsiteX7" fmla="*/ 22724 w 111635"/>
              <a:gd name="connsiteY7" fmla="*/ 146424 h 239492"/>
              <a:gd name="connsiteX8" fmla="*/ 22724 w 111635"/>
              <a:gd name="connsiteY8" fmla="*/ 136899 h 239492"/>
              <a:gd name="connsiteX9" fmla="*/ 111624 w 111635"/>
              <a:gd name="connsiteY9" fmla="*/ 374 h 239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1635" h="239492">
                <a:moveTo>
                  <a:pt x="111624" y="374"/>
                </a:moveTo>
                <a:cubicBezTo>
                  <a:pt x="110566" y="8311"/>
                  <a:pt x="34895" y="144837"/>
                  <a:pt x="16374" y="184524"/>
                </a:cubicBezTo>
                <a:cubicBezTo>
                  <a:pt x="-2147" y="224211"/>
                  <a:pt x="2616" y="234795"/>
                  <a:pt x="499" y="238499"/>
                </a:cubicBezTo>
                <a:cubicBezTo>
                  <a:pt x="-1618" y="242203"/>
                  <a:pt x="3674" y="236382"/>
                  <a:pt x="3674" y="206749"/>
                </a:cubicBezTo>
                <a:cubicBezTo>
                  <a:pt x="3674" y="177116"/>
                  <a:pt x="-30" y="64932"/>
                  <a:pt x="499" y="60699"/>
                </a:cubicBezTo>
                <a:cubicBezTo>
                  <a:pt x="1028" y="56466"/>
                  <a:pt x="-1088" y="171824"/>
                  <a:pt x="6849" y="181349"/>
                </a:cubicBezTo>
                <a:cubicBezTo>
                  <a:pt x="14786" y="190874"/>
                  <a:pt x="45478" y="123670"/>
                  <a:pt x="48124" y="117849"/>
                </a:cubicBezTo>
                <a:cubicBezTo>
                  <a:pt x="50770" y="112028"/>
                  <a:pt x="26957" y="143249"/>
                  <a:pt x="22724" y="146424"/>
                </a:cubicBezTo>
                <a:cubicBezTo>
                  <a:pt x="18491" y="149599"/>
                  <a:pt x="7378" y="160711"/>
                  <a:pt x="22724" y="136899"/>
                </a:cubicBezTo>
                <a:cubicBezTo>
                  <a:pt x="38070" y="113087"/>
                  <a:pt x="112682" y="-7563"/>
                  <a:pt x="111624" y="3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5" name="フリーフォーム 314">
            <a:extLst>
              <a:ext uri="{FF2B5EF4-FFF2-40B4-BE49-F238E27FC236}">
                <a16:creationId xmlns:a16="http://schemas.microsoft.com/office/drawing/2014/main" id="{9CFA8938-6BBD-A8EF-9F42-1EC9953CA475}"/>
              </a:ext>
            </a:extLst>
          </p:cNvPr>
          <p:cNvSpPr/>
          <p:nvPr/>
        </p:nvSpPr>
        <p:spPr>
          <a:xfrm>
            <a:off x="7258031" y="5270498"/>
            <a:ext cx="62978" cy="263529"/>
          </a:xfrm>
          <a:custGeom>
            <a:avLst/>
            <a:gdLst>
              <a:gd name="connsiteX0" fmla="*/ 60344 w 62978"/>
              <a:gd name="connsiteY0" fmla="*/ 2 h 263529"/>
              <a:gd name="connsiteX1" fmla="*/ 50819 w 62978"/>
              <a:gd name="connsiteY1" fmla="*/ 139702 h 263529"/>
              <a:gd name="connsiteX2" fmla="*/ 19 w 62978"/>
              <a:gd name="connsiteY2" fmla="*/ 263527 h 263529"/>
              <a:gd name="connsiteX3" fmla="*/ 57169 w 62978"/>
              <a:gd name="connsiteY3" fmla="*/ 136527 h 263529"/>
              <a:gd name="connsiteX4" fmla="*/ 60344 w 62978"/>
              <a:gd name="connsiteY4" fmla="*/ 2 h 26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78" h="263529">
                <a:moveTo>
                  <a:pt x="60344" y="2"/>
                </a:moveTo>
                <a:cubicBezTo>
                  <a:pt x="59286" y="531"/>
                  <a:pt x="60873" y="95781"/>
                  <a:pt x="50819" y="139702"/>
                </a:cubicBezTo>
                <a:cubicBezTo>
                  <a:pt x="40765" y="183623"/>
                  <a:pt x="-1039" y="264056"/>
                  <a:pt x="19" y="263527"/>
                </a:cubicBezTo>
                <a:cubicBezTo>
                  <a:pt x="1077" y="262998"/>
                  <a:pt x="47115" y="178860"/>
                  <a:pt x="57169" y="136527"/>
                </a:cubicBezTo>
                <a:cubicBezTo>
                  <a:pt x="67223" y="94194"/>
                  <a:pt x="61402" y="-527"/>
                  <a:pt x="60344" y="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6" name="フリーフォーム 315">
            <a:extLst>
              <a:ext uri="{FF2B5EF4-FFF2-40B4-BE49-F238E27FC236}">
                <a16:creationId xmlns:a16="http://schemas.microsoft.com/office/drawing/2014/main" id="{A7D1E5ED-175B-7DA3-6B7F-F15F4D7A1CE8}"/>
              </a:ext>
            </a:extLst>
          </p:cNvPr>
          <p:cNvSpPr/>
          <p:nvPr/>
        </p:nvSpPr>
        <p:spPr>
          <a:xfrm>
            <a:off x="7295332" y="5435313"/>
            <a:ext cx="86632" cy="215545"/>
          </a:xfrm>
          <a:custGeom>
            <a:avLst/>
            <a:gdLst>
              <a:gd name="connsiteX0" fmla="*/ 86543 w 86632"/>
              <a:gd name="connsiteY0" fmla="*/ 287 h 215545"/>
              <a:gd name="connsiteX1" fmla="*/ 3993 w 86632"/>
              <a:gd name="connsiteY1" fmla="*/ 206662 h 215545"/>
              <a:gd name="connsiteX2" fmla="*/ 19868 w 86632"/>
              <a:gd name="connsiteY2" fmla="*/ 162212 h 215545"/>
              <a:gd name="connsiteX3" fmla="*/ 86543 w 86632"/>
              <a:gd name="connsiteY3" fmla="*/ 287 h 21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632" h="215545">
                <a:moveTo>
                  <a:pt x="86543" y="287"/>
                </a:moveTo>
                <a:cubicBezTo>
                  <a:pt x="83897" y="7695"/>
                  <a:pt x="15105" y="179675"/>
                  <a:pt x="3993" y="206662"/>
                </a:cubicBezTo>
                <a:cubicBezTo>
                  <a:pt x="-7119" y="233649"/>
                  <a:pt x="7168" y="193433"/>
                  <a:pt x="19868" y="162212"/>
                </a:cubicBezTo>
                <a:cubicBezTo>
                  <a:pt x="32568" y="130991"/>
                  <a:pt x="89189" y="-7121"/>
                  <a:pt x="86543" y="28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7" name="フリーフォーム 316">
            <a:extLst>
              <a:ext uri="{FF2B5EF4-FFF2-40B4-BE49-F238E27FC236}">
                <a16:creationId xmlns:a16="http://schemas.microsoft.com/office/drawing/2014/main" id="{BB5893BF-B5A4-A8A6-96B6-D38AAB072D89}"/>
              </a:ext>
            </a:extLst>
          </p:cNvPr>
          <p:cNvSpPr/>
          <p:nvPr/>
        </p:nvSpPr>
        <p:spPr>
          <a:xfrm>
            <a:off x="7470423" y="4784337"/>
            <a:ext cx="51152" cy="289313"/>
          </a:xfrm>
          <a:custGeom>
            <a:avLst/>
            <a:gdLst>
              <a:gd name="connsiteX0" fmla="*/ 51152 w 51152"/>
              <a:gd name="connsiteY0" fmla="*/ 388 h 289313"/>
              <a:gd name="connsiteX1" fmla="*/ 3527 w 51152"/>
              <a:gd name="connsiteY1" fmla="*/ 184538 h 289313"/>
              <a:gd name="connsiteX2" fmla="*/ 3527 w 51152"/>
              <a:gd name="connsiteY2" fmla="*/ 289313 h 289313"/>
              <a:gd name="connsiteX3" fmla="*/ 3527 w 51152"/>
              <a:gd name="connsiteY3" fmla="*/ 140088 h 289313"/>
              <a:gd name="connsiteX4" fmla="*/ 51152 w 51152"/>
              <a:gd name="connsiteY4" fmla="*/ 388 h 289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52" h="289313">
                <a:moveTo>
                  <a:pt x="51152" y="388"/>
                </a:moveTo>
                <a:cubicBezTo>
                  <a:pt x="51152" y="7796"/>
                  <a:pt x="11464" y="136384"/>
                  <a:pt x="3527" y="184538"/>
                </a:cubicBezTo>
                <a:cubicBezTo>
                  <a:pt x="-4410" y="232692"/>
                  <a:pt x="3527" y="289313"/>
                  <a:pt x="3527" y="289313"/>
                </a:cubicBezTo>
                <a:cubicBezTo>
                  <a:pt x="3527" y="281905"/>
                  <a:pt x="-4410" y="186655"/>
                  <a:pt x="3527" y="140088"/>
                </a:cubicBezTo>
                <a:cubicBezTo>
                  <a:pt x="11464" y="93521"/>
                  <a:pt x="51152" y="-7020"/>
                  <a:pt x="51152" y="3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8" name="フリーフォーム 317">
            <a:extLst>
              <a:ext uri="{FF2B5EF4-FFF2-40B4-BE49-F238E27FC236}">
                <a16:creationId xmlns:a16="http://schemas.microsoft.com/office/drawing/2014/main" id="{36471A45-C85E-B219-3086-AFBF7E31599C}"/>
              </a:ext>
            </a:extLst>
          </p:cNvPr>
          <p:cNvSpPr/>
          <p:nvPr/>
        </p:nvSpPr>
        <p:spPr>
          <a:xfrm>
            <a:off x="7251690" y="4409924"/>
            <a:ext cx="30824" cy="197356"/>
          </a:xfrm>
          <a:custGeom>
            <a:avLst/>
            <a:gdLst>
              <a:gd name="connsiteX0" fmla="*/ 28585 w 30824"/>
              <a:gd name="connsiteY0" fmla="*/ 151 h 197356"/>
              <a:gd name="connsiteX1" fmla="*/ 28585 w 30824"/>
              <a:gd name="connsiteY1" fmla="*/ 114451 h 197356"/>
              <a:gd name="connsiteX2" fmla="*/ 10 w 30824"/>
              <a:gd name="connsiteY2" fmla="*/ 197001 h 197356"/>
              <a:gd name="connsiteX3" fmla="*/ 25410 w 30824"/>
              <a:gd name="connsiteY3" fmla="*/ 139851 h 197356"/>
              <a:gd name="connsiteX4" fmla="*/ 28585 w 30824"/>
              <a:gd name="connsiteY4" fmla="*/ 151 h 197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24" h="197356">
                <a:moveTo>
                  <a:pt x="28585" y="151"/>
                </a:moveTo>
                <a:cubicBezTo>
                  <a:pt x="29114" y="-4082"/>
                  <a:pt x="33348" y="81643"/>
                  <a:pt x="28585" y="114451"/>
                </a:cubicBezTo>
                <a:cubicBezTo>
                  <a:pt x="23822" y="147259"/>
                  <a:pt x="539" y="192768"/>
                  <a:pt x="10" y="197001"/>
                </a:cubicBezTo>
                <a:cubicBezTo>
                  <a:pt x="-519" y="201234"/>
                  <a:pt x="19589" y="166839"/>
                  <a:pt x="25410" y="139851"/>
                </a:cubicBezTo>
                <a:cubicBezTo>
                  <a:pt x="31231" y="112863"/>
                  <a:pt x="28056" y="4384"/>
                  <a:pt x="28585" y="15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9" name="フリーフォーム 318">
            <a:extLst>
              <a:ext uri="{FF2B5EF4-FFF2-40B4-BE49-F238E27FC236}">
                <a16:creationId xmlns:a16="http://schemas.microsoft.com/office/drawing/2014/main" id="{76B49E65-4D34-7847-04C0-F9B57B89E8F7}"/>
              </a:ext>
            </a:extLst>
          </p:cNvPr>
          <p:cNvSpPr/>
          <p:nvPr/>
        </p:nvSpPr>
        <p:spPr>
          <a:xfrm>
            <a:off x="7454860" y="4378296"/>
            <a:ext cx="9754" cy="133455"/>
          </a:xfrm>
          <a:custGeom>
            <a:avLst/>
            <a:gdLst>
              <a:gd name="connsiteX0" fmla="*/ 6390 w 9754"/>
              <a:gd name="connsiteY0" fmla="*/ 29 h 133455"/>
              <a:gd name="connsiteX1" fmla="*/ 9565 w 9754"/>
              <a:gd name="connsiteY1" fmla="*/ 82579 h 133455"/>
              <a:gd name="connsiteX2" fmla="*/ 40 w 9754"/>
              <a:gd name="connsiteY2" fmla="*/ 133379 h 133455"/>
              <a:gd name="connsiteX3" fmla="*/ 6390 w 9754"/>
              <a:gd name="connsiteY3" fmla="*/ 92104 h 133455"/>
              <a:gd name="connsiteX4" fmla="*/ 6390 w 9754"/>
              <a:gd name="connsiteY4" fmla="*/ 29 h 13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54" h="133455">
                <a:moveTo>
                  <a:pt x="6390" y="29"/>
                </a:moveTo>
                <a:cubicBezTo>
                  <a:pt x="6919" y="-1558"/>
                  <a:pt x="10623" y="60354"/>
                  <a:pt x="9565" y="82579"/>
                </a:cubicBezTo>
                <a:cubicBezTo>
                  <a:pt x="8507" y="104804"/>
                  <a:pt x="569" y="131792"/>
                  <a:pt x="40" y="133379"/>
                </a:cubicBezTo>
                <a:cubicBezTo>
                  <a:pt x="-489" y="134966"/>
                  <a:pt x="4273" y="111683"/>
                  <a:pt x="6390" y="92104"/>
                </a:cubicBezTo>
                <a:cubicBezTo>
                  <a:pt x="8507" y="72525"/>
                  <a:pt x="5861" y="1616"/>
                  <a:pt x="6390" y="2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0" name="フリーフォーム 319">
            <a:extLst>
              <a:ext uri="{FF2B5EF4-FFF2-40B4-BE49-F238E27FC236}">
                <a16:creationId xmlns:a16="http://schemas.microsoft.com/office/drawing/2014/main" id="{9C79CE66-1DC2-6943-61C8-4DCB1212E3FF}"/>
              </a:ext>
            </a:extLst>
          </p:cNvPr>
          <p:cNvSpPr/>
          <p:nvPr/>
        </p:nvSpPr>
        <p:spPr>
          <a:xfrm>
            <a:off x="7232650" y="4743424"/>
            <a:ext cx="19307" cy="295349"/>
          </a:xfrm>
          <a:custGeom>
            <a:avLst/>
            <a:gdLst>
              <a:gd name="connsiteX0" fmla="*/ 9525 w 19307"/>
              <a:gd name="connsiteY0" fmla="*/ 26 h 295349"/>
              <a:gd name="connsiteX1" fmla="*/ 19050 w 19307"/>
              <a:gd name="connsiteY1" fmla="*/ 181001 h 295349"/>
              <a:gd name="connsiteX2" fmla="*/ 0 w 19307"/>
              <a:gd name="connsiteY2" fmla="*/ 295301 h 295349"/>
              <a:gd name="connsiteX3" fmla="*/ 19050 w 19307"/>
              <a:gd name="connsiteY3" fmla="*/ 168301 h 295349"/>
              <a:gd name="connsiteX4" fmla="*/ 9525 w 19307"/>
              <a:gd name="connsiteY4" fmla="*/ 26 h 295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07" h="295349">
                <a:moveTo>
                  <a:pt x="9525" y="26"/>
                </a:moveTo>
                <a:cubicBezTo>
                  <a:pt x="9525" y="2143"/>
                  <a:pt x="20637" y="131789"/>
                  <a:pt x="19050" y="181001"/>
                </a:cubicBezTo>
                <a:cubicBezTo>
                  <a:pt x="17463" y="230213"/>
                  <a:pt x="0" y="297418"/>
                  <a:pt x="0" y="295301"/>
                </a:cubicBezTo>
                <a:cubicBezTo>
                  <a:pt x="0" y="293184"/>
                  <a:pt x="16933" y="212751"/>
                  <a:pt x="19050" y="168301"/>
                </a:cubicBezTo>
                <a:cubicBezTo>
                  <a:pt x="21167" y="123851"/>
                  <a:pt x="9525" y="-2091"/>
                  <a:pt x="9525" y="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1" name="フリーフォーム 320">
            <a:extLst>
              <a:ext uri="{FF2B5EF4-FFF2-40B4-BE49-F238E27FC236}">
                <a16:creationId xmlns:a16="http://schemas.microsoft.com/office/drawing/2014/main" id="{61649599-6BCA-9999-AF42-D9A6B87B0FAF}"/>
              </a:ext>
            </a:extLst>
          </p:cNvPr>
          <p:cNvSpPr/>
          <p:nvPr/>
        </p:nvSpPr>
        <p:spPr>
          <a:xfrm>
            <a:off x="4908345" y="4163786"/>
            <a:ext cx="45971" cy="124097"/>
          </a:xfrm>
          <a:custGeom>
            <a:avLst/>
            <a:gdLst>
              <a:gd name="connsiteX0" fmla="*/ 24 w 45971"/>
              <a:gd name="connsiteY0" fmla="*/ 0 h 124097"/>
              <a:gd name="connsiteX1" fmla="*/ 39212 w 45971"/>
              <a:gd name="connsiteY1" fmla="*/ 71845 h 124097"/>
              <a:gd name="connsiteX2" fmla="*/ 32681 w 45971"/>
              <a:gd name="connsiteY2" fmla="*/ 124097 h 124097"/>
              <a:gd name="connsiteX3" fmla="*/ 45744 w 45971"/>
              <a:gd name="connsiteY3" fmla="*/ 71845 h 124097"/>
              <a:gd name="connsiteX4" fmla="*/ 24 w 45971"/>
              <a:gd name="connsiteY4" fmla="*/ 0 h 124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71" h="124097">
                <a:moveTo>
                  <a:pt x="24" y="0"/>
                </a:moveTo>
                <a:cubicBezTo>
                  <a:pt x="-1065" y="0"/>
                  <a:pt x="33769" y="51162"/>
                  <a:pt x="39212" y="71845"/>
                </a:cubicBezTo>
                <a:cubicBezTo>
                  <a:pt x="44655" y="92528"/>
                  <a:pt x="31592" y="124097"/>
                  <a:pt x="32681" y="124097"/>
                </a:cubicBezTo>
                <a:cubicBezTo>
                  <a:pt x="33770" y="124097"/>
                  <a:pt x="47921" y="90351"/>
                  <a:pt x="45744" y="71845"/>
                </a:cubicBezTo>
                <a:cubicBezTo>
                  <a:pt x="43567" y="53339"/>
                  <a:pt x="1113" y="0"/>
                  <a:pt x="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2" name="フリーフォーム 321">
            <a:extLst>
              <a:ext uri="{FF2B5EF4-FFF2-40B4-BE49-F238E27FC236}">
                <a16:creationId xmlns:a16="http://schemas.microsoft.com/office/drawing/2014/main" id="{6DEBA89A-F3E9-88C3-0842-CA2AD7E91DA6}"/>
              </a:ext>
            </a:extLst>
          </p:cNvPr>
          <p:cNvSpPr/>
          <p:nvPr/>
        </p:nvSpPr>
        <p:spPr>
          <a:xfrm>
            <a:off x="7000504" y="4251926"/>
            <a:ext cx="27323" cy="137255"/>
          </a:xfrm>
          <a:custGeom>
            <a:avLst/>
            <a:gdLst>
              <a:gd name="connsiteX0" fmla="*/ 27313 w 27323"/>
              <a:gd name="connsiteY0" fmla="*/ 34 h 137255"/>
              <a:gd name="connsiteX1" fmla="*/ 1187 w 27323"/>
              <a:gd name="connsiteY1" fmla="*/ 84943 h 137255"/>
              <a:gd name="connsiteX2" fmla="*/ 4453 w 27323"/>
              <a:gd name="connsiteY2" fmla="*/ 137194 h 137255"/>
              <a:gd name="connsiteX3" fmla="*/ 4453 w 27323"/>
              <a:gd name="connsiteY3" fmla="*/ 75145 h 137255"/>
              <a:gd name="connsiteX4" fmla="*/ 27313 w 27323"/>
              <a:gd name="connsiteY4" fmla="*/ 34 h 137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23" h="137255">
                <a:moveTo>
                  <a:pt x="27313" y="34"/>
                </a:moveTo>
                <a:cubicBezTo>
                  <a:pt x="26769" y="1667"/>
                  <a:pt x="4997" y="62083"/>
                  <a:pt x="1187" y="84943"/>
                </a:cubicBezTo>
                <a:cubicBezTo>
                  <a:pt x="-2623" y="107803"/>
                  <a:pt x="3909" y="138827"/>
                  <a:pt x="4453" y="137194"/>
                </a:cubicBezTo>
                <a:cubicBezTo>
                  <a:pt x="4997" y="135561"/>
                  <a:pt x="1732" y="94739"/>
                  <a:pt x="4453" y="75145"/>
                </a:cubicBezTo>
                <a:cubicBezTo>
                  <a:pt x="7174" y="55551"/>
                  <a:pt x="27857" y="-1599"/>
                  <a:pt x="27313" y="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3" name="フリーフォーム 322">
            <a:extLst>
              <a:ext uri="{FF2B5EF4-FFF2-40B4-BE49-F238E27FC236}">
                <a16:creationId xmlns:a16="http://schemas.microsoft.com/office/drawing/2014/main" id="{D8B9DFDA-7A39-3B20-2F19-E6BA935968B7}"/>
              </a:ext>
            </a:extLst>
          </p:cNvPr>
          <p:cNvSpPr/>
          <p:nvPr/>
        </p:nvSpPr>
        <p:spPr>
          <a:xfrm>
            <a:off x="6851208" y="3974351"/>
            <a:ext cx="29652" cy="88242"/>
          </a:xfrm>
          <a:custGeom>
            <a:avLst/>
            <a:gdLst>
              <a:gd name="connsiteX0" fmla="*/ 29652 w 29652"/>
              <a:gd name="connsiteY0" fmla="*/ 23 h 88242"/>
              <a:gd name="connsiteX1" fmla="*/ 3526 w 29652"/>
              <a:gd name="connsiteY1" fmla="*/ 55540 h 88242"/>
              <a:gd name="connsiteX2" fmla="*/ 261 w 29652"/>
              <a:gd name="connsiteY2" fmla="*/ 88198 h 88242"/>
              <a:gd name="connsiteX3" fmla="*/ 3526 w 29652"/>
              <a:gd name="connsiteY3" fmla="*/ 49009 h 88242"/>
              <a:gd name="connsiteX4" fmla="*/ 29652 w 29652"/>
              <a:gd name="connsiteY4" fmla="*/ 23 h 8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52" h="88242">
                <a:moveTo>
                  <a:pt x="29652" y="23"/>
                </a:moveTo>
                <a:cubicBezTo>
                  <a:pt x="29652" y="1111"/>
                  <a:pt x="8424" y="40844"/>
                  <a:pt x="3526" y="55540"/>
                </a:cubicBezTo>
                <a:cubicBezTo>
                  <a:pt x="-1373" y="70236"/>
                  <a:pt x="261" y="89286"/>
                  <a:pt x="261" y="88198"/>
                </a:cubicBezTo>
                <a:cubicBezTo>
                  <a:pt x="261" y="87110"/>
                  <a:pt x="-284" y="62072"/>
                  <a:pt x="3526" y="49009"/>
                </a:cubicBezTo>
                <a:cubicBezTo>
                  <a:pt x="7336" y="35946"/>
                  <a:pt x="29652" y="-1065"/>
                  <a:pt x="29652" y="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4" name="フリーフォーム 323">
            <a:extLst>
              <a:ext uri="{FF2B5EF4-FFF2-40B4-BE49-F238E27FC236}">
                <a16:creationId xmlns:a16="http://schemas.microsoft.com/office/drawing/2014/main" id="{F9FBE549-B553-365C-D032-7150CC2F51D8}"/>
              </a:ext>
            </a:extLst>
          </p:cNvPr>
          <p:cNvSpPr/>
          <p:nvPr/>
        </p:nvSpPr>
        <p:spPr>
          <a:xfrm>
            <a:off x="7504401" y="3962502"/>
            <a:ext cx="59359" cy="599836"/>
          </a:xfrm>
          <a:custGeom>
            <a:avLst/>
            <a:gdLst>
              <a:gd name="connsiteX0" fmla="*/ 210 w 59359"/>
              <a:gd name="connsiteY0" fmla="*/ 2075 h 599836"/>
              <a:gd name="connsiteX1" fmla="*/ 42665 w 59359"/>
              <a:gd name="connsiteY1" fmla="*/ 344975 h 599836"/>
              <a:gd name="connsiteX2" fmla="*/ 45930 w 59359"/>
              <a:gd name="connsiteY2" fmla="*/ 299255 h 599836"/>
              <a:gd name="connsiteX3" fmla="*/ 45930 w 59359"/>
              <a:gd name="connsiteY3" fmla="*/ 469072 h 599836"/>
              <a:gd name="connsiteX4" fmla="*/ 49196 w 59359"/>
              <a:gd name="connsiteY4" fmla="*/ 423352 h 599836"/>
              <a:gd name="connsiteX5" fmla="*/ 6742 w 59359"/>
              <a:gd name="connsiteY5" fmla="*/ 599701 h 599836"/>
              <a:gd name="connsiteX6" fmla="*/ 55728 w 59359"/>
              <a:gd name="connsiteY6" fmla="*/ 390695 h 599836"/>
              <a:gd name="connsiteX7" fmla="*/ 52462 w 59359"/>
              <a:gd name="connsiteY7" fmla="*/ 413555 h 599836"/>
              <a:gd name="connsiteX8" fmla="*/ 26336 w 59359"/>
              <a:gd name="connsiteY8" fmla="*/ 243738 h 599836"/>
              <a:gd name="connsiteX9" fmla="*/ 6742 w 59359"/>
              <a:gd name="connsiteY9" fmla="*/ 344975 h 599836"/>
              <a:gd name="connsiteX10" fmla="*/ 55728 w 59359"/>
              <a:gd name="connsiteY10" fmla="*/ 211081 h 599836"/>
              <a:gd name="connsiteX11" fmla="*/ 23070 w 59359"/>
              <a:gd name="connsiteY11" fmla="*/ 292724 h 599836"/>
              <a:gd name="connsiteX12" fmla="*/ 36133 w 59359"/>
              <a:gd name="connsiteY12" fmla="*/ 230675 h 599836"/>
              <a:gd name="connsiteX13" fmla="*/ 26336 w 59359"/>
              <a:gd name="connsiteY13" fmla="*/ 201284 h 599836"/>
              <a:gd name="connsiteX14" fmla="*/ 210 w 59359"/>
              <a:gd name="connsiteY14" fmla="*/ 2075 h 59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9359" h="599836">
                <a:moveTo>
                  <a:pt x="210" y="2075"/>
                </a:moveTo>
                <a:cubicBezTo>
                  <a:pt x="2932" y="26024"/>
                  <a:pt x="35045" y="295445"/>
                  <a:pt x="42665" y="344975"/>
                </a:cubicBezTo>
                <a:cubicBezTo>
                  <a:pt x="50285" y="394505"/>
                  <a:pt x="45386" y="278572"/>
                  <a:pt x="45930" y="299255"/>
                </a:cubicBezTo>
                <a:cubicBezTo>
                  <a:pt x="46474" y="319938"/>
                  <a:pt x="45386" y="448389"/>
                  <a:pt x="45930" y="469072"/>
                </a:cubicBezTo>
                <a:cubicBezTo>
                  <a:pt x="46474" y="489755"/>
                  <a:pt x="55727" y="401581"/>
                  <a:pt x="49196" y="423352"/>
                </a:cubicBezTo>
                <a:cubicBezTo>
                  <a:pt x="42665" y="445123"/>
                  <a:pt x="5653" y="605144"/>
                  <a:pt x="6742" y="599701"/>
                </a:cubicBezTo>
                <a:cubicBezTo>
                  <a:pt x="7831" y="594258"/>
                  <a:pt x="48108" y="421719"/>
                  <a:pt x="55728" y="390695"/>
                </a:cubicBezTo>
                <a:cubicBezTo>
                  <a:pt x="63348" y="359671"/>
                  <a:pt x="57361" y="438048"/>
                  <a:pt x="52462" y="413555"/>
                </a:cubicBezTo>
                <a:cubicBezTo>
                  <a:pt x="47563" y="389062"/>
                  <a:pt x="33956" y="255168"/>
                  <a:pt x="26336" y="243738"/>
                </a:cubicBezTo>
                <a:cubicBezTo>
                  <a:pt x="18716" y="232308"/>
                  <a:pt x="1843" y="350418"/>
                  <a:pt x="6742" y="344975"/>
                </a:cubicBezTo>
                <a:cubicBezTo>
                  <a:pt x="11641" y="339532"/>
                  <a:pt x="53007" y="219789"/>
                  <a:pt x="55728" y="211081"/>
                </a:cubicBezTo>
                <a:cubicBezTo>
                  <a:pt x="58449" y="202373"/>
                  <a:pt x="26336" y="289458"/>
                  <a:pt x="23070" y="292724"/>
                </a:cubicBezTo>
                <a:cubicBezTo>
                  <a:pt x="19804" y="295990"/>
                  <a:pt x="35589" y="245915"/>
                  <a:pt x="36133" y="230675"/>
                </a:cubicBezTo>
                <a:cubicBezTo>
                  <a:pt x="36677" y="215435"/>
                  <a:pt x="30690" y="233941"/>
                  <a:pt x="26336" y="201284"/>
                </a:cubicBezTo>
                <a:cubicBezTo>
                  <a:pt x="21982" y="168627"/>
                  <a:pt x="-2512" y="-21874"/>
                  <a:pt x="210" y="207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5" name="フリーフォーム 324">
            <a:extLst>
              <a:ext uri="{FF2B5EF4-FFF2-40B4-BE49-F238E27FC236}">
                <a16:creationId xmlns:a16="http://schemas.microsoft.com/office/drawing/2014/main" id="{EA3F3BF2-6E24-D965-BEB6-23B3BB23A43A}"/>
              </a:ext>
            </a:extLst>
          </p:cNvPr>
          <p:cNvSpPr/>
          <p:nvPr/>
        </p:nvSpPr>
        <p:spPr>
          <a:xfrm>
            <a:off x="7380352" y="3474563"/>
            <a:ext cx="121358" cy="545739"/>
          </a:xfrm>
          <a:custGeom>
            <a:avLst/>
            <a:gdLst>
              <a:gd name="connsiteX0" fmla="*/ 162 w 121358"/>
              <a:gd name="connsiteY0" fmla="*/ 157 h 545739"/>
              <a:gd name="connsiteX1" fmla="*/ 72008 w 121358"/>
              <a:gd name="connsiteY1" fmla="*/ 218960 h 545739"/>
              <a:gd name="connsiteX2" fmla="*/ 78539 w 121358"/>
              <a:gd name="connsiteY2" fmla="*/ 186303 h 545739"/>
              <a:gd name="connsiteX3" fmla="*/ 111197 w 121358"/>
              <a:gd name="connsiteY3" fmla="*/ 290806 h 545739"/>
              <a:gd name="connsiteX4" fmla="*/ 117728 w 121358"/>
              <a:gd name="connsiteY4" fmla="*/ 277743 h 545739"/>
              <a:gd name="connsiteX5" fmla="*/ 117728 w 121358"/>
              <a:gd name="connsiteY5" fmla="*/ 545531 h 545739"/>
              <a:gd name="connsiteX6" fmla="*/ 120994 w 121358"/>
              <a:gd name="connsiteY6" fmla="*/ 228757 h 545739"/>
              <a:gd name="connsiteX7" fmla="*/ 107931 w 121358"/>
              <a:gd name="connsiteY7" fmla="*/ 271211 h 545739"/>
              <a:gd name="connsiteX8" fmla="*/ 81805 w 121358"/>
              <a:gd name="connsiteY8" fmla="*/ 130786 h 545739"/>
              <a:gd name="connsiteX9" fmla="*/ 78539 w 121358"/>
              <a:gd name="connsiteY9" fmla="*/ 212428 h 545739"/>
              <a:gd name="connsiteX10" fmla="*/ 49148 w 121358"/>
              <a:gd name="connsiteY10" fmla="*/ 147114 h 545739"/>
              <a:gd name="connsiteX11" fmla="*/ 52414 w 121358"/>
              <a:gd name="connsiteY11" fmla="*/ 183037 h 545739"/>
              <a:gd name="connsiteX12" fmla="*/ 162 w 121358"/>
              <a:gd name="connsiteY12" fmla="*/ 157 h 54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358" h="545739">
                <a:moveTo>
                  <a:pt x="162" y="157"/>
                </a:moveTo>
                <a:cubicBezTo>
                  <a:pt x="3428" y="6144"/>
                  <a:pt x="58945" y="187936"/>
                  <a:pt x="72008" y="218960"/>
                </a:cubicBezTo>
                <a:cubicBezTo>
                  <a:pt x="85071" y="249984"/>
                  <a:pt x="72008" y="174329"/>
                  <a:pt x="78539" y="186303"/>
                </a:cubicBezTo>
                <a:cubicBezTo>
                  <a:pt x="85071" y="198277"/>
                  <a:pt x="104666" y="275566"/>
                  <a:pt x="111197" y="290806"/>
                </a:cubicBezTo>
                <a:cubicBezTo>
                  <a:pt x="117728" y="306046"/>
                  <a:pt x="116640" y="235289"/>
                  <a:pt x="117728" y="277743"/>
                </a:cubicBezTo>
                <a:cubicBezTo>
                  <a:pt x="118816" y="320197"/>
                  <a:pt x="117184" y="553695"/>
                  <a:pt x="117728" y="545531"/>
                </a:cubicBezTo>
                <a:cubicBezTo>
                  <a:pt x="118272" y="537367"/>
                  <a:pt x="122627" y="274477"/>
                  <a:pt x="120994" y="228757"/>
                </a:cubicBezTo>
                <a:cubicBezTo>
                  <a:pt x="119361" y="183037"/>
                  <a:pt x="114463" y="287540"/>
                  <a:pt x="107931" y="271211"/>
                </a:cubicBezTo>
                <a:cubicBezTo>
                  <a:pt x="101400" y="254883"/>
                  <a:pt x="86704" y="140583"/>
                  <a:pt x="81805" y="130786"/>
                </a:cubicBezTo>
                <a:cubicBezTo>
                  <a:pt x="76906" y="120989"/>
                  <a:pt x="83982" y="209707"/>
                  <a:pt x="78539" y="212428"/>
                </a:cubicBezTo>
                <a:cubicBezTo>
                  <a:pt x="73096" y="215149"/>
                  <a:pt x="53502" y="152012"/>
                  <a:pt x="49148" y="147114"/>
                </a:cubicBezTo>
                <a:cubicBezTo>
                  <a:pt x="44794" y="142216"/>
                  <a:pt x="61122" y="205353"/>
                  <a:pt x="52414" y="183037"/>
                </a:cubicBezTo>
                <a:cubicBezTo>
                  <a:pt x="43706" y="160721"/>
                  <a:pt x="-3104" y="-5830"/>
                  <a:pt x="162" y="1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6" name="フリーフォーム 325">
            <a:extLst>
              <a:ext uri="{FF2B5EF4-FFF2-40B4-BE49-F238E27FC236}">
                <a16:creationId xmlns:a16="http://schemas.microsoft.com/office/drawing/2014/main" id="{0706D49B-21CF-1AE9-F2E1-BDCC4DF83020}"/>
              </a:ext>
            </a:extLst>
          </p:cNvPr>
          <p:cNvSpPr/>
          <p:nvPr/>
        </p:nvSpPr>
        <p:spPr>
          <a:xfrm>
            <a:off x="4368352" y="2885353"/>
            <a:ext cx="19231" cy="222845"/>
          </a:xfrm>
          <a:custGeom>
            <a:avLst/>
            <a:gdLst>
              <a:gd name="connsiteX0" fmla="*/ 21 w 19231"/>
              <a:gd name="connsiteY0" fmla="*/ 2 h 222845"/>
              <a:gd name="connsiteX1" fmla="*/ 15389 w 19231"/>
              <a:gd name="connsiteY1" fmla="*/ 138314 h 222845"/>
              <a:gd name="connsiteX2" fmla="*/ 11547 w 19231"/>
              <a:gd name="connsiteY2" fmla="*/ 222839 h 222845"/>
              <a:gd name="connsiteX3" fmla="*/ 19231 w 19231"/>
              <a:gd name="connsiteY3" fmla="*/ 134472 h 222845"/>
              <a:gd name="connsiteX4" fmla="*/ 21 w 19231"/>
              <a:gd name="connsiteY4" fmla="*/ 2 h 22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31" h="222845">
                <a:moveTo>
                  <a:pt x="21" y="2"/>
                </a:moveTo>
                <a:cubicBezTo>
                  <a:pt x="-619" y="642"/>
                  <a:pt x="13468" y="101175"/>
                  <a:pt x="15389" y="138314"/>
                </a:cubicBezTo>
                <a:cubicBezTo>
                  <a:pt x="17310" y="175453"/>
                  <a:pt x="10907" y="223479"/>
                  <a:pt x="11547" y="222839"/>
                </a:cubicBezTo>
                <a:cubicBezTo>
                  <a:pt x="12187" y="222199"/>
                  <a:pt x="19231" y="166489"/>
                  <a:pt x="19231" y="134472"/>
                </a:cubicBezTo>
                <a:cubicBezTo>
                  <a:pt x="19231" y="102455"/>
                  <a:pt x="661" y="-638"/>
                  <a:pt x="21" y="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7" name="フリーフォーム 326">
            <a:extLst>
              <a:ext uri="{FF2B5EF4-FFF2-40B4-BE49-F238E27FC236}">
                <a16:creationId xmlns:a16="http://schemas.microsoft.com/office/drawing/2014/main" id="{88D7930A-763E-4639-0042-B4C53CA8FE4C}"/>
              </a:ext>
            </a:extLst>
          </p:cNvPr>
          <p:cNvSpPr/>
          <p:nvPr/>
        </p:nvSpPr>
        <p:spPr>
          <a:xfrm>
            <a:off x="4197610" y="3876510"/>
            <a:ext cx="59345" cy="165390"/>
          </a:xfrm>
          <a:custGeom>
            <a:avLst/>
            <a:gdLst>
              <a:gd name="connsiteX0" fmla="*/ 59345 w 59345"/>
              <a:gd name="connsiteY0" fmla="*/ 85 h 165390"/>
              <a:gd name="connsiteX1" fmla="*/ 5556 w 59345"/>
              <a:gd name="connsiteY1" fmla="*/ 80767 h 165390"/>
              <a:gd name="connsiteX2" fmla="*/ 1714 w 59345"/>
              <a:gd name="connsiteY2" fmla="*/ 165292 h 165390"/>
              <a:gd name="connsiteX3" fmla="*/ 5556 w 59345"/>
              <a:gd name="connsiteY3" fmla="*/ 96135 h 165390"/>
              <a:gd name="connsiteX4" fmla="*/ 59345 w 59345"/>
              <a:gd name="connsiteY4" fmla="*/ 85 h 165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45" h="165390">
                <a:moveTo>
                  <a:pt x="59345" y="85"/>
                </a:moveTo>
                <a:cubicBezTo>
                  <a:pt x="59345" y="-2476"/>
                  <a:pt x="15161" y="53233"/>
                  <a:pt x="5556" y="80767"/>
                </a:cubicBezTo>
                <a:cubicBezTo>
                  <a:pt x="-4049" y="108301"/>
                  <a:pt x="1714" y="162731"/>
                  <a:pt x="1714" y="165292"/>
                </a:cubicBezTo>
                <a:cubicBezTo>
                  <a:pt x="1714" y="167853"/>
                  <a:pt x="-2128" y="119827"/>
                  <a:pt x="5556" y="96135"/>
                </a:cubicBezTo>
                <a:cubicBezTo>
                  <a:pt x="13240" y="72443"/>
                  <a:pt x="59345" y="2646"/>
                  <a:pt x="59345" y="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8" name="フリーフォーム 327">
            <a:extLst>
              <a:ext uri="{FF2B5EF4-FFF2-40B4-BE49-F238E27FC236}">
                <a16:creationId xmlns:a16="http://schemas.microsoft.com/office/drawing/2014/main" id="{4AEF3C4C-7F13-171C-89D7-DB30A0CB7148}"/>
              </a:ext>
            </a:extLst>
          </p:cNvPr>
          <p:cNvSpPr/>
          <p:nvPr/>
        </p:nvSpPr>
        <p:spPr>
          <a:xfrm>
            <a:off x="4259957" y="3026809"/>
            <a:ext cx="62607" cy="270725"/>
          </a:xfrm>
          <a:custGeom>
            <a:avLst/>
            <a:gdLst>
              <a:gd name="connsiteX0" fmla="*/ 62312 w 62607"/>
              <a:gd name="connsiteY0" fmla="*/ 700 h 270725"/>
              <a:gd name="connsiteX1" fmla="*/ 31576 w 62607"/>
              <a:gd name="connsiteY1" fmla="*/ 127487 h 270725"/>
              <a:gd name="connsiteX2" fmla="*/ 840 w 62607"/>
              <a:gd name="connsiteY2" fmla="*/ 269641 h 270725"/>
              <a:gd name="connsiteX3" fmla="*/ 12366 w 62607"/>
              <a:gd name="connsiteY3" fmla="*/ 185117 h 270725"/>
              <a:gd name="connsiteX4" fmla="*/ 62312 w 62607"/>
              <a:gd name="connsiteY4" fmla="*/ 700 h 27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07" h="270725">
                <a:moveTo>
                  <a:pt x="62312" y="700"/>
                </a:moveTo>
                <a:cubicBezTo>
                  <a:pt x="65514" y="-8905"/>
                  <a:pt x="41821" y="82664"/>
                  <a:pt x="31576" y="127487"/>
                </a:cubicBezTo>
                <a:cubicBezTo>
                  <a:pt x="21331" y="172310"/>
                  <a:pt x="4042" y="260036"/>
                  <a:pt x="840" y="269641"/>
                </a:cubicBezTo>
                <a:cubicBezTo>
                  <a:pt x="-2362" y="279246"/>
                  <a:pt x="4042" y="222897"/>
                  <a:pt x="12366" y="185117"/>
                </a:cubicBezTo>
                <a:cubicBezTo>
                  <a:pt x="20690" y="147337"/>
                  <a:pt x="59110" y="10305"/>
                  <a:pt x="62312" y="7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0" name="フリーフォーム 329">
            <a:extLst>
              <a:ext uri="{FF2B5EF4-FFF2-40B4-BE49-F238E27FC236}">
                <a16:creationId xmlns:a16="http://schemas.microsoft.com/office/drawing/2014/main" id="{BDBE854F-623C-61E3-2937-F40916E21EE7}"/>
              </a:ext>
            </a:extLst>
          </p:cNvPr>
          <p:cNvSpPr/>
          <p:nvPr/>
        </p:nvSpPr>
        <p:spPr>
          <a:xfrm>
            <a:off x="4183245" y="3399776"/>
            <a:ext cx="69892" cy="288386"/>
          </a:xfrm>
          <a:custGeom>
            <a:avLst/>
            <a:gdLst>
              <a:gd name="connsiteX0" fmla="*/ 69868 w 69892"/>
              <a:gd name="connsiteY0" fmla="*/ 409 h 288386"/>
              <a:gd name="connsiteX1" fmla="*/ 4553 w 69892"/>
              <a:gd name="connsiteY1" fmla="*/ 277034 h 288386"/>
              <a:gd name="connsiteX2" fmla="*/ 12237 w 69892"/>
              <a:gd name="connsiteY2" fmla="*/ 215562 h 288386"/>
              <a:gd name="connsiteX3" fmla="*/ 69868 w 69892"/>
              <a:gd name="connsiteY3" fmla="*/ 409 h 288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92" h="288386">
                <a:moveTo>
                  <a:pt x="69868" y="409"/>
                </a:moveTo>
                <a:cubicBezTo>
                  <a:pt x="68587" y="10654"/>
                  <a:pt x="14158" y="241175"/>
                  <a:pt x="4553" y="277034"/>
                </a:cubicBezTo>
                <a:cubicBezTo>
                  <a:pt x="-5052" y="312893"/>
                  <a:pt x="1991" y="255903"/>
                  <a:pt x="12237" y="215562"/>
                </a:cubicBezTo>
                <a:cubicBezTo>
                  <a:pt x="22482" y="175221"/>
                  <a:pt x="71149" y="-9836"/>
                  <a:pt x="69868" y="4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1" name="フリーフォーム 330">
            <a:extLst>
              <a:ext uri="{FF2B5EF4-FFF2-40B4-BE49-F238E27FC236}">
                <a16:creationId xmlns:a16="http://schemas.microsoft.com/office/drawing/2014/main" id="{35B498FB-0AE2-A208-FD28-9C472B616BCD}"/>
              </a:ext>
            </a:extLst>
          </p:cNvPr>
          <p:cNvSpPr/>
          <p:nvPr/>
        </p:nvSpPr>
        <p:spPr>
          <a:xfrm>
            <a:off x="4632731" y="4254814"/>
            <a:ext cx="64615" cy="148505"/>
          </a:xfrm>
          <a:custGeom>
            <a:avLst/>
            <a:gdLst>
              <a:gd name="connsiteX0" fmla="*/ 4 w 64615"/>
              <a:gd name="connsiteY0" fmla="*/ 14 h 148505"/>
              <a:gd name="connsiteX1" fmla="*/ 57365 w 64615"/>
              <a:gd name="connsiteY1" fmla="*/ 91117 h 148505"/>
              <a:gd name="connsiteX2" fmla="*/ 60739 w 64615"/>
              <a:gd name="connsiteY2" fmla="*/ 148478 h 148505"/>
              <a:gd name="connsiteX3" fmla="*/ 60739 w 64615"/>
              <a:gd name="connsiteY3" fmla="*/ 84368 h 148505"/>
              <a:gd name="connsiteX4" fmla="*/ 4 w 64615"/>
              <a:gd name="connsiteY4" fmla="*/ 14 h 148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15" h="148505">
                <a:moveTo>
                  <a:pt x="4" y="14"/>
                </a:moveTo>
                <a:cubicBezTo>
                  <a:pt x="-558" y="1139"/>
                  <a:pt x="47243" y="66373"/>
                  <a:pt x="57365" y="91117"/>
                </a:cubicBezTo>
                <a:cubicBezTo>
                  <a:pt x="67488" y="115861"/>
                  <a:pt x="60177" y="149603"/>
                  <a:pt x="60739" y="148478"/>
                </a:cubicBezTo>
                <a:cubicBezTo>
                  <a:pt x="61301" y="147353"/>
                  <a:pt x="69174" y="106300"/>
                  <a:pt x="60739" y="84368"/>
                </a:cubicBezTo>
                <a:cubicBezTo>
                  <a:pt x="52304" y="62436"/>
                  <a:pt x="566" y="-1111"/>
                  <a:pt x="4" y="1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2" name="フリーフォーム 331">
            <a:extLst>
              <a:ext uri="{FF2B5EF4-FFF2-40B4-BE49-F238E27FC236}">
                <a16:creationId xmlns:a16="http://schemas.microsoft.com/office/drawing/2014/main" id="{AF0DF393-62B7-8DA2-4D58-39DD866CE2D6}"/>
              </a:ext>
            </a:extLst>
          </p:cNvPr>
          <p:cNvSpPr/>
          <p:nvPr/>
        </p:nvSpPr>
        <p:spPr>
          <a:xfrm>
            <a:off x="4440385" y="4298692"/>
            <a:ext cx="65358" cy="129341"/>
          </a:xfrm>
          <a:custGeom>
            <a:avLst/>
            <a:gdLst>
              <a:gd name="connsiteX0" fmla="*/ 22 w 65358"/>
              <a:gd name="connsiteY0" fmla="*/ 0 h 129341"/>
              <a:gd name="connsiteX1" fmla="*/ 20267 w 65358"/>
              <a:gd name="connsiteY1" fmla="*/ 74232 h 129341"/>
              <a:gd name="connsiteX2" fmla="*/ 64132 w 65358"/>
              <a:gd name="connsiteY2" fmla="*/ 128219 h 129341"/>
              <a:gd name="connsiteX3" fmla="*/ 50635 w 65358"/>
              <a:gd name="connsiteY3" fmla="*/ 107974 h 129341"/>
              <a:gd name="connsiteX4" fmla="*/ 23642 w 65358"/>
              <a:gd name="connsiteY4" fmla="*/ 74232 h 129341"/>
              <a:gd name="connsiteX5" fmla="*/ 22 w 65358"/>
              <a:gd name="connsiteY5" fmla="*/ 0 h 129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358" h="129341">
                <a:moveTo>
                  <a:pt x="22" y="0"/>
                </a:moveTo>
                <a:cubicBezTo>
                  <a:pt x="-540" y="0"/>
                  <a:pt x="9582" y="52862"/>
                  <a:pt x="20267" y="74232"/>
                </a:cubicBezTo>
                <a:cubicBezTo>
                  <a:pt x="30952" y="95602"/>
                  <a:pt x="64132" y="128219"/>
                  <a:pt x="64132" y="128219"/>
                </a:cubicBezTo>
                <a:cubicBezTo>
                  <a:pt x="69193" y="133843"/>
                  <a:pt x="57383" y="116972"/>
                  <a:pt x="50635" y="107974"/>
                </a:cubicBezTo>
                <a:cubicBezTo>
                  <a:pt x="43887" y="98976"/>
                  <a:pt x="32640" y="87166"/>
                  <a:pt x="23642" y="74232"/>
                </a:cubicBezTo>
                <a:cubicBezTo>
                  <a:pt x="14644" y="61298"/>
                  <a:pt x="584" y="0"/>
                  <a:pt x="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3" name="フリーフォーム 332">
            <a:extLst>
              <a:ext uri="{FF2B5EF4-FFF2-40B4-BE49-F238E27FC236}">
                <a16:creationId xmlns:a16="http://schemas.microsoft.com/office/drawing/2014/main" id="{CAA371A9-198E-AE28-D3CD-6C44D540779F}"/>
              </a:ext>
            </a:extLst>
          </p:cNvPr>
          <p:cNvSpPr/>
          <p:nvPr/>
        </p:nvSpPr>
        <p:spPr>
          <a:xfrm>
            <a:off x="4399674" y="3995827"/>
            <a:ext cx="58844" cy="73541"/>
          </a:xfrm>
          <a:custGeom>
            <a:avLst/>
            <a:gdLst>
              <a:gd name="connsiteX0" fmla="*/ 243 w 58844"/>
              <a:gd name="connsiteY0" fmla="*/ 73422 h 73541"/>
              <a:gd name="connsiteX1" fmla="*/ 57604 w 58844"/>
              <a:gd name="connsiteY1" fmla="*/ 2564 h 73541"/>
              <a:gd name="connsiteX2" fmla="*/ 37359 w 58844"/>
              <a:gd name="connsiteY2" fmla="*/ 19435 h 73541"/>
              <a:gd name="connsiteX3" fmla="*/ 243 w 58844"/>
              <a:gd name="connsiteY3" fmla="*/ 73422 h 7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44" h="73541">
                <a:moveTo>
                  <a:pt x="243" y="73422"/>
                </a:moveTo>
                <a:cubicBezTo>
                  <a:pt x="3617" y="70610"/>
                  <a:pt x="57604" y="2564"/>
                  <a:pt x="57604" y="2564"/>
                </a:cubicBezTo>
                <a:cubicBezTo>
                  <a:pt x="63790" y="-6434"/>
                  <a:pt x="45232" y="10437"/>
                  <a:pt x="37359" y="19435"/>
                </a:cubicBezTo>
                <a:cubicBezTo>
                  <a:pt x="29486" y="28433"/>
                  <a:pt x="-3131" y="76234"/>
                  <a:pt x="243" y="734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4" name="フリーフォーム 333">
            <a:extLst>
              <a:ext uri="{FF2B5EF4-FFF2-40B4-BE49-F238E27FC236}">
                <a16:creationId xmlns:a16="http://schemas.microsoft.com/office/drawing/2014/main" id="{0C49122F-A8D6-262B-8C45-759A6A492E4E}"/>
              </a:ext>
            </a:extLst>
          </p:cNvPr>
          <p:cNvSpPr/>
          <p:nvPr/>
        </p:nvSpPr>
        <p:spPr>
          <a:xfrm>
            <a:off x="4315547" y="4393166"/>
            <a:ext cx="27080" cy="97899"/>
          </a:xfrm>
          <a:custGeom>
            <a:avLst/>
            <a:gdLst>
              <a:gd name="connsiteX0" fmla="*/ 16 w 27080"/>
              <a:gd name="connsiteY0" fmla="*/ 3 h 97899"/>
              <a:gd name="connsiteX1" fmla="*/ 20261 w 27080"/>
              <a:gd name="connsiteY1" fmla="*/ 77609 h 97899"/>
              <a:gd name="connsiteX2" fmla="*/ 27009 w 27080"/>
              <a:gd name="connsiteY2" fmla="*/ 97854 h 97899"/>
              <a:gd name="connsiteX3" fmla="*/ 16887 w 27080"/>
              <a:gd name="connsiteY3" fmla="*/ 74235 h 97899"/>
              <a:gd name="connsiteX4" fmla="*/ 16 w 27080"/>
              <a:gd name="connsiteY4" fmla="*/ 3 h 97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0" h="97899">
                <a:moveTo>
                  <a:pt x="16" y="3"/>
                </a:moveTo>
                <a:cubicBezTo>
                  <a:pt x="578" y="565"/>
                  <a:pt x="15762" y="61301"/>
                  <a:pt x="20261" y="77609"/>
                </a:cubicBezTo>
                <a:cubicBezTo>
                  <a:pt x="24760" y="93917"/>
                  <a:pt x="27571" y="98416"/>
                  <a:pt x="27009" y="97854"/>
                </a:cubicBezTo>
                <a:cubicBezTo>
                  <a:pt x="26447" y="97292"/>
                  <a:pt x="20261" y="87169"/>
                  <a:pt x="16887" y="74235"/>
                </a:cubicBezTo>
                <a:cubicBezTo>
                  <a:pt x="13513" y="61301"/>
                  <a:pt x="-546" y="-559"/>
                  <a:pt x="16" y="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5" name="フリーフォーム 334">
            <a:extLst>
              <a:ext uri="{FF2B5EF4-FFF2-40B4-BE49-F238E27FC236}">
                <a16:creationId xmlns:a16="http://schemas.microsoft.com/office/drawing/2014/main" id="{C64D0D55-994C-EEA1-2447-91A5E876B80A}"/>
              </a:ext>
            </a:extLst>
          </p:cNvPr>
          <p:cNvSpPr/>
          <p:nvPr/>
        </p:nvSpPr>
        <p:spPr>
          <a:xfrm>
            <a:off x="4197467" y="4426833"/>
            <a:ext cx="45139" cy="149879"/>
          </a:xfrm>
          <a:custGeom>
            <a:avLst/>
            <a:gdLst>
              <a:gd name="connsiteX0" fmla="*/ 0 w 45139"/>
              <a:gd name="connsiteY0" fmla="*/ 78 h 149879"/>
              <a:gd name="connsiteX1" fmla="*/ 40490 w 45139"/>
              <a:gd name="connsiteY1" fmla="*/ 141793 h 149879"/>
              <a:gd name="connsiteX2" fmla="*/ 40490 w 45139"/>
              <a:gd name="connsiteY2" fmla="*/ 121548 h 149879"/>
              <a:gd name="connsiteX3" fmla="*/ 0 w 45139"/>
              <a:gd name="connsiteY3" fmla="*/ 78 h 149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39" h="149879">
                <a:moveTo>
                  <a:pt x="0" y="78"/>
                </a:moveTo>
                <a:cubicBezTo>
                  <a:pt x="0" y="3452"/>
                  <a:pt x="40490" y="141793"/>
                  <a:pt x="40490" y="141793"/>
                </a:cubicBezTo>
                <a:cubicBezTo>
                  <a:pt x="47238" y="162038"/>
                  <a:pt x="46114" y="140106"/>
                  <a:pt x="40490" y="121548"/>
                </a:cubicBezTo>
                <a:cubicBezTo>
                  <a:pt x="34866" y="102990"/>
                  <a:pt x="0" y="-3296"/>
                  <a:pt x="0" y="7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6" name="フリーフォーム 335">
            <a:extLst>
              <a:ext uri="{FF2B5EF4-FFF2-40B4-BE49-F238E27FC236}">
                <a16:creationId xmlns:a16="http://schemas.microsoft.com/office/drawing/2014/main" id="{73780AC0-EA21-E0FA-FAFC-51F09D40C8FA}"/>
              </a:ext>
            </a:extLst>
          </p:cNvPr>
          <p:cNvSpPr/>
          <p:nvPr/>
        </p:nvSpPr>
        <p:spPr>
          <a:xfrm>
            <a:off x="4207573" y="4949839"/>
            <a:ext cx="98490" cy="156381"/>
          </a:xfrm>
          <a:custGeom>
            <a:avLst/>
            <a:gdLst>
              <a:gd name="connsiteX0" fmla="*/ 17 w 98490"/>
              <a:gd name="connsiteY0" fmla="*/ 68 h 156381"/>
              <a:gd name="connsiteX1" fmla="*/ 70874 w 98490"/>
              <a:gd name="connsiteY1" fmla="*/ 81048 h 156381"/>
              <a:gd name="connsiteX2" fmla="*/ 97868 w 98490"/>
              <a:gd name="connsiteY2" fmla="*/ 155280 h 156381"/>
              <a:gd name="connsiteX3" fmla="*/ 87745 w 98490"/>
              <a:gd name="connsiteY3" fmla="*/ 121538 h 156381"/>
              <a:gd name="connsiteX4" fmla="*/ 64126 w 98490"/>
              <a:gd name="connsiteY4" fmla="*/ 67551 h 156381"/>
              <a:gd name="connsiteX5" fmla="*/ 17 w 98490"/>
              <a:gd name="connsiteY5" fmla="*/ 68 h 15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490" h="156381">
                <a:moveTo>
                  <a:pt x="17" y="68"/>
                </a:moveTo>
                <a:cubicBezTo>
                  <a:pt x="1142" y="2317"/>
                  <a:pt x="54566" y="55179"/>
                  <a:pt x="70874" y="81048"/>
                </a:cubicBezTo>
                <a:cubicBezTo>
                  <a:pt x="87182" y="106917"/>
                  <a:pt x="95056" y="148532"/>
                  <a:pt x="97868" y="155280"/>
                </a:cubicBezTo>
                <a:cubicBezTo>
                  <a:pt x="100680" y="162028"/>
                  <a:pt x="93369" y="136160"/>
                  <a:pt x="87745" y="121538"/>
                </a:cubicBezTo>
                <a:cubicBezTo>
                  <a:pt x="82121" y="106917"/>
                  <a:pt x="75373" y="83860"/>
                  <a:pt x="64126" y="67551"/>
                </a:cubicBezTo>
                <a:cubicBezTo>
                  <a:pt x="52879" y="51243"/>
                  <a:pt x="-1108" y="-2181"/>
                  <a:pt x="17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7" name="フリーフォーム 336">
            <a:extLst>
              <a:ext uri="{FF2B5EF4-FFF2-40B4-BE49-F238E27FC236}">
                <a16:creationId xmlns:a16="http://schemas.microsoft.com/office/drawing/2014/main" id="{FCD27853-6893-98C0-1AE6-9AEECA18158A}"/>
              </a:ext>
            </a:extLst>
          </p:cNvPr>
          <p:cNvSpPr/>
          <p:nvPr/>
        </p:nvSpPr>
        <p:spPr>
          <a:xfrm>
            <a:off x="4723649" y="5243233"/>
            <a:ext cx="20454" cy="132883"/>
          </a:xfrm>
          <a:custGeom>
            <a:avLst/>
            <a:gdLst>
              <a:gd name="connsiteX0" fmla="*/ 189 w 20454"/>
              <a:gd name="connsiteY0" fmla="*/ 227 h 132883"/>
              <a:gd name="connsiteX1" fmla="*/ 3563 w 20454"/>
              <a:gd name="connsiteY1" fmla="*/ 81207 h 132883"/>
              <a:gd name="connsiteX2" fmla="*/ 20434 w 20454"/>
              <a:gd name="connsiteY2" fmla="*/ 131819 h 132883"/>
              <a:gd name="connsiteX3" fmla="*/ 6937 w 20454"/>
              <a:gd name="connsiteY3" fmla="*/ 108200 h 132883"/>
              <a:gd name="connsiteX4" fmla="*/ 189 w 20454"/>
              <a:gd name="connsiteY4" fmla="*/ 227 h 132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54" h="132883">
                <a:moveTo>
                  <a:pt x="189" y="227"/>
                </a:moveTo>
                <a:cubicBezTo>
                  <a:pt x="-373" y="-4272"/>
                  <a:pt x="189" y="59275"/>
                  <a:pt x="3563" y="81207"/>
                </a:cubicBezTo>
                <a:cubicBezTo>
                  <a:pt x="6937" y="103139"/>
                  <a:pt x="19872" y="127320"/>
                  <a:pt x="20434" y="131819"/>
                </a:cubicBezTo>
                <a:cubicBezTo>
                  <a:pt x="20996" y="136318"/>
                  <a:pt x="9749" y="126196"/>
                  <a:pt x="6937" y="108200"/>
                </a:cubicBezTo>
                <a:cubicBezTo>
                  <a:pt x="4125" y="90205"/>
                  <a:pt x="751" y="4726"/>
                  <a:pt x="189" y="22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8" name="フリーフォーム 337">
            <a:extLst>
              <a:ext uri="{FF2B5EF4-FFF2-40B4-BE49-F238E27FC236}">
                <a16:creationId xmlns:a16="http://schemas.microsoft.com/office/drawing/2014/main" id="{C25EFD7B-A625-790A-DD8F-BBFF1F067907}"/>
              </a:ext>
            </a:extLst>
          </p:cNvPr>
          <p:cNvSpPr/>
          <p:nvPr/>
        </p:nvSpPr>
        <p:spPr>
          <a:xfrm>
            <a:off x="6890012" y="3863312"/>
            <a:ext cx="70689" cy="118484"/>
          </a:xfrm>
          <a:custGeom>
            <a:avLst/>
            <a:gdLst>
              <a:gd name="connsiteX0" fmla="*/ 43 w 70689"/>
              <a:gd name="connsiteY0" fmla="*/ 112 h 118484"/>
              <a:gd name="connsiteX1" fmla="*/ 57403 w 70689"/>
              <a:gd name="connsiteY1" fmla="*/ 67596 h 118484"/>
              <a:gd name="connsiteX2" fmla="*/ 67526 w 70689"/>
              <a:gd name="connsiteY2" fmla="*/ 118208 h 118484"/>
              <a:gd name="connsiteX3" fmla="*/ 67526 w 70689"/>
              <a:gd name="connsiteY3" fmla="*/ 84467 h 118484"/>
              <a:gd name="connsiteX4" fmla="*/ 43 w 70689"/>
              <a:gd name="connsiteY4" fmla="*/ 112 h 118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689" h="118484">
                <a:moveTo>
                  <a:pt x="43" y="112"/>
                </a:moveTo>
                <a:cubicBezTo>
                  <a:pt x="-1644" y="-2700"/>
                  <a:pt x="46156" y="47913"/>
                  <a:pt x="57403" y="67596"/>
                </a:cubicBezTo>
                <a:cubicBezTo>
                  <a:pt x="68650" y="87279"/>
                  <a:pt x="65839" y="115396"/>
                  <a:pt x="67526" y="118208"/>
                </a:cubicBezTo>
                <a:cubicBezTo>
                  <a:pt x="69213" y="121020"/>
                  <a:pt x="73712" y="101900"/>
                  <a:pt x="67526" y="84467"/>
                </a:cubicBezTo>
                <a:cubicBezTo>
                  <a:pt x="61340" y="67034"/>
                  <a:pt x="1730" y="2924"/>
                  <a:pt x="43" y="1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9" name="フリーフォーム 338">
            <a:extLst>
              <a:ext uri="{FF2B5EF4-FFF2-40B4-BE49-F238E27FC236}">
                <a16:creationId xmlns:a16="http://schemas.microsoft.com/office/drawing/2014/main" id="{C04429EE-BC3D-11AB-B1E1-A8560C35E86D}"/>
              </a:ext>
            </a:extLst>
          </p:cNvPr>
          <p:cNvSpPr/>
          <p:nvPr/>
        </p:nvSpPr>
        <p:spPr>
          <a:xfrm>
            <a:off x="3434862" y="3314773"/>
            <a:ext cx="211767" cy="770871"/>
          </a:xfrm>
          <a:custGeom>
            <a:avLst/>
            <a:gdLst>
              <a:gd name="connsiteX0" fmla="*/ 211260 w 211767"/>
              <a:gd name="connsiteY0" fmla="*/ 2318 h 770871"/>
              <a:gd name="connsiteX1" fmla="*/ 35267 w 211767"/>
              <a:gd name="connsiteY1" fmla="*/ 511168 h 770871"/>
              <a:gd name="connsiteX2" fmla="*/ 54397 w 211767"/>
              <a:gd name="connsiteY2" fmla="*/ 492039 h 770871"/>
              <a:gd name="connsiteX3" fmla="*/ 833 w 211767"/>
              <a:gd name="connsiteY3" fmla="*/ 767506 h 770871"/>
              <a:gd name="connsiteX4" fmla="*/ 104134 w 211767"/>
              <a:gd name="connsiteY4" fmla="*/ 273960 h 770871"/>
              <a:gd name="connsiteX5" fmla="*/ 88830 w 211767"/>
              <a:gd name="connsiteY5" fmla="*/ 319871 h 770871"/>
              <a:gd name="connsiteX6" fmla="*/ 211260 w 211767"/>
              <a:gd name="connsiteY6" fmla="*/ 2318 h 770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767" h="770871">
                <a:moveTo>
                  <a:pt x="211260" y="2318"/>
                </a:moveTo>
                <a:cubicBezTo>
                  <a:pt x="202333" y="34201"/>
                  <a:pt x="35267" y="511168"/>
                  <a:pt x="35267" y="511168"/>
                </a:cubicBezTo>
                <a:cubicBezTo>
                  <a:pt x="9123" y="592788"/>
                  <a:pt x="60136" y="449316"/>
                  <a:pt x="54397" y="492039"/>
                </a:cubicBezTo>
                <a:cubicBezTo>
                  <a:pt x="48658" y="534762"/>
                  <a:pt x="-7456" y="803852"/>
                  <a:pt x="833" y="767506"/>
                </a:cubicBezTo>
                <a:cubicBezTo>
                  <a:pt x="9122" y="731160"/>
                  <a:pt x="89468" y="348566"/>
                  <a:pt x="104134" y="273960"/>
                </a:cubicBezTo>
                <a:cubicBezTo>
                  <a:pt x="118800" y="199354"/>
                  <a:pt x="69063" y="362594"/>
                  <a:pt x="88830" y="319871"/>
                </a:cubicBezTo>
                <a:cubicBezTo>
                  <a:pt x="108597" y="277148"/>
                  <a:pt x="220187" y="-29565"/>
                  <a:pt x="211260" y="23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0" name="フリーフォーム 339">
            <a:extLst>
              <a:ext uri="{FF2B5EF4-FFF2-40B4-BE49-F238E27FC236}">
                <a16:creationId xmlns:a16="http://schemas.microsoft.com/office/drawing/2014/main" id="{EBD07C64-DB2B-2E92-836F-E927404FFE20}"/>
              </a:ext>
            </a:extLst>
          </p:cNvPr>
          <p:cNvSpPr/>
          <p:nvPr/>
        </p:nvSpPr>
        <p:spPr>
          <a:xfrm>
            <a:off x="3433844" y="3843746"/>
            <a:ext cx="126718" cy="526952"/>
          </a:xfrm>
          <a:custGeom>
            <a:avLst/>
            <a:gdLst>
              <a:gd name="connsiteX0" fmla="*/ 124282 w 126718"/>
              <a:gd name="connsiteY0" fmla="*/ 8977 h 526952"/>
              <a:gd name="connsiteX1" fmla="*/ 28633 w 126718"/>
              <a:gd name="connsiteY1" fmla="*/ 387745 h 526952"/>
              <a:gd name="connsiteX2" fmla="*/ 28633 w 126718"/>
              <a:gd name="connsiteY2" fmla="*/ 517827 h 526952"/>
              <a:gd name="connsiteX3" fmla="*/ 24807 w 126718"/>
              <a:gd name="connsiteY3" fmla="*/ 475742 h 526952"/>
              <a:gd name="connsiteX4" fmla="*/ 1851 w 126718"/>
              <a:gd name="connsiteY4" fmla="*/ 154363 h 526952"/>
              <a:gd name="connsiteX5" fmla="*/ 1851 w 126718"/>
              <a:gd name="connsiteY5" fmla="*/ 418353 h 526952"/>
              <a:gd name="connsiteX6" fmla="*/ 5677 w 126718"/>
              <a:gd name="connsiteY6" fmla="*/ 383919 h 526952"/>
              <a:gd name="connsiteX7" fmla="*/ 5677 w 126718"/>
              <a:gd name="connsiteY7" fmla="*/ 426005 h 526952"/>
              <a:gd name="connsiteX8" fmla="*/ 51589 w 126718"/>
              <a:gd name="connsiteY8" fmla="*/ 219404 h 526952"/>
              <a:gd name="connsiteX9" fmla="*/ 36285 w 126718"/>
              <a:gd name="connsiteY9" fmla="*/ 349486 h 526952"/>
              <a:gd name="connsiteX10" fmla="*/ 93674 w 126718"/>
              <a:gd name="connsiteY10" fmla="*/ 135233 h 526952"/>
              <a:gd name="connsiteX11" fmla="*/ 124282 w 126718"/>
              <a:gd name="connsiteY11" fmla="*/ 8977 h 526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6718" h="526952">
                <a:moveTo>
                  <a:pt x="124282" y="8977"/>
                </a:moveTo>
                <a:cubicBezTo>
                  <a:pt x="113442" y="51062"/>
                  <a:pt x="44574" y="302937"/>
                  <a:pt x="28633" y="387745"/>
                </a:cubicBezTo>
                <a:cubicBezTo>
                  <a:pt x="12692" y="472553"/>
                  <a:pt x="29271" y="503161"/>
                  <a:pt x="28633" y="517827"/>
                </a:cubicBezTo>
                <a:cubicBezTo>
                  <a:pt x="27995" y="532493"/>
                  <a:pt x="29271" y="536319"/>
                  <a:pt x="24807" y="475742"/>
                </a:cubicBezTo>
                <a:cubicBezTo>
                  <a:pt x="20343" y="415165"/>
                  <a:pt x="5677" y="163928"/>
                  <a:pt x="1851" y="154363"/>
                </a:cubicBezTo>
                <a:cubicBezTo>
                  <a:pt x="-1975" y="144798"/>
                  <a:pt x="1213" y="380094"/>
                  <a:pt x="1851" y="418353"/>
                </a:cubicBezTo>
                <a:cubicBezTo>
                  <a:pt x="2489" y="456612"/>
                  <a:pt x="5039" y="382644"/>
                  <a:pt x="5677" y="383919"/>
                </a:cubicBezTo>
                <a:cubicBezTo>
                  <a:pt x="6315" y="385194"/>
                  <a:pt x="-1975" y="453424"/>
                  <a:pt x="5677" y="426005"/>
                </a:cubicBezTo>
                <a:cubicBezTo>
                  <a:pt x="13329" y="398586"/>
                  <a:pt x="46488" y="232157"/>
                  <a:pt x="51589" y="219404"/>
                </a:cubicBezTo>
                <a:cubicBezTo>
                  <a:pt x="56690" y="206651"/>
                  <a:pt x="29271" y="363514"/>
                  <a:pt x="36285" y="349486"/>
                </a:cubicBezTo>
                <a:cubicBezTo>
                  <a:pt x="43299" y="335458"/>
                  <a:pt x="80283" y="186883"/>
                  <a:pt x="93674" y="135233"/>
                </a:cubicBezTo>
                <a:cubicBezTo>
                  <a:pt x="107065" y="83583"/>
                  <a:pt x="135122" y="-33108"/>
                  <a:pt x="124282" y="89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1" name="フリーフォーム 340">
            <a:extLst>
              <a:ext uri="{FF2B5EF4-FFF2-40B4-BE49-F238E27FC236}">
                <a16:creationId xmlns:a16="http://schemas.microsoft.com/office/drawing/2014/main" id="{F212DF4F-A1BC-015F-9AC9-22167D7AE618}"/>
              </a:ext>
            </a:extLst>
          </p:cNvPr>
          <p:cNvSpPr/>
          <p:nvPr/>
        </p:nvSpPr>
        <p:spPr>
          <a:xfrm>
            <a:off x="3439130" y="4220002"/>
            <a:ext cx="157523" cy="476440"/>
          </a:xfrm>
          <a:custGeom>
            <a:avLst/>
            <a:gdLst>
              <a:gd name="connsiteX0" fmla="*/ 99866 w 157523"/>
              <a:gd name="connsiteY0" fmla="*/ 11 h 476440"/>
              <a:gd name="connsiteX1" fmla="*/ 76910 w 157523"/>
              <a:gd name="connsiteY1" fmla="*/ 156875 h 476440"/>
              <a:gd name="connsiteX2" fmla="*/ 115170 w 157523"/>
              <a:gd name="connsiteY2" fmla="*/ 306087 h 476440"/>
              <a:gd name="connsiteX3" fmla="*/ 103692 w 157523"/>
              <a:gd name="connsiteY3" fmla="*/ 248698 h 476440"/>
              <a:gd name="connsiteX4" fmla="*/ 149603 w 157523"/>
              <a:gd name="connsiteY4" fmla="*/ 462950 h 476440"/>
              <a:gd name="connsiteX5" fmla="*/ 141951 w 157523"/>
              <a:gd name="connsiteY5" fmla="*/ 420865 h 476440"/>
              <a:gd name="connsiteX6" fmla="*/ 391 w 157523"/>
              <a:gd name="connsiteY6" fmla="*/ 149223 h 476440"/>
              <a:gd name="connsiteX7" fmla="*/ 99866 w 157523"/>
              <a:gd name="connsiteY7" fmla="*/ 321390 h 476440"/>
              <a:gd name="connsiteX8" fmla="*/ 103692 w 157523"/>
              <a:gd name="connsiteY8" fmla="*/ 260175 h 476440"/>
              <a:gd name="connsiteX9" fmla="*/ 65432 w 157523"/>
              <a:gd name="connsiteY9" fmla="*/ 149223 h 476440"/>
              <a:gd name="connsiteX10" fmla="*/ 99866 w 157523"/>
              <a:gd name="connsiteY10" fmla="*/ 11 h 476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7523" h="476440">
                <a:moveTo>
                  <a:pt x="99866" y="11"/>
                </a:moveTo>
                <a:cubicBezTo>
                  <a:pt x="101779" y="1286"/>
                  <a:pt x="74359" y="105862"/>
                  <a:pt x="76910" y="156875"/>
                </a:cubicBezTo>
                <a:cubicBezTo>
                  <a:pt x="79461" y="207888"/>
                  <a:pt x="110706" y="290783"/>
                  <a:pt x="115170" y="306087"/>
                </a:cubicBezTo>
                <a:cubicBezTo>
                  <a:pt x="119634" y="321391"/>
                  <a:pt x="97953" y="222554"/>
                  <a:pt x="103692" y="248698"/>
                </a:cubicBezTo>
                <a:cubicBezTo>
                  <a:pt x="109431" y="274842"/>
                  <a:pt x="143227" y="434256"/>
                  <a:pt x="149603" y="462950"/>
                </a:cubicBezTo>
                <a:cubicBezTo>
                  <a:pt x="155979" y="491644"/>
                  <a:pt x="166820" y="473153"/>
                  <a:pt x="141951" y="420865"/>
                </a:cubicBezTo>
                <a:cubicBezTo>
                  <a:pt x="117082" y="368577"/>
                  <a:pt x="7405" y="165802"/>
                  <a:pt x="391" y="149223"/>
                </a:cubicBezTo>
                <a:cubicBezTo>
                  <a:pt x="-6623" y="132644"/>
                  <a:pt x="82649" y="302898"/>
                  <a:pt x="99866" y="321390"/>
                </a:cubicBezTo>
                <a:cubicBezTo>
                  <a:pt x="117083" y="339882"/>
                  <a:pt x="109431" y="288869"/>
                  <a:pt x="103692" y="260175"/>
                </a:cubicBezTo>
                <a:cubicBezTo>
                  <a:pt x="97953" y="231481"/>
                  <a:pt x="68620" y="190671"/>
                  <a:pt x="65432" y="149223"/>
                </a:cubicBezTo>
                <a:cubicBezTo>
                  <a:pt x="62244" y="107775"/>
                  <a:pt x="97953" y="-1264"/>
                  <a:pt x="99866" y="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2" name="フリーフォーム 341">
            <a:extLst>
              <a:ext uri="{FF2B5EF4-FFF2-40B4-BE49-F238E27FC236}">
                <a16:creationId xmlns:a16="http://schemas.microsoft.com/office/drawing/2014/main" id="{919CE322-B6CA-DA43-23AD-E239A2FF928F}"/>
              </a:ext>
            </a:extLst>
          </p:cNvPr>
          <p:cNvSpPr/>
          <p:nvPr/>
        </p:nvSpPr>
        <p:spPr>
          <a:xfrm>
            <a:off x="5670423" y="1827624"/>
            <a:ext cx="406818" cy="42457"/>
          </a:xfrm>
          <a:custGeom>
            <a:avLst/>
            <a:gdLst>
              <a:gd name="connsiteX0" fmla="*/ 3302 w 406818"/>
              <a:gd name="connsiteY0" fmla="*/ 42451 h 42457"/>
              <a:gd name="connsiteX1" fmla="*/ 333502 w 406818"/>
              <a:gd name="connsiteY1" fmla="*/ 4351 h 42457"/>
              <a:gd name="connsiteX2" fmla="*/ 406527 w 406818"/>
              <a:gd name="connsiteY2" fmla="*/ 17051 h 42457"/>
              <a:gd name="connsiteX3" fmla="*/ 320802 w 406818"/>
              <a:gd name="connsiteY3" fmla="*/ 7526 h 42457"/>
              <a:gd name="connsiteX4" fmla="*/ 393827 w 406818"/>
              <a:gd name="connsiteY4" fmla="*/ 17051 h 42457"/>
              <a:gd name="connsiteX5" fmla="*/ 320802 w 406818"/>
              <a:gd name="connsiteY5" fmla="*/ 1176 h 42457"/>
              <a:gd name="connsiteX6" fmla="*/ 266827 w 406818"/>
              <a:gd name="connsiteY6" fmla="*/ 1176 h 42457"/>
              <a:gd name="connsiteX7" fmla="*/ 270002 w 406818"/>
              <a:gd name="connsiteY7" fmla="*/ 7526 h 42457"/>
              <a:gd name="connsiteX8" fmla="*/ 130302 w 406818"/>
              <a:gd name="connsiteY8" fmla="*/ 20226 h 42457"/>
              <a:gd name="connsiteX9" fmla="*/ 162052 w 406818"/>
              <a:gd name="connsiteY9" fmla="*/ 7526 h 42457"/>
              <a:gd name="connsiteX10" fmla="*/ 3302 w 406818"/>
              <a:gd name="connsiteY10" fmla="*/ 42451 h 4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6818" h="42457">
                <a:moveTo>
                  <a:pt x="3302" y="42451"/>
                </a:moveTo>
                <a:cubicBezTo>
                  <a:pt x="31877" y="41922"/>
                  <a:pt x="266298" y="8584"/>
                  <a:pt x="333502" y="4351"/>
                </a:cubicBezTo>
                <a:cubicBezTo>
                  <a:pt x="400706" y="118"/>
                  <a:pt x="408644" y="16522"/>
                  <a:pt x="406527" y="17051"/>
                </a:cubicBezTo>
                <a:cubicBezTo>
                  <a:pt x="404410" y="17580"/>
                  <a:pt x="322919" y="7526"/>
                  <a:pt x="320802" y="7526"/>
                </a:cubicBezTo>
                <a:cubicBezTo>
                  <a:pt x="318685" y="7526"/>
                  <a:pt x="393827" y="18109"/>
                  <a:pt x="393827" y="17051"/>
                </a:cubicBezTo>
                <a:cubicBezTo>
                  <a:pt x="393827" y="15993"/>
                  <a:pt x="341969" y="3822"/>
                  <a:pt x="320802" y="1176"/>
                </a:cubicBezTo>
                <a:cubicBezTo>
                  <a:pt x="299635" y="-1470"/>
                  <a:pt x="266827" y="1176"/>
                  <a:pt x="266827" y="1176"/>
                </a:cubicBezTo>
                <a:cubicBezTo>
                  <a:pt x="258360" y="2234"/>
                  <a:pt x="292756" y="4351"/>
                  <a:pt x="270002" y="7526"/>
                </a:cubicBezTo>
                <a:cubicBezTo>
                  <a:pt x="247248" y="10701"/>
                  <a:pt x="148294" y="20226"/>
                  <a:pt x="130302" y="20226"/>
                </a:cubicBezTo>
                <a:cubicBezTo>
                  <a:pt x="112310" y="20226"/>
                  <a:pt x="183748" y="3822"/>
                  <a:pt x="162052" y="7526"/>
                </a:cubicBezTo>
                <a:cubicBezTo>
                  <a:pt x="140356" y="11230"/>
                  <a:pt x="-25273" y="42980"/>
                  <a:pt x="3302" y="4245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3" name="フリーフォーム 342">
            <a:extLst>
              <a:ext uri="{FF2B5EF4-FFF2-40B4-BE49-F238E27FC236}">
                <a16:creationId xmlns:a16="http://schemas.microsoft.com/office/drawing/2014/main" id="{D1955C2A-9D03-C280-36FD-3AD7108700D6}"/>
              </a:ext>
            </a:extLst>
          </p:cNvPr>
          <p:cNvSpPr/>
          <p:nvPr/>
        </p:nvSpPr>
        <p:spPr>
          <a:xfrm>
            <a:off x="6213277" y="1764840"/>
            <a:ext cx="642472" cy="156072"/>
          </a:xfrm>
          <a:custGeom>
            <a:avLst/>
            <a:gdLst>
              <a:gd name="connsiteX0" fmla="*/ 198 w 642472"/>
              <a:gd name="connsiteY0" fmla="*/ 105235 h 156072"/>
              <a:gd name="connsiteX1" fmla="*/ 301823 w 642472"/>
              <a:gd name="connsiteY1" fmla="*/ 67135 h 156072"/>
              <a:gd name="connsiteX2" fmla="*/ 495498 w 642472"/>
              <a:gd name="connsiteY2" fmla="*/ 108410 h 156072"/>
              <a:gd name="connsiteX3" fmla="*/ 466923 w 642472"/>
              <a:gd name="connsiteY3" fmla="*/ 86185 h 156072"/>
              <a:gd name="connsiteX4" fmla="*/ 635198 w 642472"/>
              <a:gd name="connsiteY4" fmla="*/ 149685 h 156072"/>
              <a:gd name="connsiteX5" fmla="*/ 590748 w 642472"/>
              <a:gd name="connsiteY5" fmla="*/ 136985 h 156072"/>
              <a:gd name="connsiteX6" fmla="*/ 400248 w 642472"/>
              <a:gd name="connsiteY6" fmla="*/ 460 h 156072"/>
              <a:gd name="connsiteX7" fmla="*/ 514548 w 642472"/>
              <a:gd name="connsiteY7" fmla="*/ 92535 h 156072"/>
              <a:gd name="connsiteX8" fmla="*/ 485973 w 642472"/>
              <a:gd name="connsiteY8" fmla="*/ 92535 h 156072"/>
              <a:gd name="connsiteX9" fmla="*/ 387548 w 642472"/>
              <a:gd name="connsiteY9" fmla="*/ 73485 h 156072"/>
              <a:gd name="connsiteX10" fmla="*/ 279598 w 642472"/>
              <a:gd name="connsiteY10" fmla="*/ 76660 h 156072"/>
              <a:gd name="connsiteX11" fmla="*/ 304998 w 642472"/>
              <a:gd name="connsiteY11" fmla="*/ 60785 h 156072"/>
              <a:gd name="connsiteX12" fmla="*/ 209748 w 642472"/>
              <a:gd name="connsiteY12" fmla="*/ 67135 h 156072"/>
              <a:gd name="connsiteX13" fmla="*/ 254198 w 642472"/>
              <a:gd name="connsiteY13" fmla="*/ 60785 h 156072"/>
              <a:gd name="connsiteX14" fmla="*/ 198 w 642472"/>
              <a:gd name="connsiteY14" fmla="*/ 105235 h 156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2472" h="156072">
                <a:moveTo>
                  <a:pt x="198" y="105235"/>
                </a:moveTo>
                <a:cubicBezTo>
                  <a:pt x="8135" y="106293"/>
                  <a:pt x="219273" y="66606"/>
                  <a:pt x="301823" y="67135"/>
                </a:cubicBezTo>
                <a:cubicBezTo>
                  <a:pt x="384373" y="67664"/>
                  <a:pt x="467981" y="105235"/>
                  <a:pt x="495498" y="108410"/>
                </a:cubicBezTo>
                <a:cubicBezTo>
                  <a:pt x="523015" y="111585"/>
                  <a:pt x="443640" y="79306"/>
                  <a:pt x="466923" y="86185"/>
                </a:cubicBezTo>
                <a:cubicBezTo>
                  <a:pt x="490206" y="93064"/>
                  <a:pt x="614560" y="141218"/>
                  <a:pt x="635198" y="149685"/>
                </a:cubicBezTo>
                <a:cubicBezTo>
                  <a:pt x="655836" y="158152"/>
                  <a:pt x="629906" y="161856"/>
                  <a:pt x="590748" y="136985"/>
                </a:cubicBezTo>
                <a:cubicBezTo>
                  <a:pt x="551590" y="112114"/>
                  <a:pt x="412948" y="7868"/>
                  <a:pt x="400248" y="460"/>
                </a:cubicBezTo>
                <a:cubicBezTo>
                  <a:pt x="387548" y="-6948"/>
                  <a:pt x="500261" y="77189"/>
                  <a:pt x="514548" y="92535"/>
                </a:cubicBezTo>
                <a:cubicBezTo>
                  <a:pt x="528836" y="107881"/>
                  <a:pt x="507140" y="95710"/>
                  <a:pt x="485973" y="92535"/>
                </a:cubicBezTo>
                <a:cubicBezTo>
                  <a:pt x="464806" y="89360"/>
                  <a:pt x="421944" y="76131"/>
                  <a:pt x="387548" y="73485"/>
                </a:cubicBezTo>
                <a:cubicBezTo>
                  <a:pt x="353152" y="70839"/>
                  <a:pt x="293356" y="78777"/>
                  <a:pt x="279598" y="76660"/>
                </a:cubicBezTo>
                <a:cubicBezTo>
                  <a:pt x="265840" y="74543"/>
                  <a:pt x="316640" y="62372"/>
                  <a:pt x="304998" y="60785"/>
                </a:cubicBezTo>
                <a:cubicBezTo>
                  <a:pt x="293356" y="59198"/>
                  <a:pt x="218215" y="67135"/>
                  <a:pt x="209748" y="67135"/>
                </a:cubicBezTo>
                <a:cubicBezTo>
                  <a:pt x="201281" y="67135"/>
                  <a:pt x="283831" y="53906"/>
                  <a:pt x="254198" y="60785"/>
                </a:cubicBezTo>
                <a:cubicBezTo>
                  <a:pt x="224565" y="67664"/>
                  <a:pt x="-7739" y="104177"/>
                  <a:pt x="198" y="1052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4" name="フリーフォーム 343">
            <a:extLst>
              <a:ext uri="{FF2B5EF4-FFF2-40B4-BE49-F238E27FC236}">
                <a16:creationId xmlns:a16="http://schemas.microsoft.com/office/drawing/2014/main" id="{C6C4BE3C-CD73-F155-853E-774AE8147B3D}"/>
              </a:ext>
            </a:extLst>
          </p:cNvPr>
          <p:cNvSpPr/>
          <p:nvPr/>
        </p:nvSpPr>
        <p:spPr>
          <a:xfrm>
            <a:off x="6061990" y="1775454"/>
            <a:ext cx="721214" cy="152924"/>
          </a:xfrm>
          <a:custGeom>
            <a:avLst/>
            <a:gdLst>
              <a:gd name="connsiteX0" fmla="*/ 78460 w 721214"/>
              <a:gd name="connsiteY0" fmla="*/ 59696 h 152924"/>
              <a:gd name="connsiteX1" fmla="*/ 443585 w 721214"/>
              <a:gd name="connsiteY1" fmla="*/ 12071 h 152924"/>
              <a:gd name="connsiteX2" fmla="*/ 542010 w 721214"/>
              <a:gd name="connsiteY2" fmla="*/ 18421 h 152924"/>
              <a:gd name="connsiteX3" fmla="*/ 526135 w 721214"/>
              <a:gd name="connsiteY3" fmla="*/ 8896 h 152924"/>
              <a:gd name="connsiteX4" fmla="*/ 719810 w 721214"/>
              <a:gd name="connsiteY4" fmla="*/ 151771 h 152924"/>
              <a:gd name="connsiteX5" fmla="*/ 608685 w 721214"/>
              <a:gd name="connsiteY5" fmla="*/ 72396 h 152924"/>
              <a:gd name="connsiteX6" fmla="*/ 516610 w 721214"/>
              <a:gd name="connsiteY6" fmla="*/ 2546 h 152924"/>
              <a:gd name="connsiteX7" fmla="*/ 434060 w 721214"/>
              <a:gd name="connsiteY7" fmla="*/ 15246 h 152924"/>
              <a:gd name="connsiteX8" fmla="*/ 503910 w 721214"/>
              <a:gd name="connsiteY8" fmla="*/ 15246 h 152924"/>
              <a:gd name="connsiteX9" fmla="*/ 2260 w 721214"/>
              <a:gd name="connsiteY9" fmla="*/ 85096 h 152924"/>
              <a:gd name="connsiteX10" fmla="*/ 310235 w 721214"/>
              <a:gd name="connsiteY10" fmla="*/ 37471 h 152924"/>
              <a:gd name="connsiteX11" fmla="*/ 78460 w 721214"/>
              <a:gd name="connsiteY11" fmla="*/ 59696 h 15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1214" h="152924">
                <a:moveTo>
                  <a:pt x="78460" y="59696"/>
                </a:moveTo>
                <a:cubicBezTo>
                  <a:pt x="100685" y="55463"/>
                  <a:pt x="366327" y="18950"/>
                  <a:pt x="443585" y="12071"/>
                </a:cubicBezTo>
                <a:cubicBezTo>
                  <a:pt x="520843" y="5192"/>
                  <a:pt x="542010" y="18421"/>
                  <a:pt x="542010" y="18421"/>
                </a:cubicBezTo>
                <a:cubicBezTo>
                  <a:pt x="555768" y="17892"/>
                  <a:pt x="496502" y="-13329"/>
                  <a:pt x="526135" y="8896"/>
                </a:cubicBezTo>
                <a:cubicBezTo>
                  <a:pt x="555768" y="31121"/>
                  <a:pt x="706052" y="141188"/>
                  <a:pt x="719810" y="151771"/>
                </a:cubicBezTo>
                <a:cubicBezTo>
                  <a:pt x="733568" y="162354"/>
                  <a:pt x="642552" y="97267"/>
                  <a:pt x="608685" y="72396"/>
                </a:cubicBezTo>
                <a:cubicBezTo>
                  <a:pt x="574818" y="47525"/>
                  <a:pt x="545714" y="12071"/>
                  <a:pt x="516610" y="2546"/>
                </a:cubicBezTo>
                <a:cubicBezTo>
                  <a:pt x="487506" y="-6979"/>
                  <a:pt x="436177" y="13129"/>
                  <a:pt x="434060" y="15246"/>
                </a:cubicBezTo>
                <a:cubicBezTo>
                  <a:pt x="431943" y="17363"/>
                  <a:pt x="575877" y="3604"/>
                  <a:pt x="503910" y="15246"/>
                </a:cubicBezTo>
                <a:cubicBezTo>
                  <a:pt x="431943" y="26888"/>
                  <a:pt x="34539" y="81392"/>
                  <a:pt x="2260" y="85096"/>
                </a:cubicBezTo>
                <a:cubicBezTo>
                  <a:pt x="-30019" y="88800"/>
                  <a:pt x="293831" y="42234"/>
                  <a:pt x="310235" y="37471"/>
                </a:cubicBezTo>
                <a:cubicBezTo>
                  <a:pt x="326639" y="32708"/>
                  <a:pt x="56235" y="63929"/>
                  <a:pt x="78460" y="596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5" name="フリーフォーム 344">
            <a:extLst>
              <a:ext uri="{FF2B5EF4-FFF2-40B4-BE49-F238E27FC236}">
                <a16:creationId xmlns:a16="http://schemas.microsoft.com/office/drawing/2014/main" id="{1F2ADAA7-16AA-B34C-AE3C-ECD997CFBAD3}"/>
              </a:ext>
            </a:extLst>
          </p:cNvPr>
          <p:cNvSpPr/>
          <p:nvPr/>
        </p:nvSpPr>
        <p:spPr>
          <a:xfrm>
            <a:off x="6346825" y="1863266"/>
            <a:ext cx="549275" cy="133809"/>
          </a:xfrm>
          <a:custGeom>
            <a:avLst/>
            <a:gdLst>
              <a:gd name="connsiteX0" fmla="*/ 0 w 549275"/>
              <a:gd name="connsiteY0" fmla="*/ 70309 h 133809"/>
              <a:gd name="connsiteX1" fmla="*/ 301625 w 549275"/>
              <a:gd name="connsiteY1" fmla="*/ 73484 h 133809"/>
              <a:gd name="connsiteX2" fmla="*/ 549275 w 549275"/>
              <a:gd name="connsiteY2" fmla="*/ 133809 h 133809"/>
              <a:gd name="connsiteX3" fmla="*/ 473075 w 549275"/>
              <a:gd name="connsiteY3" fmla="*/ 114759 h 133809"/>
              <a:gd name="connsiteX4" fmla="*/ 438150 w 549275"/>
              <a:gd name="connsiteY4" fmla="*/ 105234 h 133809"/>
              <a:gd name="connsiteX5" fmla="*/ 212725 w 549275"/>
              <a:gd name="connsiteY5" fmla="*/ 459 h 133809"/>
              <a:gd name="connsiteX6" fmla="*/ 349250 w 549275"/>
              <a:gd name="connsiteY6" fmla="*/ 67134 h 133809"/>
              <a:gd name="connsiteX7" fmla="*/ 288925 w 549275"/>
              <a:gd name="connsiteY7" fmla="*/ 70309 h 133809"/>
              <a:gd name="connsiteX8" fmla="*/ 79375 w 549275"/>
              <a:gd name="connsiteY8" fmla="*/ 9984 h 133809"/>
              <a:gd name="connsiteX9" fmla="*/ 276225 w 549275"/>
              <a:gd name="connsiteY9" fmla="*/ 63959 h 133809"/>
              <a:gd name="connsiteX10" fmla="*/ 222250 w 549275"/>
              <a:gd name="connsiteY10" fmla="*/ 67134 h 133809"/>
              <a:gd name="connsiteX11" fmla="*/ 0 w 549275"/>
              <a:gd name="connsiteY11" fmla="*/ 70309 h 13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9275" h="133809">
                <a:moveTo>
                  <a:pt x="0" y="70309"/>
                </a:moveTo>
                <a:cubicBezTo>
                  <a:pt x="105039" y="66605"/>
                  <a:pt x="210079" y="62901"/>
                  <a:pt x="301625" y="73484"/>
                </a:cubicBezTo>
                <a:cubicBezTo>
                  <a:pt x="393171" y="84067"/>
                  <a:pt x="549275" y="133809"/>
                  <a:pt x="549275" y="133809"/>
                </a:cubicBezTo>
                <a:lnTo>
                  <a:pt x="473075" y="114759"/>
                </a:lnTo>
                <a:cubicBezTo>
                  <a:pt x="454554" y="109996"/>
                  <a:pt x="481542" y="124284"/>
                  <a:pt x="438150" y="105234"/>
                </a:cubicBezTo>
                <a:cubicBezTo>
                  <a:pt x="394758" y="86184"/>
                  <a:pt x="227542" y="6809"/>
                  <a:pt x="212725" y="459"/>
                </a:cubicBezTo>
                <a:cubicBezTo>
                  <a:pt x="197908" y="-5891"/>
                  <a:pt x="336550" y="55492"/>
                  <a:pt x="349250" y="67134"/>
                </a:cubicBezTo>
                <a:cubicBezTo>
                  <a:pt x="361950" y="78776"/>
                  <a:pt x="333904" y="79834"/>
                  <a:pt x="288925" y="70309"/>
                </a:cubicBezTo>
                <a:cubicBezTo>
                  <a:pt x="243946" y="60784"/>
                  <a:pt x="81492" y="11042"/>
                  <a:pt x="79375" y="9984"/>
                </a:cubicBezTo>
                <a:cubicBezTo>
                  <a:pt x="77258" y="8926"/>
                  <a:pt x="252413" y="54434"/>
                  <a:pt x="276225" y="63959"/>
                </a:cubicBezTo>
                <a:cubicBezTo>
                  <a:pt x="300038" y="73484"/>
                  <a:pt x="222250" y="67134"/>
                  <a:pt x="222250" y="67134"/>
                </a:cubicBezTo>
                <a:lnTo>
                  <a:pt x="0" y="7030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6" name="フリーフォーム 345">
            <a:extLst>
              <a:ext uri="{FF2B5EF4-FFF2-40B4-BE49-F238E27FC236}">
                <a16:creationId xmlns:a16="http://schemas.microsoft.com/office/drawing/2014/main" id="{DF7EDB31-C9E9-680B-7B5C-9B11869255E9}"/>
              </a:ext>
            </a:extLst>
          </p:cNvPr>
          <p:cNvSpPr/>
          <p:nvPr/>
        </p:nvSpPr>
        <p:spPr>
          <a:xfrm>
            <a:off x="6148271" y="1783079"/>
            <a:ext cx="262909" cy="208140"/>
          </a:xfrm>
          <a:custGeom>
            <a:avLst/>
            <a:gdLst>
              <a:gd name="connsiteX0" fmla="*/ 1704 w 262909"/>
              <a:gd name="connsiteY0" fmla="*/ 1271 h 208140"/>
              <a:gd name="connsiteX1" fmla="*/ 249354 w 262909"/>
              <a:gd name="connsiteY1" fmla="*/ 194946 h 208140"/>
              <a:gd name="connsiteX2" fmla="*/ 217604 w 262909"/>
              <a:gd name="connsiteY2" fmla="*/ 182246 h 208140"/>
              <a:gd name="connsiteX3" fmla="*/ 109654 w 262909"/>
              <a:gd name="connsiteY3" fmla="*/ 112396 h 208140"/>
              <a:gd name="connsiteX4" fmla="*/ 233479 w 262909"/>
              <a:gd name="connsiteY4" fmla="*/ 185421 h 208140"/>
              <a:gd name="connsiteX5" fmla="*/ 192204 w 262909"/>
              <a:gd name="connsiteY5" fmla="*/ 160021 h 208140"/>
              <a:gd name="connsiteX6" fmla="*/ 135054 w 262909"/>
              <a:gd name="connsiteY6" fmla="*/ 99696 h 208140"/>
              <a:gd name="connsiteX7" fmla="*/ 138229 w 262909"/>
              <a:gd name="connsiteY7" fmla="*/ 109221 h 208140"/>
              <a:gd name="connsiteX8" fmla="*/ 1704 w 262909"/>
              <a:gd name="connsiteY8" fmla="*/ 1271 h 20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909" h="208140">
                <a:moveTo>
                  <a:pt x="1704" y="1271"/>
                </a:moveTo>
                <a:cubicBezTo>
                  <a:pt x="20225" y="15558"/>
                  <a:pt x="249354" y="194946"/>
                  <a:pt x="249354" y="194946"/>
                </a:cubicBezTo>
                <a:cubicBezTo>
                  <a:pt x="285337" y="225109"/>
                  <a:pt x="240887" y="196004"/>
                  <a:pt x="217604" y="182246"/>
                </a:cubicBezTo>
                <a:cubicBezTo>
                  <a:pt x="194321" y="168488"/>
                  <a:pt x="107008" y="111867"/>
                  <a:pt x="109654" y="112396"/>
                </a:cubicBezTo>
                <a:cubicBezTo>
                  <a:pt x="112300" y="112925"/>
                  <a:pt x="219721" y="177484"/>
                  <a:pt x="233479" y="185421"/>
                </a:cubicBezTo>
                <a:cubicBezTo>
                  <a:pt x="247237" y="193359"/>
                  <a:pt x="208608" y="174309"/>
                  <a:pt x="192204" y="160021"/>
                </a:cubicBezTo>
                <a:cubicBezTo>
                  <a:pt x="175800" y="145733"/>
                  <a:pt x="135054" y="99696"/>
                  <a:pt x="135054" y="99696"/>
                </a:cubicBezTo>
                <a:cubicBezTo>
                  <a:pt x="126058" y="91229"/>
                  <a:pt x="155162" y="120863"/>
                  <a:pt x="138229" y="109221"/>
                </a:cubicBezTo>
                <a:cubicBezTo>
                  <a:pt x="121296" y="97579"/>
                  <a:pt x="-16817" y="-13016"/>
                  <a:pt x="1704" y="127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8" name="フリーフォーム 347">
            <a:extLst>
              <a:ext uri="{FF2B5EF4-FFF2-40B4-BE49-F238E27FC236}">
                <a16:creationId xmlns:a16="http://schemas.microsoft.com/office/drawing/2014/main" id="{24BDF04A-8D66-66F1-8613-4C293B51C5C2}"/>
              </a:ext>
            </a:extLst>
          </p:cNvPr>
          <p:cNvSpPr/>
          <p:nvPr/>
        </p:nvSpPr>
        <p:spPr>
          <a:xfrm>
            <a:off x="6063710" y="1790297"/>
            <a:ext cx="290831" cy="172249"/>
          </a:xfrm>
          <a:custGeom>
            <a:avLst/>
            <a:gdLst>
              <a:gd name="connsiteX0" fmla="*/ 540 w 290831"/>
              <a:gd name="connsiteY0" fmla="*/ 403 h 172249"/>
              <a:gd name="connsiteX1" fmla="*/ 276765 w 290831"/>
              <a:gd name="connsiteY1" fmla="*/ 165503 h 172249"/>
              <a:gd name="connsiteX2" fmla="*/ 238665 w 290831"/>
              <a:gd name="connsiteY2" fmla="*/ 136928 h 172249"/>
              <a:gd name="connsiteX3" fmla="*/ 137065 w 290831"/>
              <a:gd name="connsiteY3" fmla="*/ 105178 h 172249"/>
              <a:gd name="connsiteX4" fmla="*/ 203740 w 290831"/>
              <a:gd name="connsiteY4" fmla="*/ 117878 h 172249"/>
              <a:gd name="connsiteX5" fmla="*/ 540 w 290831"/>
              <a:gd name="connsiteY5" fmla="*/ 403 h 1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0831" h="172249">
                <a:moveTo>
                  <a:pt x="540" y="403"/>
                </a:moveTo>
                <a:cubicBezTo>
                  <a:pt x="12711" y="8340"/>
                  <a:pt x="237078" y="142749"/>
                  <a:pt x="276765" y="165503"/>
                </a:cubicBezTo>
                <a:cubicBezTo>
                  <a:pt x="316452" y="188257"/>
                  <a:pt x="261948" y="146982"/>
                  <a:pt x="238665" y="136928"/>
                </a:cubicBezTo>
                <a:cubicBezTo>
                  <a:pt x="215382" y="126874"/>
                  <a:pt x="142886" y="108353"/>
                  <a:pt x="137065" y="105178"/>
                </a:cubicBezTo>
                <a:cubicBezTo>
                  <a:pt x="131244" y="102003"/>
                  <a:pt x="221732" y="131636"/>
                  <a:pt x="203740" y="117878"/>
                </a:cubicBezTo>
                <a:cubicBezTo>
                  <a:pt x="185748" y="104120"/>
                  <a:pt x="-11631" y="-7534"/>
                  <a:pt x="540" y="40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9" name="フリーフォーム 348">
            <a:extLst>
              <a:ext uri="{FF2B5EF4-FFF2-40B4-BE49-F238E27FC236}">
                <a16:creationId xmlns:a16="http://schemas.microsoft.com/office/drawing/2014/main" id="{3F8B6F7F-51FA-12A9-0E37-8EE19702C604}"/>
              </a:ext>
            </a:extLst>
          </p:cNvPr>
          <p:cNvSpPr/>
          <p:nvPr/>
        </p:nvSpPr>
        <p:spPr>
          <a:xfrm>
            <a:off x="6438774" y="1955368"/>
            <a:ext cx="702489" cy="290154"/>
          </a:xfrm>
          <a:custGeom>
            <a:avLst/>
            <a:gdLst>
              <a:gd name="connsiteX0" fmla="*/ 126 w 702489"/>
              <a:gd name="connsiteY0" fmla="*/ 32182 h 290154"/>
              <a:gd name="connsiteX1" fmla="*/ 247776 w 702489"/>
              <a:gd name="connsiteY1" fmla="*/ 25832 h 290154"/>
              <a:gd name="connsiteX2" fmla="*/ 476376 w 702489"/>
              <a:gd name="connsiteY2" fmla="*/ 105207 h 290154"/>
              <a:gd name="connsiteX3" fmla="*/ 463676 w 702489"/>
              <a:gd name="connsiteY3" fmla="*/ 82982 h 290154"/>
              <a:gd name="connsiteX4" fmla="*/ 536701 w 702489"/>
              <a:gd name="connsiteY4" fmla="*/ 133782 h 290154"/>
              <a:gd name="connsiteX5" fmla="*/ 533526 w 702489"/>
              <a:gd name="connsiteY5" fmla="*/ 95682 h 290154"/>
              <a:gd name="connsiteX6" fmla="*/ 701801 w 702489"/>
              <a:gd name="connsiteY6" fmla="*/ 289357 h 290154"/>
              <a:gd name="connsiteX7" fmla="*/ 460501 w 702489"/>
              <a:gd name="connsiteY7" fmla="*/ 9957 h 290154"/>
              <a:gd name="connsiteX8" fmla="*/ 549401 w 702489"/>
              <a:gd name="connsiteY8" fmla="*/ 136957 h 290154"/>
              <a:gd name="connsiteX9" fmla="*/ 489076 w 702489"/>
              <a:gd name="connsiteY9" fmla="*/ 111557 h 290154"/>
              <a:gd name="connsiteX10" fmla="*/ 311276 w 702489"/>
              <a:gd name="connsiteY10" fmla="*/ 19482 h 290154"/>
              <a:gd name="connsiteX11" fmla="*/ 320801 w 702489"/>
              <a:gd name="connsiteY11" fmla="*/ 44882 h 290154"/>
              <a:gd name="connsiteX12" fmla="*/ 241426 w 702489"/>
              <a:gd name="connsiteY12" fmla="*/ 432 h 290154"/>
              <a:gd name="connsiteX13" fmla="*/ 276351 w 702489"/>
              <a:gd name="connsiteY13" fmla="*/ 22657 h 290154"/>
              <a:gd name="connsiteX14" fmla="*/ 120776 w 702489"/>
              <a:gd name="connsiteY14" fmla="*/ 29007 h 290154"/>
              <a:gd name="connsiteX15" fmla="*/ 212851 w 702489"/>
              <a:gd name="connsiteY15" fmla="*/ 29007 h 290154"/>
              <a:gd name="connsiteX16" fmla="*/ 126 w 702489"/>
              <a:gd name="connsiteY16" fmla="*/ 32182 h 290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2489" h="290154">
                <a:moveTo>
                  <a:pt x="126" y="32182"/>
                </a:moveTo>
                <a:cubicBezTo>
                  <a:pt x="5947" y="31653"/>
                  <a:pt x="168401" y="13661"/>
                  <a:pt x="247776" y="25832"/>
                </a:cubicBezTo>
                <a:cubicBezTo>
                  <a:pt x="327151" y="38003"/>
                  <a:pt x="440393" y="95682"/>
                  <a:pt x="476376" y="105207"/>
                </a:cubicBezTo>
                <a:cubicBezTo>
                  <a:pt x="512359" y="114732"/>
                  <a:pt x="453622" y="78220"/>
                  <a:pt x="463676" y="82982"/>
                </a:cubicBezTo>
                <a:cubicBezTo>
                  <a:pt x="473730" y="87745"/>
                  <a:pt x="525059" y="131665"/>
                  <a:pt x="536701" y="133782"/>
                </a:cubicBezTo>
                <a:cubicBezTo>
                  <a:pt x="548343" y="135899"/>
                  <a:pt x="506009" y="69753"/>
                  <a:pt x="533526" y="95682"/>
                </a:cubicBezTo>
                <a:cubicBezTo>
                  <a:pt x="561043" y="121611"/>
                  <a:pt x="713972" y="303644"/>
                  <a:pt x="701801" y="289357"/>
                </a:cubicBezTo>
                <a:cubicBezTo>
                  <a:pt x="689630" y="275070"/>
                  <a:pt x="485901" y="35357"/>
                  <a:pt x="460501" y="9957"/>
                </a:cubicBezTo>
                <a:cubicBezTo>
                  <a:pt x="435101" y="-15443"/>
                  <a:pt x="544639" y="120024"/>
                  <a:pt x="549401" y="136957"/>
                </a:cubicBezTo>
                <a:cubicBezTo>
                  <a:pt x="554163" y="153890"/>
                  <a:pt x="528763" y="131136"/>
                  <a:pt x="489076" y="111557"/>
                </a:cubicBezTo>
                <a:cubicBezTo>
                  <a:pt x="449389" y="91978"/>
                  <a:pt x="339322" y="30594"/>
                  <a:pt x="311276" y="19482"/>
                </a:cubicBezTo>
                <a:cubicBezTo>
                  <a:pt x="283230" y="8369"/>
                  <a:pt x="332443" y="48057"/>
                  <a:pt x="320801" y="44882"/>
                </a:cubicBezTo>
                <a:cubicBezTo>
                  <a:pt x="309159" y="41707"/>
                  <a:pt x="248834" y="4136"/>
                  <a:pt x="241426" y="432"/>
                </a:cubicBezTo>
                <a:cubicBezTo>
                  <a:pt x="234018" y="-3272"/>
                  <a:pt x="296459" y="17895"/>
                  <a:pt x="276351" y="22657"/>
                </a:cubicBezTo>
                <a:cubicBezTo>
                  <a:pt x="256243" y="27419"/>
                  <a:pt x="131359" y="27949"/>
                  <a:pt x="120776" y="29007"/>
                </a:cubicBezTo>
                <a:cubicBezTo>
                  <a:pt x="110193" y="30065"/>
                  <a:pt x="234018" y="25303"/>
                  <a:pt x="212851" y="29007"/>
                </a:cubicBezTo>
                <a:cubicBezTo>
                  <a:pt x="191684" y="32711"/>
                  <a:pt x="-5695" y="32711"/>
                  <a:pt x="126" y="321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0" name="フリーフォーム 349">
            <a:extLst>
              <a:ext uri="{FF2B5EF4-FFF2-40B4-BE49-F238E27FC236}">
                <a16:creationId xmlns:a16="http://schemas.microsoft.com/office/drawing/2014/main" id="{B73C85FC-D5E0-6DC9-00FE-FFA88A5AFF26}"/>
              </a:ext>
            </a:extLst>
          </p:cNvPr>
          <p:cNvSpPr/>
          <p:nvPr/>
        </p:nvSpPr>
        <p:spPr>
          <a:xfrm>
            <a:off x="6355310" y="1888348"/>
            <a:ext cx="223195" cy="197667"/>
          </a:xfrm>
          <a:custGeom>
            <a:avLst/>
            <a:gdLst>
              <a:gd name="connsiteX0" fmla="*/ 1040 w 223195"/>
              <a:gd name="connsiteY0" fmla="*/ 777 h 197667"/>
              <a:gd name="connsiteX1" fmla="*/ 210590 w 223195"/>
              <a:gd name="connsiteY1" fmla="*/ 191277 h 197667"/>
              <a:gd name="connsiteX2" fmla="*/ 201065 w 223195"/>
              <a:gd name="connsiteY2" fmla="*/ 156352 h 197667"/>
              <a:gd name="connsiteX3" fmla="*/ 213765 w 223195"/>
              <a:gd name="connsiteY3" fmla="*/ 194452 h 197667"/>
              <a:gd name="connsiteX4" fmla="*/ 140740 w 223195"/>
              <a:gd name="connsiteY4" fmla="*/ 124602 h 197667"/>
              <a:gd name="connsiteX5" fmla="*/ 166140 w 223195"/>
              <a:gd name="connsiteY5" fmla="*/ 159527 h 197667"/>
              <a:gd name="connsiteX6" fmla="*/ 32790 w 223195"/>
              <a:gd name="connsiteY6" fmla="*/ 76977 h 197667"/>
              <a:gd name="connsiteX7" fmla="*/ 124865 w 223195"/>
              <a:gd name="connsiteY7" fmla="*/ 121427 h 197667"/>
              <a:gd name="connsiteX8" fmla="*/ 1040 w 223195"/>
              <a:gd name="connsiteY8" fmla="*/ 777 h 197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195" h="197667">
                <a:moveTo>
                  <a:pt x="1040" y="777"/>
                </a:moveTo>
                <a:cubicBezTo>
                  <a:pt x="15327" y="12419"/>
                  <a:pt x="177253" y="165348"/>
                  <a:pt x="210590" y="191277"/>
                </a:cubicBezTo>
                <a:cubicBezTo>
                  <a:pt x="243927" y="217206"/>
                  <a:pt x="200536" y="155823"/>
                  <a:pt x="201065" y="156352"/>
                </a:cubicBezTo>
                <a:cubicBezTo>
                  <a:pt x="201594" y="156881"/>
                  <a:pt x="223819" y="199744"/>
                  <a:pt x="213765" y="194452"/>
                </a:cubicBezTo>
                <a:cubicBezTo>
                  <a:pt x="203711" y="189160"/>
                  <a:pt x="148677" y="130423"/>
                  <a:pt x="140740" y="124602"/>
                </a:cubicBezTo>
                <a:cubicBezTo>
                  <a:pt x="132803" y="118781"/>
                  <a:pt x="184132" y="167465"/>
                  <a:pt x="166140" y="159527"/>
                </a:cubicBezTo>
                <a:cubicBezTo>
                  <a:pt x="148148" y="151590"/>
                  <a:pt x="39669" y="83327"/>
                  <a:pt x="32790" y="76977"/>
                </a:cubicBezTo>
                <a:cubicBezTo>
                  <a:pt x="25911" y="70627"/>
                  <a:pt x="125394" y="130952"/>
                  <a:pt x="124865" y="121427"/>
                </a:cubicBezTo>
                <a:cubicBezTo>
                  <a:pt x="124336" y="111902"/>
                  <a:pt x="-13247" y="-10865"/>
                  <a:pt x="1040" y="7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1" name="フリーフォーム 350">
            <a:extLst>
              <a:ext uri="{FF2B5EF4-FFF2-40B4-BE49-F238E27FC236}">
                <a16:creationId xmlns:a16="http://schemas.microsoft.com/office/drawing/2014/main" id="{945BD9CB-DD08-422B-8D12-2CE6BB30D9B0}"/>
              </a:ext>
            </a:extLst>
          </p:cNvPr>
          <p:cNvSpPr/>
          <p:nvPr/>
        </p:nvSpPr>
        <p:spPr>
          <a:xfrm>
            <a:off x="6530797" y="1996942"/>
            <a:ext cx="376183" cy="348503"/>
          </a:xfrm>
          <a:custGeom>
            <a:avLst/>
            <a:gdLst>
              <a:gd name="connsiteX0" fmla="*/ 178 w 376183"/>
              <a:gd name="connsiteY0" fmla="*/ 133 h 348503"/>
              <a:gd name="connsiteX1" fmla="*/ 152578 w 376183"/>
              <a:gd name="connsiteY1" fmla="*/ 162058 h 348503"/>
              <a:gd name="connsiteX2" fmla="*/ 152578 w 376183"/>
              <a:gd name="connsiteY2" fmla="*/ 136658 h 348503"/>
              <a:gd name="connsiteX3" fmla="*/ 251003 w 376183"/>
              <a:gd name="connsiteY3" fmla="*/ 250958 h 348503"/>
              <a:gd name="connsiteX4" fmla="*/ 228778 w 376183"/>
              <a:gd name="connsiteY4" fmla="*/ 206508 h 348503"/>
              <a:gd name="connsiteX5" fmla="*/ 371653 w 376183"/>
              <a:gd name="connsiteY5" fmla="*/ 343033 h 348503"/>
              <a:gd name="connsiteX6" fmla="*/ 327203 w 376183"/>
              <a:gd name="connsiteY6" fmla="*/ 308108 h 348503"/>
              <a:gd name="connsiteX7" fmla="*/ 193853 w 376183"/>
              <a:gd name="connsiteY7" fmla="*/ 184283 h 348503"/>
              <a:gd name="connsiteX8" fmla="*/ 197028 w 376183"/>
              <a:gd name="connsiteY8" fmla="*/ 187458 h 348503"/>
              <a:gd name="connsiteX9" fmla="*/ 114478 w 376183"/>
              <a:gd name="connsiteY9" fmla="*/ 76333 h 348503"/>
              <a:gd name="connsiteX10" fmla="*/ 143053 w 376183"/>
              <a:gd name="connsiteY10" fmla="*/ 149358 h 348503"/>
              <a:gd name="connsiteX11" fmla="*/ 104953 w 376183"/>
              <a:gd name="connsiteY11" fmla="*/ 108083 h 348503"/>
              <a:gd name="connsiteX12" fmla="*/ 120828 w 376183"/>
              <a:gd name="connsiteY12" fmla="*/ 133483 h 348503"/>
              <a:gd name="connsiteX13" fmla="*/ 178 w 376183"/>
              <a:gd name="connsiteY13" fmla="*/ 133 h 348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6183" h="348503">
                <a:moveTo>
                  <a:pt x="178" y="133"/>
                </a:moveTo>
                <a:cubicBezTo>
                  <a:pt x="5470" y="4896"/>
                  <a:pt x="127178" y="139304"/>
                  <a:pt x="152578" y="162058"/>
                </a:cubicBezTo>
                <a:cubicBezTo>
                  <a:pt x="177978" y="184812"/>
                  <a:pt x="136174" y="121841"/>
                  <a:pt x="152578" y="136658"/>
                </a:cubicBezTo>
                <a:cubicBezTo>
                  <a:pt x="168982" y="151475"/>
                  <a:pt x="238303" y="239316"/>
                  <a:pt x="251003" y="250958"/>
                </a:cubicBezTo>
                <a:cubicBezTo>
                  <a:pt x="263703" y="262600"/>
                  <a:pt x="208670" y="191162"/>
                  <a:pt x="228778" y="206508"/>
                </a:cubicBezTo>
                <a:cubicBezTo>
                  <a:pt x="248886" y="221854"/>
                  <a:pt x="355249" y="326100"/>
                  <a:pt x="371653" y="343033"/>
                </a:cubicBezTo>
                <a:cubicBezTo>
                  <a:pt x="388057" y="359966"/>
                  <a:pt x="356836" y="334566"/>
                  <a:pt x="327203" y="308108"/>
                </a:cubicBezTo>
                <a:cubicBezTo>
                  <a:pt x="297570" y="281650"/>
                  <a:pt x="193853" y="184283"/>
                  <a:pt x="193853" y="184283"/>
                </a:cubicBezTo>
                <a:cubicBezTo>
                  <a:pt x="172157" y="164175"/>
                  <a:pt x="210257" y="205450"/>
                  <a:pt x="197028" y="187458"/>
                </a:cubicBezTo>
                <a:cubicBezTo>
                  <a:pt x="183799" y="169466"/>
                  <a:pt x="123474" y="82683"/>
                  <a:pt x="114478" y="76333"/>
                </a:cubicBezTo>
                <a:cubicBezTo>
                  <a:pt x="105482" y="69983"/>
                  <a:pt x="144640" y="144066"/>
                  <a:pt x="143053" y="149358"/>
                </a:cubicBezTo>
                <a:cubicBezTo>
                  <a:pt x="141466" y="154650"/>
                  <a:pt x="108657" y="110729"/>
                  <a:pt x="104953" y="108083"/>
                </a:cubicBezTo>
                <a:cubicBezTo>
                  <a:pt x="101249" y="105437"/>
                  <a:pt x="132999" y="147770"/>
                  <a:pt x="120828" y="133483"/>
                </a:cubicBezTo>
                <a:cubicBezTo>
                  <a:pt x="108657" y="119196"/>
                  <a:pt x="-5114" y="-4630"/>
                  <a:pt x="178" y="1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2" name="フリーフォーム 351">
            <a:extLst>
              <a:ext uri="{FF2B5EF4-FFF2-40B4-BE49-F238E27FC236}">
                <a16:creationId xmlns:a16="http://schemas.microsoft.com/office/drawing/2014/main" id="{3A4A6955-E518-F632-3449-54DB4960DBB6}"/>
              </a:ext>
            </a:extLst>
          </p:cNvPr>
          <p:cNvSpPr/>
          <p:nvPr/>
        </p:nvSpPr>
        <p:spPr>
          <a:xfrm>
            <a:off x="6495761" y="1906160"/>
            <a:ext cx="744289" cy="485625"/>
          </a:xfrm>
          <a:custGeom>
            <a:avLst/>
            <a:gdLst>
              <a:gd name="connsiteX0" fmla="*/ 3464 w 744289"/>
              <a:gd name="connsiteY0" fmla="*/ 2015 h 485625"/>
              <a:gd name="connsiteX1" fmla="*/ 590839 w 744289"/>
              <a:gd name="connsiteY1" fmla="*/ 322690 h 485625"/>
              <a:gd name="connsiteX2" fmla="*/ 571789 w 744289"/>
              <a:gd name="connsiteY2" fmla="*/ 290940 h 485625"/>
              <a:gd name="connsiteX3" fmla="*/ 740064 w 744289"/>
              <a:gd name="connsiteY3" fmla="*/ 481440 h 485625"/>
              <a:gd name="connsiteX4" fmla="*/ 676564 w 744289"/>
              <a:gd name="connsiteY4" fmla="*/ 398890 h 485625"/>
              <a:gd name="connsiteX5" fmla="*/ 492414 w 744289"/>
              <a:gd name="connsiteY5" fmla="*/ 132190 h 485625"/>
              <a:gd name="connsiteX6" fmla="*/ 609889 w 744289"/>
              <a:gd name="connsiteY6" fmla="*/ 303640 h 485625"/>
              <a:gd name="connsiteX7" fmla="*/ 578139 w 744289"/>
              <a:gd name="connsiteY7" fmla="*/ 303640 h 485625"/>
              <a:gd name="connsiteX8" fmla="*/ 390814 w 744289"/>
              <a:gd name="connsiteY8" fmla="*/ 214740 h 485625"/>
              <a:gd name="connsiteX9" fmla="*/ 428914 w 744289"/>
              <a:gd name="connsiteY9" fmla="*/ 243315 h 485625"/>
              <a:gd name="connsiteX10" fmla="*/ 209839 w 744289"/>
              <a:gd name="connsiteY10" fmla="*/ 132190 h 485625"/>
              <a:gd name="connsiteX11" fmla="*/ 340014 w 744289"/>
              <a:gd name="connsiteY11" fmla="*/ 182990 h 485625"/>
              <a:gd name="connsiteX12" fmla="*/ 3464 w 744289"/>
              <a:gd name="connsiteY12" fmla="*/ 2015 h 48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44289" h="485625">
                <a:moveTo>
                  <a:pt x="3464" y="2015"/>
                </a:moveTo>
                <a:cubicBezTo>
                  <a:pt x="45268" y="25298"/>
                  <a:pt x="496118" y="274536"/>
                  <a:pt x="590839" y="322690"/>
                </a:cubicBezTo>
                <a:cubicBezTo>
                  <a:pt x="685560" y="370844"/>
                  <a:pt x="546918" y="264482"/>
                  <a:pt x="571789" y="290940"/>
                </a:cubicBezTo>
                <a:cubicBezTo>
                  <a:pt x="596660" y="317398"/>
                  <a:pt x="722602" y="463448"/>
                  <a:pt x="740064" y="481440"/>
                </a:cubicBezTo>
                <a:cubicBezTo>
                  <a:pt x="757526" y="499432"/>
                  <a:pt x="717839" y="457098"/>
                  <a:pt x="676564" y="398890"/>
                </a:cubicBezTo>
                <a:cubicBezTo>
                  <a:pt x="635289" y="340682"/>
                  <a:pt x="503527" y="148065"/>
                  <a:pt x="492414" y="132190"/>
                </a:cubicBezTo>
                <a:cubicBezTo>
                  <a:pt x="481302" y="116315"/>
                  <a:pt x="595602" y="275065"/>
                  <a:pt x="609889" y="303640"/>
                </a:cubicBezTo>
                <a:cubicBezTo>
                  <a:pt x="624176" y="332215"/>
                  <a:pt x="614651" y="318457"/>
                  <a:pt x="578139" y="303640"/>
                </a:cubicBezTo>
                <a:cubicBezTo>
                  <a:pt x="541627" y="288823"/>
                  <a:pt x="415685" y="224794"/>
                  <a:pt x="390814" y="214740"/>
                </a:cubicBezTo>
                <a:cubicBezTo>
                  <a:pt x="365943" y="204686"/>
                  <a:pt x="459076" y="257073"/>
                  <a:pt x="428914" y="243315"/>
                </a:cubicBezTo>
                <a:cubicBezTo>
                  <a:pt x="398752" y="229557"/>
                  <a:pt x="224656" y="142244"/>
                  <a:pt x="209839" y="132190"/>
                </a:cubicBezTo>
                <a:cubicBezTo>
                  <a:pt x="195022" y="122136"/>
                  <a:pt x="368589" y="201511"/>
                  <a:pt x="340014" y="182990"/>
                </a:cubicBezTo>
                <a:cubicBezTo>
                  <a:pt x="311439" y="164469"/>
                  <a:pt x="-38340" y="-21268"/>
                  <a:pt x="3464" y="20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3" name="フリーフォーム 352">
            <a:extLst>
              <a:ext uri="{FF2B5EF4-FFF2-40B4-BE49-F238E27FC236}">
                <a16:creationId xmlns:a16="http://schemas.microsoft.com/office/drawing/2014/main" id="{ECAC691F-A448-68EA-0D7B-8A480D109F7A}"/>
              </a:ext>
            </a:extLst>
          </p:cNvPr>
          <p:cNvSpPr/>
          <p:nvPr/>
        </p:nvSpPr>
        <p:spPr>
          <a:xfrm>
            <a:off x="6799656" y="2141989"/>
            <a:ext cx="367730" cy="559009"/>
          </a:xfrm>
          <a:custGeom>
            <a:avLst/>
            <a:gdLst>
              <a:gd name="connsiteX0" fmla="*/ 1194 w 367730"/>
              <a:gd name="connsiteY0" fmla="*/ 1136 h 559009"/>
              <a:gd name="connsiteX1" fmla="*/ 217094 w 367730"/>
              <a:gd name="connsiteY1" fmla="*/ 353561 h 559009"/>
              <a:gd name="connsiteX2" fmla="*/ 220269 w 367730"/>
              <a:gd name="connsiteY2" fmla="*/ 290061 h 559009"/>
              <a:gd name="connsiteX3" fmla="*/ 366319 w 367730"/>
              <a:gd name="connsiteY3" fmla="*/ 556761 h 559009"/>
              <a:gd name="connsiteX4" fmla="*/ 290119 w 367730"/>
              <a:gd name="connsiteY4" fmla="*/ 410711 h 559009"/>
              <a:gd name="connsiteX5" fmla="*/ 220269 w 367730"/>
              <a:gd name="connsiteY5" fmla="*/ 280536 h 559009"/>
              <a:gd name="connsiteX6" fmla="*/ 223444 w 367730"/>
              <a:gd name="connsiteY6" fmla="*/ 337686 h 559009"/>
              <a:gd name="connsiteX7" fmla="*/ 153594 w 367730"/>
              <a:gd name="connsiteY7" fmla="*/ 258311 h 559009"/>
              <a:gd name="connsiteX8" fmla="*/ 153594 w 367730"/>
              <a:gd name="connsiteY8" fmla="*/ 280536 h 559009"/>
              <a:gd name="connsiteX9" fmla="*/ 29769 w 367730"/>
              <a:gd name="connsiteY9" fmla="*/ 118611 h 559009"/>
              <a:gd name="connsiteX10" fmla="*/ 125019 w 367730"/>
              <a:gd name="connsiteY10" fmla="*/ 236086 h 559009"/>
              <a:gd name="connsiteX11" fmla="*/ 1194 w 367730"/>
              <a:gd name="connsiteY11" fmla="*/ 1136 h 559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730" h="559009">
                <a:moveTo>
                  <a:pt x="1194" y="1136"/>
                </a:moveTo>
                <a:cubicBezTo>
                  <a:pt x="16540" y="20715"/>
                  <a:pt x="180582" y="305407"/>
                  <a:pt x="217094" y="353561"/>
                </a:cubicBezTo>
                <a:cubicBezTo>
                  <a:pt x="253606" y="401715"/>
                  <a:pt x="195398" y="256194"/>
                  <a:pt x="220269" y="290061"/>
                </a:cubicBezTo>
                <a:cubicBezTo>
                  <a:pt x="245140" y="323928"/>
                  <a:pt x="354677" y="536653"/>
                  <a:pt x="366319" y="556761"/>
                </a:cubicBezTo>
                <a:cubicBezTo>
                  <a:pt x="377961" y="576869"/>
                  <a:pt x="314461" y="456749"/>
                  <a:pt x="290119" y="410711"/>
                </a:cubicBezTo>
                <a:cubicBezTo>
                  <a:pt x="265777" y="364674"/>
                  <a:pt x="231382" y="292707"/>
                  <a:pt x="220269" y="280536"/>
                </a:cubicBezTo>
                <a:cubicBezTo>
                  <a:pt x="209156" y="268365"/>
                  <a:pt x="234556" y="341390"/>
                  <a:pt x="223444" y="337686"/>
                </a:cubicBezTo>
                <a:cubicBezTo>
                  <a:pt x="212332" y="333982"/>
                  <a:pt x="153594" y="258311"/>
                  <a:pt x="153594" y="258311"/>
                </a:cubicBezTo>
                <a:cubicBezTo>
                  <a:pt x="141952" y="248786"/>
                  <a:pt x="174231" y="303819"/>
                  <a:pt x="153594" y="280536"/>
                </a:cubicBezTo>
                <a:cubicBezTo>
                  <a:pt x="132957" y="257253"/>
                  <a:pt x="34532" y="126019"/>
                  <a:pt x="29769" y="118611"/>
                </a:cubicBezTo>
                <a:cubicBezTo>
                  <a:pt x="25007" y="111203"/>
                  <a:pt x="126606" y="250903"/>
                  <a:pt x="125019" y="236086"/>
                </a:cubicBezTo>
                <a:cubicBezTo>
                  <a:pt x="123432" y="221269"/>
                  <a:pt x="-14152" y="-18443"/>
                  <a:pt x="1194" y="11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4" name="フリーフォーム 353">
            <a:extLst>
              <a:ext uri="{FF2B5EF4-FFF2-40B4-BE49-F238E27FC236}">
                <a16:creationId xmlns:a16="http://schemas.microsoft.com/office/drawing/2014/main" id="{7793FAF0-FFE1-20C5-D694-4E3FC8E289A0}"/>
              </a:ext>
            </a:extLst>
          </p:cNvPr>
          <p:cNvSpPr/>
          <p:nvPr/>
        </p:nvSpPr>
        <p:spPr>
          <a:xfrm>
            <a:off x="7152999" y="2260306"/>
            <a:ext cx="425676" cy="765029"/>
          </a:xfrm>
          <a:custGeom>
            <a:avLst/>
            <a:gdLst>
              <a:gd name="connsiteX0" fmla="*/ 276 w 425676"/>
              <a:gd name="connsiteY0" fmla="*/ 294 h 765029"/>
              <a:gd name="connsiteX1" fmla="*/ 152676 w 425676"/>
              <a:gd name="connsiteY1" fmla="*/ 270169 h 765029"/>
              <a:gd name="connsiteX2" fmla="*/ 146326 w 425676"/>
              <a:gd name="connsiteY2" fmla="*/ 235244 h 765029"/>
              <a:gd name="connsiteX3" fmla="*/ 225701 w 425676"/>
              <a:gd name="connsiteY3" fmla="*/ 479719 h 765029"/>
              <a:gd name="connsiteX4" fmla="*/ 213001 w 425676"/>
              <a:gd name="connsiteY4" fmla="*/ 419394 h 765029"/>
              <a:gd name="connsiteX5" fmla="*/ 305076 w 425676"/>
              <a:gd name="connsiteY5" fmla="*/ 562269 h 765029"/>
              <a:gd name="connsiteX6" fmla="*/ 295551 w 425676"/>
              <a:gd name="connsiteY6" fmla="*/ 514644 h 765029"/>
              <a:gd name="connsiteX7" fmla="*/ 416201 w 425676"/>
              <a:gd name="connsiteY7" fmla="*/ 752769 h 765029"/>
              <a:gd name="connsiteX8" fmla="*/ 403501 w 425676"/>
              <a:gd name="connsiteY8" fmla="*/ 705144 h 765029"/>
              <a:gd name="connsiteX9" fmla="*/ 289201 w 425676"/>
              <a:gd name="connsiteY9" fmla="*/ 486069 h 765029"/>
              <a:gd name="connsiteX10" fmla="*/ 324126 w 425676"/>
              <a:gd name="connsiteY10" fmla="*/ 578144 h 765029"/>
              <a:gd name="connsiteX11" fmla="*/ 251101 w 425676"/>
              <a:gd name="connsiteY11" fmla="*/ 479719 h 765029"/>
              <a:gd name="connsiteX12" fmla="*/ 155851 w 425676"/>
              <a:gd name="connsiteY12" fmla="*/ 349544 h 765029"/>
              <a:gd name="connsiteX13" fmla="*/ 184426 w 425676"/>
              <a:gd name="connsiteY13" fmla="*/ 432094 h 765029"/>
              <a:gd name="connsiteX14" fmla="*/ 165376 w 425676"/>
              <a:gd name="connsiteY14" fmla="*/ 330494 h 765029"/>
              <a:gd name="connsiteX15" fmla="*/ 139976 w 425676"/>
              <a:gd name="connsiteY15" fmla="*/ 149519 h 765029"/>
              <a:gd name="connsiteX16" fmla="*/ 139976 w 425676"/>
              <a:gd name="connsiteY16" fmla="*/ 235244 h 765029"/>
              <a:gd name="connsiteX17" fmla="*/ 98701 w 425676"/>
              <a:gd name="connsiteY17" fmla="*/ 184444 h 765029"/>
              <a:gd name="connsiteX18" fmla="*/ 114576 w 425676"/>
              <a:gd name="connsiteY18" fmla="*/ 216194 h 765029"/>
              <a:gd name="connsiteX19" fmla="*/ 276 w 425676"/>
              <a:gd name="connsiteY19" fmla="*/ 294 h 76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5676" h="765029">
                <a:moveTo>
                  <a:pt x="276" y="294"/>
                </a:moveTo>
                <a:cubicBezTo>
                  <a:pt x="6626" y="9290"/>
                  <a:pt x="128334" y="231011"/>
                  <a:pt x="152676" y="270169"/>
                </a:cubicBezTo>
                <a:cubicBezTo>
                  <a:pt x="177018" y="309327"/>
                  <a:pt x="134155" y="200319"/>
                  <a:pt x="146326" y="235244"/>
                </a:cubicBezTo>
                <a:cubicBezTo>
                  <a:pt x="158497" y="270169"/>
                  <a:pt x="214589" y="449027"/>
                  <a:pt x="225701" y="479719"/>
                </a:cubicBezTo>
                <a:cubicBezTo>
                  <a:pt x="236814" y="510411"/>
                  <a:pt x="199772" y="405636"/>
                  <a:pt x="213001" y="419394"/>
                </a:cubicBezTo>
                <a:cubicBezTo>
                  <a:pt x="226230" y="433152"/>
                  <a:pt x="291318" y="546394"/>
                  <a:pt x="305076" y="562269"/>
                </a:cubicBezTo>
                <a:cubicBezTo>
                  <a:pt x="318834" y="578144"/>
                  <a:pt x="277030" y="482894"/>
                  <a:pt x="295551" y="514644"/>
                </a:cubicBezTo>
                <a:cubicBezTo>
                  <a:pt x="314072" y="546394"/>
                  <a:pt x="398209" y="721019"/>
                  <a:pt x="416201" y="752769"/>
                </a:cubicBezTo>
                <a:cubicBezTo>
                  <a:pt x="434193" y="784519"/>
                  <a:pt x="424668" y="749594"/>
                  <a:pt x="403501" y="705144"/>
                </a:cubicBezTo>
                <a:cubicBezTo>
                  <a:pt x="382334" y="660694"/>
                  <a:pt x="302430" y="507236"/>
                  <a:pt x="289201" y="486069"/>
                </a:cubicBezTo>
                <a:cubicBezTo>
                  <a:pt x="275972" y="464902"/>
                  <a:pt x="330476" y="579202"/>
                  <a:pt x="324126" y="578144"/>
                </a:cubicBezTo>
                <a:cubicBezTo>
                  <a:pt x="317776" y="577086"/>
                  <a:pt x="251101" y="479719"/>
                  <a:pt x="251101" y="479719"/>
                </a:cubicBezTo>
                <a:cubicBezTo>
                  <a:pt x="223055" y="441619"/>
                  <a:pt x="166964" y="357482"/>
                  <a:pt x="155851" y="349544"/>
                </a:cubicBezTo>
                <a:cubicBezTo>
                  <a:pt x="144739" y="341607"/>
                  <a:pt x="182839" y="435269"/>
                  <a:pt x="184426" y="432094"/>
                </a:cubicBezTo>
                <a:cubicBezTo>
                  <a:pt x="186013" y="428919"/>
                  <a:pt x="172784" y="377590"/>
                  <a:pt x="165376" y="330494"/>
                </a:cubicBezTo>
                <a:cubicBezTo>
                  <a:pt x="157968" y="283398"/>
                  <a:pt x="144209" y="165394"/>
                  <a:pt x="139976" y="149519"/>
                </a:cubicBezTo>
                <a:cubicBezTo>
                  <a:pt x="135743" y="133644"/>
                  <a:pt x="146855" y="229423"/>
                  <a:pt x="139976" y="235244"/>
                </a:cubicBezTo>
                <a:cubicBezTo>
                  <a:pt x="133097" y="241065"/>
                  <a:pt x="102934" y="187619"/>
                  <a:pt x="98701" y="184444"/>
                </a:cubicBezTo>
                <a:cubicBezTo>
                  <a:pt x="94468" y="181269"/>
                  <a:pt x="130451" y="241065"/>
                  <a:pt x="114576" y="216194"/>
                </a:cubicBezTo>
                <a:cubicBezTo>
                  <a:pt x="98701" y="191323"/>
                  <a:pt x="-6074" y="-8702"/>
                  <a:pt x="276" y="2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5" name="フリーフォーム 354">
            <a:extLst>
              <a:ext uri="{FF2B5EF4-FFF2-40B4-BE49-F238E27FC236}">
                <a16:creationId xmlns:a16="http://schemas.microsoft.com/office/drawing/2014/main" id="{523CADB2-9C88-B8EC-F7CF-3A1333FE12FB}"/>
              </a:ext>
            </a:extLst>
          </p:cNvPr>
          <p:cNvSpPr/>
          <p:nvPr/>
        </p:nvSpPr>
        <p:spPr>
          <a:xfrm>
            <a:off x="6848460" y="2037014"/>
            <a:ext cx="311203" cy="617353"/>
          </a:xfrm>
          <a:custGeom>
            <a:avLst/>
            <a:gdLst>
              <a:gd name="connsiteX0" fmla="*/ 12715 w 311203"/>
              <a:gd name="connsiteY0" fmla="*/ 1336 h 617353"/>
              <a:gd name="connsiteX1" fmla="*/ 158765 w 311203"/>
              <a:gd name="connsiteY1" fmla="*/ 350586 h 617353"/>
              <a:gd name="connsiteX2" fmla="*/ 155590 w 311203"/>
              <a:gd name="connsiteY2" fmla="*/ 328361 h 617353"/>
              <a:gd name="connsiteX3" fmla="*/ 311165 w 311203"/>
              <a:gd name="connsiteY3" fmla="*/ 617286 h 617353"/>
              <a:gd name="connsiteX4" fmla="*/ 139715 w 311203"/>
              <a:gd name="connsiteY4" fmla="*/ 299786 h 617353"/>
              <a:gd name="connsiteX5" fmla="*/ 146065 w 311203"/>
              <a:gd name="connsiteY5" fmla="*/ 331536 h 617353"/>
              <a:gd name="connsiteX6" fmla="*/ 15 w 311203"/>
              <a:gd name="connsiteY6" fmla="*/ 160086 h 617353"/>
              <a:gd name="connsiteX7" fmla="*/ 155590 w 311203"/>
              <a:gd name="connsiteY7" fmla="*/ 337886 h 617353"/>
              <a:gd name="connsiteX8" fmla="*/ 101615 w 311203"/>
              <a:gd name="connsiteY8" fmla="*/ 245811 h 617353"/>
              <a:gd name="connsiteX9" fmla="*/ 66690 w 311203"/>
              <a:gd name="connsiteY9" fmla="*/ 163261 h 617353"/>
              <a:gd name="connsiteX10" fmla="*/ 98440 w 311203"/>
              <a:gd name="connsiteY10" fmla="*/ 226761 h 617353"/>
              <a:gd name="connsiteX11" fmla="*/ 12715 w 311203"/>
              <a:gd name="connsiteY11" fmla="*/ 1336 h 617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1203" h="617353">
                <a:moveTo>
                  <a:pt x="12715" y="1336"/>
                </a:moveTo>
                <a:cubicBezTo>
                  <a:pt x="22769" y="21974"/>
                  <a:pt x="134953" y="296082"/>
                  <a:pt x="158765" y="350586"/>
                </a:cubicBezTo>
                <a:cubicBezTo>
                  <a:pt x="182577" y="405090"/>
                  <a:pt x="130190" y="283911"/>
                  <a:pt x="155590" y="328361"/>
                </a:cubicBezTo>
                <a:cubicBezTo>
                  <a:pt x="180990" y="372811"/>
                  <a:pt x="313811" y="622048"/>
                  <a:pt x="311165" y="617286"/>
                </a:cubicBezTo>
                <a:cubicBezTo>
                  <a:pt x="308519" y="612524"/>
                  <a:pt x="167232" y="347411"/>
                  <a:pt x="139715" y="299786"/>
                </a:cubicBezTo>
                <a:cubicBezTo>
                  <a:pt x="112198" y="252161"/>
                  <a:pt x="169348" y="354819"/>
                  <a:pt x="146065" y="331536"/>
                </a:cubicBezTo>
                <a:cubicBezTo>
                  <a:pt x="122782" y="308253"/>
                  <a:pt x="-1573" y="159028"/>
                  <a:pt x="15" y="160086"/>
                </a:cubicBezTo>
                <a:cubicBezTo>
                  <a:pt x="1603" y="161144"/>
                  <a:pt x="138657" y="323599"/>
                  <a:pt x="155590" y="337886"/>
                </a:cubicBezTo>
                <a:cubicBezTo>
                  <a:pt x="172523" y="352173"/>
                  <a:pt x="116432" y="274915"/>
                  <a:pt x="101615" y="245811"/>
                </a:cubicBezTo>
                <a:cubicBezTo>
                  <a:pt x="86798" y="216707"/>
                  <a:pt x="67219" y="166436"/>
                  <a:pt x="66690" y="163261"/>
                </a:cubicBezTo>
                <a:cubicBezTo>
                  <a:pt x="66161" y="160086"/>
                  <a:pt x="104790" y="247928"/>
                  <a:pt x="98440" y="226761"/>
                </a:cubicBezTo>
                <a:cubicBezTo>
                  <a:pt x="92090" y="205594"/>
                  <a:pt x="2661" y="-19302"/>
                  <a:pt x="12715" y="13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6" name="フリーフォーム 355">
            <a:extLst>
              <a:ext uri="{FF2B5EF4-FFF2-40B4-BE49-F238E27FC236}">
                <a16:creationId xmlns:a16="http://schemas.microsoft.com/office/drawing/2014/main" id="{33A6B65A-DFE7-6DD1-CDC0-1440FF79C575}"/>
              </a:ext>
            </a:extLst>
          </p:cNvPr>
          <p:cNvSpPr/>
          <p:nvPr/>
        </p:nvSpPr>
        <p:spPr>
          <a:xfrm>
            <a:off x="6997338" y="2164787"/>
            <a:ext cx="248099" cy="372342"/>
          </a:xfrm>
          <a:custGeom>
            <a:avLst/>
            <a:gdLst>
              <a:gd name="connsiteX0" fmla="*/ 32112 w 248099"/>
              <a:gd name="connsiteY0" fmla="*/ 563 h 372342"/>
              <a:gd name="connsiteX1" fmla="*/ 28937 w 248099"/>
              <a:gd name="connsiteY1" fmla="*/ 152963 h 372342"/>
              <a:gd name="connsiteX2" fmla="*/ 174987 w 248099"/>
              <a:gd name="connsiteY2" fmla="*/ 299013 h 372342"/>
              <a:gd name="connsiteX3" fmla="*/ 162287 w 248099"/>
              <a:gd name="connsiteY3" fmla="*/ 273613 h 372342"/>
              <a:gd name="connsiteX4" fmla="*/ 248012 w 248099"/>
              <a:gd name="connsiteY4" fmla="*/ 372038 h 372342"/>
              <a:gd name="connsiteX5" fmla="*/ 174987 w 248099"/>
              <a:gd name="connsiteY5" fmla="*/ 299013 h 372342"/>
              <a:gd name="connsiteX6" fmla="*/ 16237 w 248099"/>
              <a:gd name="connsiteY6" fmla="*/ 152963 h 372342"/>
              <a:gd name="connsiteX7" fmla="*/ 19412 w 248099"/>
              <a:gd name="connsiteY7" fmla="*/ 172013 h 372342"/>
              <a:gd name="connsiteX8" fmla="*/ 362 w 248099"/>
              <a:gd name="connsiteY8" fmla="*/ 51363 h 372342"/>
              <a:gd name="connsiteX9" fmla="*/ 9887 w 248099"/>
              <a:gd name="connsiteY9" fmla="*/ 98988 h 372342"/>
              <a:gd name="connsiteX10" fmla="*/ 32112 w 248099"/>
              <a:gd name="connsiteY10" fmla="*/ 563 h 372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8099" h="372342">
                <a:moveTo>
                  <a:pt x="32112" y="563"/>
                </a:moveTo>
                <a:cubicBezTo>
                  <a:pt x="35287" y="9559"/>
                  <a:pt x="5125" y="103221"/>
                  <a:pt x="28937" y="152963"/>
                </a:cubicBezTo>
                <a:cubicBezTo>
                  <a:pt x="52749" y="202705"/>
                  <a:pt x="152762" y="278905"/>
                  <a:pt x="174987" y="299013"/>
                </a:cubicBezTo>
                <a:cubicBezTo>
                  <a:pt x="197212" y="319121"/>
                  <a:pt x="150116" y="261442"/>
                  <a:pt x="162287" y="273613"/>
                </a:cubicBezTo>
                <a:cubicBezTo>
                  <a:pt x="174458" y="285784"/>
                  <a:pt x="245895" y="367805"/>
                  <a:pt x="248012" y="372038"/>
                </a:cubicBezTo>
                <a:cubicBezTo>
                  <a:pt x="250129" y="376271"/>
                  <a:pt x="213616" y="335525"/>
                  <a:pt x="174987" y="299013"/>
                </a:cubicBezTo>
                <a:cubicBezTo>
                  <a:pt x="136358" y="262501"/>
                  <a:pt x="42166" y="174130"/>
                  <a:pt x="16237" y="152963"/>
                </a:cubicBezTo>
                <a:cubicBezTo>
                  <a:pt x="-9692" y="131796"/>
                  <a:pt x="22058" y="188946"/>
                  <a:pt x="19412" y="172013"/>
                </a:cubicBezTo>
                <a:cubicBezTo>
                  <a:pt x="16766" y="155080"/>
                  <a:pt x="1949" y="63534"/>
                  <a:pt x="362" y="51363"/>
                </a:cubicBezTo>
                <a:cubicBezTo>
                  <a:pt x="-1225" y="39192"/>
                  <a:pt x="2479" y="104809"/>
                  <a:pt x="9887" y="98988"/>
                </a:cubicBezTo>
                <a:cubicBezTo>
                  <a:pt x="17295" y="93167"/>
                  <a:pt x="28937" y="-8433"/>
                  <a:pt x="32112" y="5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7" name="フリーフォーム 356">
            <a:extLst>
              <a:ext uri="{FF2B5EF4-FFF2-40B4-BE49-F238E27FC236}">
                <a16:creationId xmlns:a16="http://schemas.microsoft.com/office/drawing/2014/main" id="{5FF00329-1FEA-E78F-410C-1EDE1754232D}"/>
              </a:ext>
            </a:extLst>
          </p:cNvPr>
          <p:cNvSpPr/>
          <p:nvPr/>
        </p:nvSpPr>
        <p:spPr>
          <a:xfrm>
            <a:off x="6985104" y="2122057"/>
            <a:ext cx="351455" cy="579589"/>
          </a:xfrm>
          <a:custGeom>
            <a:avLst/>
            <a:gdLst>
              <a:gd name="connsiteX0" fmla="*/ 6246 w 351455"/>
              <a:gd name="connsiteY0" fmla="*/ 8368 h 579589"/>
              <a:gd name="connsiteX1" fmla="*/ 336446 w 351455"/>
              <a:gd name="connsiteY1" fmla="*/ 554468 h 579589"/>
              <a:gd name="connsiteX2" fmla="*/ 282471 w 351455"/>
              <a:gd name="connsiteY2" fmla="*/ 465568 h 579589"/>
              <a:gd name="connsiteX3" fmla="*/ 168171 w 351455"/>
              <a:gd name="connsiteY3" fmla="*/ 265543 h 579589"/>
              <a:gd name="connsiteX4" fmla="*/ 203096 w 351455"/>
              <a:gd name="connsiteY4" fmla="*/ 354443 h 579589"/>
              <a:gd name="connsiteX5" fmla="*/ 98321 w 351455"/>
              <a:gd name="connsiteY5" fmla="*/ 170293 h 579589"/>
              <a:gd name="connsiteX6" fmla="*/ 117371 w 351455"/>
              <a:gd name="connsiteY6" fmla="*/ 217918 h 579589"/>
              <a:gd name="connsiteX7" fmla="*/ 6246 w 351455"/>
              <a:gd name="connsiteY7" fmla="*/ 8368 h 579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1455" h="579589">
                <a:moveTo>
                  <a:pt x="6246" y="8368"/>
                </a:moveTo>
                <a:cubicBezTo>
                  <a:pt x="42758" y="64460"/>
                  <a:pt x="290409" y="478268"/>
                  <a:pt x="336446" y="554468"/>
                </a:cubicBezTo>
                <a:cubicBezTo>
                  <a:pt x="382484" y="630668"/>
                  <a:pt x="310517" y="513722"/>
                  <a:pt x="282471" y="465568"/>
                </a:cubicBezTo>
                <a:cubicBezTo>
                  <a:pt x="254425" y="417414"/>
                  <a:pt x="181400" y="284064"/>
                  <a:pt x="168171" y="265543"/>
                </a:cubicBezTo>
                <a:cubicBezTo>
                  <a:pt x="154942" y="247022"/>
                  <a:pt x="214738" y="370318"/>
                  <a:pt x="203096" y="354443"/>
                </a:cubicBezTo>
                <a:cubicBezTo>
                  <a:pt x="191454" y="338568"/>
                  <a:pt x="112609" y="193047"/>
                  <a:pt x="98321" y="170293"/>
                </a:cubicBezTo>
                <a:cubicBezTo>
                  <a:pt x="84034" y="147539"/>
                  <a:pt x="130071" y="240143"/>
                  <a:pt x="117371" y="217918"/>
                </a:cubicBezTo>
                <a:cubicBezTo>
                  <a:pt x="104671" y="195693"/>
                  <a:pt x="-30266" y="-47724"/>
                  <a:pt x="6246" y="83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8" name="フリーフォーム 357">
            <a:extLst>
              <a:ext uri="{FF2B5EF4-FFF2-40B4-BE49-F238E27FC236}">
                <a16:creationId xmlns:a16="http://schemas.microsoft.com/office/drawing/2014/main" id="{B706371F-3D1E-856E-D3FA-F0D286E0B40B}"/>
              </a:ext>
            </a:extLst>
          </p:cNvPr>
          <p:cNvSpPr/>
          <p:nvPr/>
        </p:nvSpPr>
        <p:spPr>
          <a:xfrm>
            <a:off x="7092898" y="2482665"/>
            <a:ext cx="166128" cy="549334"/>
          </a:xfrm>
          <a:custGeom>
            <a:avLst/>
            <a:gdLst>
              <a:gd name="connsiteX0" fmla="*/ 52 w 166128"/>
              <a:gd name="connsiteY0" fmla="*/ 185 h 549334"/>
              <a:gd name="connsiteX1" fmla="*/ 127052 w 166128"/>
              <a:gd name="connsiteY1" fmla="*/ 324035 h 549334"/>
              <a:gd name="connsiteX2" fmla="*/ 111177 w 166128"/>
              <a:gd name="connsiteY2" fmla="*/ 289110 h 549334"/>
              <a:gd name="connsiteX3" fmla="*/ 165152 w 166128"/>
              <a:gd name="connsiteY3" fmla="*/ 546285 h 549334"/>
              <a:gd name="connsiteX4" fmla="*/ 142927 w 166128"/>
              <a:gd name="connsiteY4" fmla="*/ 419285 h 549334"/>
              <a:gd name="connsiteX5" fmla="*/ 104827 w 166128"/>
              <a:gd name="connsiteY5" fmla="*/ 251010 h 549334"/>
              <a:gd name="connsiteX6" fmla="*/ 111177 w 166128"/>
              <a:gd name="connsiteY6" fmla="*/ 276410 h 549334"/>
              <a:gd name="connsiteX7" fmla="*/ 52 w 166128"/>
              <a:gd name="connsiteY7" fmla="*/ 185 h 54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6128" h="549334">
                <a:moveTo>
                  <a:pt x="52" y="185"/>
                </a:moveTo>
                <a:cubicBezTo>
                  <a:pt x="2698" y="8122"/>
                  <a:pt x="108531" y="275881"/>
                  <a:pt x="127052" y="324035"/>
                </a:cubicBezTo>
                <a:cubicBezTo>
                  <a:pt x="145573" y="372189"/>
                  <a:pt x="104827" y="252068"/>
                  <a:pt x="111177" y="289110"/>
                </a:cubicBezTo>
                <a:cubicBezTo>
                  <a:pt x="117527" y="326152"/>
                  <a:pt x="159860" y="524589"/>
                  <a:pt x="165152" y="546285"/>
                </a:cubicBezTo>
                <a:cubicBezTo>
                  <a:pt x="170444" y="567981"/>
                  <a:pt x="152981" y="468498"/>
                  <a:pt x="142927" y="419285"/>
                </a:cubicBezTo>
                <a:cubicBezTo>
                  <a:pt x="132873" y="370073"/>
                  <a:pt x="110119" y="274823"/>
                  <a:pt x="104827" y="251010"/>
                </a:cubicBezTo>
                <a:cubicBezTo>
                  <a:pt x="99535" y="227197"/>
                  <a:pt x="126523" y="311864"/>
                  <a:pt x="111177" y="276410"/>
                </a:cubicBezTo>
                <a:cubicBezTo>
                  <a:pt x="95831" y="240956"/>
                  <a:pt x="-2594" y="-7752"/>
                  <a:pt x="52" y="1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9" name="フリーフォーム 358">
            <a:extLst>
              <a:ext uri="{FF2B5EF4-FFF2-40B4-BE49-F238E27FC236}">
                <a16:creationId xmlns:a16="http://schemas.microsoft.com/office/drawing/2014/main" id="{8780EC07-D729-315C-FE55-6B3AE9B11D73}"/>
              </a:ext>
            </a:extLst>
          </p:cNvPr>
          <p:cNvSpPr/>
          <p:nvPr/>
        </p:nvSpPr>
        <p:spPr>
          <a:xfrm>
            <a:off x="4127227" y="5029143"/>
            <a:ext cx="367132" cy="914289"/>
          </a:xfrm>
          <a:custGeom>
            <a:avLst/>
            <a:gdLst>
              <a:gd name="connsiteX0" fmla="*/ 4198 w 367132"/>
              <a:gd name="connsiteY0" fmla="*/ 12526 h 914289"/>
              <a:gd name="connsiteX1" fmla="*/ 241111 w 367132"/>
              <a:gd name="connsiteY1" fmla="*/ 652606 h 914289"/>
              <a:gd name="connsiteX2" fmla="*/ 236955 w 367132"/>
              <a:gd name="connsiteY2" fmla="*/ 627668 h 914289"/>
              <a:gd name="connsiteX3" fmla="*/ 361646 w 367132"/>
              <a:gd name="connsiteY3" fmla="*/ 910301 h 914289"/>
              <a:gd name="connsiteX4" fmla="*/ 345020 w 367132"/>
              <a:gd name="connsiteY4" fmla="*/ 798079 h 914289"/>
              <a:gd name="connsiteX5" fmla="*/ 345020 w 367132"/>
              <a:gd name="connsiteY5" fmla="*/ 860424 h 914289"/>
              <a:gd name="connsiteX6" fmla="*/ 303457 w 367132"/>
              <a:gd name="connsiteY6" fmla="*/ 760672 h 914289"/>
              <a:gd name="connsiteX7" fmla="*/ 191235 w 367132"/>
              <a:gd name="connsiteY7" fmla="*/ 507133 h 914289"/>
              <a:gd name="connsiteX8" fmla="*/ 83169 w 367132"/>
              <a:gd name="connsiteY8" fmla="*/ 253595 h 914289"/>
              <a:gd name="connsiteX9" fmla="*/ 108108 w 367132"/>
              <a:gd name="connsiteY9" fmla="*/ 328410 h 914289"/>
              <a:gd name="connsiteX10" fmla="*/ 91482 w 367132"/>
              <a:gd name="connsiteY10" fmla="*/ 232813 h 914289"/>
              <a:gd name="connsiteX11" fmla="*/ 4198 w 367132"/>
              <a:gd name="connsiteY11" fmla="*/ 12526 h 91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132" h="914289">
                <a:moveTo>
                  <a:pt x="4198" y="12526"/>
                </a:moveTo>
                <a:cubicBezTo>
                  <a:pt x="29136" y="82492"/>
                  <a:pt x="241111" y="652606"/>
                  <a:pt x="241111" y="652606"/>
                </a:cubicBezTo>
                <a:cubicBezTo>
                  <a:pt x="279904" y="755130"/>
                  <a:pt x="216866" y="584719"/>
                  <a:pt x="236955" y="627668"/>
                </a:cubicBezTo>
                <a:cubicBezTo>
                  <a:pt x="257044" y="670617"/>
                  <a:pt x="343635" y="881899"/>
                  <a:pt x="361646" y="910301"/>
                </a:cubicBezTo>
                <a:cubicBezTo>
                  <a:pt x="379657" y="938703"/>
                  <a:pt x="347791" y="806392"/>
                  <a:pt x="345020" y="798079"/>
                </a:cubicBezTo>
                <a:cubicBezTo>
                  <a:pt x="342249" y="789766"/>
                  <a:pt x="351947" y="866658"/>
                  <a:pt x="345020" y="860424"/>
                </a:cubicBezTo>
                <a:cubicBezTo>
                  <a:pt x="338093" y="854190"/>
                  <a:pt x="329088" y="819554"/>
                  <a:pt x="303457" y="760672"/>
                </a:cubicBezTo>
                <a:cubicBezTo>
                  <a:pt x="277826" y="701790"/>
                  <a:pt x="227950" y="591646"/>
                  <a:pt x="191235" y="507133"/>
                </a:cubicBezTo>
                <a:cubicBezTo>
                  <a:pt x="154520" y="422620"/>
                  <a:pt x="97024" y="283382"/>
                  <a:pt x="83169" y="253595"/>
                </a:cubicBezTo>
                <a:cubicBezTo>
                  <a:pt x="69315" y="223808"/>
                  <a:pt x="106723" y="331874"/>
                  <a:pt x="108108" y="328410"/>
                </a:cubicBezTo>
                <a:cubicBezTo>
                  <a:pt x="109493" y="324946"/>
                  <a:pt x="110186" y="279226"/>
                  <a:pt x="91482" y="232813"/>
                </a:cubicBezTo>
                <a:cubicBezTo>
                  <a:pt x="72778" y="186400"/>
                  <a:pt x="-20740" y="-57440"/>
                  <a:pt x="4198" y="125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0" name="フリーフォーム 359">
            <a:extLst>
              <a:ext uri="{FF2B5EF4-FFF2-40B4-BE49-F238E27FC236}">
                <a16:creationId xmlns:a16="http://schemas.microsoft.com/office/drawing/2014/main" id="{0A982307-32B9-3095-3D0D-D9EE9481BE32}"/>
              </a:ext>
            </a:extLst>
          </p:cNvPr>
          <p:cNvSpPr/>
          <p:nvPr/>
        </p:nvSpPr>
        <p:spPr>
          <a:xfrm>
            <a:off x="4314305" y="5261956"/>
            <a:ext cx="256702" cy="461761"/>
          </a:xfrm>
          <a:custGeom>
            <a:avLst/>
            <a:gdLst>
              <a:gd name="connsiteX0" fmla="*/ 0 w 256702"/>
              <a:gd name="connsiteY0" fmla="*/ 0 h 461761"/>
              <a:gd name="connsiteX1" fmla="*/ 249382 w 256702"/>
              <a:gd name="connsiteY1" fmla="*/ 448888 h 461761"/>
              <a:gd name="connsiteX2" fmla="*/ 195350 w 256702"/>
              <a:gd name="connsiteY2" fmla="*/ 349135 h 461761"/>
              <a:gd name="connsiteX3" fmla="*/ 0 w 256702"/>
              <a:gd name="connsiteY3" fmla="*/ 0 h 461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702" h="461761">
                <a:moveTo>
                  <a:pt x="0" y="0"/>
                </a:moveTo>
                <a:lnTo>
                  <a:pt x="249382" y="448888"/>
                </a:lnTo>
                <a:cubicBezTo>
                  <a:pt x="281940" y="507077"/>
                  <a:pt x="195350" y="349135"/>
                  <a:pt x="195350" y="34913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2" name="フリーフォーム 361">
            <a:extLst>
              <a:ext uri="{FF2B5EF4-FFF2-40B4-BE49-F238E27FC236}">
                <a16:creationId xmlns:a16="http://schemas.microsoft.com/office/drawing/2014/main" id="{00AA9399-2C03-2951-A0E8-53AB2DD65FC5}"/>
              </a:ext>
            </a:extLst>
          </p:cNvPr>
          <p:cNvSpPr/>
          <p:nvPr/>
        </p:nvSpPr>
        <p:spPr>
          <a:xfrm>
            <a:off x="4698992" y="5916502"/>
            <a:ext cx="228689" cy="74726"/>
          </a:xfrm>
          <a:custGeom>
            <a:avLst/>
            <a:gdLst>
              <a:gd name="connsiteX0" fmla="*/ 8 w 228689"/>
              <a:gd name="connsiteY0" fmla="*/ 74723 h 74726"/>
              <a:gd name="connsiteX1" fmla="*/ 127008 w 228689"/>
              <a:gd name="connsiteY1" fmla="*/ 4873 h 74726"/>
              <a:gd name="connsiteX2" fmla="*/ 228608 w 228689"/>
              <a:gd name="connsiteY2" fmla="*/ 8048 h 74726"/>
              <a:gd name="connsiteX3" fmla="*/ 142883 w 228689"/>
              <a:gd name="connsiteY3" fmla="*/ 1698 h 74726"/>
              <a:gd name="connsiteX4" fmla="*/ 73033 w 228689"/>
              <a:gd name="connsiteY4" fmla="*/ 33448 h 74726"/>
              <a:gd name="connsiteX5" fmla="*/ 120658 w 228689"/>
              <a:gd name="connsiteY5" fmla="*/ 1698 h 74726"/>
              <a:gd name="connsiteX6" fmla="*/ 8 w 228689"/>
              <a:gd name="connsiteY6" fmla="*/ 74723 h 7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8689" h="74726">
                <a:moveTo>
                  <a:pt x="8" y="74723"/>
                </a:moveTo>
                <a:cubicBezTo>
                  <a:pt x="1066" y="75252"/>
                  <a:pt x="88908" y="15985"/>
                  <a:pt x="127008" y="4873"/>
                </a:cubicBezTo>
                <a:cubicBezTo>
                  <a:pt x="165108" y="-6239"/>
                  <a:pt x="225962" y="8577"/>
                  <a:pt x="228608" y="8048"/>
                </a:cubicBezTo>
                <a:cubicBezTo>
                  <a:pt x="231254" y="7519"/>
                  <a:pt x="168812" y="-2535"/>
                  <a:pt x="142883" y="1698"/>
                </a:cubicBezTo>
                <a:cubicBezTo>
                  <a:pt x="116954" y="5931"/>
                  <a:pt x="76737" y="33448"/>
                  <a:pt x="73033" y="33448"/>
                </a:cubicBezTo>
                <a:cubicBezTo>
                  <a:pt x="69329" y="33448"/>
                  <a:pt x="140237" y="-8885"/>
                  <a:pt x="120658" y="1698"/>
                </a:cubicBezTo>
                <a:cubicBezTo>
                  <a:pt x="101079" y="12281"/>
                  <a:pt x="-1050" y="74194"/>
                  <a:pt x="8" y="747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3" name="フリーフォーム 362">
            <a:extLst>
              <a:ext uri="{FF2B5EF4-FFF2-40B4-BE49-F238E27FC236}">
                <a16:creationId xmlns:a16="http://schemas.microsoft.com/office/drawing/2014/main" id="{7D957B46-CFBD-C990-7C82-863E040D4158}"/>
              </a:ext>
            </a:extLst>
          </p:cNvPr>
          <p:cNvSpPr/>
          <p:nvPr/>
        </p:nvSpPr>
        <p:spPr>
          <a:xfrm>
            <a:off x="4985512" y="5781675"/>
            <a:ext cx="62738" cy="124036"/>
          </a:xfrm>
          <a:custGeom>
            <a:avLst/>
            <a:gdLst>
              <a:gd name="connsiteX0" fmla="*/ 37338 w 62738"/>
              <a:gd name="connsiteY0" fmla="*/ 0 h 124036"/>
              <a:gd name="connsiteX1" fmla="*/ 11938 w 62738"/>
              <a:gd name="connsiteY1" fmla="*/ 92075 h 124036"/>
              <a:gd name="connsiteX2" fmla="*/ 62738 w 62738"/>
              <a:gd name="connsiteY2" fmla="*/ 123825 h 124036"/>
              <a:gd name="connsiteX3" fmla="*/ 11938 w 62738"/>
              <a:gd name="connsiteY3" fmla="*/ 104775 h 124036"/>
              <a:gd name="connsiteX4" fmla="*/ 11938 w 62738"/>
              <a:gd name="connsiteY4" fmla="*/ 82550 h 124036"/>
              <a:gd name="connsiteX5" fmla="*/ 2413 w 62738"/>
              <a:gd name="connsiteY5" fmla="*/ 92075 h 124036"/>
              <a:gd name="connsiteX6" fmla="*/ 37338 w 62738"/>
              <a:gd name="connsiteY6" fmla="*/ 0 h 124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38" h="124036">
                <a:moveTo>
                  <a:pt x="37338" y="0"/>
                </a:moveTo>
                <a:cubicBezTo>
                  <a:pt x="38925" y="0"/>
                  <a:pt x="7705" y="71438"/>
                  <a:pt x="11938" y="92075"/>
                </a:cubicBezTo>
                <a:cubicBezTo>
                  <a:pt x="16171" y="112712"/>
                  <a:pt x="62738" y="121708"/>
                  <a:pt x="62738" y="123825"/>
                </a:cubicBezTo>
                <a:cubicBezTo>
                  <a:pt x="62738" y="125942"/>
                  <a:pt x="20405" y="111654"/>
                  <a:pt x="11938" y="104775"/>
                </a:cubicBezTo>
                <a:cubicBezTo>
                  <a:pt x="3471" y="97896"/>
                  <a:pt x="13526" y="84667"/>
                  <a:pt x="11938" y="82550"/>
                </a:cubicBezTo>
                <a:cubicBezTo>
                  <a:pt x="10350" y="80433"/>
                  <a:pt x="-6054" y="107950"/>
                  <a:pt x="2413" y="92075"/>
                </a:cubicBezTo>
                <a:cubicBezTo>
                  <a:pt x="10880" y="76200"/>
                  <a:pt x="35751" y="0"/>
                  <a:pt x="373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4" name="フリーフォーム 363">
            <a:extLst>
              <a:ext uri="{FF2B5EF4-FFF2-40B4-BE49-F238E27FC236}">
                <a16:creationId xmlns:a16="http://schemas.microsoft.com/office/drawing/2014/main" id="{ED3E13D1-99C3-C458-89E1-D0B9880C7BFA}"/>
              </a:ext>
            </a:extLst>
          </p:cNvPr>
          <p:cNvSpPr/>
          <p:nvPr/>
        </p:nvSpPr>
        <p:spPr>
          <a:xfrm>
            <a:off x="4559482" y="5987272"/>
            <a:ext cx="841591" cy="58045"/>
          </a:xfrm>
          <a:custGeom>
            <a:avLst/>
            <a:gdLst>
              <a:gd name="connsiteX0" fmla="*/ 126818 w 841591"/>
              <a:gd name="connsiteY0" fmla="*/ 32528 h 58045"/>
              <a:gd name="connsiteX1" fmla="*/ 485593 w 841591"/>
              <a:gd name="connsiteY1" fmla="*/ 3953 h 58045"/>
              <a:gd name="connsiteX2" fmla="*/ 463368 w 841591"/>
              <a:gd name="connsiteY2" fmla="*/ 16653 h 58045"/>
              <a:gd name="connsiteX3" fmla="*/ 495118 w 841591"/>
              <a:gd name="connsiteY3" fmla="*/ 29353 h 58045"/>
              <a:gd name="connsiteX4" fmla="*/ 488768 w 841591"/>
              <a:gd name="connsiteY4" fmla="*/ 7128 h 58045"/>
              <a:gd name="connsiteX5" fmla="*/ 444318 w 841591"/>
              <a:gd name="connsiteY5" fmla="*/ 13478 h 58045"/>
              <a:gd name="connsiteX6" fmla="*/ 841193 w 841591"/>
              <a:gd name="connsiteY6" fmla="*/ 57928 h 58045"/>
              <a:gd name="connsiteX7" fmla="*/ 517343 w 841591"/>
              <a:gd name="connsiteY7" fmla="*/ 26178 h 58045"/>
              <a:gd name="connsiteX8" fmla="*/ 447493 w 841591"/>
              <a:gd name="connsiteY8" fmla="*/ 16653 h 58045"/>
              <a:gd name="connsiteX9" fmla="*/ 364943 w 841591"/>
              <a:gd name="connsiteY9" fmla="*/ 38878 h 58045"/>
              <a:gd name="connsiteX10" fmla="*/ 460193 w 841591"/>
              <a:gd name="connsiteY10" fmla="*/ 778 h 58045"/>
              <a:gd name="connsiteX11" fmla="*/ 399868 w 841591"/>
              <a:gd name="connsiteY11" fmla="*/ 13478 h 58045"/>
              <a:gd name="connsiteX12" fmla="*/ 314143 w 841591"/>
              <a:gd name="connsiteY12" fmla="*/ 16653 h 58045"/>
              <a:gd name="connsiteX13" fmla="*/ 374468 w 841591"/>
              <a:gd name="connsiteY13" fmla="*/ 26178 h 58045"/>
              <a:gd name="connsiteX14" fmla="*/ 298268 w 841591"/>
              <a:gd name="connsiteY14" fmla="*/ 29353 h 58045"/>
              <a:gd name="connsiteX15" fmla="*/ 314143 w 841591"/>
              <a:gd name="connsiteY15" fmla="*/ 13478 h 58045"/>
              <a:gd name="connsiteX16" fmla="*/ 9343 w 841591"/>
              <a:gd name="connsiteY16" fmla="*/ 42053 h 58045"/>
              <a:gd name="connsiteX17" fmla="*/ 126818 w 841591"/>
              <a:gd name="connsiteY17" fmla="*/ 32528 h 58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41591" h="58045">
                <a:moveTo>
                  <a:pt x="126818" y="32528"/>
                </a:moveTo>
                <a:lnTo>
                  <a:pt x="485593" y="3953"/>
                </a:lnTo>
                <a:cubicBezTo>
                  <a:pt x="541685" y="1307"/>
                  <a:pt x="461781" y="12420"/>
                  <a:pt x="463368" y="16653"/>
                </a:cubicBezTo>
                <a:cubicBezTo>
                  <a:pt x="464955" y="20886"/>
                  <a:pt x="490885" y="30940"/>
                  <a:pt x="495118" y="29353"/>
                </a:cubicBezTo>
                <a:cubicBezTo>
                  <a:pt x="499351" y="27766"/>
                  <a:pt x="497235" y="9774"/>
                  <a:pt x="488768" y="7128"/>
                </a:cubicBezTo>
                <a:cubicBezTo>
                  <a:pt x="480301" y="4482"/>
                  <a:pt x="385581" y="5011"/>
                  <a:pt x="444318" y="13478"/>
                </a:cubicBezTo>
                <a:cubicBezTo>
                  <a:pt x="503055" y="21945"/>
                  <a:pt x="829022" y="55811"/>
                  <a:pt x="841193" y="57928"/>
                </a:cubicBezTo>
                <a:cubicBezTo>
                  <a:pt x="853364" y="60045"/>
                  <a:pt x="582960" y="33057"/>
                  <a:pt x="517343" y="26178"/>
                </a:cubicBezTo>
                <a:cubicBezTo>
                  <a:pt x="451726" y="19299"/>
                  <a:pt x="472893" y="14536"/>
                  <a:pt x="447493" y="16653"/>
                </a:cubicBezTo>
                <a:cubicBezTo>
                  <a:pt x="422093" y="18770"/>
                  <a:pt x="362826" y="41524"/>
                  <a:pt x="364943" y="38878"/>
                </a:cubicBezTo>
                <a:cubicBezTo>
                  <a:pt x="367060" y="36232"/>
                  <a:pt x="454372" y="5011"/>
                  <a:pt x="460193" y="778"/>
                </a:cubicBezTo>
                <a:cubicBezTo>
                  <a:pt x="466014" y="-3455"/>
                  <a:pt x="424210" y="10832"/>
                  <a:pt x="399868" y="13478"/>
                </a:cubicBezTo>
                <a:cubicBezTo>
                  <a:pt x="375526" y="16124"/>
                  <a:pt x="318376" y="14536"/>
                  <a:pt x="314143" y="16653"/>
                </a:cubicBezTo>
                <a:cubicBezTo>
                  <a:pt x="309910" y="18770"/>
                  <a:pt x="377114" y="24061"/>
                  <a:pt x="374468" y="26178"/>
                </a:cubicBezTo>
                <a:cubicBezTo>
                  <a:pt x="371822" y="28295"/>
                  <a:pt x="308322" y="31470"/>
                  <a:pt x="298268" y="29353"/>
                </a:cubicBezTo>
                <a:cubicBezTo>
                  <a:pt x="288214" y="27236"/>
                  <a:pt x="362297" y="11361"/>
                  <a:pt x="314143" y="13478"/>
                </a:cubicBezTo>
                <a:cubicBezTo>
                  <a:pt x="265989" y="15595"/>
                  <a:pt x="45326" y="37291"/>
                  <a:pt x="9343" y="42053"/>
                </a:cubicBezTo>
                <a:cubicBezTo>
                  <a:pt x="-26640" y="46815"/>
                  <a:pt x="47443" y="38878"/>
                  <a:pt x="126818" y="325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5" name="フリーフォーム 364">
            <a:extLst>
              <a:ext uri="{FF2B5EF4-FFF2-40B4-BE49-F238E27FC236}">
                <a16:creationId xmlns:a16="http://schemas.microsoft.com/office/drawing/2014/main" id="{CA918C21-6034-BECA-4178-D335DAA5D570}"/>
              </a:ext>
            </a:extLst>
          </p:cNvPr>
          <p:cNvSpPr/>
          <p:nvPr/>
        </p:nvSpPr>
        <p:spPr>
          <a:xfrm>
            <a:off x="4800600" y="6137254"/>
            <a:ext cx="523945" cy="95386"/>
          </a:xfrm>
          <a:custGeom>
            <a:avLst/>
            <a:gdLst>
              <a:gd name="connsiteX0" fmla="*/ 0 w 523945"/>
              <a:gd name="connsiteY0" fmla="*/ 92096 h 95386"/>
              <a:gd name="connsiteX1" fmla="*/ 327025 w 523945"/>
              <a:gd name="connsiteY1" fmla="*/ 47646 h 95386"/>
              <a:gd name="connsiteX2" fmla="*/ 523875 w 523945"/>
              <a:gd name="connsiteY2" fmla="*/ 60346 h 95386"/>
              <a:gd name="connsiteX3" fmla="*/ 346075 w 523945"/>
              <a:gd name="connsiteY3" fmla="*/ 41296 h 95386"/>
              <a:gd name="connsiteX4" fmla="*/ 63500 w 523945"/>
              <a:gd name="connsiteY4" fmla="*/ 95271 h 95386"/>
              <a:gd name="connsiteX5" fmla="*/ 200025 w 523945"/>
              <a:gd name="connsiteY5" fmla="*/ 53996 h 95386"/>
              <a:gd name="connsiteX6" fmla="*/ 47625 w 523945"/>
              <a:gd name="connsiteY6" fmla="*/ 21 h 95386"/>
              <a:gd name="connsiteX7" fmla="*/ 180975 w 523945"/>
              <a:gd name="connsiteY7" fmla="*/ 60346 h 95386"/>
              <a:gd name="connsiteX8" fmla="*/ 0 w 523945"/>
              <a:gd name="connsiteY8" fmla="*/ 92096 h 9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945" h="95386">
                <a:moveTo>
                  <a:pt x="0" y="92096"/>
                </a:moveTo>
                <a:cubicBezTo>
                  <a:pt x="119856" y="72517"/>
                  <a:pt x="239713" y="52938"/>
                  <a:pt x="327025" y="47646"/>
                </a:cubicBezTo>
                <a:lnTo>
                  <a:pt x="523875" y="60346"/>
                </a:lnTo>
                <a:cubicBezTo>
                  <a:pt x="527050" y="59288"/>
                  <a:pt x="422804" y="35475"/>
                  <a:pt x="346075" y="41296"/>
                </a:cubicBezTo>
                <a:cubicBezTo>
                  <a:pt x="269346" y="47117"/>
                  <a:pt x="87842" y="93154"/>
                  <a:pt x="63500" y="95271"/>
                </a:cubicBezTo>
                <a:cubicBezTo>
                  <a:pt x="39158" y="97388"/>
                  <a:pt x="202671" y="69871"/>
                  <a:pt x="200025" y="53996"/>
                </a:cubicBezTo>
                <a:cubicBezTo>
                  <a:pt x="197379" y="38121"/>
                  <a:pt x="50800" y="-1037"/>
                  <a:pt x="47625" y="21"/>
                </a:cubicBezTo>
                <a:cubicBezTo>
                  <a:pt x="44450" y="1079"/>
                  <a:pt x="180975" y="45000"/>
                  <a:pt x="180975" y="60346"/>
                </a:cubicBezTo>
                <a:cubicBezTo>
                  <a:pt x="180975" y="75692"/>
                  <a:pt x="114300" y="83894"/>
                  <a:pt x="0" y="920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6" name="フリーフォーム 365">
            <a:extLst>
              <a:ext uri="{FF2B5EF4-FFF2-40B4-BE49-F238E27FC236}">
                <a16:creationId xmlns:a16="http://schemas.microsoft.com/office/drawing/2014/main" id="{6471772B-691E-E2FC-6E92-D969CF98E5B7}"/>
              </a:ext>
            </a:extLst>
          </p:cNvPr>
          <p:cNvSpPr/>
          <p:nvPr/>
        </p:nvSpPr>
        <p:spPr>
          <a:xfrm>
            <a:off x="5033688" y="4238669"/>
            <a:ext cx="56333" cy="207223"/>
          </a:xfrm>
          <a:custGeom>
            <a:avLst/>
            <a:gdLst>
              <a:gd name="connsiteX0" fmla="*/ 56322 w 56333"/>
              <a:gd name="connsiteY0" fmla="*/ 3 h 207223"/>
              <a:gd name="connsiteX1" fmla="*/ 11278 w 56333"/>
              <a:gd name="connsiteY1" fmla="*/ 148649 h 207223"/>
              <a:gd name="connsiteX2" fmla="*/ 2269 w 56333"/>
              <a:gd name="connsiteY2" fmla="*/ 207207 h 207223"/>
              <a:gd name="connsiteX3" fmla="*/ 6773 w 56333"/>
              <a:gd name="connsiteY3" fmla="*/ 144145 h 207223"/>
              <a:gd name="connsiteX4" fmla="*/ 56322 w 56333"/>
              <a:gd name="connsiteY4" fmla="*/ 3 h 20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33" h="207223">
                <a:moveTo>
                  <a:pt x="56322" y="3"/>
                </a:moveTo>
                <a:cubicBezTo>
                  <a:pt x="57073" y="754"/>
                  <a:pt x="20287" y="114115"/>
                  <a:pt x="11278" y="148649"/>
                </a:cubicBezTo>
                <a:cubicBezTo>
                  <a:pt x="2269" y="183183"/>
                  <a:pt x="3020" y="207958"/>
                  <a:pt x="2269" y="207207"/>
                </a:cubicBezTo>
                <a:cubicBezTo>
                  <a:pt x="1518" y="206456"/>
                  <a:pt x="-4488" y="174175"/>
                  <a:pt x="6773" y="144145"/>
                </a:cubicBezTo>
                <a:cubicBezTo>
                  <a:pt x="18034" y="114115"/>
                  <a:pt x="55571" y="-748"/>
                  <a:pt x="56322" y="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7" name="フリーフォーム 366">
            <a:extLst>
              <a:ext uri="{FF2B5EF4-FFF2-40B4-BE49-F238E27FC236}">
                <a16:creationId xmlns:a16="http://schemas.microsoft.com/office/drawing/2014/main" id="{65FACCBE-8D28-6CB5-6EA4-42AF8AF333C8}"/>
              </a:ext>
            </a:extLst>
          </p:cNvPr>
          <p:cNvSpPr/>
          <p:nvPr/>
        </p:nvSpPr>
        <p:spPr>
          <a:xfrm>
            <a:off x="5295546" y="4188853"/>
            <a:ext cx="37760" cy="257023"/>
          </a:xfrm>
          <a:custGeom>
            <a:avLst/>
            <a:gdLst>
              <a:gd name="connsiteX0" fmla="*/ 37703 w 37760"/>
              <a:gd name="connsiteY0" fmla="*/ 270 h 257023"/>
              <a:gd name="connsiteX1" fmla="*/ 10677 w 37760"/>
              <a:gd name="connsiteY1" fmla="*/ 90359 h 257023"/>
              <a:gd name="connsiteX2" fmla="*/ 19686 w 37760"/>
              <a:gd name="connsiteY2" fmla="*/ 76846 h 257023"/>
              <a:gd name="connsiteX3" fmla="*/ 1668 w 37760"/>
              <a:gd name="connsiteY3" fmla="*/ 162430 h 257023"/>
              <a:gd name="connsiteX4" fmla="*/ 1668 w 37760"/>
              <a:gd name="connsiteY4" fmla="*/ 257023 h 257023"/>
              <a:gd name="connsiteX5" fmla="*/ 1668 w 37760"/>
              <a:gd name="connsiteY5" fmla="*/ 126394 h 257023"/>
              <a:gd name="connsiteX6" fmla="*/ 37703 w 37760"/>
              <a:gd name="connsiteY6" fmla="*/ 270 h 257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60" h="257023">
                <a:moveTo>
                  <a:pt x="37703" y="270"/>
                </a:moveTo>
                <a:cubicBezTo>
                  <a:pt x="39205" y="-5736"/>
                  <a:pt x="10677" y="90359"/>
                  <a:pt x="10677" y="90359"/>
                </a:cubicBezTo>
                <a:cubicBezTo>
                  <a:pt x="7674" y="103122"/>
                  <a:pt x="21187" y="64834"/>
                  <a:pt x="19686" y="76846"/>
                </a:cubicBezTo>
                <a:cubicBezTo>
                  <a:pt x="18185" y="88858"/>
                  <a:pt x="4671" y="132401"/>
                  <a:pt x="1668" y="162430"/>
                </a:cubicBezTo>
                <a:cubicBezTo>
                  <a:pt x="-1335" y="192459"/>
                  <a:pt x="1668" y="257023"/>
                  <a:pt x="1668" y="257023"/>
                </a:cubicBezTo>
                <a:cubicBezTo>
                  <a:pt x="1668" y="251017"/>
                  <a:pt x="-2086" y="163931"/>
                  <a:pt x="1668" y="126394"/>
                </a:cubicBezTo>
                <a:cubicBezTo>
                  <a:pt x="5422" y="88857"/>
                  <a:pt x="36201" y="6276"/>
                  <a:pt x="37703" y="27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8" name="フリーフォーム 367">
            <a:extLst>
              <a:ext uri="{FF2B5EF4-FFF2-40B4-BE49-F238E27FC236}">
                <a16:creationId xmlns:a16="http://schemas.microsoft.com/office/drawing/2014/main" id="{55CD85F0-0253-3B84-33BF-613F4B646D62}"/>
              </a:ext>
            </a:extLst>
          </p:cNvPr>
          <p:cNvSpPr/>
          <p:nvPr/>
        </p:nvSpPr>
        <p:spPr>
          <a:xfrm>
            <a:off x="5517702" y="3463806"/>
            <a:ext cx="94877" cy="262924"/>
          </a:xfrm>
          <a:custGeom>
            <a:avLst/>
            <a:gdLst>
              <a:gd name="connsiteX0" fmla="*/ 94822 w 94877"/>
              <a:gd name="connsiteY0" fmla="*/ 103 h 262924"/>
              <a:gd name="connsiteX1" fmla="*/ 4733 w 94877"/>
              <a:gd name="connsiteY1" fmla="*/ 252352 h 262924"/>
              <a:gd name="connsiteX2" fmla="*/ 13742 w 94877"/>
              <a:gd name="connsiteY2" fmla="*/ 202803 h 262924"/>
              <a:gd name="connsiteX3" fmla="*/ 229 w 94877"/>
              <a:gd name="connsiteY3" fmla="*/ 85688 h 262924"/>
              <a:gd name="connsiteX4" fmla="*/ 27256 w 94877"/>
              <a:gd name="connsiteY4" fmla="*/ 256856 h 262924"/>
              <a:gd name="connsiteX5" fmla="*/ 18247 w 94877"/>
              <a:gd name="connsiteY5" fmla="*/ 216316 h 262924"/>
              <a:gd name="connsiteX6" fmla="*/ 13742 w 94877"/>
              <a:gd name="connsiteY6" fmla="*/ 252352 h 262924"/>
              <a:gd name="connsiteX7" fmla="*/ 49778 w 94877"/>
              <a:gd name="connsiteY7" fmla="*/ 175776 h 262924"/>
              <a:gd name="connsiteX8" fmla="*/ 18247 w 94877"/>
              <a:gd name="connsiteY8" fmla="*/ 220821 h 262924"/>
              <a:gd name="connsiteX9" fmla="*/ 94822 w 94877"/>
              <a:gd name="connsiteY9" fmla="*/ 103 h 26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4877" h="262924">
                <a:moveTo>
                  <a:pt x="94822" y="103"/>
                </a:moveTo>
                <a:cubicBezTo>
                  <a:pt x="92570" y="5358"/>
                  <a:pt x="18246" y="218569"/>
                  <a:pt x="4733" y="252352"/>
                </a:cubicBezTo>
                <a:cubicBezTo>
                  <a:pt x="-8780" y="286135"/>
                  <a:pt x="14493" y="230580"/>
                  <a:pt x="13742" y="202803"/>
                </a:cubicBezTo>
                <a:cubicBezTo>
                  <a:pt x="12991" y="175026"/>
                  <a:pt x="-2023" y="76679"/>
                  <a:pt x="229" y="85688"/>
                </a:cubicBezTo>
                <a:cubicBezTo>
                  <a:pt x="2481" y="94697"/>
                  <a:pt x="24253" y="235085"/>
                  <a:pt x="27256" y="256856"/>
                </a:cubicBezTo>
                <a:cubicBezTo>
                  <a:pt x="30259" y="278627"/>
                  <a:pt x="20499" y="217067"/>
                  <a:pt x="18247" y="216316"/>
                </a:cubicBezTo>
                <a:cubicBezTo>
                  <a:pt x="15995" y="215565"/>
                  <a:pt x="8487" y="259109"/>
                  <a:pt x="13742" y="252352"/>
                </a:cubicBezTo>
                <a:cubicBezTo>
                  <a:pt x="18997" y="245595"/>
                  <a:pt x="49027" y="181031"/>
                  <a:pt x="49778" y="175776"/>
                </a:cubicBezTo>
                <a:cubicBezTo>
                  <a:pt x="50529" y="170521"/>
                  <a:pt x="6235" y="250100"/>
                  <a:pt x="18247" y="220821"/>
                </a:cubicBezTo>
                <a:cubicBezTo>
                  <a:pt x="30259" y="191542"/>
                  <a:pt x="97074" y="-5152"/>
                  <a:pt x="94822" y="10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0" name="フリーフォーム 369">
            <a:extLst>
              <a:ext uri="{FF2B5EF4-FFF2-40B4-BE49-F238E27FC236}">
                <a16:creationId xmlns:a16="http://schemas.microsoft.com/office/drawing/2014/main" id="{01506681-DB5C-FFA3-6440-C9A30CA5A238}"/>
              </a:ext>
            </a:extLst>
          </p:cNvPr>
          <p:cNvSpPr/>
          <p:nvPr/>
        </p:nvSpPr>
        <p:spPr>
          <a:xfrm>
            <a:off x="6134268" y="3782948"/>
            <a:ext cx="134697" cy="191097"/>
          </a:xfrm>
          <a:custGeom>
            <a:avLst/>
            <a:gdLst>
              <a:gd name="connsiteX0" fmla="*/ 770 w 134697"/>
              <a:gd name="connsiteY0" fmla="*/ 776 h 191097"/>
              <a:gd name="connsiteX1" fmla="*/ 126895 w 134697"/>
              <a:gd name="connsiteY1" fmla="*/ 176449 h 191097"/>
              <a:gd name="connsiteX2" fmla="*/ 117886 w 134697"/>
              <a:gd name="connsiteY2" fmla="*/ 176449 h 191097"/>
              <a:gd name="connsiteX3" fmla="*/ 90859 w 134697"/>
              <a:gd name="connsiteY3" fmla="*/ 135909 h 191097"/>
              <a:gd name="connsiteX4" fmla="*/ 59328 w 134697"/>
              <a:gd name="connsiteY4" fmla="*/ 68343 h 191097"/>
              <a:gd name="connsiteX5" fmla="*/ 72841 w 134697"/>
              <a:gd name="connsiteY5" fmla="*/ 108883 h 191097"/>
              <a:gd name="connsiteX6" fmla="*/ 770 w 134697"/>
              <a:gd name="connsiteY6" fmla="*/ 776 h 191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697" h="191097">
                <a:moveTo>
                  <a:pt x="770" y="776"/>
                </a:moveTo>
                <a:cubicBezTo>
                  <a:pt x="9779" y="12037"/>
                  <a:pt x="126895" y="176449"/>
                  <a:pt x="126895" y="176449"/>
                </a:cubicBezTo>
                <a:cubicBezTo>
                  <a:pt x="146414" y="205728"/>
                  <a:pt x="123892" y="183206"/>
                  <a:pt x="117886" y="176449"/>
                </a:cubicBezTo>
                <a:cubicBezTo>
                  <a:pt x="111880" y="169692"/>
                  <a:pt x="100619" y="153927"/>
                  <a:pt x="90859" y="135909"/>
                </a:cubicBezTo>
                <a:cubicBezTo>
                  <a:pt x="81099" y="117891"/>
                  <a:pt x="62331" y="72847"/>
                  <a:pt x="59328" y="68343"/>
                </a:cubicBezTo>
                <a:cubicBezTo>
                  <a:pt x="56325" y="63839"/>
                  <a:pt x="81099" y="113387"/>
                  <a:pt x="72841" y="108883"/>
                </a:cubicBezTo>
                <a:cubicBezTo>
                  <a:pt x="64583" y="104379"/>
                  <a:pt x="-8239" y="-10485"/>
                  <a:pt x="770" y="77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1" name="フリーフォーム 370">
            <a:extLst>
              <a:ext uri="{FF2B5EF4-FFF2-40B4-BE49-F238E27FC236}">
                <a16:creationId xmlns:a16="http://schemas.microsoft.com/office/drawing/2014/main" id="{8175A1F9-D7B0-A2C4-D590-B67EC97C5CB9}"/>
              </a:ext>
            </a:extLst>
          </p:cNvPr>
          <p:cNvSpPr/>
          <p:nvPr/>
        </p:nvSpPr>
        <p:spPr>
          <a:xfrm>
            <a:off x="6973253" y="4679540"/>
            <a:ext cx="30810" cy="273638"/>
          </a:xfrm>
          <a:custGeom>
            <a:avLst/>
            <a:gdLst>
              <a:gd name="connsiteX0" fmla="*/ 30797 w 30810"/>
              <a:gd name="connsiteY0" fmla="*/ 410 h 273638"/>
              <a:gd name="connsiteX1" fmla="*/ 11747 w 30810"/>
              <a:gd name="connsiteY1" fmla="*/ 108360 h 273638"/>
              <a:gd name="connsiteX2" fmla="*/ 24447 w 30810"/>
              <a:gd name="connsiteY2" fmla="*/ 273460 h 273638"/>
              <a:gd name="connsiteX3" fmla="*/ 2222 w 30810"/>
              <a:gd name="connsiteY3" fmla="*/ 140110 h 273638"/>
              <a:gd name="connsiteX4" fmla="*/ 2222 w 30810"/>
              <a:gd name="connsiteY4" fmla="*/ 124235 h 273638"/>
              <a:gd name="connsiteX5" fmla="*/ 14922 w 30810"/>
              <a:gd name="connsiteY5" fmla="*/ 190910 h 273638"/>
              <a:gd name="connsiteX6" fmla="*/ 14922 w 30810"/>
              <a:gd name="connsiteY6" fmla="*/ 146460 h 273638"/>
              <a:gd name="connsiteX7" fmla="*/ 30797 w 30810"/>
              <a:gd name="connsiteY7" fmla="*/ 410 h 273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10" h="273638">
                <a:moveTo>
                  <a:pt x="30797" y="410"/>
                </a:moveTo>
                <a:cubicBezTo>
                  <a:pt x="30268" y="-5940"/>
                  <a:pt x="12805" y="62852"/>
                  <a:pt x="11747" y="108360"/>
                </a:cubicBezTo>
                <a:cubicBezTo>
                  <a:pt x="10689" y="153868"/>
                  <a:pt x="26034" y="268168"/>
                  <a:pt x="24447" y="273460"/>
                </a:cubicBezTo>
                <a:cubicBezTo>
                  <a:pt x="22860" y="278752"/>
                  <a:pt x="5926" y="164981"/>
                  <a:pt x="2222" y="140110"/>
                </a:cubicBezTo>
                <a:cubicBezTo>
                  <a:pt x="-1482" y="115239"/>
                  <a:pt x="105" y="115768"/>
                  <a:pt x="2222" y="124235"/>
                </a:cubicBezTo>
                <a:cubicBezTo>
                  <a:pt x="4339" y="132702"/>
                  <a:pt x="12805" y="187206"/>
                  <a:pt x="14922" y="190910"/>
                </a:cubicBezTo>
                <a:cubicBezTo>
                  <a:pt x="17039" y="194614"/>
                  <a:pt x="13864" y="173977"/>
                  <a:pt x="14922" y="146460"/>
                </a:cubicBezTo>
                <a:cubicBezTo>
                  <a:pt x="15980" y="118943"/>
                  <a:pt x="31326" y="6760"/>
                  <a:pt x="30797" y="4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2" name="フリーフォーム 371">
            <a:extLst>
              <a:ext uri="{FF2B5EF4-FFF2-40B4-BE49-F238E27FC236}">
                <a16:creationId xmlns:a16="http://schemas.microsoft.com/office/drawing/2014/main" id="{BA9A24DD-AA8F-6632-F625-1FBA4DE03F34}"/>
              </a:ext>
            </a:extLst>
          </p:cNvPr>
          <p:cNvSpPr/>
          <p:nvPr/>
        </p:nvSpPr>
        <p:spPr>
          <a:xfrm>
            <a:off x="6895930" y="5394325"/>
            <a:ext cx="206545" cy="219378"/>
          </a:xfrm>
          <a:custGeom>
            <a:avLst/>
            <a:gdLst>
              <a:gd name="connsiteX0" fmla="*/ 206545 w 206545"/>
              <a:gd name="connsiteY0" fmla="*/ 0 h 219378"/>
              <a:gd name="connsiteX1" fmla="*/ 60495 w 206545"/>
              <a:gd name="connsiteY1" fmla="*/ 155575 h 219378"/>
              <a:gd name="connsiteX2" fmla="*/ 170 w 206545"/>
              <a:gd name="connsiteY2" fmla="*/ 219075 h 219378"/>
              <a:gd name="connsiteX3" fmla="*/ 76370 w 206545"/>
              <a:gd name="connsiteY3" fmla="*/ 133350 h 219378"/>
              <a:gd name="connsiteX4" fmla="*/ 28745 w 206545"/>
              <a:gd name="connsiteY4" fmla="*/ 177800 h 219378"/>
              <a:gd name="connsiteX5" fmla="*/ 206545 w 206545"/>
              <a:gd name="connsiteY5" fmla="*/ 0 h 219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545" h="219378">
                <a:moveTo>
                  <a:pt x="206545" y="0"/>
                </a:moveTo>
                <a:lnTo>
                  <a:pt x="60495" y="155575"/>
                </a:lnTo>
                <a:cubicBezTo>
                  <a:pt x="26099" y="192087"/>
                  <a:pt x="-2476" y="222779"/>
                  <a:pt x="170" y="219075"/>
                </a:cubicBezTo>
                <a:cubicBezTo>
                  <a:pt x="2816" y="215371"/>
                  <a:pt x="71608" y="140229"/>
                  <a:pt x="76370" y="133350"/>
                </a:cubicBezTo>
                <a:cubicBezTo>
                  <a:pt x="81132" y="126471"/>
                  <a:pt x="28745" y="177800"/>
                  <a:pt x="28745" y="177800"/>
                </a:cubicBezTo>
                <a:lnTo>
                  <a:pt x="20654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3" name="フリーフォーム 372">
            <a:extLst>
              <a:ext uri="{FF2B5EF4-FFF2-40B4-BE49-F238E27FC236}">
                <a16:creationId xmlns:a16="http://schemas.microsoft.com/office/drawing/2014/main" id="{A58FDC49-1612-ADF5-C7B3-B029AC828B70}"/>
              </a:ext>
            </a:extLst>
          </p:cNvPr>
          <p:cNvSpPr/>
          <p:nvPr/>
        </p:nvSpPr>
        <p:spPr>
          <a:xfrm>
            <a:off x="6634481" y="5280012"/>
            <a:ext cx="209067" cy="135980"/>
          </a:xfrm>
          <a:custGeom>
            <a:avLst/>
            <a:gdLst>
              <a:gd name="connsiteX0" fmla="*/ 29844 w 209067"/>
              <a:gd name="connsiteY0" fmla="*/ 13 h 135980"/>
              <a:gd name="connsiteX1" fmla="*/ 83819 w 209067"/>
              <a:gd name="connsiteY1" fmla="*/ 82563 h 135980"/>
              <a:gd name="connsiteX2" fmla="*/ 45719 w 209067"/>
              <a:gd name="connsiteY2" fmla="*/ 117488 h 135980"/>
              <a:gd name="connsiteX3" fmla="*/ 7619 w 209067"/>
              <a:gd name="connsiteY3" fmla="*/ 133363 h 135980"/>
              <a:gd name="connsiteX4" fmla="*/ 207644 w 209067"/>
              <a:gd name="connsiteY4" fmla="*/ 63513 h 135980"/>
              <a:gd name="connsiteX5" fmla="*/ 96519 w 209067"/>
              <a:gd name="connsiteY5" fmla="*/ 101613 h 135980"/>
              <a:gd name="connsiteX6" fmla="*/ 83819 w 209067"/>
              <a:gd name="connsiteY6" fmla="*/ 76213 h 135980"/>
              <a:gd name="connsiteX7" fmla="*/ 29844 w 209067"/>
              <a:gd name="connsiteY7" fmla="*/ 13 h 135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9067" h="135980">
                <a:moveTo>
                  <a:pt x="29844" y="13"/>
                </a:moveTo>
                <a:cubicBezTo>
                  <a:pt x="29844" y="1071"/>
                  <a:pt x="81173" y="62984"/>
                  <a:pt x="83819" y="82563"/>
                </a:cubicBezTo>
                <a:cubicBezTo>
                  <a:pt x="86465" y="102142"/>
                  <a:pt x="58419" y="109021"/>
                  <a:pt x="45719" y="117488"/>
                </a:cubicBezTo>
                <a:cubicBezTo>
                  <a:pt x="33019" y="125955"/>
                  <a:pt x="-19368" y="142359"/>
                  <a:pt x="7619" y="133363"/>
                </a:cubicBezTo>
                <a:cubicBezTo>
                  <a:pt x="34606" y="124367"/>
                  <a:pt x="192827" y="68805"/>
                  <a:pt x="207644" y="63513"/>
                </a:cubicBezTo>
                <a:cubicBezTo>
                  <a:pt x="222461" y="58221"/>
                  <a:pt x="117156" y="99496"/>
                  <a:pt x="96519" y="101613"/>
                </a:cubicBezTo>
                <a:cubicBezTo>
                  <a:pt x="75882" y="103730"/>
                  <a:pt x="92286" y="89971"/>
                  <a:pt x="83819" y="76213"/>
                </a:cubicBezTo>
                <a:cubicBezTo>
                  <a:pt x="75352" y="62455"/>
                  <a:pt x="29844" y="-1045"/>
                  <a:pt x="29844" y="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4" name="フリーフォーム 373">
            <a:extLst>
              <a:ext uri="{FF2B5EF4-FFF2-40B4-BE49-F238E27FC236}">
                <a16:creationId xmlns:a16="http://schemas.microsoft.com/office/drawing/2014/main" id="{AD362D29-FE2C-5C6A-D8B8-FA4D3ADA6B7B}"/>
              </a:ext>
            </a:extLst>
          </p:cNvPr>
          <p:cNvSpPr/>
          <p:nvPr/>
        </p:nvSpPr>
        <p:spPr>
          <a:xfrm>
            <a:off x="6658582" y="4794154"/>
            <a:ext cx="47043" cy="156026"/>
          </a:xfrm>
          <a:custGeom>
            <a:avLst/>
            <a:gdLst>
              <a:gd name="connsiteX0" fmla="*/ 5743 w 47043"/>
              <a:gd name="connsiteY0" fmla="*/ 96 h 156026"/>
              <a:gd name="connsiteX1" fmla="*/ 2568 w 47043"/>
              <a:gd name="connsiteY1" fmla="*/ 98521 h 156026"/>
              <a:gd name="connsiteX2" fmla="*/ 47018 w 47043"/>
              <a:gd name="connsiteY2" fmla="*/ 155671 h 156026"/>
              <a:gd name="connsiteX3" fmla="*/ 8918 w 47043"/>
              <a:gd name="connsiteY3" fmla="*/ 117571 h 156026"/>
              <a:gd name="connsiteX4" fmla="*/ 5743 w 47043"/>
              <a:gd name="connsiteY4" fmla="*/ 96 h 15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43" h="156026">
                <a:moveTo>
                  <a:pt x="5743" y="96"/>
                </a:moveTo>
                <a:cubicBezTo>
                  <a:pt x="4685" y="-3079"/>
                  <a:pt x="-4311" y="72592"/>
                  <a:pt x="2568" y="98521"/>
                </a:cubicBezTo>
                <a:cubicBezTo>
                  <a:pt x="9447" y="124450"/>
                  <a:pt x="45960" y="152496"/>
                  <a:pt x="47018" y="155671"/>
                </a:cubicBezTo>
                <a:cubicBezTo>
                  <a:pt x="48076" y="158846"/>
                  <a:pt x="16326" y="140325"/>
                  <a:pt x="8918" y="117571"/>
                </a:cubicBezTo>
                <a:cubicBezTo>
                  <a:pt x="1510" y="94817"/>
                  <a:pt x="6801" y="3271"/>
                  <a:pt x="5743" y="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5" name="フリーフォーム 374">
            <a:extLst>
              <a:ext uri="{FF2B5EF4-FFF2-40B4-BE49-F238E27FC236}">
                <a16:creationId xmlns:a16="http://schemas.microsoft.com/office/drawing/2014/main" id="{19AD120B-2CD1-AA23-D75C-4397BC1AC31A}"/>
              </a:ext>
            </a:extLst>
          </p:cNvPr>
          <p:cNvSpPr/>
          <p:nvPr/>
        </p:nvSpPr>
        <p:spPr>
          <a:xfrm>
            <a:off x="4768763" y="4498975"/>
            <a:ext cx="101687" cy="177802"/>
          </a:xfrm>
          <a:custGeom>
            <a:avLst/>
            <a:gdLst>
              <a:gd name="connsiteX0" fmla="*/ 101687 w 101687"/>
              <a:gd name="connsiteY0" fmla="*/ 0 h 177802"/>
              <a:gd name="connsiteX1" fmla="*/ 28662 w 101687"/>
              <a:gd name="connsiteY1" fmla="*/ 95250 h 177802"/>
              <a:gd name="connsiteX2" fmla="*/ 87 w 101687"/>
              <a:gd name="connsiteY2" fmla="*/ 177800 h 177802"/>
              <a:gd name="connsiteX3" fmla="*/ 19137 w 101687"/>
              <a:gd name="connsiteY3" fmla="*/ 98425 h 177802"/>
              <a:gd name="connsiteX4" fmla="*/ 19137 w 101687"/>
              <a:gd name="connsiteY4" fmla="*/ 114300 h 177802"/>
              <a:gd name="connsiteX5" fmla="*/ 44537 w 101687"/>
              <a:gd name="connsiteY5" fmla="*/ 76200 h 177802"/>
              <a:gd name="connsiteX6" fmla="*/ 41362 w 101687"/>
              <a:gd name="connsiteY6" fmla="*/ 79375 h 177802"/>
              <a:gd name="connsiteX7" fmla="*/ 101687 w 101687"/>
              <a:gd name="connsiteY7" fmla="*/ 0 h 17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87" h="177802">
                <a:moveTo>
                  <a:pt x="101687" y="0"/>
                </a:moveTo>
                <a:cubicBezTo>
                  <a:pt x="73641" y="32808"/>
                  <a:pt x="45595" y="65617"/>
                  <a:pt x="28662" y="95250"/>
                </a:cubicBezTo>
                <a:cubicBezTo>
                  <a:pt x="11729" y="124883"/>
                  <a:pt x="1674" y="177271"/>
                  <a:pt x="87" y="177800"/>
                </a:cubicBezTo>
                <a:cubicBezTo>
                  <a:pt x="-1500" y="178329"/>
                  <a:pt x="19137" y="98425"/>
                  <a:pt x="19137" y="98425"/>
                </a:cubicBezTo>
                <a:cubicBezTo>
                  <a:pt x="22312" y="87842"/>
                  <a:pt x="14904" y="118004"/>
                  <a:pt x="19137" y="114300"/>
                </a:cubicBezTo>
                <a:cubicBezTo>
                  <a:pt x="23370" y="110596"/>
                  <a:pt x="44537" y="76200"/>
                  <a:pt x="44537" y="76200"/>
                </a:cubicBezTo>
                <a:cubicBezTo>
                  <a:pt x="48241" y="70379"/>
                  <a:pt x="41362" y="79375"/>
                  <a:pt x="41362" y="79375"/>
                </a:cubicBezTo>
                <a:lnTo>
                  <a:pt x="1016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6" name="フリーフォーム 375">
            <a:extLst>
              <a:ext uri="{FF2B5EF4-FFF2-40B4-BE49-F238E27FC236}">
                <a16:creationId xmlns:a16="http://schemas.microsoft.com/office/drawing/2014/main" id="{C029F990-413B-2B98-D242-8012D91F085B}"/>
              </a:ext>
            </a:extLst>
          </p:cNvPr>
          <p:cNvSpPr/>
          <p:nvPr/>
        </p:nvSpPr>
        <p:spPr>
          <a:xfrm>
            <a:off x="4764864" y="4984750"/>
            <a:ext cx="45267" cy="114300"/>
          </a:xfrm>
          <a:custGeom>
            <a:avLst/>
            <a:gdLst>
              <a:gd name="connsiteX0" fmla="*/ 45261 w 45267"/>
              <a:gd name="connsiteY0" fmla="*/ 0 h 114300"/>
              <a:gd name="connsiteX1" fmla="*/ 7161 w 45267"/>
              <a:gd name="connsiteY1" fmla="*/ 63500 h 114300"/>
              <a:gd name="connsiteX2" fmla="*/ 811 w 45267"/>
              <a:gd name="connsiteY2" fmla="*/ 114300 h 114300"/>
              <a:gd name="connsiteX3" fmla="*/ 3986 w 45267"/>
              <a:gd name="connsiteY3" fmla="*/ 63500 h 114300"/>
              <a:gd name="connsiteX4" fmla="*/ 45261 w 45267"/>
              <a:gd name="connsiteY4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67" h="114300">
                <a:moveTo>
                  <a:pt x="45261" y="0"/>
                </a:moveTo>
                <a:cubicBezTo>
                  <a:pt x="45790" y="0"/>
                  <a:pt x="14569" y="44450"/>
                  <a:pt x="7161" y="63500"/>
                </a:cubicBezTo>
                <a:cubicBezTo>
                  <a:pt x="-247" y="82550"/>
                  <a:pt x="1340" y="114300"/>
                  <a:pt x="811" y="114300"/>
                </a:cubicBezTo>
                <a:cubicBezTo>
                  <a:pt x="282" y="114300"/>
                  <a:pt x="-1835" y="78846"/>
                  <a:pt x="3986" y="63500"/>
                </a:cubicBezTo>
                <a:cubicBezTo>
                  <a:pt x="9807" y="48154"/>
                  <a:pt x="44732" y="0"/>
                  <a:pt x="452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7" name="フリーフォーム 376">
            <a:extLst>
              <a:ext uri="{FF2B5EF4-FFF2-40B4-BE49-F238E27FC236}">
                <a16:creationId xmlns:a16="http://schemas.microsoft.com/office/drawing/2014/main" id="{FE70CF93-0C3F-E6DA-BC50-DE380C3AAE1E}"/>
              </a:ext>
            </a:extLst>
          </p:cNvPr>
          <p:cNvSpPr/>
          <p:nvPr/>
        </p:nvSpPr>
        <p:spPr>
          <a:xfrm>
            <a:off x="5619742" y="4521196"/>
            <a:ext cx="32827" cy="123834"/>
          </a:xfrm>
          <a:custGeom>
            <a:avLst/>
            <a:gdLst>
              <a:gd name="connsiteX0" fmla="*/ 8 w 32827"/>
              <a:gd name="connsiteY0" fmla="*/ 4 h 123834"/>
              <a:gd name="connsiteX1" fmla="*/ 28583 w 32827"/>
              <a:gd name="connsiteY1" fmla="*/ 63504 h 123834"/>
              <a:gd name="connsiteX2" fmla="*/ 31758 w 32827"/>
              <a:gd name="connsiteY2" fmla="*/ 123829 h 123834"/>
              <a:gd name="connsiteX3" fmla="*/ 31758 w 32827"/>
              <a:gd name="connsiteY3" fmla="*/ 66679 h 123834"/>
              <a:gd name="connsiteX4" fmla="*/ 8 w 32827"/>
              <a:gd name="connsiteY4" fmla="*/ 4 h 123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27" h="123834">
                <a:moveTo>
                  <a:pt x="8" y="4"/>
                </a:moveTo>
                <a:cubicBezTo>
                  <a:pt x="-521" y="-525"/>
                  <a:pt x="23291" y="42867"/>
                  <a:pt x="28583" y="63504"/>
                </a:cubicBezTo>
                <a:cubicBezTo>
                  <a:pt x="33875" y="84141"/>
                  <a:pt x="31229" y="123300"/>
                  <a:pt x="31758" y="123829"/>
                </a:cubicBezTo>
                <a:cubicBezTo>
                  <a:pt x="32287" y="124358"/>
                  <a:pt x="33875" y="85200"/>
                  <a:pt x="31758" y="66679"/>
                </a:cubicBezTo>
                <a:cubicBezTo>
                  <a:pt x="29641" y="48158"/>
                  <a:pt x="537" y="533"/>
                  <a:pt x="8" y="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8" name="フリーフォーム 377">
            <a:extLst>
              <a:ext uri="{FF2B5EF4-FFF2-40B4-BE49-F238E27FC236}">
                <a16:creationId xmlns:a16="http://schemas.microsoft.com/office/drawing/2014/main" id="{6CB0518C-D47F-DA10-E3ED-CB795146BC44}"/>
              </a:ext>
            </a:extLst>
          </p:cNvPr>
          <p:cNvSpPr/>
          <p:nvPr/>
        </p:nvSpPr>
        <p:spPr>
          <a:xfrm>
            <a:off x="5086312" y="5092682"/>
            <a:ext cx="77409" cy="140546"/>
          </a:xfrm>
          <a:custGeom>
            <a:avLst/>
            <a:gdLst>
              <a:gd name="connsiteX0" fmla="*/ 38 w 77409"/>
              <a:gd name="connsiteY0" fmla="*/ 18 h 140546"/>
              <a:gd name="connsiteX1" fmla="*/ 54013 w 77409"/>
              <a:gd name="connsiteY1" fmla="*/ 63518 h 140546"/>
              <a:gd name="connsiteX2" fmla="*/ 47663 w 77409"/>
              <a:gd name="connsiteY2" fmla="*/ 123843 h 140546"/>
              <a:gd name="connsiteX3" fmla="*/ 38138 w 77409"/>
              <a:gd name="connsiteY3" fmla="*/ 133368 h 140546"/>
              <a:gd name="connsiteX4" fmla="*/ 76238 w 77409"/>
              <a:gd name="connsiteY4" fmla="*/ 28593 h 140546"/>
              <a:gd name="connsiteX5" fmla="*/ 63538 w 77409"/>
              <a:gd name="connsiteY5" fmla="*/ 69868 h 140546"/>
              <a:gd name="connsiteX6" fmla="*/ 38 w 77409"/>
              <a:gd name="connsiteY6" fmla="*/ 18 h 140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09" h="140546">
                <a:moveTo>
                  <a:pt x="38" y="18"/>
                </a:moveTo>
                <a:cubicBezTo>
                  <a:pt x="-1550" y="-1040"/>
                  <a:pt x="46076" y="42881"/>
                  <a:pt x="54013" y="63518"/>
                </a:cubicBezTo>
                <a:cubicBezTo>
                  <a:pt x="61951" y="84156"/>
                  <a:pt x="47663" y="123843"/>
                  <a:pt x="47663" y="123843"/>
                </a:cubicBezTo>
                <a:cubicBezTo>
                  <a:pt x="45017" y="135485"/>
                  <a:pt x="33376" y="149243"/>
                  <a:pt x="38138" y="133368"/>
                </a:cubicBezTo>
                <a:cubicBezTo>
                  <a:pt x="42900" y="117493"/>
                  <a:pt x="72005" y="39176"/>
                  <a:pt x="76238" y="28593"/>
                </a:cubicBezTo>
                <a:cubicBezTo>
                  <a:pt x="80471" y="18010"/>
                  <a:pt x="72534" y="70926"/>
                  <a:pt x="63538" y="69868"/>
                </a:cubicBezTo>
                <a:cubicBezTo>
                  <a:pt x="54542" y="68810"/>
                  <a:pt x="1626" y="1076"/>
                  <a:pt x="38" y="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9" name="フリーフォーム 378">
            <a:extLst>
              <a:ext uri="{FF2B5EF4-FFF2-40B4-BE49-F238E27FC236}">
                <a16:creationId xmlns:a16="http://schemas.microsoft.com/office/drawing/2014/main" id="{3949338E-7275-550D-35C4-D9B6EF5EC475}"/>
              </a:ext>
            </a:extLst>
          </p:cNvPr>
          <p:cNvSpPr/>
          <p:nvPr/>
        </p:nvSpPr>
        <p:spPr>
          <a:xfrm>
            <a:off x="4991048" y="5197403"/>
            <a:ext cx="86874" cy="103871"/>
          </a:xfrm>
          <a:custGeom>
            <a:avLst/>
            <a:gdLst>
              <a:gd name="connsiteX0" fmla="*/ 52 w 86874"/>
              <a:gd name="connsiteY0" fmla="*/ 72 h 103871"/>
              <a:gd name="connsiteX1" fmla="*/ 82602 w 86874"/>
              <a:gd name="connsiteY1" fmla="*/ 98497 h 103871"/>
              <a:gd name="connsiteX2" fmla="*/ 69902 w 86874"/>
              <a:gd name="connsiteY2" fmla="*/ 82622 h 103871"/>
              <a:gd name="connsiteX3" fmla="*/ 52 w 86874"/>
              <a:gd name="connsiteY3" fmla="*/ 72 h 103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74" h="103871">
                <a:moveTo>
                  <a:pt x="52" y="72"/>
                </a:moveTo>
                <a:cubicBezTo>
                  <a:pt x="2169" y="2718"/>
                  <a:pt x="70960" y="84739"/>
                  <a:pt x="82602" y="98497"/>
                </a:cubicBezTo>
                <a:cubicBezTo>
                  <a:pt x="94244" y="112255"/>
                  <a:pt x="79427" y="96909"/>
                  <a:pt x="69902" y="82622"/>
                </a:cubicBezTo>
                <a:cubicBezTo>
                  <a:pt x="60377" y="68335"/>
                  <a:pt x="-2065" y="-2574"/>
                  <a:pt x="52" y="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0" name="フリーフォーム 379">
            <a:extLst>
              <a:ext uri="{FF2B5EF4-FFF2-40B4-BE49-F238E27FC236}">
                <a16:creationId xmlns:a16="http://schemas.microsoft.com/office/drawing/2014/main" id="{D0D4B3F9-199E-461A-8475-61A462AA15B1}"/>
              </a:ext>
            </a:extLst>
          </p:cNvPr>
          <p:cNvSpPr/>
          <p:nvPr/>
        </p:nvSpPr>
        <p:spPr>
          <a:xfrm>
            <a:off x="7483619" y="2747202"/>
            <a:ext cx="321392" cy="857316"/>
          </a:xfrm>
          <a:custGeom>
            <a:avLst/>
            <a:gdLst>
              <a:gd name="connsiteX0" fmla="*/ 23 w 321392"/>
              <a:gd name="connsiteY0" fmla="*/ 9 h 857316"/>
              <a:gd name="connsiteX1" fmla="*/ 152423 w 321392"/>
              <a:gd name="connsiteY1" fmla="*/ 393040 h 857316"/>
              <a:gd name="connsiteX2" fmla="*/ 236644 w 321392"/>
              <a:gd name="connsiteY2" fmla="*/ 617630 h 857316"/>
              <a:gd name="connsiteX3" fmla="*/ 232634 w 321392"/>
              <a:gd name="connsiteY3" fmla="*/ 593566 h 857316"/>
              <a:gd name="connsiteX4" fmla="*/ 292792 w 321392"/>
              <a:gd name="connsiteY4" fmla="*/ 850240 h 857316"/>
              <a:gd name="connsiteX5" fmla="*/ 292792 w 321392"/>
              <a:gd name="connsiteY5" fmla="*/ 774040 h 857316"/>
              <a:gd name="connsiteX6" fmla="*/ 320865 w 321392"/>
              <a:gd name="connsiteY6" fmla="*/ 653724 h 857316"/>
              <a:gd name="connsiteX7" fmla="*/ 308834 w 321392"/>
              <a:gd name="connsiteY7" fmla="*/ 725914 h 857316"/>
              <a:gd name="connsiteX8" fmla="*/ 280760 w 321392"/>
              <a:gd name="connsiteY8" fmla="*/ 794093 h 857316"/>
              <a:gd name="connsiteX9" fmla="*/ 244665 w 321392"/>
              <a:gd name="connsiteY9" fmla="*/ 645703 h 857316"/>
              <a:gd name="connsiteX10" fmla="*/ 204560 w 321392"/>
              <a:gd name="connsiteY10" fmla="*/ 497314 h 857316"/>
              <a:gd name="connsiteX11" fmla="*/ 80234 w 321392"/>
              <a:gd name="connsiteY11" fmla="*/ 332882 h 857316"/>
              <a:gd name="connsiteX12" fmla="*/ 124349 w 321392"/>
              <a:gd name="connsiteY12" fmla="*/ 421114 h 857316"/>
              <a:gd name="connsiteX13" fmla="*/ 124349 w 321392"/>
              <a:gd name="connsiteY13" fmla="*/ 332882 h 857316"/>
              <a:gd name="connsiteX14" fmla="*/ 140392 w 321392"/>
              <a:gd name="connsiteY14" fmla="*/ 381009 h 857316"/>
              <a:gd name="connsiteX15" fmla="*/ 23 w 321392"/>
              <a:gd name="connsiteY15" fmla="*/ 9 h 8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21392" h="857316">
                <a:moveTo>
                  <a:pt x="23" y="9"/>
                </a:moveTo>
                <a:cubicBezTo>
                  <a:pt x="2028" y="2014"/>
                  <a:pt x="112986" y="290103"/>
                  <a:pt x="152423" y="393040"/>
                </a:cubicBezTo>
                <a:cubicBezTo>
                  <a:pt x="191860" y="495977"/>
                  <a:pt x="223276" y="584209"/>
                  <a:pt x="236644" y="617630"/>
                </a:cubicBezTo>
                <a:cubicBezTo>
                  <a:pt x="250013" y="651051"/>
                  <a:pt x="223276" y="554798"/>
                  <a:pt x="232634" y="593566"/>
                </a:cubicBezTo>
                <a:cubicBezTo>
                  <a:pt x="241992" y="632334"/>
                  <a:pt x="282766" y="820161"/>
                  <a:pt x="292792" y="850240"/>
                </a:cubicBezTo>
                <a:cubicBezTo>
                  <a:pt x="302818" y="880319"/>
                  <a:pt x="288113" y="806793"/>
                  <a:pt x="292792" y="774040"/>
                </a:cubicBezTo>
                <a:cubicBezTo>
                  <a:pt x="297471" y="741287"/>
                  <a:pt x="318191" y="661745"/>
                  <a:pt x="320865" y="653724"/>
                </a:cubicBezTo>
                <a:cubicBezTo>
                  <a:pt x="323539" y="645703"/>
                  <a:pt x="315518" y="702519"/>
                  <a:pt x="308834" y="725914"/>
                </a:cubicBezTo>
                <a:cubicBezTo>
                  <a:pt x="302150" y="749309"/>
                  <a:pt x="291455" y="807461"/>
                  <a:pt x="280760" y="794093"/>
                </a:cubicBezTo>
                <a:cubicBezTo>
                  <a:pt x="270065" y="780725"/>
                  <a:pt x="257365" y="695166"/>
                  <a:pt x="244665" y="645703"/>
                </a:cubicBezTo>
                <a:cubicBezTo>
                  <a:pt x="231965" y="596240"/>
                  <a:pt x="231965" y="549451"/>
                  <a:pt x="204560" y="497314"/>
                </a:cubicBezTo>
                <a:cubicBezTo>
                  <a:pt x="177155" y="445177"/>
                  <a:pt x="93602" y="345582"/>
                  <a:pt x="80234" y="332882"/>
                </a:cubicBezTo>
                <a:cubicBezTo>
                  <a:pt x="66866" y="320182"/>
                  <a:pt x="116997" y="421114"/>
                  <a:pt x="124349" y="421114"/>
                </a:cubicBezTo>
                <a:cubicBezTo>
                  <a:pt x="131701" y="421114"/>
                  <a:pt x="121675" y="339566"/>
                  <a:pt x="124349" y="332882"/>
                </a:cubicBezTo>
                <a:cubicBezTo>
                  <a:pt x="127023" y="326198"/>
                  <a:pt x="157771" y="431809"/>
                  <a:pt x="140392" y="381009"/>
                </a:cubicBezTo>
                <a:cubicBezTo>
                  <a:pt x="123013" y="330209"/>
                  <a:pt x="-1982" y="-1996"/>
                  <a:pt x="23" y="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1" name="フリーフォーム 380">
            <a:extLst>
              <a:ext uri="{FF2B5EF4-FFF2-40B4-BE49-F238E27FC236}">
                <a16:creationId xmlns:a16="http://schemas.microsoft.com/office/drawing/2014/main" id="{59E9A813-BC3B-5D2C-CA7F-50197B890D12}"/>
              </a:ext>
            </a:extLst>
          </p:cNvPr>
          <p:cNvSpPr/>
          <p:nvPr/>
        </p:nvSpPr>
        <p:spPr>
          <a:xfrm>
            <a:off x="7823341" y="3481137"/>
            <a:ext cx="149585" cy="978851"/>
          </a:xfrm>
          <a:custGeom>
            <a:avLst/>
            <a:gdLst>
              <a:gd name="connsiteX0" fmla="*/ 1196 w 149585"/>
              <a:gd name="connsiteY0" fmla="*/ 0 h 978851"/>
              <a:gd name="connsiteX1" fmla="*/ 9217 w 149585"/>
              <a:gd name="connsiteY1" fmla="*/ 108284 h 978851"/>
              <a:gd name="connsiteX2" fmla="*/ 69375 w 149585"/>
              <a:gd name="connsiteY2" fmla="*/ 236621 h 978851"/>
              <a:gd name="connsiteX3" fmla="*/ 49322 w 149585"/>
              <a:gd name="connsiteY3" fmla="*/ 228600 h 978851"/>
              <a:gd name="connsiteX4" fmla="*/ 41301 w 149585"/>
              <a:gd name="connsiteY4" fmla="*/ 376989 h 978851"/>
              <a:gd name="connsiteX5" fmla="*/ 57343 w 149585"/>
              <a:gd name="connsiteY5" fmla="*/ 340895 h 978851"/>
              <a:gd name="connsiteX6" fmla="*/ 105470 w 149585"/>
              <a:gd name="connsiteY6" fmla="*/ 481263 h 978851"/>
              <a:gd name="connsiteX7" fmla="*/ 105470 w 149585"/>
              <a:gd name="connsiteY7" fmla="*/ 421105 h 978851"/>
              <a:gd name="connsiteX8" fmla="*/ 129533 w 149585"/>
              <a:gd name="connsiteY8" fmla="*/ 629652 h 978851"/>
              <a:gd name="connsiteX9" fmla="*/ 129533 w 149585"/>
              <a:gd name="connsiteY9" fmla="*/ 569495 h 978851"/>
              <a:gd name="connsiteX10" fmla="*/ 121512 w 149585"/>
              <a:gd name="connsiteY10" fmla="*/ 850231 h 978851"/>
              <a:gd name="connsiteX11" fmla="*/ 149585 w 149585"/>
              <a:gd name="connsiteY11" fmla="*/ 966537 h 978851"/>
              <a:gd name="connsiteX12" fmla="*/ 121512 w 149585"/>
              <a:gd name="connsiteY12" fmla="*/ 922421 h 978851"/>
              <a:gd name="connsiteX13" fmla="*/ 125522 w 149585"/>
              <a:gd name="connsiteY13" fmla="*/ 497305 h 978851"/>
              <a:gd name="connsiteX14" fmla="*/ 77396 w 149585"/>
              <a:gd name="connsiteY14" fmla="*/ 401052 h 978851"/>
              <a:gd name="connsiteX15" fmla="*/ 53333 w 149585"/>
              <a:gd name="connsiteY15" fmla="*/ 344905 h 978851"/>
              <a:gd name="connsiteX16" fmla="*/ 49322 w 149585"/>
              <a:gd name="connsiteY16" fmla="*/ 204537 h 978851"/>
              <a:gd name="connsiteX17" fmla="*/ 49322 w 149585"/>
              <a:gd name="connsiteY17" fmla="*/ 236621 h 978851"/>
              <a:gd name="connsiteX18" fmla="*/ 13227 w 149585"/>
              <a:gd name="connsiteY18" fmla="*/ 144379 h 978851"/>
              <a:gd name="connsiteX19" fmla="*/ 13227 w 149585"/>
              <a:gd name="connsiteY19" fmla="*/ 172452 h 978851"/>
              <a:gd name="connsiteX20" fmla="*/ 1196 w 149585"/>
              <a:gd name="connsiteY20" fmla="*/ 0 h 978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9585" h="978851">
                <a:moveTo>
                  <a:pt x="1196" y="0"/>
                </a:moveTo>
                <a:cubicBezTo>
                  <a:pt x="-475" y="34423"/>
                  <a:pt x="-2146" y="68847"/>
                  <a:pt x="9217" y="108284"/>
                </a:cubicBezTo>
                <a:cubicBezTo>
                  <a:pt x="20580" y="147721"/>
                  <a:pt x="69375" y="236621"/>
                  <a:pt x="69375" y="236621"/>
                </a:cubicBezTo>
                <a:cubicBezTo>
                  <a:pt x="76059" y="256674"/>
                  <a:pt x="54001" y="205205"/>
                  <a:pt x="49322" y="228600"/>
                </a:cubicBezTo>
                <a:cubicBezTo>
                  <a:pt x="44643" y="251995"/>
                  <a:pt x="39964" y="358273"/>
                  <a:pt x="41301" y="376989"/>
                </a:cubicBezTo>
                <a:cubicBezTo>
                  <a:pt x="42638" y="395705"/>
                  <a:pt x="46648" y="323516"/>
                  <a:pt x="57343" y="340895"/>
                </a:cubicBezTo>
                <a:cubicBezTo>
                  <a:pt x="68038" y="358274"/>
                  <a:pt x="97449" y="467895"/>
                  <a:pt x="105470" y="481263"/>
                </a:cubicBezTo>
                <a:cubicBezTo>
                  <a:pt x="113491" y="494631"/>
                  <a:pt x="101460" y="396374"/>
                  <a:pt x="105470" y="421105"/>
                </a:cubicBezTo>
                <a:cubicBezTo>
                  <a:pt x="109480" y="445836"/>
                  <a:pt x="125523" y="604920"/>
                  <a:pt x="129533" y="629652"/>
                </a:cubicBezTo>
                <a:cubicBezTo>
                  <a:pt x="133543" y="654384"/>
                  <a:pt x="130870" y="532732"/>
                  <a:pt x="129533" y="569495"/>
                </a:cubicBezTo>
                <a:cubicBezTo>
                  <a:pt x="128196" y="606258"/>
                  <a:pt x="118170" y="784057"/>
                  <a:pt x="121512" y="850231"/>
                </a:cubicBezTo>
                <a:cubicBezTo>
                  <a:pt x="124854" y="916405"/>
                  <a:pt x="149585" y="954505"/>
                  <a:pt x="149585" y="966537"/>
                </a:cubicBezTo>
                <a:cubicBezTo>
                  <a:pt x="149585" y="978569"/>
                  <a:pt x="125522" y="1000626"/>
                  <a:pt x="121512" y="922421"/>
                </a:cubicBezTo>
                <a:cubicBezTo>
                  <a:pt x="117502" y="844216"/>
                  <a:pt x="132875" y="584200"/>
                  <a:pt x="125522" y="497305"/>
                </a:cubicBezTo>
                <a:cubicBezTo>
                  <a:pt x="118169" y="410410"/>
                  <a:pt x="89427" y="426452"/>
                  <a:pt x="77396" y="401052"/>
                </a:cubicBezTo>
                <a:cubicBezTo>
                  <a:pt x="65365" y="375652"/>
                  <a:pt x="58012" y="377657"/>
                  <a:pt x="53333" y="344905"/>
                </a:cubicBezTo>
                <a:cubicBezTo>
                  <a:pt x="48654" y="312153"/>
                  <a:pt x="49991" y="222584"/>
                  <a:pt x="49322" y="204537"/>
                </a:cubicBezTo>
                <a:cubicBezTo>
                  <a:pt x="48654" y="186490"/>
                  <a:pt x="55338" y="246647"/>
                  <a:pt x="49322" y="236621"/>
                </a:cubicBezTo>
                <a:cubicBezTo>
                  <a:pt x="43306" y="226595"/>
                  <a:pt x="19243" y="155074"/>
                  <a:pt x="13227" y="144379"/>
                </a:cubicBezTo>
                <a:cubicBezTo>
                  <a:pt x="7211" y="133684"/>
                  <a:pt x="13227" y="172452"/>
                  <a:pt x="13227" y="172452"/>
                </a:cubicBezTo>
                <a:lnTo>
                  <a:pt x="119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2" name="フリーフォーム 381">
            <a:extLst>
              <a:ext uri="{FF2B5EF4-FFF2-40B4-BE49-F238E27FC236}">
                <a16:creationId xmlns:a16="http://schemas.microsoft.com/office/drawing/2014/main" id="{05C4095D-5BEC-328C-44FF-BB4E6146301E}"/>
              </a:ext>
            </a:extLst>
          </p:cNvPr>
          <p:cNvSpPr/>
          <p:nvPr/>
        </p:nvSpPr>
        <p:spPr>
          <a:xfrm>
            <a:off x="7219693" y="2713299"/>
            <a:ext cx="140059" cy="551518"/>
          </a:xfrm>
          <a:custGeom>
            <a:avLst/>
            <a:gdLst>
              <a:gd name="connsiteX0" fmla="*/ 257 w 140059"/>
              <a:gd name="connsiteY0" fmla="*/ 1326 h 551518"/>
              <a:gd name="connsiteX1" fmla="*/ 76457 w 140059"/>
              <a:gd name="connsiteY1" fmla="*/ 439476 h 551518"/>
              <a:gd name="connsiteX2" fmla="*/ 54232 w 140059"/>
              <a:gd name="connsiteY2" fmla="*/ 280726 h 551518"/>
              <a:gd name="connsiteX3" fmla="*/ 47882 w 140059"/>
              <a:gd name="connsiteY3" fmla="*/ 182301 h 551518"/>
              <a:gd name="connsiteX4" fmla="*/ 95507 w 140059"/>
              <a:gd name="connsiteY4" fmla="*/ 283901 h 551518"/>
              <a:gd name="connsiteX5" fmla="*/ 139957 w 140059"/>
              <a:gd name="connsiteY5" fmla="*/ 550601 h 551518"/>
              <a:gd name="connsiteX6" fmla="*/ 82807 w 140059"/>
              <a:gd name="connsiteY6" fmla="*/ 182301 h 551518"/>
              <a:gd name="connsiteX7" fmla="*/ 60582 w 140059"/>
              <a:gd name="connsiteY7" fmla="*/ 179126 h 551518"/>
              <a:gd name="connsiteX8" fmla="*/ 47882 w 140059"/>
              <a:gd name="connsiteY8" fmla="*/ 220401 h 551518"/>
              <a:gd name="connsiteX9" fmla="*/ 47882 w 140059"/>
              <a:gd name="connsiteY9" fmla="*/ 201351 h 551518"/>
              <a:gd name="connsiteX10" fmla="*/ 51057 w 140059"/>
              <a:gd name="connsiteY10" fmla="*/ 299776 h 551518"/>
              <a:gd name="connsiteX11" fmla="*/ 257 w 140059"/>
              <a:gd name="connsiteY11" fmla="*/ 1326 h 551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0059" h="551518">
                <a:moveTo>
                  <a:pt x="257" y="1326"/>
                </a:moveTo>
                <a:cubicBezTo>
                  <a:pt x="4490" y="24609"/>
                  <a:pt x="67461" y="392909"/>
                  <a:pt x="76457" y="439476"/>
                </a:cubicBezTo>
                <a:cubicBezTo>
                  <a:pt x="85453" y="486043"/>
                  <a:pt x="58995" y="323589"/>
                  <a:pt x="54232" y="280726"/>
                </a:cubicBezTo>
                <a:cubicBezTo>
                  <a:pt x="49470" y="237864"/>
                  <a:pt x="41003" y="181772"/>
                  <a:pt x="47882" y="182301"/>
                </a:cubicBezTo>
                <a:cubicBezTo>
                  <a:pt x="54761" y="182830"/>
                  <a:pt x="80161" y="222518"/>
                  <a:pt x="95507" y="283901"/>
                </a:cubicBezTo>
                <a:cubicBezTo>
                  <a:pt x="110853" y="345284"/>
                  <a:pt x="142074" y="567534"/>
                  <a:pt x="139957" y="550601"/>
                </a:cubicBezTo>
                <a:cubicBezTo>
                  <a:pt x="137840" y="533668"/>
                  <a:pt x="96036" y="244213"/>
                  <a:pt x="82807" y="182301"/>
                </a:cubicBezTo>
                <a:cubicBezTo>
                  <a:pt x="69578" y="120389"/>
                  <a:pt x="66403" y="172776"/>
                  <a:pt x="60582" y="179126"/>
                </a:cubicBezTo>
                <a:cubicBezTo>
                  <a:pt x="54761" y="185476"/>
                  <a:pt x="49999" y="216697"/>
                  <a:pt x="47882" y="220401"/>
                </a:cubicBezTo>
                <a:cubicBezTo>
                  <a:pt x="45765" y="224105"/>
                  <a:pt x="47353" y="188122"/>
                  <a:pt x="47882" y="201351"/>
                </a:cubicBezTo>
                <a:cubicBezTo>
                  <a:pt x="48411" y="214580"/>
                  <a:pt x="56878" y="330997"/>
                  <a:pt x="51057" y="299776"/>
                </a:cubicBezTo>
                <a:cubicBezTo>
                  <a:pt x="45236" y="268555"/>
                  <a:pt x="-3976" y="-21957"/>
                  <a:pt x="257" y="13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3" name="フリーフォーム 382">
            <a:extLst>
              <a:ext uri="{FF2B5EF4-FFF2-40B4-BE49-F238E27FC236}">
                <a16:creationId xmlns:a16="http://schemas.microsoft.com/office/drawing/2014/main" id="{D7B9E645-33F6-9D36-1605-62EC50D440A8}"/>
              </a:ext>
            </a:extLst>
          </p:cNvPr>
          <p:cNvSpPr/>
          <p:nvPr/>
        </p:nvSpPr>
        <p:spPr>
          <a:xfrm>
            <a:off x="7254245" y="3025372"/>
            <a:ext cx="257809" cy="632986"/>
          </a:xfrm>
          <a:custGeom>
            <a:avLst/>
            <a:gdLst>
              <a:gd name="connsiteX0" fmla="*/ 630 w 257809"/>
              <a:gd name="connsiteY0" fmla="*/ 22628 h 632986"/>
              <a:gd name="connsiteX1" fmla="*/ 121280 w 257809"/>
              <a:gd name="connsiteY1" fmla="*/ 302028 h 632986"/>
              <a:gd name="connsiteX2" fmla="*/ 124455 w 257809"/>
              <a:gd name="connsiteY2" fmla="*/ 276628 h 632986"/>
              <a:gd name="connsiteX3" fmla="*/ 191130 w 257809"/>
              <a:gd name="connsiteY3" fmla="*/ 463953 h 632986"/>
              <a:gd name="connsiteX4" fmla="*/ 197480 w 257809"/>
              <a:gd name="connsiteY4" fmla="*/ 438553 h 632986"/>
              <a:gd name="connsiteX5" fmla="*/ 257805 w 257809"/>
              <a:gd name="connsiteY5" fmla="*/ 632228 h 632986"/>
              <a:gd name="connsiteX6" fmla="*/ 194305 w 257809"/>
              <a:gd name="connsiteY6" fmla="*/ 492528 h 632986"/>
              <a:gd name="connsiteX7" fmla="*/ 105405 w 257809"/>
              <a:gd name="connsiteY7" fmla="*/ 175028 h 632986"/>
              <a:gd name="connsiteX8" fmla="*/ 67305 w 257809"/>
              <a:gd name="connsiteY8" fmla="*/ 3578 h 632986"/>
              <a:gd name="connsiteX9" fmla="*/ 124455 w 257809"/>
              <a:gd name="connsiteY9" fmla="*/ 327428 h 632986"/>
              <a:gd name="connsiteX10" fmla="*/ 76830 w 257809"/>
              <a:gd name="connsiteY10" fmla="*/ 194078 h 632986"/>
              <a:gd name="connsiteX11" fmla="*/ 630 w 257809"/>
              <a:gd name="connsiteY11" fmla="*/ 22628 h 632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7809" h="632986">
                <a:moveTo>
                  <a:pt x="630" y="22628"/>
                </a:moveTo>
                <a:cubicBezTo>
                  <a:pt x="8038" y="40620"/>
                  <a:pt x="100642" y="259695"/>
                  <a:pt x="121280" y="302028"/>
                </a:cubicBezTo>
                <a:cubicBezTo>
                  <a:pt x="141918" y="344361"/>
                  <a:pt x="112813" y="249641"/>
                  <a:pt x="124455" y="276628"/>
                </a:cubicBezTo>
                <a:cubicBezTo>
                  <a:pt x="136097" y="303615"/>
                  <a:pt x="178959" y="436966"/>
                  <a:pt x="191130" y="463953"/>
                </a:cubicBezTo>
                <a:cubicBezTo>
                  <a:pt x="203301" y="490941"/>
                  <a:pt x="186368" y="410507"/>
                  <a:pt x="197480" y="438553"/>
                </a:cubicBezTo>
                <a:cubicBezTo>
                  <a:pt x="208593" y="466599"/>
                  <a:pt x="258334" y="623232"/>
                  <a:pt x="257805" y="632228"/>
                </a:cubicBezTo>
                <a:cubicBezTo>
                  <a:pt x="257276" y="641224"/>
                  <a:pt x="219705" y="568728"/>
                  <a:pt x="194305" y="492528"/>
                </a:cubicBezTo>
                <a:cubicBezTo>
                  <a:pt x="168905" y="416328"/>
                  <a:pt x="126572" y="256520"/>
                  <a:pt x="105405" y="175028"/>
                </a:cubicBezTo>
                <a:cubicBezTo>
                  <a:pt x="84238" y="93536"/>
                  <a:pt x="64130" y="-21822"/>
                  <a:pt x="67305" y="3578"/>
                </a:cubicBezTo>
                <a:cubicBezTo>
                  <a:pt x="70480" y="28978"/>
                  <a:pt x="122867" y="295678"/>
                  <a:pt x="124455" y="327428"/>
                </a:cubicBezTo>
                <a:cubicBezTo>
                  <a:pt x="126043" y="359178"/>
                  <a:pt x="100643" y="240116"/>
                  <a:pt x="76830" y="194078"/>
                </a:cubicBezTo>
                <a:cubicBezTo>
                  <a:pt x="53018" y="148041"/>
                  <a:pt x="-6778" y="4636"/>
                  <a:pt x="630" y="226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4" name="フリーフォーム 383">
            <a:extLst>
              <a:ext uri="{FF2B5EF4-FFF2-40B4-BE49-F238E27FC236}">
                <a16:creationId xmlns:a16="http://schemas.microsoft.com/office/drawing/2014/main" id="{C1DA7270-8D56-4E1B-5DC5-08E5072FB04E}"/>
              </a:ext>
            </a:extLst>
          </p:cNvPr>
          <p:cNvSpPr/>
          <p:nvPr/>
        </p:nvSpPr>
        <p:spPr>
          <a:xfrm>
            <a:off x="7481219" y="3524245"/>
            <a:ext cx="129256" cy="1094010"/>
          </a:xfrm>
          <a:custGeom>
            <a:avLst/>
            <a:gdLst>
              <a:gd name="connsiteX0" fmla="*/ 87981 w 129256"/>
              <a:gd name="connsiteY0" fmla="*/ 5 h 1094010"/>
              <a:gd name="connsiteX1" fmla="*/ 34006 w 129256"/>
              <a:gd name="connsiteY1" fmla="*/ 203205 h 1094010"/>
              <a:gd name="connsiteX2" fmla="*/ 43531 w 129256"/>
              <a:gd name="connsiteY2" fmla="*/ 184155 h 1094010"/>
              <a:gd name="connsiteX3" fmla="*/ 75281 w 129256"/>
              <a:gd name="connsiteY3" fmla="*/ 352430 h 1094010"/>
              <a:gd name="connsiteX4" fmla="*/ 78456 w 129256"/>
              <a:gd name="connsiteY4" fmla="*/ 333380 h 1094010"/>
              <a:gd name="connsiteX5" fmla="*/ 75281 w 129256"/>
              <a:gd name="connsiteY5" fmla="*/ 565155 h 1094010"/>
              <a:gd name="connsiteX6" fmla="*/ 91156 w 129256"/>
              <a:gd name="connsiteY6" fmla="*/ 514355 h 1094010"/>
              <a:gd name="connsiteX7" fmla="*/ 100681 w 129256"/>
              <a:gd name="connsiteY7" fmla="*/ 641355 h 1094010"/>
              <a:gd name="connsiteX8" fmla="*/ 116556 w 129256"/>
              <a:gd name="connsiteY8" fmla="*/ 739780 h 1094010"/>
              <a:gd name="connsiteX9" fmla="*/ 122906 w 129256"/>
              <a:gd name="connsiteY9" fmla="*/ 711205 h 1094010"/>
              <a:gd name="connsiteX10" fmla="*/ 116556 w 129256"/>
              <a:gd name="connsiteY10" fmla="*/ 1092205 h 1094010"/>
              <a:gd name="connsiteX11" fmla="*/ 116556 w 129256"/>
              <a:gd name="connsiteY11" fmla="*/ 838205 h 1094010"/>
              <a:gd name="connsiteX12" fmla="*/ 129256 w 129256"/>
              <a:gd name="connsiteY12" fmla="*/ 460380 h 1094010"/>
              <a:gd name="connsiteX13" fmla="*/ 116556 w 129256"/>
              <a:gd name="connsiteY13" fmla="*/ 635005 h 1094010"/>
              <a:gd name="connsiteX14" fmla="*/ 103856 w 129256"/>
              <a:gd name="connsiteY14" fmla="*/ 539755 h 1094010"/>
              <a:gd name="connsiteX15" fmla="*/ 56231 w 129256"/>
              <a:gd name="connsiteY15" fmla="*/ 184155 h 1094010"/>
              <a:gd name="connsiteX16" fmla="*/ 37181 w 129256"/>
              <a:gd name="connsiteY16" fmla="*/ 193680 h 1094010"/>
              <a:gd name="connsiteX17" fmla="*/ 24481 w 129256"/>
              <a:gd name="connsiteY17" fmla="*/ 5 h 1094010"/>
              <a:gd name="connsiteX18" fmla="*/ 2256 w 129256"/>
              <a:gd name="connsiteY18" fmla="*/ 200030 h 1094010"/>
              <a:gd name="connsiteX19" fmla="*/ 87981 w 129256"/>
              <a:gd name="connsiteY19" fmla="*/ 5 h 109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9256" h="1094010">
                <a:moveTo>
                  <a:pt x="87981" y="5"/>
                </a:moveTo>
                <a:cubicBezTo>
                  <a:pt x="93273" y="534"/>
                  <a:pt x="41414" y="172513"/>
                  <a:pt x="34006" y="203205"/>
                </a:cubicBezTo>
                <a:cubicBezTo>
                  <a:pt x="26598" y="233897"/>
                  <a:pt x="36652" y="159284"/>
                  <a:pt x="43531" y="184155"/>
                </a:cubicBezTo>
                <a:cubicBezTo>
                  <a:pt x="50410" y="209026"/>
                  <a:pt x="69460" y="327559"/>
                  <a:pt x="75281" y="352430"/>
                </a:cubicBezTo>
                <a:cubicBezTo>
                  <a:pt x="81102" y="377301"/>
                  <a:pt x="78456" y="297926"/>
                  <a:pt x="78456" y="333380"/>
                </a:cubicBezTo>
                <a:cubicBezTo>
                  <a:pt x="78456" y="368834"/>
                  <a:pt x="73164" y="534993"/>
                  <a:pt x="75281" y="565155"/>
                </a:cubicBezTo>
                <a:cubicBezTo>
                  <a:pt x="77398" y="595317"/>
                  <a:pt x="86923" y="501655"/>
                  <a:pt x="91156" y="514355"/>
                </a:cubicBezTo>
                <a:cubicBezTo>
                  <a:pt x="95389" y="527055"/>
                  <a:pt x="96448" y="603784"/>
                  <a:pt x="100681" y="641355"/>
                </a:cubicBezTo>
                <a:cubicBezTo>
                  <a:pt x="104914" y="678926"/>
                  <a:pt x="112852" y="728138"/>
                  <a:pt x="116556" y="739780"/>
                </a:cubicBezTo>
                <a:cubicBezTo>
                  <a:pt x="120260" y="751422"/>
                  <a:pt x="122906" y="652468"/>
                  <a:pt x="122906" y="711205"/>
                </a:cubicBezTo>
                <a:cubicBezTo>
                  <a:pt x="122906" y="769942"/>
                  <a:pt x="117614" y="1071038"/>
                  <a:pt x="116556" y="1092205"/>
                </a:cubicBezTo>
                <a:cubicBezTo>
                  <a:pt x="115498" y="1113372"/>
                  <a:pt x="114439" y="943509"/>
                  <a:pt x="116556" y="838205"/>
                </a:cubicBezTo>
                <a:cubicBezTo>
                  <a:pt x="118673" y="732901"/>
                  <a:pt x="129256" y="494247"/>
                  <a:pt x="129256" y="460380"/>
                </a:cubicBezTo>
                <a:cubicBezTo>
                  <a:pt x="129256" y="426513"/>
                  <a:pt x="120789" y="621776"/>
                  <a:pt x="116556" y="635005"/>
                </a:cubicBezTo>
                <a:cubicBezTo>
                  <a:pt x="112323" y="648234"/>
                  <a:pt x="103856" y="539755"/>
                  <a:pt x="103856" y="539755"/>
                </a:cubicBezTo>
                <a:lnTo>
                  <a:pt x="56231" y="184155"/>
                </a:lnTo>
                <a:cubicBezTo>
                  <a:pt x="45118" y="126476"/>
                  <a:pt x="42473" y="224372"/>
                  <a:pt x="37181" y="193680"/>
                </a:cubicBezTo>
                <a:cubicBezTo>
                  <a:pt x="31889" y="162988"/>
                  <a:pt x="30302" y="-1053"/>
                  <a:pt x="24481" y="5"/>
                </a:cubicBezTo>
                <a:cubicBezTo>
                  <a:pt x="18660" y="1063"/>
                  <a:pt x="-7798" y="195797"/>
                  <a:pt x="2256" y="200030"/>
                </a:cubicBezTo>
                <a:cubicBezTo>
                  <a:pt x="12310" y="204263"/>
                  <a:pt x="82689" y="-524"/>
                  <a:pt x="87981" y="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5" name="フリーフォーム 384">
            <a:extLst>
              <a:ext uri="{FF2B5EF4-FFF2-40B4-BE49-F238E27FC236}">
                <a16:creationId xmlns:a16="http://schemas.microsoft.com/office/drawing/2014/main" id="{16516766-1FE1-464A-AA27-E83D57DF2962}"/>
              </a:ext>
            </a:extLst>
          </p:cNvPr>
          <p:cNvSpPr/>
          <p:nvPr/>
        </p:nvSpPr>
        <p:spPr>
          <a:xfrm>
            <a:off x="7815923" y="5159783"/>
            <a:ext cx="251943" cy="1577829"/>
          </a:xfrm>
          <a:custGeom>
            <a:avLst/>
            <a:gdLst>
              <a:gd name="connsiteX0" fmla="*/ 185077 w 251943"/>
              <a:gd name="connsiteY0" fmla="*/ 5488 h 1577829"/>
              <a:gd name="connsiteX1" fmla="*/ 87106 w 251943"/>
              <a:gd name="connsiteY1" fmla="*/ 783817 h 1577829"/>
              <a:gd name="connsiteX2" fmla="*/ 130648 w 251943"/>
              <a:gd name="connsiteY2" fmla="*/ 669517 h 1577829"/>
              <a:gd name="connsiteX3" fmla="*/ 38120 w 251943"/>
              <a:gd name="connsiteY3" fmla="*/ 952546 h 1577829"/>
              <a:gd name="connsiteX4" fmla="*/ 43563 w 251943"/>
              <a:gd name="connsiteY4" fmla="*/ 870903 h 1577829"/>
              <a:gd name="connsiteX5" fmla="*/ 5463 w 251943"/>
              <a:gd name="connsiteY5" fmla="*/ 1099503 h 1577829"/>
              <a:gd name="connsiteX6" fmla="*/ 5463 w 251943"/>
              <a:gd name="connsiteY6" fmla="*/ 1061403 h 1577829"/>
              <a:gd name="connsiteX7" fmla="*/ 54448 w 251943"/>
              <a:gd name="connsiteY7" fmla="*/ 1573031 h 1577829"/>
              <a:gd name="connsiteX8" fmla="*/ 16348 w 251943"/>
              <a:gd name="connsiteY8" fmla="*/ 1300888 h 1577829"/>
              <a:gd name="connsiteX9" fmla="*/ 16348 w 251943"/>
              <a:gd name="connsiteY9" fmla="*/ 1017860 h 1577829"/>
              <a:gd name="connsiteX10" fmla="*/ 10906 w 251943"/>
              <a:gd name="connsiteY10" fmla="*/ 1034188 h 1577829"/>
              <a:gd name="connsiteX11" fmla="*/ 250391 w 251943"/>
              <a:gd name="connsiteY11" fmla="*/ 337503 h 1577829"/>
              <a:gd name="connsiteX12" fmla="*/ 114320 w 251943"/>
              <a:gd name="connsiteY12" fmla="*/ 723946 h 1577829"/>
              <a:gd name="connsiteX13" fmla="*/ 119763 w 251943"/>
              <a:gd name="connsiteY13" fmla="*/ 604203 h 1577829"/>
              <a:gd name="connsiteX14" fmla="*/ 119763 w 251943"/>
              <a:gd name="connsiteY14" fmla="*/ 234088 h 1577829"/>
              <a:gd name="connsiteX15" fmla="*/ 119763 w 251943"/>
              <a:gd name="connsiteY15" fmla="*/ 424588 h 1577829"/>
              <a:gd name="connsiteX16" fmla="*/ 185077 w 251943"/>
              <a:gd name="connsiteY16" fmla="*/ 5488 h 157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1943" h="1577829">
                <a:moveTo>
                  <a:pt x="185077" y="5488"/>
                </a:moveTo>
                <a:cubicBezTo>
                  <a:pt x="179634" y="65360"/>
                  <a:pt x="96177" y="673146"/>
                  <a:pt x="87106" y="783817"/>
                </a:cubicBezTo>
                <a:cubicBezTo>
                  <a:pt x="78035" y="894488"/>
                  <a:pt x="138812" y="641396"/>
                  <a:pt x="130648" y="669517"/>
                </a:cubicBezTo>
                <a:cubicBezTo>
                  <a:pt x="122484" y="697638"/>
                  <a:pt x="52634" y="918982"/>
                  <a:pt x="38120" y="952546"/>
                </a:cubicBezTo>
                <a:cubicBezTo>
                  <a:pt x="23606" y="986110"/>
                  <a:pt x="49006" y="846410"/>
                  <a:pt x="43563" y="870903"/>
                </a:cubicBezTo>
                <a:cubicBezTo>
                  <a:pt x="38120" y="895396"/>
                  <a:pt x="11813" y="1067753"/>
                  <a:pt x="5463" y="1099503"/>
                </a:cubicBezTo>
                <a:cubicBezTo>
                  <a:pt x="-887" y="1131253"/>
                  <a:pt x="-2701" y="982482"/>
                  <a:pt x="5463" y="1061403"/>
                </a:cubicBezTo>
                <a:cubicBezTo>
                  <a:pt x="13627" y="1140324"/>
                  <a:pt x="52634" y="1533117"/>
                  <a:pt x="54448" y="1573031"/>
                </a:cubicBezTo>
                <a:cubicBezTo>
                  <a:pt x="56262" y="1612945"/>
                  <a:pt x="22698" y="1393416"/>
                  <a:pt x="16348" y="1300888"/>
                </a:cubicBezTo>
                <a:cubicBezTo>
                  <a:pt x="9998" y="1208360"/>
                  <a:pt x="16348" y="1017860"/>
                  <a:pt x="16348" y="1017860"/>
                </a:cubicBezTo>
                <a:cubicBezTo>
                  <a:pt x="15441" y="973410"/>
                  <a:pt x="10906" y="1034188"/>
                  <a:pt x="10906" y="1034188"/>
                </a:cubicBezTo>
                <a:lnTo>
                  <a:pt x="250391" y="337503"/>
                </a:lnTo>
                <a:cubicBezTo>
                  <a:pt x="267627" y="285796"/>
                  <a:pt x="136091" y="679496"/>
                  <a:pt x="114320" y="723946"/>
                </a:cubicBezTo>
                <a:cubicBezTo>
                  <a:pt x="92549" y="768396"/>
                  <a:pt x="118856" y="685846"/>
                  <a:pt x="119763" y="604203"/>
                </a:cubicBezTo>
                <a:cubicBezTo>
                  <a:pt x="120670" y="522560"/>
                  <a:pt x="119763" y="234088"/>
                  <a:pt x="119763" y="234088"/>
                </a:cubicBezTo>
                <a:cubicBezTo>
                  <a:pt x="119763" y="204152"/>
                  <a:pt x="107970" y="454524"/>
                  <a:pt x="119763" y="424588"/>
                </a:cubicBezTo>
                <a:cubicBezTo>
                  <a:pt x="131556" y="394652"/>
                  <a:pt x="190520" y="-54384"/>
                  <a:pt x="185077" y="54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6" name="フリーフォーム 385">
            <a:extLst>
              <a:ext uri="{FF2B5EF4-FFF2-40B4-BE49-F238E27FC236}">
                <a16:creationId xmlns:a16="http://schemas.microsoft.com/office/drawing/2014/main" id="{39BEF2DE-600D-6077-0034-CF9EE236CF31}"/>
              </a:ext>
            </a:extLst>
          </p:cNvPr>
          <p:cNvSpPr/>
          <p:nvPr/>
        </p:nvSpPr>
        <p:spPr>
          <a:xfrm>
            <a:off x="7512788" y="6645054"/>
            <a:ext cx="831112" cy="1096983"/>
          </a:xfrm>
          <a:custGeom>
            <a:avLst/>
            <a:gdLst>
              <a:gd name="connsiteX0" fmla="*/ 259612 w 831112"/>
              <a:gd name="connsiteY0" fmla="*/ 675 h 1096983"/>
              <a:gd name="connsiteX1" fmla="*/ 586183 w 831112"/>
              <a:gd name="connsiteY1" fmla="*/ 740903 h 1096983"/>
              <a:gd name="connsiteX2" fmla="*/ 553526 w 831112"/>
              <a:gd name="connsiteY2" fmla="*/ 702803 h 1096983"/>
              <a:gd name="connsiteX3" fmla="*/ 831112 w 831112"/>
              <a:gd name="connsiteY3" fmla="*/ 1094689 h 1096983"/>
              <a:gd name="connsiteX4" fmla="*/ 553526 w 831112"/>
              <a:gd name="connsiteY4" fmla="*/ 855203 h 1096983"/>
              <a:gd name="connsiteX5" fmla="*/ 14683 w 831112"/>
              <a:gd name="connsiteY5" fmla="*/ 659260 h 1096983"/>
              <a:gd name="connsiteX6" fmla="*/ 177969 w 831112"/>
              <a:gd name="connsiteY6" fmla="*/ 724575 h 1096983"/>
              <a:gd name="connsiteX7" fmla="*/ 450112 w 831112"/>
              <a:gd name="connsiteY7" fmla="*/ 806217 h 1096983"/>
              <a:gd name="connsiteX8" fmla="*/ 575298 w 831112"/>
              <a:gd name="connsiteY8" fmla="*/ 833432 h 1096983"/>
              <a:gd name="connsiteX9" fmla="*/ 618841 w 831112"/>
              <a:gd name="connsiteY9" fmla="*/ 904189 h 1096983"/>
              <a:gd name="connsiteX10" fmla="*/ 531755 w 831112"/>
              <a:gd name="connsiteY10" fmla="*/ 811660 h 1096983"/>
              <a:gd name="connsiteX11" fmla="*/ 820226 w 831112"/>
              <a:gd name="connsiteY11" fmla="*/ 1083803 h 1096983"/>
              <a:gd name="connsiteX12" fmla="*/ 624283 w 831112"/>
              <a:gd name="connsiteY12" fmla="*/ 833432 h 1096983"/>
              <a:gd name="connsiteX13" fmla="*/ 352141 w 831112"/>
              <a:gd name="connsiteY13" fmla="*/ 338132 h 1096983"/>
              <a:gd name="connsiteX14" fmla="*/ 493655 w 831112"/>
              <a:gd name="connsiteY14" fmla="*/ 583060 h 1096983"/>
              <a:gd name="connsiteX15" fmla="*/ 422898 w 831112"/>
              <a:gd name="connsiteY15" fmla="*/ 457875 h 1096983"/>
              <a:gd name="connsiteX16" fmla="*/ 520869 w 831112"/>
              <a:gd name="connsiteY16" fmla="*/ 604832 h 1096983"/>
              <a:gd name="connsiteX17" fmla="*/ 259612 w 831112"/>
              <a:gd name="connsiteY17" fmla="*/ 675 h 109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31112" h="1096983">
                <a:moveTo>
                  <a:pt x="259612" y="675"/>
                </a:moveTo>
                <a:cubicBezTo>
                  <a:pt x="270498" y="23353"/>
                  <a:pt x="537197" y="623882"/>
                  <a:pt x="586183" y="740903"/>
                </a:cubicBezTo>
                <a:cubicBezTo>
                  <a:pt x="635169" y="857924"/>
                  <a:pt x="512705" y="643839"/>
                  <a:pt x="553526" y="702803"/>
                </a:cubicBezTo>
                <a:cubicBezTo>
                  <a:pt x="594347" y="761767"/>
                  <a:pt x="831112" y="1069289"/>
                  <a:pt x="831112" y="1094689"/>
                </a:cubicBezTo>
                <a:cubicBezTo>
                  <a:pt x="831112" y="1120089"/>
                  <a:pt x="689598" y="927775"/>
                  <a:pt x="553526" y="855203"/>
                </a:cubicBezTo>
                <a:cubicBezTo>
                  <a:pt x="417454" y="782631"/>
                  <a:pt x="77276" y="681031"/>
                  <a:pt x="14683" y="659260"/>
                </a:cubicBezTo>
                <a:cubicBezTo>
                  <a:pt x="-47910" y="637489"/>
                  <a:pt x="105398" y="700082"/>
                  <a:pt x="177969" y="724575"/>
                </a:cubicBezTo>
                <a:cubicBezTo>
                  <a:pt x="250540" y="749068"/>
                  <a:pt x="383891" y="788074"/>
                  <a:pt x="450112" y="806217"/>
                </a:cubicBezTo>
                <a:cubicBezTo>
                  <a:pt x="516333" y="824360"/>
                  <a:pt x="547177" y="817103"/>
                  <a:pt x="575298" y="833432"/>
                </a:cubicBezTo>
                <a:cubicBezTo>
                  <a:pt x="603419" y="849761"/>
                  <a:pt x="626098" y="907818"/>
                  <a:pt x="618841" y="904189"/>
                </a:cubicBezTo>
                <a:cubicBezTo>
                  <a:pt x="611584" y="900560"/>
                  <a:pt x="498191" y="781724"/>
                  <a:pt x="531755" y="811660"/>
                </a:cubicBezTo>
                <a:cubicBezTo>
                  <a:pt x="565319" y="841596"/>
                  <a:pt x="804805" y="1080174"/>
                  <a:pt x="820226" y="1083803"/>
                </a:cubicBezTo>
                <a:cubicBezTo>
                  <a:pt x="835647" y="1087432"/>
                  <a:pt x="702297" y="957710"/>
                  <a:pt x="624283" y="833432"/>
                </a:cubicBezTo>
                <a:cubicBezTo>
                  <a:pt x="546269" y="709154"/>
                  <a:pt x="373912" y="379861"/>
                  <a:pt x="352141" y="338132"/>
                </a:cubicBezTo>
                <a:cubicBezTo>
                  <a:pt x="330370" y="296403"/>
                  <a:pt x="481862" y="563103"/>
                  <a:pt x="493655" y="583060"/>
                </a:cubicBezTo>
                <a:cubicBezTo>
                  <a:pt x="505448" y="603017"/>
                  <a:pt x="418362" y="454246"/>
                  <a:pt x="422898" y="457875"/>
                </a:cubicBezTo>
                <a:cubicBezTo>
                  <a:pt x="427434" y="461504"/>
                  <a:pt x="546269" y="676496"/>
                  <a:pt x="520869" y="604832"/>
                </a:cubicBezTo>
                <a:cubicBezTo>
                  <a:pt x="495469" y="533168"/>
                  <a:pt x="248726" y="-22003"/>
                  <a:pt x="259612" y="67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7" name="フリーフォーム 386">
            <a:extLst>
              <a:ext uri="{FF2B5EF4-FFF2-40B4-BE49-F238E27FC236}">
                <a16:creationId xmlns:a16="http://schemas.microsoft.com/office/drawing/2014/main" id="{B54DFDFE-2ED7-BA10-B4CA-B8003F690452}"/>
              </a:ext>
            </a:extLst>
          </p:cNvPr>
          <p:cNvSpPr/>
          <p:nvPr/>
        </p:nvSpPr>
        <p:spPr>
          <a:xfrm>
            <a:off x="8213120" y="7728695"/>
            <a:ext cx="314891" cy="1082596"/>
          </a:xfrm>
          <a:custGeom>
            <a:avLst/>
            <a:gdLst>
              <a:gd name="connsiteX0" fmla="*/ 151 w 314891"/>
              <a:gd name="connsiteY0" fmla="*/ 162 h 1082596"/>
              <a:gd name="connsiteX1" fmla="*/ 206980 w 314891"/>
              <a:gd name="connsiteY1" fmla="*/ 201548 h 1082596"/>
              <a:gd name="connsiteX2" fmla="*/ 245080 w 314891"/>
              <a:gd name="connsiteY2" fmla="*/ 500905 h 1082596"/>
              <a:gd name="connsiteX3" fmla="*/ 250523 w 314891"/>
              <a:gd name="connsiteY3" fmla="*/ 419262 h 1082596"/>
              <a:gd name="connsiteX4" fmla="*/ 304951 w 314891"/>
              <a:gd name="connsiteY4" fmla="*/ 1056076 h 1082596"/>
              <a:gd name="connsiteX5" fmla="*/ 310394 w 314891"/>
              <a:gd name="connsiteY5" fmla="*/ 920005 h 1082596"/>
              <a:gd name="connsiteX6" fmla="*/ 255966 w 314891"/>
              <a:gd name="connsiteY6" fmla="*/ 533562 h 1082596"/>
              <a:gd name="connsiteX7" fmla="*/ 255966 w 314891"/>
              <a:gd name="connsiteY7" fmla="*/ 11048 h 1082596"/>
              <a:gd name="connsiteX8" fmla="*/ 245080 w 314891"/>
              <a:gd name="connsiteY8" fmla="*/ 272305 h 1082596"/>
              <a:gd name="connsiteX9" fmla="*/ 174323 w 314891"/>
              <a:gd name="connsiteY9" fmla="*/ 168891 h 1082596"/>
              <a:gd name="connsiteX10" fmla="*/ 151 w 314891"/>
              <a:gd name="connsiteY10" fmla="*/ 162 h 1082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4891" h="1082596">
                <a:moveTo>
                  <a:pt x="151" y="162"/>
                </a:moveTo>
                <a:cubicBezTo>
                  <a:pt x="5594" y="5605"/>
                  <a:pt x="166159" y="118091"/>
                  <a:pt x="206980" y="201548"/>
                </a:cubicBezTo>
                <a:cubicBezTo>
                  <a:pt x="247801" y="285005"/>
                  <a:pt x="237823" y="464619"/>
                  <a:pt x="245080" y="500905"/>
                </a:cubicBezTo>
                <a:cubicBezTo>
                  <a:pt x="252337" y="537191"/>
                  <a:pt x="240545" y="326734"/>
                  <a:pt x="250523" y="419262"/>
                </a:cubicBezTo>
                <a:cubicBezTo>
                  <a:pt x="260501" y="511790"/>
                  <a:pt x="294973" y="972619"/>
                  <a:pt x="304951" y="1056076"/>
                </a:cubicBezTo>
                <a:cubicBezTo>
                  <a:pt x="314930" y="1139533"/>
                  <a:pt x="318558" y="1007091"/>
                  <a:pt x="310394" y="920005"/>
                </a:cubicBezTo>
                <a:cubicBezTo>
                  <a:pt x="302230" y="832919"/>
                  <a:pt x="265037" y="685055"/>
                  <a:pt x="255966" y="533562"/>
                </a:cubicBezTo>
                <a:cubicBezTo>
                  <a:pt x="246895" y="382069"/>
                  <a:pt x="257780" y="54591"/>
                  <a:pt x="255966" y="11048"/>
                </a:cubicBezTo>
                <a:cubicBezTo>
                  <a:pt x="254152" y="-32495"/>
                  <a:pt x="258687" y="245998"/>
                  <a:pt x="245080" y="272305"/>
                </a:cubicBezTo>
                <a:cubicBezTo>
                  <a:pt x="231473" y="298612"/>
                  <a:pt x="211516" y="210620"/>
                  <a:pt x="174323" y="168891"/>
                </a:cubicBezTo>
                <a:cubicBezTo>
                  <a:pt x="137130" y="127162"/>
                  <a:pt x="-5292" y="-5281"/>
                  <a:pt x="151" y="1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8" name="フリーフォーム 387">
            <a:extLst>
              <a:ext uri="{FF2B5EF4-FFF2-40B4-BE49-F238E27FC236}">
                <a16:creationId xmlns:a16="http://schemas.microsoft.com/office/drawing/2014/main" id="{497887D8-0FD5-863F-5B01-14FF0E6C6D9F}"/>
              </a:ext>
            </a:extLst>
          </p:cNvPr>
          <p:cNvSpPr/>
          <p:nvPr/>
        </p:nvSpPr>
        <p:spPr>
          <a:xfrm>
            <a:off x="4286908" y="5646812"/>
            <a:ext cx="100903" cy="894545"/>
          </a:xfrm>
          <a:custGeom>
            <a:avLst/>
            <a:gdLst>
              <a:gd name="connsiteX0" fmla="*/ 345 w 100903"/>
              <a:gd name="connsiteY0" fmla="*/ 9 h 894545"/>
              <a:gd name="connsiteX1" fmla="*/ 20397 w 100903"/>
              <a:gd name="connsiteY1" fmla="*/ 457209 h 894545"/>
              <a:gd name="connsiteX2" fmla="*/ 92587 w 100903"/>
              <a:gd name="connsiteY2" fmla="*/ 838209 h 894545"/>
              <a:gd name="connsiteX3" fmla="*/ 76545 w 100903"/>
              <a:gd name="connsiteY3" fmla="*/ 806125 h 894545"/>
              <a:gd name="connsiteX4" fmla="*/ 100608 w 100903"/>
              <a:gd name="connsiteY4" fmla="*/ 894356 h 894545"/>
              <a:gd name="connsiteX5" fmla="*/ 56492 w 100903"/>
              <a:gd name="connsiteY5" fmla="*/ 778051 h 894545"/>
              <a:gd name="connsiteX6" fmla="*/ 345 w 100903"/>
              <a:gd name="connsiteY6" fmla="*/ 625651 h 894545"/>
              <a:gd name="connsiteX7" fmla="*/ 84566 w 100903"/>
              <a:gd name="connsiteY7" fmla="*/ 814146 h 894545"/>
              <a:gd name="connsiteX8" fmla="*/ 16387 w 100903"/>
              <a:gd name="connsiteY8" fmla="*/ 577525 h 894545"/>
              <a:gd name="connsiteX9" fmla="*/ 24408 w 100903"/>
              <a:gd name="connsiteY9" fmla="*/ 601588 h 894545"/>
              <a:gd name="connsiteX10" fmla="*/ 24408 w 100903"/>
              <a:gd name="connsiteY10" fmla="*/ 376999 h 894545"/>
              <a:gd name="connsiteX11" fmla="*/ 24408 w 100903"/>
              <a:gd name="connsiteY11" fmla="*/ 469241 h 894545"/>
              <a:gd name="connsiteX12" fmla="*/ 345 w 100903"/>
              <a:gd name="connsiteY12" fmla="*/ 9 h 89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0903" h="894545">
                <a:moveTo>
                  <a:pt x="345" y="9"/>
                </a:moveTo>
                <a:cubicBezTo>
                  <a:pt x="-324" y="-1996"/>
                  <a:pt x="5023" y="317509"/>
                  <a:pt x="20397" y="457209"/>
                </a:cubicBezTo>
                <a:cubicBezTo>
                  <a:pt x="35771" y="596909"/>
                  <a:pt x="83229" y="780056"/>
                  <a:pt x="92587" y="838209"/>
                </a:cubicBezTo>
                <a:cubicBezTo>
                  <a:pt x="101945" y="896362"/>
                  <a:pt x="75208" y="796767"/>
                  <a:pt x="76545" y="806125"/>
                </a:cubicBezTo>
                <a:cubicBezTo>
                  <a:pt x="77882" y="815483"/>
                  <a:pt x="103950" y="899035"/>
                  <a:pt x="100608" y="894356"/>
                </a:cubicBezTo>
                <a:cubicBezTo>
                  <a:pt x="97266" y="889677"/>
                  <a:pt x="73202" y="822835"/>
                  <a:pt x="56492" y="778051"/>
                </a:cubicBezTo>
                <a:cubicBezTo>
                  <a:pt x="39782" y="733267"/>
                  <a:pt x="-4334" y="619635"/>
                  <a:pt x="345" y="625651"/>
                </a:cubicBezTo>
                <a:cubicBezTo>
                  <a:pt x="5024" y="631667"/>
                  <a:pt x="81892" y="822167"/>
                  <a:pt x="84566" y="814146"/>
                </a:cubicBezTo>
                <a:cubicBezTo>
                  <a:pt x="87240" y="806125"/>
                  <a:pt x="26413" y="612951"/>
                  <a:pt x="16387" y="577525"/>
                </a:cubicBezTo>
                <a:cubicBezTo>
                  <a:pt x="6361" y="542099"/>
                  <a:pt x="23071" y="635009"/>
                  <a:pt x="24408" y="601588"/>
                </a:cubicBezTo>
                <a:cubicBezTo>
                  <a:pt x="25745" y="568167"/>
                  <a:pt x="24408" y="376999"/>
                  <a:pt x="24408" y="376999"/>
                </a:cubicBezTo>
                <a:cubicBezTo>
                  <a:pt x="24408" y="354941"/>
                  <a:pt x="28418" y="526057"/>
                  <a:pt x="24408" y="469241"/>
                </a:cubicBezTo>
                <a:cubicBezTo>
                  <a:pt x="20398" y="412425"/>
                  <a:pt x="1014" y="2014"/>
                  <a:pt x="345" y="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9" name="フリーフォーム 388">
            <a:extLst>
              <a:ext uri="{FF2B5EF4-FFF2-40B4-BE49-F238E27FC236}">
                <a16:creationId xmlns:a16="http://schemas.microsoft.com/office/drawing/2014/main" id="{C261EFD8-3C5F-7BFD-3F0F-F17319099DBA}"/>
              </a:ext>
            </a:extLst>
          </p:cNvPr>
          <p:cNvSpPr/>
          <p:nvPr/>
        </p:nvSpPr>
        <p:spPr>
          <a:xfrm>
            <a:off x="3419657" y="5499227"/>
            <a:ext cx="346227" cy="1447028"/>
          </a:xfrm>
          <a:custGeom>
            <a:avLst/>
            <a:gdLst>
              <a:gd name="connsiteX0" fmla="*/ 1322 w 346227"/>
              <a:gd name="connsiteY0" fmla="*/ 11236 h 1447028"/>
              <a:gd name="connsiteX1" fmla="*/ 105596 w 346227"/>
              <a:gd name="connsiteY1" fmla="*/ 749173 h 1447028"/>
              <a:gd name="connsiteX2" fmla="*/ 85543 w 346227"/>
              <a:gd name="connsiteY2" fmla="*/ 644899 h 1447028"/>
              <a:gd name="connsiteX3" fmla="*/ 33406 w 346227"/>
              <a:gd name="connsiteY3" fmla="*/ 211762 h 1447028"/>
              <a:gd name="connsiteX4" fmla="*/ 77522 w 346227"/>
              <a:gd name="connsiteY4" fmla="*/ 352131 h 1447028"/>
              <a:gd name="connsiteX5" fmla="*/ 346227 w 346227"/>
              <a:gd name="connsiteY5" fmla="*/ 1447005 h 1447028"/>
              <a:gd name="connsiteX6" fmla="*/ 77522 w 346227"/>
              <a:gd name="connsiteY6" fmla="*/ 320047 h 1447028"/>
              <a:gd name="connsiteX7" fmla="*/ 45438 w 346227"/>
              <a:gd name="connsiteY7" fmla="*/ 151605 h 1447028"/>
              <a:gd name="connsiteX8" fmla="*/ 45438 w 346227"/>
              <a:gd name="connsiteY8" fmla="*/ 291973 h 1447028"/>
              <a:gd name="connsiteX9" fmla="*/ 1322 w 346227"/>
              <a:gd name="connsiteY9" fmla="*/ 11236 h 144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227" h="1447028">
                <a:moveTo>
                  <a:pt x="1322" y="11236"/>
                </a:moveTo>
                <a:cubicBezTo>
                  <a:pt x="11348" y="87436"/>
                  <a:pt x="91559" y="643563"/>
                  <a:pt x="105596" y="749173"/>
                </a:cubicBezTo>
                <a:cubicBezTo>
                  <a:pt x="119633" y="854783"/>
                  <a:pt x="97575" y="734467"/>
                  <a:pt x="85543" y="644899"/>
                </a:cubicBezTo>
                <a:cubicBezTo>
                  <a:pt x="73511" y="555331"/>
                  <a:pt x="34743" y="260557"/>
                  <a:pt x="33406" y="211762"/>
                </a:cubicBezTo>
                <a:cubicBezTo>
                  <a:pt x="32069" y="162967"/>
                  <a:pt x="25385" y="146257"/>
                  <a:pt x="77522" y="352131"/>
                </a:cubicBezTo>
                <a:cubicBezTo>
                  <a:pt x="129659" y="558005"/>
                  <a:pt x="346227" y="1452352"/>
                  <a:pt x="346227" y="1447005"/>
                </a:cubicBezTo>
                <a:cubicBezTo>
                  <a:pt x="346227" y="1441658"/>
                  <a:pt x="127653" y="535947"/>
                  <a:pt x="77522" y="320047"/>
                </a:cubicBezTo>
                <a:cubicBezTo>
                  <a:pt x="27391" y="104147"/>
                  <a:pt x="50785" y="156284"/>
                  <a:pt x="45438" y="151605"/>
                </a:cubicBezTo>
                <a:cubicBezTo>
                  <a:pt x="40091" y="146926"/>
                  <a:pt x="49448" y="313362"/>
                  <a:pt x="45438" y="291973"/>
                </a:cubicBezTo>
                <a:cubicBezTo>
                  <a:pt x="41428" y="270584"/>
                  <a:pt x="-8704" y="-64964"/>
                  <a:pt x="1322" y="112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0" name="フリーフォーム 389">
            <a:extLst>
              <a:ext uri="{FF2B5EF4-FFF2-40B4-BE49-F238E27FC236}">
                <a16:creationId xmlns:a16="http://schemas.microsoft.com/office/drawing/2014/main" id="{A780B543-AE68-751E-7638-E7D5306CA109}"/>
              </a:ext>
            </a:extLst>
          </p:cNvPr>
          <p:cNvSpPr/>
          <p:nvPr/>
        </p:nvSpPr>
        <p:spPr>
          <a:xfrm>
            <a:off x="4194801" y="6047873"/>
            <a:ext cx="769370" cy="754878"/>
          </a:xfrm>
          <a:custGeom>
            <a:avLst/>
            <a:gdLst>
              <a:gd name="connsiteX0" fmla="*/ 76410 w 769370"/>
              <a:gd name="connsiteY0" fmla="*/ 1 h 754878"/>
              <a:gd name="connsiteX1" fmla="*/ 60367 w 769370"/>
              <a:gd name="connsiteY1" fmla="*/ 320843 h 754878"/>
              <a:gd name="connsiteX2" fmla="*/ 108494 w 769370"/>
              <a:gd name="connsiteY2" fmla="*/ 401053 h 754878"/>
              <a:gd name="connsiteX3" fmla="*/ 76410 w 769370"/>
              <a:gd name="connsiteY3" fmla="*/ 441159 h 754878"/>
              <a:gd name="connsiteX4" fmla="*/ 329073 w 769370"/>
              <a:gd name="connsiteY4" fmla="*/ 537411 h 754878"/>
              <a:gd name="connsiteX5" fmla="*/ 469441 w 769370"/>
              <a:gd name="connsiteY5" fmla="*/ 581527 h 754878"/>
              <a:gd name="connsiteX6" fmla="*/ 212767 w 769370"/>
              <a:gd name="connsiteY6" fmla="*/ 533401 h 754878"/>
              <a:gd name="connsiteX7" fmla="*/ 758199 w 769370"/>
              <a:gd name="connsiteY7" fmla="*/ 749969 h 754878"/>
              <a:gd name="connsiteX8" fmla="*/ 593767 w 769370"/>
              <a:gd name="connsiteY8" fmla="*/ 689811 h 754878"/>
              <a:gd name="connsiteX9" fmla="*/ 413294 w 769370"/>
              <a:gd name="connsiteY9" fmla="*/ 625643 h 754878"/>
              <a:gd name="connsiteX10" fmla="*/ 208757 w 769370"/>
              <a:gd name="connsiteY10" fmla="*/ 569495 h 754878"/>
              <a:gd name="connsiteX11" fmla="*/ 405273 w 769370"/>
              <a:gd name="connsiteY11" fmla="*/ 565485 h 754878"/>
              <a:gd name="connsiteX12" fmla="*/ 168652 w 769370"/>
              <a:gd name="connsiteY12" fmla="*/ 497306 h 754878"/>
              <a:gd name="connsiteX13" fmla="*/ 96462 w 769370"/>
              <a:gd name="connsiteY13" fmla="*/ 469232 h 754878"/>
              <a:gd name="connsiteX14" fmla="*/ 108494 w 769370"/>
              <a:gd name="connsiteY14" fmla="*/ 425116 h 754878"/>
              <a:gd name="connsiteX15" fmla="*/ 210 w 769370"/>
              <a:gd name="connsiteY15" fmla="*/ 292769 h 754878"/>
              <a:gd name="connsiteX16" fmla="*/ 80420 w 769370"/>
              <a:gd name="connsiteY16" fmla="*/ 389022 h 754878"/>
              <a:gd name="connsiteX17" fmla="*/ 60367 w 769370"/>
              <a:gd name="connsiteY17" fmla="*/ 116306 h 754878"/>
              <a:gd name="connsiteX18" fmla="*/ 16252 w 769370"/>
              <a:gd name="connsiteY18" fmla="*/ 324853 h 754878"/>
              <a:gd name="connsiteX19" fmla="*/ 76410 w 769370"/>
              <a:gd name="connsiteY19" fmla="*/ 1 h 754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69370" h="754878">
                <a:moveTo>
                  <a:pt x="76410" y="1"/>
                </a:moveTo>
                <a:cubicBezTo>
                  <a:pt x="83762" y="-667"/>
                  <a:pt x="55020" y="254001"/>
                  <a:pt x="60367" y="320843"/>
                </a:cubicBezTo>
                <a:cubicBezTo>
                  <a:pt x="65714" y="387685"/>
                  <a:pt x="105820" y="381000"/>
                  <a:pt x="108494" y="401053"/>
                </a:cubicBezTo>
                <a:cubicBezTo>
                  <a:pt x="111168" y="421106"/>
                  <a:pt x="39647" y="418433"/>
                  <a:pt x="76410" y="441159"/>
                </a:cubicBezTo>
                <a:cubicBezTo>
                  <a:pt x="113173" y="463885"/>
                  <a:pt x="263568" y="514016"/>
                  <a:pt x="329073" y="537411"/>
                </a:cubicBezTo>
                <a:cubicBezTo>
                  <a:pt x="394578" y="560806"/>
                  <a:pt x="488825" y="582195"/>
                  <a:pt x="469441" y="581527"/>
                </a:cubicBezTo>
                <a:cubicBezTo>
                  <a:pt x="450057" y="580859"/>
                  <a:pt x="164641" y="505327"/>
                  <a:pt x="212767" y="533401"/>
                </a:cubicBezTo>
                <a:cubicBezTo>
                  <a:pt x="260893" y="561475"/>
                  <a:pt x="694699" y="723901"/>
                  <a:pt x="758199" y="749969"/>
                </a:cubicBezTo>
                <a:cubicBezTo>
                  <a:pt x="821699" y="776037"/>
                  <a:pt x="593767" y="689811"/>
                  <a:pt x="593767" y="689811"/>
                </a:cubicBezTo>
                <a:cubicBezTo>
                  <a:pt x="536283" y="669090"/>
                  <a:pt x="477462" y="645696"/>
                  <a:pt x="413294" y="625643"/>
                </a:cubicBezTo>
                <a:cubicBezTo>
                  <a:pt x="349126" y="605590"/>
                  <a:pt x="210094" y="579521"/>
                  <a:pt x="208757" y="569495"/>
                </a:cubicBezTo>
                <a:cubicBezTo>
                  <a:pt x="207420" y="559469"/>
                  <a:pt x="411957" y="577516"/>
                  <a:pt x="405273" y="565485"/>
                </a:cubicBezTo>
                <a:cubicBezTo>
                  <a:pt x="398589" y="553454"/>
                  <a:pt x="220120" y="513348"/>
                  <a:pt x="168652" y="497306"/>
                </a:cubicBezTo>
                <a:cubicBezTo>
                  <a:pt x="117184" y="481264"/>
                  <a:pt x="106488" y="481264"/>
                  <a:pt x="96462" y="469232"/>
                </a:cubicBezTo>
                <a:cubicBezTo>
                  <a:pt x="86436" y="457200"/>
                  <a:pt x="124536" y="454526"/>
                  <a:pt x="108494" y="425116"/>
                </a:cubicBezTo>
                <a:cubicBezTo>
                  <a:pt x="92452" y="395706"/>
                  <a:pt x="4889" y="298785"/>
                  <a:pt x="210" y="292769"/>
                </a:cubicBezTo>
                <a:cubicBezTo>
                  <a:pt x="-4469" y="286753"/>
                  <a:pt x="70394" y="418433"/>
                  <a:pt x="80420" y="389022"/>
                </a:cubicBezTo>
                <a:cubicBezTo>
                  <a:pt x="90446" y="359612"/>
                  <a:pt x="71062" y="127001"/>
                  <a:pt x="60367" y="116306"/>
                </a:cubicBezTo>
                <a:cubicBezTo>
                  <a:pt x="49672" y="105611"/>
                  <a:pt x="7562" y="344906"/>
                  <a:pt x="16252" y="324853"/>
                </a:cubicBezTo>
                <a:cubicBezTo>
                  <a:pt x="24942" y="304800"/>
                  <a:pt x="69058" y="669"/>
                  <a:pt x="7641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1" name="フリーフォーム 390">
            <a:extLst>
              <a:ext uri="{FF2B5EF4-FFF2-40B4-BE49-F238E27FC236}">
                <a16:creationId xmlns:a16="http://schemas.microsoft.com/office/drawing/2014/main" id="{9A396130-339D-F34C-F5DD-ACB3D0C544B7}"/>
              </a:ext>
            </a:extLst>
          </p:cNvPr>
          <p:cNvSpPr/>
          <p:nvPr/>
        </p:nvSpPr>
        <p:spPr>
          <a:xfrm>
            <a:off x="3630901" y="5774930"/>
            <a:ext cx="279366" cy="1552385"/>
          </a:xfrm>
          <a:custGeom>
            <a:avLst/>
            <a:gdLst>
              <a:gd name="connsiteX0" fmla="*/ 38731 w 279366"/>
              <a:gd name="connsiteY0" fmla="*/ 4238 h 1552385"/>
              <a:gd name="connsiteX1" fmla="*/ 58783 w 279366"/>
              <a:gd name="connsiteY1" fmla="*/ 686028 h 1552385"/>
              <a:gd name="connsiteX2" fmla="*/ 187120 w 279366"/>
              <a:gd name="connsiteY2" fmla="*/ 1275575 h 1552385"/>
              <a:gd name="connsiteX3" fmla="*/ 147015 w 279366"/>
              <a:gd name="connsiteY3" fmla="*/ 1191354 h 1552385"/>
              <a:gd name="connsiteX4" fmla="*/ 279362 w 279366"/>
              <a:gd name="connsiteY4" fmla="*/ 1552302 h 1552385"/>
              <a:gd name="connsiteX5" fmla="*/ 151025 w 279366"/>
              <a:gd name="connsiteY5" fmla="*/ 1155259 h 1552385"/>
              <a:gd name="connsiteX6" fmla="*/ 2636 w 279366"/>
              <a:gd name="connsiteY6" fmla="*/ 477481 h 1552385"/>
              <a:gd name="connsiteX7" fmla="*/ 54773 w 279366"/>
              <a:gd name="connsiteY7" fmla="*/ 698059 h 1552385"/>
              <a:gd name="connsiteX8" fmla="*/ 38731 w 279366"/>
              <a:gd name="connsiteY8" fmla="*/ 248881 h 1552385"/>
              <a:gd name="connsiteX9" fmla="*/ 30710 w 279366"/>
              <a:gd name="connsiteY9" fmla="*/ 389249 h 1552385"/>
              <a:gd name="connsiteX10" fmla="*/ 38731 w 279366"/>
              <a:gd name="connsiteY10" fmla="*/ 4238 h 1552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9366" h="1552385">
                <a:moveTo>
                  <a:pt x="38731" y="4238"/>
                </a:moveTo>
                <a:cubicBezTo>
                  <a:pt x="43410" y="53701"/>
                  <a:pt x="34051" y="474139"/>
                  <a:pt x="58783" y="686028"/>
                </a:cubicBezTo>
                <a:cubicBezTo>
                  <a:pt x="83515" y="897918"/>
                  <a:pt x="172415" y="1191354"/>
                  <a:pt x="187120" y="1275575"/>
                </a:cubicBezTo>
                <a:cubicBezTo>
                  <a:pt x="201825" y="1359796"/>
                  <a:pt x="131641" y="1145233"/>
                  <a:pt x="147015" y="1191354"/>
                </a:cubicBezTo>
                <a:cubicBezTo>
                  <a:pt x="162389" y="1237475"/>
                  <a:pt x="278694" y="1558318"/>
                  <a:pt x="279362" y="1552302"/>
                </a:cubicBezTo>
                <a:cubicBezTo>
                  <a:pt x="280030" y="1546286"/>
                  <a:pt x="197146" y="1334396"/>
                  <a:pt x="151025" y="1155259"/>
                </a:cubicBezTo>
                <a:cubicBezTo>
                  <a:pt x="104904" y="976122"/>
                  <a:pt x="18678" y="553681"/>
                  <a:pt x="2636" y="477481"/>
                </a:cubicBezTo>
                <a:cubicBezTo>
                  <a:pt x="-13406" y="401281"/>
                  <a:pt x="48757" y="736159"/>
                  <a:pt x="54773" y="698059"/>
                </a:cubicBezTo>
                <a:cubicBezTo>
                  <a:pt x="60789" y="659959"/>
                  <a:pt x="42741" y="300349"/>
                  <a:pt x="38731" y="248881"/>
                </a:cubicBezTo>
                <a:cubicBezTo>
                  <a:pt x="34721" y="197413"/>
                  <a:pt x="30710" y="424675"/>
                  <a:pt x="30710" y="389249"/>
                </a:cubicBezTo>
                <a:cubicBezTo>
                  <a:pt x="30710" y="353823"/>
                  <a:pt x="34052" y="-45225"/>
                  <a:pt x="38731" y="42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2" name="フリーフォーム 391">
            <a:extLst>
              <a:ext uri="{FF2B5EF4-FFF2-40B4-BE49-F238E27FC236}">
                <a16:creationId xmlns:a16="http://schemas.microsoft.com/office/drawing/2014/main" id="{363B8B4A-40F9-CFAE-3D08-EABB54848CAD}"/>
              </a:ext>
            </a:extLst>
          </p:cNvPr>
          <p:cNvSpPr/>
          <p:nvPr/>
        </p:nvSpPr>
        <p:spPr>
          <a:xfrm>
            <a:off x="4038326" y="6063198"/>
            <a:ext cx="212832" cy="514675"/>
          </a:xfrm>
          <a:custGeom>
            <a:avLst/>
            <a:gdLst>
              <a:gd name="connsiteX0" fmla="*/ 274 w 212832"/>
              <a:gd name="connsiteY0" fmla="*/ 718 h 514675"/>
              <a:gd name="connsiteX1" fmla="*/ 160695 w 212832"/>
              <a:gd name="connsiteY1" fmla="*/ 301507 h 514675"/>
              <a:gd name="connsiteX2" fmla="*/ 204811 w 212832"/>
              <a:gd name="connsiteY2" fmla="*/ 510055 h 514675"/>
              <a:gd name="connsiteX3" fmla="*/ 200800 w 212832"/>
              <a:gd name="connsiteY3" fmla="*/ 421823 h 514675"/>
              <a:gd name="connsiteX4" fmla="*/ 168716 w 212832"/>
              <a:gd name="connsiteY4" fmla="*/ 149107 h 514675"/>
              <a:gd name="connsiteX5" fmla="*/ 212832 w 212832"/>
              <a:gd name="connsiteY5" fmla="*/ 510055 h 514675"/>
              <a:gd name="connsiteX6" fmla="*/ 168716 w 212832"/>
              <a:gd name="connsiteY6" fmla="*/ 317549 h 514675"/>
              <a:gd name="connsiteX7" fmla="*/ 56421 w 212832"/>
              <a:gd name="connsiteY7" fmla="*/ 84939 h 514675"/>
              <a:gd name="connsiteX8" fmla="*/ 120590 w 212832"/>
              <a:gd name="connsiteY8" fmla="*/ 213276 h 514675"/>
              <a:gd name="connsiteX9" fmla="*/ 274 w 212832"/>
              <a:gd name="connsiteY9" fmla="*/ 718 h 5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2832" h="514675">
                <a:moveTo>
                  <a:pt x="274" y="718"/>
                </a:moveTo>
                <a:cubicBezTo>
                  <a:pt x="6958" y="15423"/>
                  <a:pt x="126606" y="216618"/>
                  <a:pt x="160695" y="301507"/>
                </a:cubicBezTo>
                <a:cubicBezTo>
                  <a:pt x="194785" y="386397"/>
                  <a:pt x="198127" y="490002"/>
                  <a:pt x="204811" y="510055"/>
                </a:cubicBezTo>
                <a:cubicBezTo>
                  <a:pt x="211495" y="530108"/>
                  <a:pt x="206816" y="481981"/>
                  <a:pt x="200800" y="421823"/>
                </a:cubicBezTo>
                <a:cubicBezTo>
                  <a:pt x="194784" y="361665"/>
                  <a:pt x="166711" y="134402"/>
                  <a:pt x="168716" y="149107"/>
                </a:cubicBezTo>
                <a:cubicBezTo>
                  <a:pt x="170721" y="163812"/>
                  <a:pt x="212832" y="481981"/>
                  <a:pt x="212832" y="510055"/>
                </a:cubicBezTo>
                <a:cubicBezTo>
                  <a:pt x="212832" y="538129"/>
                  <a:pt x="194785" y="388402"/>
                  <a:pt x="168716" y="317549"/>
                </a:cubicBezTo>
                <a:cubicBezTo>
                  <a:pt x="142648" y="246696"/>
                  <a:pt x="64442" y="102318"/>
                  <a:pt x="56421" y="84939"/>
                </a:cubicBezTo>
                <a:cubicBezTo>
                  <a:pt x="48400" y="67560"/>
                  <a:pt x="129948" y="224639"/>
                  <a:pt x="120590" y="213276"/>
                </a:cubicBezTo>
                <a:cubicBezTo>
                  <a:pt x="111232" y="201913"/>
                  <a:pt x="-6410" y="-13987"/>
                  <a:pt x="274" y="7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4" name="フリーフォーム 393">
            <a:extLst>
              <a:ext uri="{FF2B5EF4-FFF2-40B4-BE49-F238E27FC236}">
                <a16:creationId xmlns:a16="http://schemas.microsoft.com/office/drawing/2014/main" id="{B5B856B6-0662-7CC2-758B-328948014D73}"/>
              </a:ext>
            </a:extLst>
          </p:cNvPr>
          <p:cNvSpPr/>
          <p:nvPr/>
        </p:nvSpPr>
        <p:spPr>
          <a:xfrm>
            <a:off x="3096086" y="6560591"/>
            <a:ext cx="750539" cy="899033"/>
          </a:xfrm>
          <a:custGeom>
            <a:avLst/>
            <a:gdLst>
              <a:gd name="connsiteX0" fmla="*/ 521409 w 750539"/>
              <a:gd name="connsiteY0" fmla="*/ 60788 h 899033"/>
              <a:gd name="connsiteX1" fmla="*/ 549482 w 750539"/>
              <a:gd name="connsiteY1" fmla="*/ 217198 h 899033"/>
              <a:gd name="connsiteX2" fmla="*/ 409114 w 750539"/>
              <a:gd name="connsiteY2" fmla="*/ 413714 h 899033"/>
              <a:gd name="connsiteX3" fmla="*/ 465261 w 750539"/>
              <a:gd name="connsiteY3" fmla="*/ 353556 h 899033"/>
              <a:gd name="connsiteX4" fmla="*/ 40 w 750539"/>
              <a:gd name="connsiteY4" fmla="*/ 898988 h 899033"/>
              <a:gd name="connsiteX5" fmla="*/ 493335 w 750539"/>
              <a:gd name="connsiteY5" fmla="*/ 321472 h 899033"/>
              <a:gd name="connsiteX6" fmla="*/ 750009 w 750539"/>
              <a:gd name="connsiteY6" fmla="*/ 630 h 899033"/>
              <a:gd name="connsiteX7" fmla="*/ 565525 w 750539"/>
              <a:gd name="connsiteY7" fmla="*/ 233241 h 899033"/>
              <a:gd name="connsiteX8" fmla="*/ 569535 w 750539"/>
              <a:gd name="connsiteY8" fmla="*/ 209177 h 899033"/>
              <a:gd name="connsiteX9" fmla="*/ 521409 w 750539"/>
              <a:gd name="connsiteY9" fmla="*/ 60788 h 899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0539" h="899033">
                <a:moveTo>
                  <a:pt x="521409" y="60788"/>
                </a:moveTo>
                <a:cubicBezTo>
                  <a:pt x="518067" y="62125"/>
                  <a:pt x="568198" y="158377"/>
                  <a:pt x="549482" y="217198"/>
                </a:cubicBezTo>
                <a:cubicBezTo>
                  <a:pt x="530766" y="276019"/>
                  <a:pt x="423151" y="390988"/>
                  <a:pt x="409114" y="413714"/>
                </a:cubicBezTo>
                <a:cubicBezTo>
                  <a:pt x="395077" y="436440"/>
                  <a:pt x="533440" y="272677"/>
                  <a:pt x="465261" y="353556"/>
                </a:cubicBezTo>
                <a:cubicBezTo>
                  <a:pt x="397082" y="434435"/>
                  <a:pt x="-4639" y="904335"/>
                  <a:pt x="40" y="898988"/>
                </a:cubicBezTo>
                <a:cubicBezTo>
                  <a:pt x="4719" y="893641"/>
                  <a:pt x="368340" y="471198"/>
                  <a:pt x="493335" y="321472"/>
                </a:cubicBezTo>
                <a:cubicBezTo>
                  <a:pt x="618330" y="171746"/>
                  <a:pt x="737977" y="15335"/>
                  <a:pt x="750009" y="630"/>
                </a:cubicBezTo>
                <a:cubicBezTo>
                  <a:pt x="762041" y="-14075"/>
                  <a:pt x="565525" y="233241"/>
                  <a:pt x="565525" y="233241"/>
                </a:cubicBezTo>
                <a:cubicBezTo>
                  <a:pt x="535446" y="267999"/>
                  <a:pt x="580898" y="235914"/>
                  <a:pt x="569535" y="209177"/>
                </a:cubicBezTo>
                <a:cubicBezTo>
                  <a:pt x="558172" y="182440"/>
                  <a:pt x="524751" y="59451"/>
                  <a:pt x="521409" y="607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5" name="フリーフォーム 394">
            <a:extLst>
              <a:ext uri="{FF2B5EF4-FFF2-40B4-BE49-F238E27FC236}">
                <a16:creationId xmlns:a16="http://schemas.microsoft.com/office/drawing/2014/main" id="{94BB445C-2BDC-DA62-56DF-0EDA52D02084}"/>
              </a:ext>
            </a:extLst>
          </p:cNvPr>
          <p:cNvSpPr/>
          <p:nvPr/>
        </p:nvSpPr>
        <p:spPr>
          <a:xfrm>
            <a:off x="3003884" y="6933348"/>
            <a:ext cx="910863" cy="690683"/>
          </a:xfrm>
          <a:custGeom>
            <a:avLst/>
            <a:gdLst>
              <a:gd name="connsiteX0" fmla="*/ 910390 w 910863"/>
              <a:gd name="connsiteY0" fmla="*/ 852 h 690683"/>
              <a:gd name="connsiteX1" fmla="*/ 397042 w 910863"/>
              <a:gd name="connsiteY1" fmla="*/ 498157 h 690683"/>
              <a:gd name="connsiteX2" fmla="*/ 553453 w 910863"/>
              <a:gd name="connsiteY2" fmla="*/ 377841 h 690683"/>
              <a:gd name="connsiteX3" fmla="*/ 0 w 910863"/>
              <a:gd name="connsiteY3" fmla="*/ 690663 h 690683"/>
              <a:gd name="connsiteX4" fmla="*/ 549442 w 910863"/>
              <a:gd name="connsiteY4" fmla="*/ 393884 h 690683"/>
              <a:gd name="connsiteX5" fmla="*/ 493295 w 910863"/>
              <a:gd name="connsiteY5" fmla="*/ 421957 h 690683"/>
              <a:gd name="connsiteX6" fmla="*/ 685800 w 910863"/>
              <a:gd name="connsiteY6" fmla="*/ 193357 h 690683"/>
              <a:gd name="connsiteX7" fmla="*/ 493295 w 910863"/>
              <a:gd name="connsiteY7" fmla="*/ 373831 h 690683"/>
              <a:gd name="connsiteX8" fmla="*/ 910390 w 910863"/>
              <a:gd name="connsiteY8" fmla="*/ 852 h 69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0863" h="690683">
                <a:moveTo>
                  <a:pt x="910390" y="852"/>
                </a:moveTo>
                <a:cubicBezTo>
                  <a:pt x="894348" y="21573"/>
                  <a:pt x="456531" y="435326"/>
                  <a:pt x="397042" y="498157"/>
                </a:cubicBezTo>
                <a:cubicBezTo>
                  <a:pt x="337553" y="560988"/>
                  <a:pt x="619627" y="345757"/>
                  <a:pt x="553453" y="377841"/>
                </a:cubicBezTo>
                <a:cubicBezTo>
                  <a:pt x="487279" y="409925"/>
                  <a:pt x="668" y="687989"/>
                  <a:pt x="0" y="690663"/>
                </a:cubicBezTo>
                <a:cubicBezTo>
                  <a:pt x="-669" y="693337"/>
                  <a:pt x="467226" y="438668"/>
                  <a:pt x="549442" y="393884"/>
                </a:cubicBezTo>
                <a:cubicBezTo>
                  <a:pt x="631658" y="349100"/>
                  <a:pt x="470569" y="455378"/>
                  <a:pt x="493295" y="421957"/>
                </a:cubicBezTo>
                <a:cubicBezTo>
                  <a:pt x="516021" y="388536"/>
                  <a:pt x="685800" y="201378"/>
                  <a:pt x="685800" y="193357"/>
                </a:cubicBezTo>
                <a:cubicBezTo>
                  <a:pt x="685800" y="185336"/>
                  <a:pt x="457200" y="403910"/>
                  <a:pt x="493295" y="373831"/>
                </a:cubicBezTo>
                <a:cubicBezTo>
                  <a:pt x="529390" y="343752"/>
                  <a:pt x="926432" y="-19869"/>
                  <a:pt x="910390" y="8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6" name="フリーフォーム 395">
            <a:extLst>
              <a:ext uri="{FF2B5EF4-FFF2-40B4-BE49-F238E27FC236}">
                <a16:creationId xmlns:a16="http://schemas.microsoft.com/office/drawing/2014/main" id="{78F911FE-A851-1709-ABBA-3AD88FEB426B}"/>
              </a:ext>
            </a:extLst>
          </p:cNvPr>
          <p:cNvSpPr/>
          <p:nvPr/>
        </p:nvSpPr>
        <p:spPr>
          <a:xfrm>
            <a:off x="4016920" y="6451820"/>
            <a:ext cx="507969" cy="551850"/>
          </a:xfrm>
          <a:custGeom>
            <a:avLst/>
            <a:gdLst>
              <a:gd name="connsiteX0" fmla="*/ 1627 w 507969"/>
              <a:gd name="connsiteY0" fmla="*/ 1117 h 551850"/>
              <a:gd name="connsiteX1" fmla="*/ 426743 w 507969"/>
              <a:gd name="connsiteY1" fmla="*/ 394148 h 551850"/>
              <a:gd name="connsiteX2" fmla="*/ 362575 w 507969"/>
              <a:gd name="connsiteY2" fmla="*/ 338001 h 551850"/>
              <a:gd name="connsiteX3" fmla="*/ 226217 w 507969"/>
              <a:gd name="connsiteY3" fmla="*/ 201643 h 551850"/>
              <a:gd name="connsiteX4" fmla="*/ 274343 w 507969"/>
              <a:gd name="connsiteY4" fmla="*/ 277843 h 551850"/>
              <a:gd name="connsiteX5" fmla="*/ 506954 w 507969"/>
              <a:gd name="connsiteY5" fmla="*/ 550559 h 551850"/>
              <a:gd name="connsiteX6" fmla="*/ 354554 w 507969"/>
              <a:gd name="connsiteY6" fmla="*/ 374096 h 551850"/>
              <a:gd name="connsiteX7" fmla="*/ 246269 w 507969"/>
              <a:gd name="connsiteY7" fmla="*/ 221696 h 551850"/>
              <a:gd name="connsiteX8" fmla="*/ 278354 w 507969"/>
              <a:gd name="connsiteY8" fmla="*/ 273833 h 551850"/>
              <a:gd name="connsiteX9" fmla="*/ 1627 w 507969"/>
              <a:gd name="connsiteY9" fmla="*/ 1117 h 55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7969" h="551850">
                <a:moveTo>
                  <a:pt x="1627" y="1117"/>
                </a:moveTo>
                <a:cubicBezTo>
                  <a:pt x="26359" y="21170"/>
                  <a:pt x="366585" y="338001"/>
                  <a:pt x="426743" y="394148"/>
                </a:cubicBezTo>
                <a:cubicBezTo>
                  <a:pt x="486901" y="450295"/>
                  <a:pt x="395996" y="370085"/>
                  <a:pt x="362575" y="338001"/>
                </a:cubicBezTo>
                <a:cubicBezTo>
                  <a:pt x="329154" y="305917"/>
                  <a:pt x="240922" y="211669"/>
                  <a:pt x="226217" y="201643"/>
                </a:cubicBezTo>
                <a:cubicBezTo>
                  <a:pt x="211512" y="191617"/>
                  <a:pt x="227554" y="219690"/>
                  <a:pt x="274343" y="277843"/>
                </a:cubicBezTo>
                <a:cubicBezTo>
                  <a:pt x="321133" y="335996"/>
                  <a:pt x="493586" y="534517"/>
                  <a:pt x="506954" y="550559"/>
                </a:cubicBezTo>
                <a:cubicBezTo>
                  <a:pt x="520323" y="566601"/>
                  <a:pt x="398002" y="428907"/>
                  <a:pt x="354554" y="374096"/>
                </a:cubicBezTo>
                <a:cubicBezTo>
                  <a:pt x="311107" y="319286"/>
                  <a:pt x="258969" y="238406"/>
                  <a:pt x="246269" y="221696"/>
                </a:cubicBezTo>
                <a:cubicBezTo>
                  <a:pt x="233569" y="204986"/>
                  <a:pt x="315117" y="310596"/>
                  <a:pt x="278354" y="273833"/>
                </a:cubicBezTo>
                <a:cubicBezTo>
                  <a:pt x="241591" y="237070"/>
                  <a:pt x="-23105" y="-18936"/>
                  <a:pt x="1627" y="11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7" name="フリーフォーム 396">
            <a:extLst>
              <a:ext uri="{FF2B5EF4-FFF2-40B4-BE49-F238E27FC236}">
                <a16:creationId xmlns:a16="http://schemas.microsoft.com/office/drawing/2014/main" id="{609574B5-127E-AA8C-3379-D0DF9A7D4110}"/>
              </a:ext>
            </a:extLst>
          </p:cNvPr>
          <p:cNvSpPr/>
          <p:nvPr/>
        </p:nvSpPr>
        <p:spPr>
          <a:xfrm>
            <a:off x="4082080" y="6660423"/>
            <a:ext cx="671845" cy="706081"/>
          </a:xfrm>
          <a:custGeom>
            <a:avLst/>
            <a:gdLst>
              <a:gd name="connsiteX0" fmla="*/ 636 w 671845"/>
              <a:gd name="connsiteY0" fmla="*/ 1061 h 706081"/>
              <a:gd name="connsiteX1" fmla="*/ 638309 w 671845"/>
              <a:gd name="connsiteY1" fmla="*/ 670819 h 706081"/>
              <a:gd name="connsiteX2" fmla="*/ 570131 w 671845"/>
              <a:gd name="connsiteY2" fmla="*/ 598630 h 706081"/>
              <a:gd name="connsiteX3" fmla="*/ 461846 w 671845"/>
              <a:gd name="connsiteY3" fmla="*/ 478314 h 706081"/>
              <a:gd name="connsiteX4" fmla="*/ 517994 w 671845"/>
              <a:gd name="connsiteY4" fmla="*/ 514409 h 706081"/>
              <a:gd name="connsiteX5" fmla="*/ 636 w 671845"/>
              <a:gd name="connsiteY5" fmla="*/ 1061 h 706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1845" h="706081">
                <a:moveTo>
                  <a:pt x="636" y="1061"/>
                </a:moveTo>
                <a:cubicBezTo>
                  <a:pt x="20689" y="27129"/>
                  <a:pt x="543393" y="571224"/>
                  <a:pt x="638309" y="670819"/>
                </a:cubicBezTo>
                <a:cubicBezTo>
                  <a:pt x="733225" y="770414"/>
                  <a:pt x="599541" y="630714"/>
                  <a:pt x="570131" y="598630"/>
                </a:cubicBezTo>
                <a:cubicBezTo>
                  <a:pt x="540721" y="566546"/>
                  <a:pt x="470535" y="492351"/>
                  <a:pt x="461846" y="478314"/>
                </a:cubicBezTo>
                <a:cubicBezTo>
                  <a:pt x="453157" y="464277"/>
                  <a:pt x="595531" y="591946"/>
                  <a:pt x="517994" y="514409"/>
                </a:cubicBezTo>
                <a:cubicBezTo>
                  <a:pt x="440457" y="436872"/>
                  <a:pt x="-19417" y="-25007"/>
                  <a:pt x="636" y="10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8" name="フリーフォーム 397">
            <a:extLst>
              <a:ext uri="{FF2B5EF4-FFF2-40B4-BE49-F238E27FC236}">
                <a16:creationId xmlns:a16="http://schemas.microsoft.com/office/drawing/2014/main" id="{847B7CC8-3489-3FBC-6E4A-4D45783EBE2F}"/>
              </a:ext>
            </a:extLst>
          </p:cNvPr>
          <p:cNvSpPr/>
          <p:nvPr/>
        </p:nvSpPr>
        <p:spPr>
          <a:xfrm>
            <a:off x="4330054" y="5746608"/>
            <a:ext cx="342309" cy="879418"/>
          </a:xfrm>
          <a:custGeom>
            <a:avLst/>
            <a:gdLst>
              <a:gd name="connsiteX0" fmla="*/ 481 w 342309"/>
              <a:gd name="connsiteY0" fmla="*/ 1049 h 879418"/>
              <a:gd name="connsiteX1" fmla="*/ 214237 w 342309"/>
              <a:gd name="connsiteY1" fmla="*/ 440436 h 879418"/>
              <a:gd name="connsiteX2" fmla="*/ 340907 w 342309"/>
              <a:gd name="connsiteY2" fmla="*/ 875865 h 879418"/>
              <a:gd name="connsiteX3" fmla="*/ 281530 w 342309"/>
              <a:gd name="connsiteY3" fmla="*/ 630441 h 879418"/>
              <a:gd name="connsiteX4" fmla="*/ 273614 w 342309"/>
              <a:gd name="connsiteY4" fmla="*/ 341475 h 879418"/>
              <a:gd name="connsiteX5" fmla="*/ 269655 w 342309"/>
              <a:gd name="connsiteY5" fmla="*/ 594815 h 879418"/>
              <a:gd name="connsiteX6" fmla="*/ 249863 w 342309"/>
              <a:gd name="connsiteY6" fmla="*/ 515647 h 879418"/>
              <a:gd name="connsiteX7" fmla="*/ 127151 w 342309"/>
              <a:gd name="connsiteY7" fmla="*/ 206888 h 879418"/>
              <a:gd name="connsiteX8" fmla="*/ 154860 w 342309"/>
              <a:gd name="connsiteY8" fmla="*/ 313766 h 879418"/>
              <a:gd name="connsiteX9" fmla="*/ 481 w 342309"/>
              <a:gd name="connsiteY9" fmla="*/ 1049 h 87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2309" h="879418">
                <a:moveTo>
                  <a:pt x="481" y="1049"/>
                </a:moveTo>
                <a:cubicBezTo>
                  <a:pt x="10377" y="22161"/>
                  <a:pt x="157499" y="294633"/>
                  <a:pt x="214237" y="440436"/>
                </a:cubicBezTo>
                <a:cubicBezTo>
                  <a:pt x="270975" y="586239"/>
                  <a:pt x="329692" y="844198"/>
                  <a:pt x="340907" y="875865"/>
                </a:cubicBezTo>
                <a:cubicBezTo>
                  <a:pt x="352122" y="907532"/>
                  <a:pt x="292745" y="719506"/>
                  <a:pt x="281530" y="630441"/>
                </a:cubicBezTo>
                <a:cubicBezTo>
                  <a:pt x="270315" y="541376"/>
                  <a:pt x="275593" y="347413"/>
                  <a:pt x="273614" y="341475"/>
                </a:cubicBezTo>
                <a:cubicBezTo>
                  <a:pt x="271635" y="335537"/>
                  <a:pt x="273613" y="565786"/>
                  <a:pt x="269655" y="594815"/>
                </a:cubicBezTo>
                <a:cubicBezTo>
                  <a:pt x="265697" y="623844"/>
                  <a:pt x="273614" y="580302"/>
                  <a:pt x="249863" y="515647"/>
                </a:cubicBezTo>
                <a:cubicBezTo>
                  <a:pt x="226112" y="450992"/>
                  <a:pt x="142985" y="240535"/>
                  <a:pt x="127151" y="206888"/>
                </a:cubicBezTo>
                <a:cubicBezTo>
                  <a:pt x="111317" y="173241"/>
                  <a:pt x="173333" y="343454"/>
                  <a:pt x="154860" y="313766"/>
                </a:cubicBezTo>
                <a:cubicBezTo>
                  <a:pt x="136387" y="284078"/>
                  <a:pt x="-9415" y="-20063"/>
                  <a:pt x="481" y="10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9" name="フリーフォーム 398">
            <a:extLst>
              <a:ext uri="{FF2B5EF4-FFF2-40B4-BE49-F238E27FC236}">
                <a16:creationId xmlns:a16="http://schemas.microsoft.com/office/drawing/2014/main" id="{B9F27D4F-898C-03AF-C587-2517E1D0D38C}"/>
              </a:ext>
            </a:extLst>
          </p:cNvPr>
          <p:cNvSpPr/>
          <p:nvPr/>
        </p:nvSpPr>
        <p:spPr>
          <a:xfrm>
            <a:off x="4302632" y="5808638"/>
            <a:ext cx="270841" cy="540282"/>
          </a:xfrm>
          <a:custGeom>
            <a:avLst/>
            <a:gdLst>
              <a:gd name="connsiteX0" fmla="*/ 27903 w 270841"/>
              <a:gd name="connsiteY0" fmla="*/ 2354 h 540282"/>
              <a:gd name="connsiteX1" fmla="*/ 249576 w 270841"/>
              <a:gd name="connsiteY1" fmla="*/ 505076 h 540282"/>
              <a:gd name="connsiteX2" fmla="*/ 233742 w 270841"/>
              <a:gd name="connsiteY2" fmla="*/ 477367 h 540282"/>
              <a:gd name="connsiteX3" fmla="*/ 194 w 270841"/>
              <a:gd name="connsiteY3" fmla="*/ 311113 h 540282"/>
              <a:gd name="connsiteX4" fmla="*/ 194158 w 270841"/>
              <a:gd name="connsiteY4" fmla="*/ 437783 h 540282"/>
              <a:gd name="connsiteX5" fmla="*/ 225825 w 270841"/>
              <a:gd name="connsiteY5" fmla="*/ 489243 h 540282"/>
              <a:gd name="connsiteX6" fmla="*/ 190199 w 270841"/>
              <a:gd name="connsiteY6" fmla="*/ 386323 h 540282"/>
              <a:gd name="connsiteX7" fmla="*/ 114989 w 270841"/>
              <a:gd name="connsiteY7" fmla="*/ 204235 h 540282"/>
              <a:gd name="connsiteX8" fmla="*/ 158532 w 270841"/>
              <a:gd name="connsiteY8" fmla="*/ 311113 h 540282"/>
              <a:gd name="connsiteX9" fmla="*/ 27903 w 270841"/>
              <a:gd name="connsiteY9" fmla="*/ 2354 h 54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0841" h="540282">
                <a:moveTo>
                  <a:pt x="27903" y="2354"/>
                </a:moveTo>
                <a:cubicBezTo>
                  <a:pt x="43077" y="34681"/>
                  <a:pt x="249576" y="505076"/>
                  <a:pt x="249576" y="505076"/>
                </a:cubicBezTo>
                <a:cubicBezTo>
                  <a:pt x="283883" y="584245"/>
                  <a:pt x="275306" y="509694"/>
                  <a:pt x="233742" y="477367"/>
                </a:cubicBezTo>
                <a:cubicBezTo>
                  <a:pt x="192178" y="445040"/>
                  <a:pt x="6791" y="317710"/>
                  <a:pt x="194" y="311113"/>
                </a:cubicBezTo>
                <a:cubicBezTo>
                  <a:pt x="-6403" y="304516"/>
                  <a:pt x="156553" y="408095"/>
                  <a:pt x="194158" y="437783"/>
                </a:cubicBezTo>
                <a:cubicBezTo>
                  <a:pt x="231763" y="467471"/>
                  <a:pt x="226485" y="497820"/>
                  <a:pt x="225825" y="489243"/>
                </a:cubicBezTo>
                <a:cubicBezTo>
                  <a:pt x="225165" y="480666"/>
                  <a:pt x="208672" y="433824"/>
                  <a:pt x="190199" y="386323"/>
                </a:cubicBezTo>
                <a:cubicBezTo>
                  <a:pt x="171726" y="338822"/>
                  <a:pt x="120267" y="216770"/>
                  <a:pt x="114989" y="204235"/>
                </a:cubicBezTo>
                <a:cubicBezTo>
                  <a:pt x="109711" y="191700"/>
                  <a:pt x="169748" y="341461"/>
                  <a:pt x="158532" y="311113"/>
                </a:cubicBezTo>
                <a:cubicBezTo>
                  <a:pt x="147316" y="280765"/>
                  <a:pt x="12729" y="-29973"/>
                  <a:pt x="27903" y="23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0" name="フリーフォーム 399">
            <a:extLst>
              <a:ext uri="{FF2B5EF4-FFF2-40B4-BE49-F238E27FC236}">
                <a16:creationId xmlns:a16="http://schemas.microsoft.com/office/drawing/2014/main" id="{B50FE261-A817-9A19-E485-30FF7269CE8B}"/>
              </a:ext>
            </a:extLst>
          </p:cNvPr>
          <p:cNvSpPr/>
          <p:nvPr/>
        </p:nvSpPr>
        <p:spPr>
          <a:xfrm>
            <a:off x="6728514" y="6071191"/>
            <a:ext cx="305879" cy="1035325"/>
          </a:xfrm>
          <a:custGeom>
            <a:avLst/>
            <a:gdLst>
              <a:gd name="connsiteX0" fmla="*/ 305637 w 305879"/>
              <a:gd name="connsiteY0" fmla="*/ 1058 h 1035325"/>
              <a:gd name="connsiteX1" fmla="*/ 131465 w 305879"/>
              <a:gd name="connsiteY1" fmla="*/ 626492 h 1035325"/>
              <a:gd name="connsiteX2" fmla="*/ 171050 w 305879"/>
              <a:gd name="connsiteY2" fmla="*/ 495864 h 1035325"/>
              <a:gd name="connsiteX3" fmla="*/ 837 w 305879"/>
              <a:gd name="connsiteY3" fmla="*/ 1034212 h 1035325"/>
              <a:gd name="connsiteX4" fmla="*/ 254177 w 305879"/>
              <a:gd name="connsiteY4" fmla="*/ 329609 h 1035325"/>
              <a:gd name="connsiteX5" fmla="*/ 135424 w 305879"/>
              <a:gd name="connsiteY5" fmla="*/ 650243 h 1035325"/>
              <a:gd name="connsiteX6" fmla="*/ 230426 w 305879"/>
              <a:gd name="connsiteY6" fmla="*/ 290025 h 1035325"/>
              <a:gd name="connsiteX7" fmla="*/ 171050 w 305879"/>
              <a:gd name="connsiteY7" fmla="*/ 472113 h 1035325"/>
              <a:gd name="connsiteX8" fmla="*/ 305637 w 305879"/>
              <a:gd name="connsiteY8" fmla="*/ 1058 h 103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5879" h="1035325">
                <a:moveTo>
                  <a:pt x="305637" y="1058"/>
                </a:moveTo>
                <a:cubicBezTo>
                  <a:pt x="299040" y="26788"/>
                  <a:pt x="153896" y="544024"/>
                  <a:pt x="131465" y="626492"/>
                </a:cubicBezTo>
                <a:cubicBezTo>
                  <a:pt x="109034" y="708960"/>
                  <a:pt x="192821" y="427911"/>
                  <a:pt x="171050" y="495864"/>
                </a:cubicBezTo>
                <a:cubicBezTo>
                  <a:pt x="149279" y="563817"/>
                  <a:pt x="-13017" y="1061921"/>
                  <a:pt x="837" y="1034212"/>
                </a:cubicBezTo>
                <a:cubicBezTo>
                  <a:pt x="14691" y="1006503"/>
                  <a:pt x="231746" y="393604"/>
                  <a:pt x="254177" y="329609"/>
                </a:cubicBezTo>
                <a:cubicBezTo>
                  <a:pt x="276608" y="265614"/>
                  <a:pt x="139382" y="656840"/>
                  <a:pt x="135424" y="650243"/>
                </a:cubicBezTo>
                <a:cubicBezTo>
                  <a:pt x="131466" y="643646"/>
                  <a:pt x="224488" y="319713"/>
                  <a:pt x="230426" y="290025"/>
                </a:cubicBezTo>
                <a:cubicBezTo>
                  <a:pt x="236364" y="260337"/>
                  <a:pt x="159834" y="517635"/>
                  <a:pt x="171050" y="472113"/>
                </a:cubicBezTo>
                <a:cubicBezTo>
                  <a:pt x="182266" y="426591"/>
                  <a:pt x="312234" y="-24672"/>
                  <a:pt x="305637" y="105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1" name="フリーフォーム 400">
            <a:extLst>
              <a:ext uri="{FF2B5EF4-FFF2-40B4-BE49-F238E27FC236}">
                <a16:creationId xmlns:a16="http://schemas.microsoft.com/office/drawing/2014/main" id="{BFA1CE34-5A23-6FB1-D900-F741356ACE46}"/>
              </a:ext>
            </a:extLst>
          </p:cNvPr>
          <p:cNvSpPr/>
          <p:nvPr/>
        </p:nvSpPr>
        <p:spPr>
          <a:xfrm>
            <a:off x="6858903" y="6139412"/>
            <a:ext cx="123884" cy="316809"/>
          </a:xfrm>
          <a:custGeom>
            <a:avLst/>
            <a:gdLst>
              <a:gd name="connsiteX0" fmla="*/ 123788 w 123884"/>
              <a:gd name="connsiteY0" fmla="*/ 131 h 316809"/>
              <a:gd name="connsiteX1" fmla="*/ 28785 w 123884"/>
              <a:gd name="connsiteY1" fmla="*/ 166385 h 316809"/>
              <a:gd name="connsiteX2" fmla="*/ 28785 w 123884"/>
              <a:gd name="connsiteY2" fmla="*/ 316806 h 316809"/>
              <a:gd name="connsiteX3" fmla="*/ 8993 w 123884"/>
              <a:gd name="connsiteY3" fmla="*/ 162427 h 316809"/>
              <a:gd name="connsiteX4" fmla="*/ 8993 w 123884"/>
              <a:gd name="connsiteY4" fmla="*/ 194094 h 316809"/>
              <a:gd name="connsiteX5" fmla="*/ 123788 w 123884"/>
              <a:gd name="connsiteY5" fmla="*/ 131 h 31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884" h="316809">
                <a:moveTo>
                  <a:pt x="123788" y="131"/>
                </a:moveTo>
                <a:cubicBezTo>
                  <a:pt x="127087" y="-4487"/>
                  <a:pt x="44619" y="113606"/>
                  <a:pt x="28785" y="166385"/>
                </a:cubicBezTo>
                <a:cubicBezTo>
                  <a:pt x="12951" y="219164"/>
                  <a:pt x="32084" y="317466"/>
                  <a:pt x="28785" y="316806"/>
                </a:cubicBezTo>
                <a:cubicBezTo>
                  <a:pt x="25486" y="316146"/>
                  <a:pt x="12292" y="182879"/>
                  <a:pt x="8993" y="162427"/>
                </a:cubicBezTo>
                <a:cubicBezTo>
                  <a:pt x="5694" y="141975"/>
                  <a:pt x="-9480" y="219824"/>
                  <a:pt x="8993" y="194094"/>
                </a:cubicBezTo>
                <a:cubicBezTo>
                  <a:pt x="27466" y="168364"/>
                  <a:pt x="120489" y="4749"/>
                  <a:pt x="123788" y="13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2" name="フリーフォーム 401">
            <a:extLst>
              <a:ext uri="{FF2B5EF4-FFF2-40B4-BE49-F238E27FC236}">
                <a16:creationId xmlns:a16="http://schemas.microsoft.com/office/drawing/2014/main" id="{ACC3BFFC-E44B-A431-C3C9-B7E7C4BD2EC0}"/>
              </a:ext>
            </a:extLst>
          </p:cNvPr>
          <p:cNvSpPr/>
          <p:nvPr/>
        </p:nvSpPr>
        <p:spPr>
          <a:xfrm>
            <a:off x="5153276" y="6285900"/>
            <a:ext cx="1002590" cy="103066"/>
          </a:xfrm>
          <a:custGeom>
            <a:avLst/>
            <a:gdLst>
              <a:gd name="connsiteX0" fmla="*/ 615 w 1002590"/>
              <a:gd name="connsiteY0" fmla="*/ 103025 h 103066"/>
              <a:gd name="connsiteX1" fmla="*/ 633966 w 1002590"/>
              <a:gd name="connsiteY1" fmla="*/ 8022 h 103066"/>
              <a:gd name="connsiteX2" fmla="*/ 1002101 w 1002590"/>
              <a:gd name="connsiteY2" fmla="*/ 39690 h 103066"/>
              <a:gd name="connsiteX3" fmla="*/ 705218 w 1002590"/>
              <a:gd name="connsiteY3" fmla="*/ 105 h 103066"/>
              <a:gd name="connsiteX4" fmla="*/ 392501 w 1002590"/>
              <a:gd name="connsiteY4" fmla="*/ 27814 h 103066"/>
              <a:gd name="connsiteX5" fmla="*/ 515212 w 1002590"/>
              <a:gd name="connsiteY5" fmla="*/ 19897 h 103066"/>
              <a:gd name="connsiteX6" fmla="*/ 615 w 1002590"/>
              <a:gd name="connsiteY6" fmla="*/ 103025 h 103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590" h="103066">
                <a:moveTo>
                  <a:pt x="615" y="103025"/>
                </a:moveTo>
                <a:cubicBezTo>
                  <a:pt x="20407" y="101046"/>
                  <a:pt x="467052" y="18578"/>
                  <a:pt x="633966" y="8022"/>
                </a:cubicBezTo>
                <a:cubicBezTo>
                  <a:pt x="800880" y="-2534"/>
                  <a:pt x="990226" y="41009"/>
                  <a:pt x="1002101" y="39690"/>
                </a:cubicBezTo>
                <a:cubicBezTo>
                  <a:pt x="1013976" y="38370"/>
                  <a:pt x="806818" y="2084"/>
                  <a:pt x="705218" y="105"/>
                </a:cubicBezTo>
                <a:cubicBezTo>
                  <a:pt x="603618" y="-1874"/>
                  <a:pt x="424169" y="24515"/>
                  <a:pt x="392501" y="27814"/>
                </a:cubicBezTo>
                <a:cubicBezTo>
                  <a:pt x="360833" y="31113"/>
                  <a:pt x="585804" y="4723"/>
                  <a:pt x="515212" y="19897"/>
                </a:cubicBezTo>
                <a:cubicBezTo>
                  <a:pt x="444620" y="35071"/>
                  <a:pt x="-19177" y="105004"/>
                  <a:pt x="615" y="1030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3" name="フリーフォーム 402">
            <a:extLst>
              <a:ext uri="{FF2B5EF4-FFF2-40B4-BE49-F238E27FC236}">
                <a16:creationId xmlns:a16="http://schemas.microsoft.com/office/drawing/2014/main" id="{4D308B61-6B1F-4085-31AD-02B759F7786A}"/>
              </a:ext>
            </a:extLst>
          </p:cNvPr>
          <p:cNvSpPr/>
          <p:nvPr/>
        </p:nvSpPr>
        <p:spPr>
          <a:xfrm>
            <a:off x="5510151" y="6132220"/>
            <a:ext cx="783640" cy="577338"/>
          </a:xfrm>
          <a:custGeom>
            <a:avLst/>
            <a:gdLst>
              <a:gd name="connsiteX0" fmla="*/ 308758 w 783640"/>
              <a:gd name="connsiteY0" fmla="*/ 82533 h 577338"/>
              <a:gd name="connsiteX1" fmla="*/ 779813 w 783640"/>
              <a:gd name="connsiteY1" fmla="*/ 42949 h 577338"/>
              <a:gd name="connsiteX2" fmla="*/ 526472 w 783640"/>
              <a:gd name="connsiteY2" fmla="*/ 62741 h 577338"/>
              <a:gd name="connsiteX3" fmla="*/ 435428 w 783640"/>
              <a:gd name="connsiteY3" fmla="*/ 141910 h 577338"/>
              <a:gd name="connsiteX4" fmla="*/ 0 w 783640"/>
              <a:gd name="connsiteY4" fmla="*/ 577338 h 577338"/>
              <a:gd name="connsiteX5" fmla="*/ 542306 w 783640"/>
              <a:gd name="connsiteY5" fmla="*/ 35032 h 577338"/>
              <a:gd name="connsiteX6" fmla="*/ 597724 w 783640"/>
              <a:gd name="connsiteY6" fmla="*/ 50866 h 577338"/>
              <a:gd name="connsiteX7" fmla="*/ 712519 w 783640"/>
              <a:gd name="connsiteY7" fmla="*/ 27115 h 577338"/>
              <a:gd name="connsiteX8" fmla="*/ 308758 w 783640"/>
              <a:gd name="connsiteY8" fmla="*/ 82533 h 577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3640" h="577338">
                <a:moveTo>
                  <a:pt x="308758" y="82533"/>
                </a:moveTo>
                <a:cubicBezTo>
                  <a:pt x="319974" y="85172"/>
                  <a:pt x="743527" y="46248"/>
                  <a:pt x="779813" y="42949"/>
                </a:cubicBezTo>
                <a:cubicBezTo>
                  <a:pt x="816099" y="39650"/>
                  <a:pt x="583870" y="46247"/>
                  <a:pt x="526472" y="62741"/>
                </a:cubicBezTo>
                <a:cubicBezTo>
                  <a:pt x="469074" y="79235"/>
                  <a:pt x="523173" y="56144"/>
                  <a:pt x="435428" y="141910"/>
                </a:cubicBezTo>
                <a:cubicBezTo>
                  <a:pt x="347683" y="227676"/>
                  <a:pt x="0" y="577338"/>
                  <a:pt x="0" y="577338"/>
                </a:cubicBezTo>
                <a:cubicBezTo>
                  <a:pt x="17813" y="559525"/>
                  <a:pt x="442685" y="122777"/>
                  <a:pt x="542306" y="35032"/>
                </a:cubicBezTo>
                <a:cubicBezTo>
                  <a:pt x="641927" y="-52713"/>
                  <a:pt x="569355" y="52185"/>
                  <a:pt x="597724" y="50866"/>
                </a:cubicBezTo>
                <a:cubicBezTo>
                  <a:pt x="626093" y="49547"/>
                  <a:pt x="765298" y="23157"/>
                  <a:pt x="712519" y="27115"/>
                </a:cubicBezTo>
                <a:cubicBezTo>
                  <a:pt x="659740" y="31073"/>
                  <a:pt x="297542" y="79894"/>
                  <a:pt x="308758" y="825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4" name="フリーフォーム 403">
            <a:extLst>
              <a:ext uri="{FF2B5EF4-FFF2-40B4-BE49-F238E27FC236}">
                <a16:creationId xmlns:a16="http://schemas.microsoft.com/office/drawing/2014/main" id="{F14C73EF-98D6-78DE-A7C6-91605FCBF851}"/>
              </a:ext>
            </a:extLst>
          </p:cNvPr>
          <p:cNvSpPr/>
          <p:nvPr/>
        </p:nvSpPr>
        <p:spPr>
          <a:xfrm>
            <a:off x="4785132" y="6408394"/>
            <a:ext cx="616267" cy="431402"/>
          </a:xfrm>
          <a:custGeom>
            <a:avLst/>
            <a:gdLst>
              <a:gd name="connsiteX0" fmla="*/ 624 w 616267"/>
              <a:gd name="connsiteY0" fmla="*/ 323 h 431402"/>
              <a:gd name="connsiteX1" fmla="*/ 586473 w 616267"/>
              <a:gd name="connsiteY1" fmla="*/ 408042 h 431402"/>
              <a:gd name="connsiteX2" fmla="*/ 475637 w 616267"/>
              <a:gd name="connsiteY2" fmla="*/ 340749 h 431402"/>
              <a:gd name="connsiteX3" fmla="*/ 624 w 616267"/>
              <a:gd name="connsiteY3" fmla="*/ 323 h 43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6267" h="431402">
                <a:moveTo>
                  <a:pt x="624" y="323"/>
                </a:moveTo>
                <a:cubicBezTo>
                  <a:pt x="19097" y="11538"/>
                  <a:pt x="507304" y="351304"/>
                  <a:pt x="586473" y="408042"/>
                </a:cubicBezTo>
                <a:cubicBezTo>
                  <a:pt x="665642" y="464780"/>
                  <a:pt x="572619" y="408702"/>
                  <a:pt x="475637" y="340749"/>
                </a:cubicBezTo>
                <a:cubicBezTo>
                  <a:pt x="378655" y="272796"/>
                  <a:pt x="-17849" y="-10892"/>
                  <a:pt x="624" y="3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5" name="フリーフォーム 404">
            <a:extLst>
              <a:ext uri="{FF2B5EF4-FFF2-40B4-BE49-F238E27FC236}">
                <a16:creationId xmlns:a16="http://schemas.microsoft.com/office/drawing/2014/main" id="{616EE052-BA78-AA68-E656-83B160F9E2A0}"/>
              </a:ext>
            </a:extLst>
          </p:cNvPr>
          <p:cNvSpPr/>
          <p:nvPr/>
        </p:nvSpPr>
        <p:spPr>
          <a:xfrm>
            <a:off x="5790427" y="6151418"/>
            <a:ext cx="706695" cy="392178"/>
          </a:xfrm>
          <a:custGeom>
            <a:avLst/>
            <a:gdLst>
              <a:gd name="connsiteX0" fmla="*/ 773 w 706695"/>
              <a:gd name="connsiteY0" fmla="*/ 391886 h 392178"/>
              <a:gd name="connsiteX1" fmla="*/ 353074 w 706695"/>
              <a:gd name="connsiteY1" fmla="*/ 186047 h 392178"/>
              <a:gd name="connsiteX2" fmla="*/ 705376 w 706695"/>
              <a:gd name="connsiteY2" fmla="*/ 39585 h 392178"/>
              <a:gd name="connsiteX3" fmla="*/ 475786 w 706695"/>
              <a:gd name="connsiteY3" fmla="*/ 126670 h 392178"/>
              <a:gd name="connsiteX4" fmla="*/ 547038 w 706695"/>
              <a:gd name="connsiteY4" fmla="*/ 0 h 392178"/>
              <a:gd name="connsiteX5" fmla="*/ 463911 w 706695"/>
              <a:gd name="connsiteY5" fmla="*/ 126670 h 392178"/>
              <a:gd name="connsiteX6" fmla="*/ 396617 w 706695"/>
              <a:gd name="connsiteY6" fmla="*/ 162296 h 392178"/>
              <a:gd name="connsiteX7" fmla="*/ 452035 w 706695"/>
              <a:gd name="connsiteY7" fmla="*/ 138546 h 392178"/>
              <a:gd name="connsiteX8" fmla="*/ 773 w 706695"/>
              <a:gd name="connsiteY8" fmla="*/ 391886 h 39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6695" h="392178">
                <a:moveTo>
                  <a:pt x="773" y="391886"/>
                </a:moveTo>
                <a:cubicBezTo>
                  <a:pt x="-15720" y="399803"/>
                  <a:pt x="235640" y="244764"/>
                  <a:pt x="353074" y="186047"/>
                </a:cubicBezTo>
                <a:cubicBezTo>
                  <a:pt x="470508" y="127330"/>
                  <a:pt x="684924" y="49481"/>
                  <a:pt x="705376" y="39585"/>
                </a:cubicBezTo>
                <a:cubicBezTo>
                  <a:pt x="725828" y="29689"/>
                  <a:pt x="502176" y="133267"/>
                  <a:pt x="475786" y="126670"/>
                </a:cubicBezTo>
                <a:cubicBezTo>
                  <a:pt x="449396" y="120072"/>
                  <a:pt x="549017" y="0"/>
                  <a:pt x="547038" y="0"/>
                </a:cubicBezTo>
                <a:cubicBezTo>
                  <a:pt x="545059" y="0"/>
                  <a:pt x="488981" y="99621"/>
                  <a:pt x="463911" y="126670"/>
                </a:cubicBezTo>
                <a:cubicBezTo>
                  <a:pt x="438841" y="153719"/>
                  <a:pt x="398596" y="160317"/>
                  <a:pt x="396617" y="162296"/>
                </a:cubicBezTo>
                <a:cubicBezTo>
                  <a:pt x="394638" y="164275"/>
                  <a:pt x="521308" y="100281"/>
                  <a:pt x="452035" y="138546"/>
                </a:cubicBezTo>
                <a:lnTo>
                  <a:pt x="773" y="391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6" name="フリーフォーム 405">
            <a:extLst>
              <a:ext uri="{FF2B5EF4-FFF2-40B4-BE49-F238E27FC236}">
                <a16:creationId xmlns:a16="http://schemas.microsoft.com/office/drawing/2014/main" id="{B67F33E6-4C67-FA4F-14EE-92730E860551}"/>
              </a:ext>
            </a:extLst>
          </p:cNvPr>
          <p:cNvSpPr/>
          <p:nvPr/>
        </p:nvSpPr>
        <p:spPr>
          <a:xfrm>
            <a:off x="6183075" y="6230409"/>
            <a:ext cx="261368" cy="353304"/>
          </a:xfrm>
          <a:custGeom>
            <a:avLst/>
            <a:gdLst>
              <a:gd name="connsiteX0" fmla="*/ 11 w 261368"/>
              <a:gd name="connsiteY0" fmla="*/ 118931 h 353304"/>
              <a:gd name="connsiteX1" fmla="*/ 154390 w 261368"/>
              <a:gd name="connsiteY1" fmla="*/ 265394 h 353304"/>
              <a:gd name="connsiteX2" fmla="*/ 146473 w 261368"/>
              <a:gd name="connsiteY2" fmla="*/ 340604 h 353304"/>
              <a:gd name="connsiteX3" fmla="*/ 261268 w 261368"/>
              <a:gd name="connsiteY3" fmla="*/ 178 h 353304"/>
              <a:gd name="connsiteX4" fmla="*/ 166265 w 261368"/>
              <a:gd name="connsiteY4" fmla="*/ 293103 h 353304"/>
              <a:gd name="connsiteX5" fmla="*/ 146473 w 261368"/>
              <a:gd name="connsiteY5" fmla="*/ 261435 h 353304"/>
              <a:gd name="connsiteX6" fmla="*/ 11 w 261368"/>
              <a:gd name="connsiteY6" fmla="*/ 118931 h 353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368" h="353304">
                <a:moveTo>
                  <a:pt x="11" y="118931"/>
                </a:moveTo>
                <a:cubicBezTo>
                  <a:pt x="1331" y="119591"/>
                  <a:pt x="129980" y="228448"/>
                  <a:pt x="154390" y="265394"/>
                </a:cubicBezTo>
                <a:cubicBezTo>
                  <a:pt x="178800" y="302340"/>
                  <a:pt x="128660" y="384807"/>
                  <a:pt x="146473" y="340604"/>
                </a:cubicBezTo>
                <a:cubicBezTo>
                  <a:pt x="164286" y="296401"/>
                  <a:pt x="257969" y="8095"/>
                  <a:pt x="261268" y="178"/>
                </a:cubicBezTo>
                <a:cubicBezTo>
                  <a:pt x="264567" y="-7739"/>
                  <a:pt x="185398" y="249560"/>
                  <a:pt x="166265" y="293103"/>
                </a:cubicBezTo>
                <a:cubicBezTo>
                  <a:pt x="147133" y="336646"/>
                  <a:pt x="178140" y="289804"/>
                  <a:pt x="146473" y="261435"/>
                </a:cubicBezTo>
                <a:cubicBezTo>
                  <a:pt x="114806" y="233066"/>
                  <a:pt x="-1309" y="118271"/>
                  <a:pt x="11" y="11893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7" name="フリーフォーム 406">
            <a:extLst>
              <a:ext uri="{FF2B5EF4-FFF2-40B4-BE49-F238E27FC236}">
                <a16:creationId xmlns:a16="http://schemas.microsoft.com/office/drawing/2014/main" id="{6EE40384-8D8D-6DC0-2BEE-0D44BCD87733}"/>
              </a:ext>
            </a:extLst>
          </p:cNvPr>
          <p:cNvSpPr/>
          <p:nvPr/>
        </p:nvSpPr>
        <p:spPr>
          <a:xfrm>
            <a:off x="4710545" y="6214753"/>
            <a:ext cx="706161" cy="527137"/>
          </a:xfrm>
          <a:custGeom>
            <a:avLst/>
            <a:gdLst>
              <a:gd name="connsiteX0" fmla="*/ 0 w 706161"/>
              <a:gd name="connsiteY0" fmla="*/ 0 h 527137"/>
              <a:gd name="connsiteX1" fmla="*/ 684811 w 706161"/>
              <a:gd name="connsiteY1" fmla="*/ 510639 h 527137"/>
              <a:gd name="connsiteX2" fmla="*/ 546265 w 706161"/>
              <a:gd name="connsiteY2" fmla="*/ 411678 h 527137"/>
              <a:gd name="connsiteX3" fmla="*/ 0 w 706161"/>
              <a:gd name="connsiteY3" fmla="*/ 0 h 5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161" h="527137">
                <a:moveTo>
                  <a:pt x="0" y="0"/>
                </a:moveTo>
                <a:lnTo>
                  <a:pt x="684811" y="510639"/>
                </a:lnTo>
                <a:cubicBezTo>
                  <a:pt x="775855" y="579252"/>
                  <a:pt x="546265" y="411678"/>
                  <a:pt x="546265" y="41167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8" name="フリーフォーム 407">
            <a:extLst>
              <a:ext uri="{FF2B5EF4-FFF2-40B4-BE49-F238E27FC236}">
                <a16:creationId xmlns:a16="http://schemas.microsoft.com/office/drawing/2014/main" id="{6AF92B9B-2555-A385-73BB-AF99CE3036C2}"/>
              </a:ext>
            </a:extLst>
          </p:cNvPr>
          <p:cNvSpPr/>
          <p:nvPr/>
        </p:nvSpPr>
        <p:spPr>
          <a:xfrm>
            <a:off x="6543281" y="6383457"/>
            <a:ext cx="142796" cy="614620"/>
          </a:xfrm>
          <a:custGeom>
            <a:avLst/>
            <a:gdLst>
              <a:gd name="connsiteX0" fmla="*/ 47524 w 142796"/>
              <a:gd name="connsiteY0" fmla="*/ 1509 h 614620"/>
              <a:gd name="connsiteX1" fmla="*/ 55441 w 142796"/>
              <a:gd name="connsiteY1" fmla="*/ 258808 h 614620"/>
              <a:gd name="connsiteX2" fmla="*/ 83150 w 142796"/>
              <a:gd name="connsiteY2" fmla="*/ 512148 h 614620"/>
              <a:gd name="connsiteX3" fmla="*/ 79192 w 142796"/>
              <a:gd name="connsiteY3" fmla="*/ 444855 h 614620"/>
              <a:gd name="connsiteX4" fmla="*/ 142527 w 142796"/>
              <a:gd name="connsiteY4" fmla="*/ 607151 h 614620"/>
              <a:gd name="connsiteX5" fmla="*/ 102942 w 142796"/>
              <a:gd name="connsiteY5" fmla="*/ 159847 h 614620"/>
              <a:gd name="connsiteX6" fmla="*/ 126693 w 142796"/>
              <a:gd name="connsiteY6" fmla="*/ 555691 h 614620"/>
              <a:gd name="connsiteX7" fmla="*/ 75233 w 142796"/>
              <a:gd name="connsiteY7" fmla="*/ 500273 h 614620"/>
              <a:gd name="connsiteX8" fmla="*/ 23 w 142796"/>
              <a:gd name="connsiteY8" fmla="*/ 266725 h 614620"/>
              <a:gd name="connsiteX9" fmla="*/ 83150 w 142796"/>
              <a:gd name="connsiteY9" fmla="*/ 508190 h 614620"/>
              <a:gd name="connsiteX10" fmla="*/ 59400 w 142796"/>
              <a:gd name="connsiteY10" fmla="*/ 381520 h 614620"/>
              <a:gd name="connsiteX11" fmla="*/ 47524 w 142796"/>
              <a:gd name="connsiteY11" fmla="*/ 1509 h 614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2796" h="614620">
                <a:moveTo>
                  <a:pt x="47524" y="1509"/>
                </a:moveTo>
                <a:cubicBezTo>
                  <a:pt x="46864" y="-18943"/>
                  <a:pt x="49503" y="173701"/>
                  <a:pt x="55441" y="258808"/>
                </a:cubicBezTo>
                <a:cubicBezTo>
                  <a:pt x="61379" y="343915"/>
                  <a:pt x="79191" y="481140"/>
                  <a:pt x="83150" y="512148"/>
                </a:cubicBezTo>
                <a:cubicBezTo>
                  <a:pt x="87109" y="543156"/>
                  <a:pt x="69296" y="429021"/>
                  <a:pt x="79192" y="444855"/>
                </a:cubicBezTo>
                <a:cubicBezTo>
                  <a:pt x="89088" y="460689"/>
                  <a:pt x="138569" y="654652"/>
                  <a:pt x="142527" y="607151"/>
                </a:cubicBezTo>
                <a:cubicBezTo>
                  <a:pt x="146485" y="559650"/>
                  <a:pt x="105581" y="168424"/>
                  <a:pt x="102942" y="159847"/>
                </a:cubicBezTo>
                <a:cubicBezTo>
                  <a:pt x="100303" y="151270"/>
                  <a:pt x="131311" y="498953"/>
                  <a:pt x="126693" y="555691"/>
                </a:cubicBezTo>
                <a:cubicBezTo>
                  <a:pt x="122075" y="612429"/>
                  <a:pt x="96345" y="548434"/>
                  <a:pt x="75233" y="500273"/>
                </a:cubicBezTo>
                <a:cubicBezTo>
                  <a:pt x="54121" y="452112"/>
                  <a:pt x="-1296" y="265406"/>
                  <a:pt x="23" y="266725"/>
                </a:cubicBezTo>
                <a:cubicBezTo>
                  <a:pt x="1342" y="268044"/>
                  <a:pt x="73254" y="489058"/>
                  <a:pt x="83150" y="508190"/>
                </a:cubicBezTo>
                <a:cubicBezTo>
                  <a:pt x="93046" y="527322"/>
                  <a:pt x="63358" y="463328"/>
                  <a:pt x="59400" y="381520"/>
                </a:cubicBezTo>
                <a:cubicBezTo>
                  <a:pt x="55442" y="299712"/>
                  <a:pt x="48184" y="21961"/>
                  <a:pt x="47524" y="15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9" name="フリーフォーム 408">
            <a:extLst>
              <a:ext uri="{FF2B5EF4-FFF2-40B4-BE49-F238E27FC236}">
                <a16:creationId xmlns:a16="http://schemas.microsoft.com/office/drawing/2014/main" id="{AF116DB0-6B41-5824-DCB0-00D49532BCA6}"/>
              </a:ext>
            </a:extLst>
          </p:cNvPr>
          <p:cNvSpPr/>
          <p:nvPr/>
        </p:nvSpPr>
        <p:spPr>
          <a:xfrm>
            <a:off x="6168553" y="6059224"/>
            <a:ext cx="153080" cy="315195"/>
          </a:xfrm>
          <a:custGeom>
            <a:avLst/>
            <a:gdLst>
              <a:gd name="connsiteX0" fmla="*/ 153078 w 153080"/>
              <a:gd name="connsiteY0" fmla="*/ 1150 h 315195"/>
              <a:gd name="connsiteX1" fmla="*/ 18491 w 153080"/>
              <a:gd name="connsiteY1" fmla="*/ 210947 h 315195"/>
              <a:gd name="connsiteX2" fmla="*/ 6616 w 153080"/>
              <a:gd name="connsiteY2" fmla="*/ 313867 h 315195"/>
              <a:gd name="connsiteX3" fmla="*/ 69951 w 153080"/>
              <a:gd name="connsiteY3" fmla="*/ 143654 h 315195"/>
              <a:gd name="connsiteX4" fmla="*/ 58076 w 153080"/>
              <a:gd name="connsiteY4" fmla="*/ 1150 h 315195"/>
              <a:gd name="connsiteX5" fmla="*/ 30366 w 153080"/>
              <a:gd name="connsiteY5" fmla="*/ 222823 h 315195"/>
              <a:gd name="connsiteX6" fmla="*/ 22450 w 153080"/>
              <a:gd name="connsiteY6" fmla="*/ 262407 h 315195"/>
              <a:gd name="connsiteX7" fmla="*/ 153078 w 153080"/>
              <a:gd name="connsiteY7" fmla="*/ 1150 h 31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3080" h="315195">
                <a:moveTo>
                  <a:pt x="153078" y="1150"/>
                </a:moveTo>
                <a:cubicBezTo>
                  <a:pt x="152418" y="-7427"/>
                  <a:pt x="42901" y="158828"/>
                  <a:pt x="18491" y="210947"/>
                </a:cubicBezTo>
                <a:cubicBezTo>
                  <a:pt x="-5919" y="263067"/>
                  <a:pt x="-1961" y="325082"/>
                  <a:pt x="6616" y="313867"/>
                </a:cubicBezTo>
                <a:cubicBezTo>
                  <a:pt x="15193" y="302652"/>
                  <a:pt x="61374" y="195773"/>
                  <a:pt x="69951" y="143654"/>
                </a:cubicBezTo>
                <a:cubicBezTo>
                  <a:pt x="78528" y="91535"/>
                  <a:pt x="64673" y="-12045"/>
                  <a:pt x="58076" y="1150"/>
                </a:cubicBezTo>
                <a:cubicBezTo>
                  <a:pt x="51478" y="14345"/>
                  <a:pt x="36304" y="179280"/>
                  <a:pt x="30366" y="222823"/>
                </a:cubicBezTo>
                <a:cubicBezTo>
                  <a:pt x="24428" y="266366"/>
                  <a:pt x="5297" y="292095"/>
                  <a:pt x="22450" y="262407"/>
                </a:cubicBezTo>
                <a:cubicBezTo>
                  <a:pt x="39603" y="232719"/>
                  <a:pt x="153738" y="9727"/>
                  <a:pt x="153078" y="11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1" name="フリーフォーム 410">
            <a:extLst>
              <a:ext uri="{FF2B5EF4-FFF2-40B4-BE49-F238E27FC236}">
                <a16:creationId xmlns:a16="http://schemas.microsoft.com/office/drawing/2014/main" id="{8FCBCDEE-04A4-8F76-A4BC-AAF0620D8FC9}"/>
              </a:ext>
            </a:extLst>
          </p:cNvPr>
          <p:cNvSpPr/>
          <p:nvPr/>
        </p:nvSpPr>
        <p:spPr>
          <a:xfrm>
            <a:off x="4660900" y="6054725"/>
            <a:ext cx="854075" cy="81487"/>
          </a:xfrm>
          <a:custGeom>
            <a:avLst/>
            <a:gdLst>
              <a:gd name="connsiteX0" fmla="*/ 0 w 854075"/>
              <a:gd name="connsiteY0" fmla="*/ 0 h 81487"/>
              <a:gd name="connsiteX1" fmla="*/ 577850 w 854075"/>
              <a:gd name="connsiteY1" fmla="*/ 79375 h 81487"/>
              <a:gd name="connsiteX2" fmla="*/ 546100 w 854075"/>
              <a:gd name="connsiteY2" fmla="*/ 60325 h 81487"/>
              <a:gd name="connsiteX3" fmla="*/ 854075 w 854075"/>
              <a:gd name="connsiteY3" fmla="*/ 69850 h 81487"/>
              <a:gd name="connsiteX4" fmla="*/ 641350 w 854075"/>
              <a:gd name="connsiteY4" fmla="*/ 63500 h 81487"/>
              <a:gd name="connsiteX5" fmla="*/ 558800 w 854075"/>
              <a:gd name="connsiteY5" fmla="*/ 60325 h 81487"/>
              <a:gd name="connsiteX6" fmla="*/ 587375 w 854075"/>
              <a:gd name="connsiteY6" fmla="*/ 76200 h 81487"/>
              <a:gd name="connsiteX7" fmla="*/ 523875 w 854075"/>
              <a:gd name="connsiteY7" fmla="*/ 73025 h 81487"/>
              <a:gd name="connsiteX8" fmla="*/ 539750 w 854075"/>
              <a:gd name="connsiteY8" fmla="*/ 79375 h 81487"/>
              <a:gd name="connsiteX9" fmla="*/ 434975 w 854075"/>
              <a:gd name="connsiteY9" fmla="*/ 76200 h 81487"/>
              <a:gd name="connsiteX10" fmla="*/ 498475 w 854075"/>
              <a:gd name="connsiteY10" fmla="*/ 76200 h 81487"/>
              <a:gd name="connsiteX11" fmla="*/ 384175 w 854075"/>
              <a:gd name="connsiteY11" fmla="*/ 57150 h 81487"/>
              <a:gd name="connsiteX12" fmla="*/ 0 w 854075"/>
              <a:gd name="connsiteY12" fmla="*/ 0 h 81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54075" h="81487">
                <a:moveTo>
                  <a:pt x="0" y="0"/>
                </a:moveTo>
                <a:lnTo>
                  <a:pt x="577850" y="79375"/>
                </a:lnTo>
                <a:cubicBezTo>
                  <a:pt x="668867" y="89429"/>
                  <a:pt x="546100" y="60325"/>
                  <a:pt x="546100" y="60325"/>
                </a:cubicBezTo>
                <a:lnTo>
                  <a:pt x="854075" y="69850"/>
                </a:lnTo>
                <a:lnTo>
                  <a:pt x="641350" y="63500"/>
                </a:lnTo>
                <a:cubicBezTo>
                  <a:pt x="592138" y="61913"/>
                  <a:pt x="567796" y="58208"/>
                  <a:pt x="558800" y="60325"/>
                </a:cubicBezTo>
                <a:cubicBezTo>
                  <a:pt x="549804" y="62442"/>
                  <a:pt x="593196" y="74083"/>
                  <a:pt x="587375" y="76200"/>
                </a:cubicBezTo>
                <a:cubicBezTo>
                  <a:pt x="581554" y="78317"/>
                  <a:pt x="531813" y="72496"/>
                  <a:pt x="523875" y="73025"/>
                </a:cubicBezTo>
                <a:cubicBezTo>
                  <a:pt x="515938" y="73554"/>
                  <a:pt x="539750" y="79375"/>
                  <a:pt x="539750" y="79375"/>
                </a:cubicBezTo>
                <a:lnTo>
                  <a:pt x="434975" y="76200"/>
                </a:lnTo>
                <a:cubicBezTo>
                  <a:pt x="428096" y="75671"/>
                  <a:pt x="506942" y="79375"/>
                  <a:pt x="498475" y="76200"/>
                </a:cubicBezTo>
                <a:cubicBezTo>
                  <a:pt x="490008" y="73025"/>
                  <a:pt x="384175" y="57150"/>
                  <a:pt x="384175" y="5715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2" name="フリーフォーム 411">
            <a:extLst>
              <a:ext uri="{FF2B5EF4-FFF2-40B4-BE49-F238E27FC236}">
                <a16:creationId xmlns:a16="http://schemas.microsoft.com/office/drawing/2014/main" id="{32F68EDB-61B1-A64C-17F0-0CAB78FCFA34}"/>
              </a:ext>
            </a:extLst>
          </p:cNvPr>
          <p:cNvSpPr/>
          <p:nvPr/>
        </p:nvSpPr>
        <p:spPr>
          <a:xfrm>
            <a:off x="5441635" y="5708130"/>
            <a:ext cx="604345" cy="400923"/>
          </a:xfrm>
          <a:custGeom>
            <a:avLst/>
            <a:gdLst>
              <a:gd name="connsiteX0" fmla="*/ 594040 w 604345"/>
              <a:gd name="connsiteY0" fmla="*/ 6870 h 400923"/>
              <a:gd name="connsiteX1" fmla="*/ 187640 w 604345"/>
              <a:gd name="connsiteY1" fmla="*/ 286270 h 400923"/>
              <a:gd name="connsiteX2" fmla="*/ 238440 w 604345"/>
              <a:gd name="connsiteY2" fmla="*/ 254520 h 400923"/>
              <a:gd name="connsiteX3" fmla="*/ 315 w 604345"/>
              <a:gd name="connsiteY3" fmla="*/ 400570 h 400923"/>
              <a:gd name="connsiteX4" fmla="*/ 193990 w 604345"/>
              <a:gd name="connsiteY4" fmla="*/ 289445 h 400923"/>
              <a:gd name="connsiteX5" fmla="*/ 457515 w 604345"/>
              <a:gd name="connsiteY5" fmla="*/ 102120 h 400923"/>
              <a:gd name="connsiteX6" fmla="*/ 594040 w 604345"/>
              <a:gd name="connsiteY6" fmla="*/ 6870 h 400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4345" h="400923">
                <a:moveTo>
                  <a:pt x="594040" y="6870"/>
                </a:moveTo>
                <a:lnTo>
                  <a:pt x="187640" y="286270"/>
                </a:lnTo>
                <a:cubicBezTo>
                  <a:pt x="128373" y="327545"/>
                  <a:pt x="238440" y="254520"/>
                  <a:pt x="238440" y="254520"/>
                </a:cubicBezTo>
                <a:lnTo>
                  <a:pt x="315" y="400570"/>
                </a:lnTo>
                <a:cubicBezTo>
                  <a:pt x="-7093" y="406391"/>
                  <a:pt x="117790" y="339187"/>
                  <a:pt x="193990" y="289445"/>
                </a:cubicBezTo>
                <a:cubicBezTo>
                  <a:pt x="270190" y="239703"/>
                  <a:pt x="388723" y="148687"/>
                  <a:pt x="457515" y="102120"/>
                </a:cubicBezTo>
                <a:cubicBezTo>
                  <a:pt x="526307" y="55553"/>
                  <a:pt x="639019" y="-23822"/>
                  <a:pt x="594040" y="687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3" name="フリーフォーム 412">
            <a:extLst>
              <a:ext uri="{FF2B5EF4-FFF2-40B4-BE49-F238E27FC236}">
                <a16:creationId xmlns:a16="http://schemas.microsoft.com/office/drawing/2014/main" id="{A3733423-9E0C-40F1-7FC1-C50F3E7AB137}"/>
              </a:ext>
            </a:extLst>
          </p:cNvPr>
          <p:cNvSpPr/>
          <p:nvPr/>
        </p:nvSpPr>
        <p:spPr>
          <a:xfrm>
            <a:off x="5514963" y="5978512"/>
            <a:ext cx="210377" cy="279764"/>
          </a:xfrm>
          <a:custGeom>
            <a:avLst/>
            <a:gdLst>
              <a:gd name="connsiteX0" fmla="*/ 12 w 210377"/>
              <a:gd name="connsiteY0" fmla="*/ 13 h 279764"/>
              <a:gd name="connsiteX1" fmla="*/ 177812 w 210377"/>
              <a:gd name="connsiteY1" fmla="*/ 85738 h 279764"/>
              <a:gd name="connsiteX2" fmla="*/ 177812 w 210377"/>
              <a:gd name="connsiteY2" fmla="*/ 142888 h 279764"/>
              <a:gd name="connsiteX3" fmla="*/ 88912 w 210377"/>
              <a:gd name="connsiteY3" fmla="*/ 279413 h 279764"/>
              <a:gd name="connsiteX4" fmla="*/ 206387 w 210377"/>
              <a:gd name="connsiteY4" fmla="*/ 98438 h 279764"/>
              <a:gd name="connsiteX5" fmla="*/ 184162 w 210377"/>
              <a:gd name="connsiteY5" fmla="*/ 117488 h 279764"/>
              <a:gd name="connsiteX6" fmla="*/ 196862 w 210377"/>
              <a:gd name="connsiteY6" fmla="*/ 85738 h 279764"/>
              <a:gd name="connsiteX7" fmla="*/ 161937 w 210377"/>
              <a:gd name="connsiteY7" fmla="*/ 60338 h 279764"/>
              <a:gd name="connsiteX8" fmla="*/ 187337 w 210377"/>
              <a:gd name="connsiteY8" fmla="*/ 92088 h 279764"/>
              <a:gd name="connsiteX9" fmla="*/ 12 w 210377"/>
              <a:gd name="connsiteY9" fmla="*/ 13 h 279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0377" h="279764">
                <a:moveTo>
                  <a:pt x="12" y="13"/>
                </a:moveTo>
                <a:cubicBezTo>
                  <a:pt x="-1576" y="-1045"/>
                  <a:pt x="148179" y="61926"/>
                  <a:pt x="177812" y="85738"/>
                </a:cubicBezTo>
                <a:cubicBezTo>
                  <a:pt x="207445" y="109550"/>
                  <a:pt x="192629" y="110609"/>
                  <a:pt x="177812" y="142888"/>
                </a:cubicBezTo>
                <a:cubicBezTo>
                  <a:pt x="162995" y="175167"/>
                  <a:pt x="84150" y="286821"/>
                  <a:pt x="88912" y="279413"/>
                </a:cubicBezTo>
                <a:cubicBezTo>
                  <a:pt x="93675" y="272005"/>
                  <a:pt x="190512" y="125426"/>
                  <a:pt x="206387" y="98438"/>
                </a:cubicBezTo>
                <a:cubicBezTo>
                  <a:pt x="222262" y="71451"/>
                  <a:pt x="185750" y="119605"/>
                  <a:pt x="184162" y="117488"/>
                </a:cubicBezTo>
                <a:cubicBezTo>
                  <a:pt x="182574" y="115371"/>
                  <a:pt x="200566" y="95263"/>
                  <a:pt x="196862" y="85738"/>
                </a:cubicBezTo>
                <a:cubicBezTo>
                  <a:pt x="193158" y="76213"/>
                  <a:pt x="163525" y="59280"/>
                  <a:pt x="161937" y="60338"/>
                </a:cubicBezTo>
                <a:cubicBezTo>
                  <a:pt x="160349" y="61396"/>
                  <a:pt x="208504" y="101613"/>
                  <a:pt x="187337" y="92088"/>
                </a:cubicBezTo>
                <a:cubicBezTo>
                  <a:pt x="166170" y="82563"/>
                  <a:pt x="1600" y="1071"/>
                  <a:pt x="12" y="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4" name="フリーフォーム 413">
            <a:extLst>
              <a:ext uri="{FF2B5EF4-FFF2-40B4-BE49-F238E27FC236}">
                <a16:creationId xmlns:a16="http://schemas.microsoft.com/office/drawing/2014/main" id="{95190C99-08B8-7420-F64A-72DCCD8427BB}"/>
              </a:ext>
            </a:extLst>
          </p:cNvPr>
          <p:cNvSpPr/>
          <p:nvPr/>
        </p:nvSpPr>
        <p:spPr>
          <a:xfrm>
            <a:off x="5632450" y="5876925"/>
            <a:ext cx="649528" cy="32624"/>
          </a:xfrm>
          <a:custGeom>
            <a:avLst/>
            <a:gdLst>
              <a:gd name="connsiteX0" fmla="*/ 0 w 649528"/>
              <a:gd name="connsiteY0" fmla="*/ 0 h 32624"/>
              <a:gd name="connsiteX1" fmla="*/ 609600 w 649528"/>
              <a:gd name="connsiteY1" fmla="*/ 31750 h 32624"/>
              <a:gd name="connsiteX2" fmla="*/ 523875 w 649528"/>
              <a:gd name="connsiteY2" fmla="*/ 22225 h 32624"/>
              <a:gd name="connsiteX3" fmla="*/ 0 w 649528"/>
              <a:gd name="connsiteY3" fmla="*/ 0 h 3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9528" h="32624">
                <a:moveTo>
                  <a:pt x="0" y="0"/>
                </a:moveTo>
                <a:cubicBezTo>
                  <a:pt x="14287" y="1587"/>
                  <a:pt x="522288" y="28046"/>
                  <a:pt x="609600" y="31750"/>
                </a:cubicBezTo>
                <a:cubicBezTo>
                  <a:pt x="696912" y="35454"/>
                  <a:pt x="628650" y="26458"/>
                  <a:pt x="523875" y="2222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5" name="フリーフォーム 414">
            <a:extLst>
              <a:ext uri="{FF2B5EF4-FFF2-40B4-BE49-F238E27FC236}">
                <a16:creationId xmlns:a16="http://schemas.microsoft.com/office/drawing/2014/main" id="{C722E38E-FB4F-50A1-5721-6FFB5D7BC869}"/>
              </a:ext>
            </a:extLst>
          </p:cNvPr>
          <p:cNvSpPr/>
          <p:nvPr/>
        </p:nvSpPr>
        <p:spPr>
          <a:xfrm>
            <a:off x="5673725" y="5727230"/>
            <a:ext cx="386277" cy="327495"/>
          </a:xfrm>
          <a:custGeom>
            <a:avLst/>
            <a:gdLst>
              <a:gd name="connsiteX0" fmla="*/ 0 w 386277"/>
              <a:gd name="connsiteY0" fmla="*/ 327495 h 327495"/>
              <a:gd name="connsiteX1" fmla="*/ 374650 w 386277"/>
              <a:gd name="connsiteY1" fmla="*/ 9995 h 327495"/>
              <a:gd name="connsiteX2" fmla="*/ 298450 w 386277"/>
              <a:gd name="connsiteY2" fmla="*/ 73495 h 327495"/>
              <a:gd name="connsiteX3" fmla="*/ 0 w 386277"/>
              <a:gd name="connsiteY3" fmla="*/ 327495 h 327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277" h="327495">
                <a:moveTo>
                  <a:pt x="0" y="327495"/>
                </a:moveTo>
                <a:lnTo>
                  <a:pt x="374650" y="9995"/>
                </a:lnTo>
                <a:cubicBezTo>
                  <a:pt x="424391" y="-32338"/>
                  <a:pt x="298450" y="73495"/>
                  <a:pt x="298450" y="73495"/>
                </a:cubicBezTo>
                <a:lnTo>
                  <a:pt x="0" y="32749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6" name="フリーフォーム 415">
            <a:extLst>
              <a:ext uri="{FF2B5EF4-FFF2-40B4-BE49-F238E27FC236}">
                <a16:creationId xmlns:a16="http://schemas.microsoft.com/office/drawing/2014/main" id="{DACB2EDC-E1A6-2B45-9A43-7B8ED26D4C82}"/>
              </a:ext>
            </a:extLst>
          </p:cNvPr>
          <p:cNvSpPr/>
          <p:nvPr/>
        </p:nvSpPr>
        <p:spPr>
          <a:xfrm>
            <a:off x="4301171" y="6514307"/>
            <a:ext cx="982339" cy="777416"/>
          </a:xfrm>
          <a:custGeom>
            <a:avLst/>
            <a:gdLst>
              <a:gd name="connsiteX0" fmla="*/ 39054 w 982339"/>
              <a:gd name="connsiteY0" fmla="*/ 793 h 777416"/>
              <a:gd name="connsiteX1" fmla="*/ 312104 w 982339"/>
              <a:gd name="connsiteY1" fmla="*/ 369093 h 777416"/>
              <a:gd name="connsiteX2" fmla="*/ 308929 w 982339"/>
              <a:gd name="connsiteY2" fmla="*/ 362743 h 777416"/>
              <a:gd name="connsiteX3" fmla="*/ 496254 w 982339"/>
              <a:gd name="connsiteY3" fmla="*/ 531018 h 777416"/>
              <a:gd name="connsiteX4" fmla="*/ 489904 w 982339"/>
              <a:gd name="connsiteY4" fmla="*/ 511968 h 777416"/>
              <a:gd name="connsiteX5" fmla="*/ 747079 w 982339"/>
              <a:gd name="connsiteY5" fmla="*/ 677068 h 777416"/>
              <a:gd name="connsiteX6" fmla="*/ 728029 w 982339"/>
              <a:gd name="connsiteY6" fmla="*/ 667543 h 777416"/>
              <a:gd name="connsiteX7" fmla="*/ 972504 w 982339"/>
              <a:gd name="connsiteY7" fmla="*/ 769143 h 777416"/>
              <a:gd name="connsiteX8" fmla="*/ 899479 w 982339"/>
              <a:gd name="connsiteY8" fmla="*/ 746918 h 777416"/>
              <a:gd name="connsiteX9" fmla="*/ 581979 w 982339"/>
              <a:gd name="connsiteY9" fmla="*/ 553243 h 777416"/>
              <a:gd name="connsiteX10" fmla="*/ 585154 w 982339"/>
              <a:gd name="connsiteY10" fmla="*/ 559593 h 777416"/>
              <a:gd name="connsiteX11" fmla="*/ 150179 w 982339"/>
              <a:gd name="connsiteY11" fmla="*/ 219868 h 777416"/>
              <a:gd name="connsiteX12" fmla="*/ 954 w 982339"/>
              <a:gd name="connsiteY12" fmla="*/ 194468 h 777416"/>
              <a:gd name="connsiteX13" fmla="*/ 93029 w 982339"/>
              <a:gd name="connsiteY13" fmla="*/ 181768 h 777416"/>
              <a:gd name="connsiteX14" fmla="*/ 226379 w 982339"/>
              <a:gd name="connsiteY14" fmla="*/ 267493 h 777416"/>
              <a:gd name="connsiteX15" fmla="*/ 39054 w 982339"/>
              <a:gd name="connsiteY15" fmla="*/ 793 h 77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82339" h="777416">
                <a:moveTo>
                  <a:pt x="39054" y="793"/>
                </a:moveTo>
                <a:cubicBezTo>
                  <a:pt x="53341" y="17726"/>
                  <a:pt x="312104" y="369093"/>
                  <a:pt x="312104" y="369093"/>
                </a:cubicBezTo>
                <a:cubicBezTo>
                  <a:pt x="357083" y="429418"/>
                  <a:pt x="278237" y="335756"/>
                  <a:pt x="308929" y="362743"/>
                </a:cubicBezTo>
                <a:cubicBezTo>
                  <a:pt x="339621" y="389730"/>
                  <a:pt x="466092" y="506147"/>
                  <a:pt x="496254" y="531018"/>
                </a:cubicBezTo>
                <a:cubicBezTo>
                  <a:pt x="526417" y="555889"/>
                  <a:pt x="448100" y="487626"/>
                  <a:pt x="489904" y="511968"/>
                </a:cubicBezTo>
                <a:cubicBezTo>
                  <a:pt x="531708" y="536310"/>
                  <a:pt x="707392" y="651139"/>
                  <a:pt x="747079" y="677068"/>
                </a:cubicBezTo>
                <a:cubicBezTo>
                  <a:pt x="786766" y="702997"/>
                  <a:pt x="728029" y="667543"/>
                  <a:pt x="728029" y="667543"/>
                </a:cubicBezTo>
                <a:lnTo>
                  <a:pt x="972504" y="769143"/>
                </a:lnTo>
                <a:cubicBezTo>
                  <a:pt x="1001079" y="782372"/>
                  <a:pt x="964566" y="782901"/>
                  <a:pt x="899479" y="746918"/>
                </a:cubicBezTo>
                <a:cubicBezTo>
                  <a:pt x="834392" y="710935"/>
                  <a:pt x="634366" y="584464"/>
                  <a:pt x="581979" y="553243"/>
                </a:cubicBezTo>
                <a:cubicBezTo>
                  <a:pt x="529592" y="522022"/>
                  <a:pt x="585154" y="559593"/>
                  <a:pt x="585154" y="559593"/>
                </a:cubicBezTo>
                <a:cubicBezTo>
                  <a:pt x="513187" y="504031"/>
                  <a:pt x="247546" y="280722"/>
                  <a:pt x="150179" y="219868"/>
                </a:cubicBezTo>
                <a:cubicBezTo>
                  <a:pt x="52812" y="159014"/>
                  <a:pt x="10479" y="200818"/>
                  <a:pt x="954" y="194468"/>
                </a:cubicBezTo>
                <a:cubicBezTo>
                  <a:pt x="-8571" y="188118"/>
                  <a:pt x="55458" y="169597"/>
                  <a:pt x="93029" y="181768"/>
                </a:cubicBezTo>
                <a:cubicBezTo>
                  <a:pt x="130600" y="193939"/>
                  <a:pt x="231141" y="291835"/>
                  <a:pt x="226379" y="267493"/>
                </a:cubicBezTo>
                <a:cubicBezTo>
                  <a:pt x="221617" y="243151"/>
                  <a:pt x="24767" y="-16140"/>
                  <a:pt x="39054" y="79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7" name="フリーフォーム 416">
            <a:extLst>
              <a:ext uri="{FF2B5EF4-FFF2-40B4-BE49-F238E27FC236}">
                <a16:creationId xmlns:a16="http://schemas.microsoft.com/office/drawing/2014/main" id="{BA4A58FD-27ED-B9D0-42B1-26593A1CB8A5}"/>
              </a:ext>
            </a:extLst>
          </p:cNvPr>
          <p:cNvSpPr/>
          <p:nvPr/>
        </p:nvSpPr>
        <p:spPr>
          <a:xfrm>
            <a:off x="4339716" y="6685952"/>
            <a:ext cx="886334" cy="705473"/>
          </a:xfrm>
          <a:custGeom>
            <a:avLst/>
            <a:gdLst>
              <a:gd name="connsiteX0" fmla="*/ 509 w 886334"/>
              <a:gd name="connsiteY0" fmla="*/ 76798 h 705473"/>
              <a:gd name="connsiteX1" fmla="*/ 95759 w 886334"/>
              <a:gd name="connsiteY1" fmla="*/ 79973 h 705473"/>
              <a:gd name="connsiteX2" fmla="*/ 298959 w 886334"/>
              <a:gd name="connsiteY2" fmla="*/ 232373 h 705473"/>
              <a:gd name="connsiteX3" fmla="*/ 248159 w 886334"/>
              <a:gd name="connsiteY3" fmla="*/ 187923 h 705473"/>
              <a:gd name="connsiteX4" fmla="*/ 248159 w 886334"/>
              <a:gd name="connsiteY4" fmla="*/ 260948 h 705473"/>
              <a:gd name="connsiteX5" fmla="*/ 264034 w 886334"/>
              <a:gd name="connsiteY5" fmla="*/ 200623 h 705473"/>
              <a:gd name="connsiteX6" fmla="*/ 511684 w 886334"/>
              <a:gd name="connsiteY6" fmla="*/ 400648 h 705473"/>
              <a:gd name="connsiteX7" fmla="*/ 845059 w 886334"/>
              <a:gd name="connsiteY7" fmla="*/ 641948 h 705473"/>
              <a:gd name="connsiteX8" fmla="*/ 778384 w 886334"/>
              <a:gd name="connsiteY8" fmla="*/ 568923 h 705473"/>
              <a:gd name="connsiteX9" fmla="*/ 886334 w 886334"/>
              <a:gd name="connsiteY9" fmla="*/ 705448 h 705473"/>
              <a:gd name="connsiteX10" fmla="*/ 778384 w 886334"/>
              <a:gd name="connsiteY10" fmla="*/ 556223 h 705473"/>
              <a:gd name="connsiteX11" fmla="*/ 876809 w 886334"/>
              <a:gd name="connsiteY11" fmla="*/ 594323 h 705473"/>
              <a:gd name="connsiteX12" fmla="*/ 695834 w 886334"/>
              <a:gd name="connsiteY12" fmla="*/ 511773 h 705473"/>
              <a:gd name="connsiteX13" fmla="*/ 784734 w 886334"/>
              <a:gd name="connsiteY13" fmla="*/ 619723 h 705473"/>
              <a:gd name="connsiteX14" fmla="*/ 60834 w 886334"/>
              <a:gd name="connsiteY14" fmla="*/ 13298 h 705473"/>
              <a:gd name="connsiteX15" fmla="*/ 251334 w 886334"/>
              <a:gd name="connsiteY15" fmla="*/ 191098 h 705473"/>
              <a:gd name="connsiteX16" fmla="*/ 67184 w 886334"/>
              <a:gd name="connsiteY16" fmla="*/ 73623 h 705473"/>
              <a:gd name="connsiteX17" fmla="*/ 509 w 886334"/>
              <a:gd name="connsiteY17" fmla="*/ 76798 h 70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86334" h="705473">
                <a:moveTo>
                  <a:pt x="509" y="76798"/>
                </a:moveTo>
                <a:cubicBezTo>
                  <a:pt x="5271" y="77856"/>
                  <a:pt x="46017" y="54044"/>
                  <a:pt x="95759" y="79973"/>
                </a:cubicBezTo>
                <a:cubicBezTo>
                  <a:pt x="145501" y="105902"/>
                  <a:pt x="273559" y="214381"/>
                  <a:pt x="298959" y="232373"/>
                </a:cubicBezTo>
                <a:cubicBezTo>
                  <a:pt x="324359" y="250365"/>
                  <a:pt x="256626" y="183160"/>
                  <a:pt x="248159" y="187923"/>
                </a:cubicBezTo>
                <a:cubicBezTo>
                  <a:pt x="239692" y="192686"/>
                  <a:pt x="245513" y="258831"/>
                  <a:pt x="248159" y="260948"/>
                </a:cubicBezTo>
                <a:cubicBezTo>
                  <a:pt x="250805" y="263065"/>
                  <a:pt x="220113" y="177340"/>
                  <a:pt x="264034" y="200623"/>
                </a:cubicBezTo>
                <a:cubicBezTo>
                  <a:pt x="307955" y="223906"/>
                  <a:pt x="414847" y="327094"/>
                  <a:pt x="511684" y="400648"/>
                </a:cubicBezTo>
                <a:cubicBezTo>
                  <a:pt x="608521" y="474202"/>
                  <a:pt x="800609" y="613902"/>
                  <a:pt x="845059" y="641948"/>
                </a:cubicBezTo>
                <a:cubicBezTo>
                  <a:pt x="889509" y="669994"/>
                  <a:pt x="771505" y="558340"/>
                  <a:pt x="778384" y="568923"/>
                </a:cubicBezTo>
                <a:cubicBezTo>
                  <a:pt x="785263" y="579506"/>
                  <a:pt x="886334" y="707565"/>
                  <a:pt x="886334" y="705448"/>
                </a:cubicBezTo>
                <a:cubicBezTo>
                  <a:pt x="886334" y="703331"/>
                  <a:pt x="779971" y="574744"/>
                  <a:pt x="778384" y="556223"/>
                </a:cubicBezTo>
                <a:cubicBezTo>
                  <a:pt x="776797" y="537702"/>
                  <a:pt x="890567" y="601731"/>
                  <a:pt x="876809" y="594323"/>
                </a:cubicBezTo>
                <a:cubicBezTo>
                  <a:pt x="863051" y="586915"/>
                  <a:pt x="711180" y="507540"/>
                  <a:pt x="695834" y="511773"/>
                </a:cubicBezTo>
                <a:cubicBezTo>
                  <a:pt x="680488" y="516006"/>
                  <a:pt x="890567" y="702802"/>
                  <a:pt x="784734" y="619723"/>
                </a:cubicBezTo>
                <a:cubicBezTo>
                  <a:pt x="678901" y="536644"/>
                  <a:pt x="149734" y="84736"/>
                  <a:pt x="60834" y="13298"/>
                </a:cubicBezTo>
                <a:cubicBezTo>
                  <a:pt x="-28066" y="-58140"/>
                  <a:pt x="250276" y="181044"/>
                  <a:pt x="251334" y="191098"/>
                </a:cubicBezTo>
                <a:cubicBezTo>
                  <a:pt x="252392" y="201152"/>
                  <a:pt x="109517" y="93202"/>
                  <a:pt x="67184" y="73623"/>
                </a:cubicBezTo>
                <a:cubicBezTo>
                  <a:pt x="24851" y="54044"/>
                  <a:pt x="-4253" y="75740"/>
                  <a:pt x="509" y="7679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8" name="フリーフォーム 417">
            <a:extLst>
              <a:ext uri="{FF2B5EF4-FFF2-40B4-BE49-F238E27FC236}">
                <a16:creationId xmlns:a16="http://schemas.microsoft.com/office/drawing/2014/main" id="{E827268A-09CE-A1B8-2FA3-F8D6BE830A15}"/>
              </a:ext>
            </a:extLst>
          </p:cNvPr>
          <p:cNvSpPr/>
          <p:nvPr/>
        </p:nvSpPr>
        <p:spPr>
          <a:xfrm>
            <a:off x="4562197" y="7759645"/>
            <a:ext cx="632138" cy="418258"/>
          </a:xfrm>
          <a:custGeom>
            <a:avLst/>
            <a:gdLst>
              <a:gd name="connsiteX0" fmla="*/ 278 w 632138"/>
              <a:gd name="connsiteY0" fmla="*/ 55 h 418258"/>
              <a:gd name="connsiteX1" fmla="*/ 143153 w 632138"/>
              <a:gd name="connsiteY1" fmla="*/ 158805 h 418258"/>
              <a:gd name="connsiteX2" fmla="*/ 162203 w 632138"/>
              <a:gd name="connsiteY2" fmla="*/ 168330 h 418258"/>
              <a:gd name="connsiteX3" fmla="*/ 330478 w 632138"/>
              <a:gd name="connsiteY3" fmla="*/ 301680 h 418258"/>
              <a:gd name="connsiteX4" fmla="*/ 384453 w 632138"/>
              <a:gd name="connsiteY4" fmla="*/ 384230 h 418258"/>
              <a:gd name="connsiteX5" fmla="*/ 355878 w 632138"/>
              <a:gd name="connsiteY5" fmla="*/ 415980 h 418258"/>
              <a:gd name="connsiteX6" fmla="*/ 632103 w 632138"/>
              <a:gd name="connsiteY6" fmla="*/ 327080 h 418258"/>
              <a:gd name="connsiteX7" fmla="*/ 374928 w 632138"/>
              <a:gd name="connsiteY7" fmla="*/ 390580 h 418258"/>
              <a:gd name="connsiteX8" fmla="*/ 333653 w 632138"/>
              <a:gd name="connsiteY8" fmla="*/ 323905 h 418258"/>
              <a:gd name="connsiteX9" fmla="*/ 92353 w 632138"/>
              <a:gd name="connsiteY9" fmla="*/ 193730 h 418258"/>
              <a:gd name="connsiteX10" fmla="*/ 301903 w 632138"/>
              <a:gd name="connsiteY10" fmla="*/ 269930 h 418258"/>
              <a:gd name="connsiteX11" fmla="*/ 333653 w 632138"/>
              <a:gd name="connsiteY11" fmla="*/ 323905 h 418258"/>
              <a:gd name="connsiteX12" fmla="*/ 184428 w 632138"/>
              <a:gd name="connsiteY12" fmla="*/ 177855 h 418258"/>
              <a:gd name="connsiteX13" fmla="*/ 278 w 632138"/>
              <a:gd name="connsiteY13" fmla="*/ 55 h 418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32138" h="418258">
                <a:moveTo>
                  <a:pt x="278" y="55"/>
                </a:moveTo>
                <a:cubicBezTo>
                  <a:pt x="-6601" y="-3120"/>
                  <a:pt x="116166" y="130759"/>
                  <a:pt x="143153" y="158805"/>
                </a:cubicBezTo>
                <a:cubicBezTo>
                  <a:pt x="170140" y="186851"/>
                  <a:pt x="130982" y="144518"/>
                  <a:pt x="162203" y="168330"/>
                </a:cubicBezTo>
                <a:cubicBezTo>
                  <a:pt x="193424" y="192142"/>
                  <a:pt x="293436" y="265697"/>
                  <a:pt x="330478" y="301680"/>
                </a:cubicBezTo>
                <a:cubicBezTo>
                  <a:pt x="367520" y="337663"/>
                  <a:pt x="380220" y="365180"/>
                  <a:pt x="384453" y="384230"/>
                </a:cubicBezTo>
                <a:cubicBezTo>
                  <a:pt x="388686" y="403280"/>
                  <a:pt x="314603" y="425505"/>
                  <a:pt x="355878" y="415980"/>
                </a:cubicBezTo>
                <a:cubicBezTo>
                  <a:pt x="397153" y="406455"/>
                  <a:pt x="628928" y="331313"/>
                  <a:pt x="632103" y="327080"/>
                </a:cubicBezTo>
                <a:cubicBezTo>
                  <a:pt x="635278" y="322847"/>
                  <a:pt x="424670" y="391109"/>
                  <a:pt x="374928" y="390580"/>
                </a:cubicBezTo>
                <a:cubicBezTo>
                  <a:pt x="325186" y="390051"/>
                  <a:pt x="380749" y="356713"/>
                  <a:pt x="333653" y="323905"/>
                </a:cubicBezTo>
                <a:cubicBezTo>
                  <a:pt x="286557" y="291097"/>
                  <a:pt x="97645" y="202726"/>
                  <a:pt x="92353" y="193730"/>
                </a:cubicBezTo>
                <a:cubicBezTo>
                  <a:pt x="87061" y="184734"/>
                  <a:pt x="261687" y="248234"/>
                  <a:pt x="301903" y="269930"/>
                </a:cubicBezTo>
                <a:cubicBezTo>
                  <a:pt x="342119" y="291626"/>
                  <a:pt x="353232" y="339251"/>
                  <a:pt x="333653" y="323905"/>
                </a:cubicBezTo>
                <a:cubicBezTo>
                  <a:pt x="314074" y="308559"/>
                  <a:pt x="244753" y="230242"/>
                  <a:pt x="184428" y="177855"/>
                </a:cubicBezTo>
                <a:cubicBezTo>
                  <a:pt x="124103" y="125468"/>
                  <a:pt x="7157" y="3230"/>
                  <a:pt x="278" y="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9" name="フリーフォーム 418">
            <a:extLst>
              <a:ext uri="{FF2B5EF4-FFF2-40B4-BE49-F238E27FC236}">
                <a16:creationId xmlns:a16="http://schemas.microsoft.com/office/drawing/2014/main" id="{5F213DE8-E0B0-3552-577B-91E8E9C396FB}"/>
              </a:ext>
            </a:extLst>
          </p:cNvPr>
          <p:cNvSpPr/>
          <p:nvPr/>
        </p:nvSpPr>
        <p:spPr>
          <a:xfrm>
            <a:off x="3143426" y="7038396"/>
            <a:ext cx="1517543" cy="937398"/>
          </a:xfrm>
          <a:custGeom>
            <a:avLst/>
            <a:gdLst>
              <a:gd name="connsiteX0" fmla="*/ 1201210 w 1517543"/>
              <a:gd name="connsiteY0" fmla="*/ 13 h 937398"/>
              <a:gd name="connsiteX1" fmla="*/ 1374204 w 1517543"/>
              <a:gd name="connsiteY1" fmla="*/ 454741 h 937398"/>
              <a:gd name="connsiteX2" fmla="*/ 1250637 w 1517543"/>
              <a:gd name="connsiteY2" fmla="*/ 647507 h 937398"/>
              <a:gd name="connsiteX3" fmla="*/ 1517543 w 1517543"/>
              <a:gd name="connsiteY3" fmla="*/ 336116 h 937398"/>
              <a:gd name="connsiteX4" fmla="*/ 1250637 w 1517543"/>
              <a:gd name="connsiteY4" fmla="*/ 607965 h 937398"/>
              <a:gd name="connsiteX5" fmla="*/ 1052929 w 1517543"/>
              <a:gd name="connsiteY5" fmla="*/ 924298 h 937398"/>
              <a:gd name="connsiteX6" fmla="*/ 790965 w 1517543"/>
              <a:gd name="connsiteY6" fmla="*/ 879814 h 937398"/>
              <a:gd name="connsiteX7" fmla="*/ 968903 w 1517543"/>
              <a:gd name="connsiteY7" fmla="*/ 904527 h 937398"/>
              <a:gd name="connsiteX8" fmla="*/ 133 w 1517543"/>
              <a:gd name="connsiteY8" fmla="*/ 800730 h 937398"/>
              <a:gd name="connsiteX9" fmla="*/ 899705 w 1517543"/>
              <a:gd name="connsiteY9" fmla="*/ 894642 h 937398"/>
              <a:gd name="connsiteX10" fmla="*/ 1023272 w 1517543"/>
              <a:gd name="connsiteY10" fmla="*/ 924298 h 937398"/>
              <a:gd name="connsiteX11" fmla="*/ 1067757 w 1517543"/>
              <a:gd name="connsiteY11" fmla="*/ 884756 h 937398"/>
              <a:gd name="connsiteX12" fmla="*/ 1191324 w 1517543"/>
              <a:gd name="connsiteY12" fmla="*/ 687048 h 937398"/>
              <a:gd name="connsiteX13" fmla="*/ 1191324 w 1517543"/>
              <a:gd name="connsiteY13" fmla="*/ 677163 h 937398"/>
              <a:gd name="connsiteX14" fmla="*/ 1443402 w 1517543"/>
              <a:gd name="connsiteY14" fmla="*/ 346002 h 937398"/>
              <a:gd name="connsiteX15" fmla="*/ 1393975 w 1517543"/>
              <a:gd name="connsiteY15" fmla="*/ 469569 h 937398"/>
              <a:gd name="connsiteX16" fmla="*/ 1201210 w 1517543"/>
              <a:gd name="connsiteY16" fmla="*/ 13 h 93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7543" h="937398">
                <a:moveTo>
                  <a:pt x="1201210" y="13"/>
                </a:moveTo>
                <a:cubicBezTo>
                  <a:pt x="1197915" y="-2458"/>
                  <a:pt x="1365966" y="346825"/>
                  <a:pt x="1374204" y="454741"/>
                </a:cubicBezTo>
                <a:cubicBezTo>
                  <a:pt x="1382442" y="562657"/>
                  <a:pt x="1226747" y="667278"/>
                  <a:pt x="1250637" y="647507"/>
                </a:cubicBezTo>
                <a:cubicBezTo>
                  <a:pt x="1274527" y="627736"/>
                  <a:pt x="1517543" y="342706"/>
                  <a:pt x="1517543" y="336116"/>
                </a:cubicBezTo>
                <a:cubicBezTo>
                  <a:pt x="1517543" y="329526"/>
                  <a:pt x="1328073" y="509935"/>
                  <a:pt x="1250637" y="607965"/>
                </a:cubicBezTo>
                <a:cubicBezTo>
                  <a:pt x="1173201" y="705995"/>
                  <a:pt x="1129541" y="878990"/>
                  <a:pt x="1052929" y="924298"/>
                </a:cubicBezTo>
                <a:cubicBezTo>
                  <a:pt x="976317" y="969606"/>
                  <a:pt x="804969" y="883109"/>
                  <a:pt x="790965" y="879814"/>
                </a:cubicBezTo>
                <a:cubicBezTo>
                  <a:pt x="776961" y="876519"/>
                  <a:pt x="968903" y="904527"/>
                  <a:pt x="968903" y="904527"/>
                </a:cubicBezTo>
                <a:lnTo>
                  <a:pt x="133" y="800730"/>
                </a:lnTo>
                <a:cubicBezTo>
                  <a:pt x="-11400" y="799083"/>
                  <a:pt x="729182" y="874047"/>
                  <a:pt x="899705" y="894642"/>
                </a:cubicBezTo>
                <a:cubicBezTo>
                  <a:pt x="1070228" y="915237"/>
                  <a:pt x="995263" y="925946"/>
                  <a:pt x="1023272" y="924298"/>
                </a:cubicBezTo>
                <a:cubicBezTo>
                  <a:pt x="1051281" y="922650"/>
                  <a:pt x="1039748" y="924298"/>
                  <a:pt x="1067757" y="884756"/>
                </a:cubicBezTo>
                <a:cubicBezTo>
                  <a:pt x="1095766" y="845214"/>
                  <a:pt x="1170729" y="721647"/>
                  <a:pt x="1191324" y="687048"/>
                </a:cubicBezTo>
                <a:cubicBezTo>
                  <a:pt x="1211919" y="652449"/>
                  <a:pt x="1149311" y="734004"/>
                  <a:pt x="1191324" y="677163"/>
                </a:cubicBezTo>
                <a:cubicBezTo>
                  <a:pt x="1233337" y="620322"/>
                  <a:pt x="1409627" y="380601"/>
                  <a:pt x="1443402" y="346002"/>
                </a:cubicBezTo>
                <a:cubicBezTo>
                  <a:pt x="1477177" y="311403"/>
                  <a:pt x="1429398" y="526410"/>
                  <a:pt x="1393975" y="469569"/>
                </a:cubicBezTo>
                <a:cubicBezTo>
                  <a:pt x="1358552" y="412728"/>
                  <a:pt x="1204505" y="2484"/>
                  <a:pt x="1201210" y="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0" name="フリーフォーム 419">
            <a:extLst>
              <a:ext uri="{FF2B5EF4-FFF2-40B4-BE49-F238E27FC236}">
                <a16:creationId xmlns:a16="http://schemas.microsoft.com/office/drawing/2014/main" id="{2612D2F4-B86B-D71A-0D77-BF5B88A3F58B}"/>
              </a:ext>
            </a:extLst>
          </p:cNvPr>
          <p:cNvSpPr/>
          <p:nvPr/>
        </p:nvSpPr>
        <p:spPr>
          <a:xfrm>
            <a:off x="2817341" y="7587049"/>
            <a:ext cx="1439083" cy="379158"/>
          </a:xfrm>
          <a:custGeom>
            <a:avLst/>
            <a:gdLst>
              <a:gd name="connsiteX0" fmla="*/ 0 w 1439083"/>
              <a:gd name="connsiteY0" fmla="*/ 0 h 379158"/>
              <a:gd name="connsiteX1" fmla="*/ 736462 w 1439083"/>
              <a:gd name="connsiteY1" fmla="*/ 257020 h 379158"/>
              <a:gd name="connsiteX2" fmla="*/ 603009 w 1439083"/>
              <a:gd name="connsiteY2" fmla="*/ 247135 h 379158"/>
              <a:gd name="connsiteX3" fmla="*/ 1433383 w 1439083"/>
              <a:gd name="connsiteY3" fmla="*/ 375645 h 379158"/>
              <a:gd name="connsiteX4" fmla="*/ 944056 w 1439083"/>
              <a:gd name="connsiteY4" fmla="*/ 341046 h 379158"/>
              <a:gd name="connsiteX5" fmla="*/ 454728 w 1439083"/>
              <a:gd name="connsiteY5" fmla="*/ 321275 h 379158"/>
              <a:gd name="connsiteX6" fmla="*/ 1126936 w 1439083"/>
              <a:gd name="connsiteY6" fmla="*/ 336103 h 379158"/>
              <a:gd name="connsiteX7" fmla="*/ 701863 w 1439083"/>
              <a:gd name="connsiteY7" fmla="*/ 247135 h 379158"/>
              <a:gd name="connsiteX8" fmla="*/ 88968 w 1439083"/>
              <a:gd name="connsiteY8" fmla="*/ 163109 h 379158"/>
              <a:gd name="connsiteX9" fmla="*/ 622780 w 1439083"/>
              <a:gd name="connsiteY9" fmla="*/ 237249 h 379158"/>
              <a:gd name="connsiteX10" fmla="*/ 474499 w 1439083"/>
              <a:gd name="connsiteY10" fmla="*/ 182880 h 379158"/>
              <a:gd name="connsiteX11" fmla="*/ 0 w 1439083"/>
              <a:gd name="connsiteY11" fmla="*/ 0 h 379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39083" h="379158">
                <a:moveTo>
                  <a:pt x="0" y="0"/>
                </a:moveTo>
                <a:lnTo>
                  <a:pt x="736462" y="257020"/>
                </a:lnTo>
                <a:cubicBezTo>
                  <a:pt x="836964" y="298209"/>
                  <a:pt x="486856" y="227364"/>
                  <a:pt x="603009" y="247135"/>
                </a:cubicBezTo>
                <a:cubicBezTo>
                  <a:pt x="719163" y="266906"/>
                  <a:pt x="1376542" y="359993"/>
                  <a:pt x="1433383" y="375645"/>
                </a:cubicBezTo>
                <a:cubicBezTo>
                  <a:pt x="1490224" y="391297"/>
                  <a:pt x="1107165" y="350108"/>
                  <a:pt x="944056" y="341046"/>
                </a:cubicBezTo>
                <a:cubicBezTo>
                  <a:pt x="780947" y="331984"/>
                  <a:pt x="454728" y="321275"/>
                  <a:pt x="454728" y="321275"/>
                </a:cubicBezTo>
                <a:cubicBezTo>
                  <a:pt x="485208" y="320451"/>
                  <a:pt x="1085747" y="348460"/>
                  <a:pt x="1126936" y="336103"/>
                </a:cubicBezTo>
                <a:cubicBezTo>
                  <a:pt x="1168125" y="323746"/>
                  <a:pt x="874858" y="275967"/>
                  <a:pt x="701863" y="247135"/>
                </a:cubicBezTo>
                <a:cubicBezTo>
                  <a:pt x="528868" y="218303"/>
                  <a:pt x="102148" y="164757"/>
                  <a:pt x="88968" y="163109"/>
                </a:cubicBezTo>
                <a:cubicBezTo>
                  <a:pt x="75788" y="161461"/>
                  <a:pt x="558525" y="233954"/>
                  <a:pt x="622780" y="237249"/>
                </a:cubicBezTo>
                <a:cubicBezTo>
                  <a:pt x="687035" y="240544"/>
                  <a:pt x="474499" y="182880"/>
                  <a:pt x="474499" y="18288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1" name="フリーフォーム 420">
            <a:extLst>
              <a:ext uri="{FF2B5EF4-FFF2-40B4-BE49-F238E27FC236}">
                <a16:creationId xmlns:a16="http://schemas.microsoft.com/office/drawing/2014/main" id="{67501F32-6543-42DE-F7CD-FD915B0A9D8B}"/>
              </a:ext>
            </a:extLst>
          </p:cNvPr>
          <p:cNvSpPr/>
          <p:nvPr/>
        </p:nvSpPr>
        <p:spPr>
          <a:xfrm>
            <a:off x="2784887" y="7529675"/>
            <a:ext cx="212059" cy="807886"/>
          </a:xfrm>
          <a:custGeom>
            <a:avLst/>
            <a:gdLst>
              <a:gd name="connsiteX0" fmla="*/ 2797 w 212059"/>
              <a:gd name="connsiteY0" fmla="*/ 7947 h 807886"/>
              <a:gd name="connsiteX1" fmla="*/ 210391 w 212059"/>
              <a:gd name="connsiteY1" fmla="*/ 798779 h 807886"/>
              <a:gd name="connsiteX2" fmla="*/ 96709 w 212059"/>
              <a:gd name="connsiteY2" fmla="*/ 413248 h 807886"/>
              <a:gd name="connsiteX3" fmla="*/ 2797 w 212059"/>
              <a:gd name="connsiteY3" fmla="*/ 7947 h 8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059" h="807886">
                <a:moveTo>
                  <a:pt x="2797" y="7947"/>
                </a:moveTo>
                <a:cubicBezTo>
                  <a:pt x="21744" y="72202"/>
                  <a:pt x="194739" y="731229"/>
                  <a:pt x="210391" y="798779"/>
                </a:cubicBezTo>
                <a:cubicBezTo>
                  <a:pt x="226043" y="866329"/>
                  <a:pt x="127189" y="540111"/>
                  <a:pt x="96709" y="413248"/>
                </a:cubicBezTo>
                <a:cubicBezTo>
                  <a:pt x="66229" y="286385"/>
                  <a:pt x="-16150" y="-56308"/>
                  <a:pt x="2797" y="79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2" name="フリーフォーム 421">
            <a:extLst>
              <a:ext uri="{FF2B5EF4-FFF2-40B4-BE49-F238E27FC236}">
                <a16:creationId xmlns:a16="http://schemas.microsoft.com/office/drawing/2014/main" id="{FB60D402-F17A-D159-4BC2-2344D6B24B94}"/>
              </a:ext>
            </a:extLst>
          </p:cNvPr>
          <p:cNvSpPr/>
          <p:nvPr/>
        </p:nvSpPr>
        <p:spPr>
          <a:xfrm>
            <a:off x="2851923" y="7626368"/>
            <a:ext cx="166493" cy="727242"/>
          </a:xfrm>
          <a:custGeom>
            <a:avLst/>
            <a:gdLst>
              <a:gd name="connsiteX0" fmla="*/ 16 w 166493"/>
              <a:gd name="connsiteY0" fmla="*/ 222 h 727242"/>
              <a:gd name="connsiteX1" fmla="*/ 153240 w 166493"/>
              <a:gd name="connsiteY1" fmla="*/ 677373 h 727242"/>
              <a:gd name="connsiteX2" fmla="*/ 143355 w 166493"/>
              <a:gd name="connsiteY2" fmla="*/ 603232 h 727242"/>
              <a:gd name="connsiteX3" fmla="*/ 16 w 166493"/>
              <a:gd name="connsiteY3" fmla="*/ 222 h 72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493" h="727242">
                <a:moveTo>
                  <a:pt x="16" y="222"/>
                </a:moveTo>
                <a:cubicBezTo>
                  <a:pt x="1663" y="12579"/>
                  <a:pt x="129350" y="576871"/>
                  <a:pt x="153240" y="677373"/>
                </a:cubicBezTo>
                <a:cubicBezTo>
                  <a:pt x="177130" y="777875"/>
                  <a:pt x="165597" y="712795"/>
                  <a:pt x="143355" y="603232"/>
                </a:cubicBezTo>
                <a:cubicBezTo>
                  <a:pt x="121113" y="493669"/>
                  <a:pt x="-1631" y="-12135"/>
                  <a:pt x="16" y="2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3" name="フリーフォーム 422">
            <a:extLst>
              <a:ext uri="{FF2B5EF4-FFF2-40B4-BE49-F238E27FC236}">
                <a16:creationId xmlns:a16="http://schemas.microsoft.com/office/drawing/2014/main" id="{60F713A4-0478-3EAA-F09A-566BFFE81627}"/>
              </a:ext>
            </a:extLst>
          </p:cNvPr>
          <p:cNvSpPr/>
          <p:nvPr/>
        </p:nvSpPr>
        <p:spPr>
          <a:xfrm>
            <a:off x="3889525" y="7825133"/>
            <a:ext cx="642124" cy="637170"/>
          </a:xfrm>
          <a:custGeom>
            <a:avLst/>
            <a:gdLst>
              <a:gd name="connsiteX0" fmla="*/ 637991 w 642124"/>
              <a:gd name="connsiteY0" fmla="*/ 4108 h 637170"/>
              <a:gd name="connsiteX1" fmla="*/ 5325 w 642124"/>
              <a:gd name="connsiteY1" fmla="*/ 631831 h 637170"/>
              <a:gd name="connsiteX2" fmla="*/ 331543 w 642124"/>
              <a:gd name="connsiteY2" fmla="*/ 310556 h 637170"/>
              <a:gd name="connsiteX3" fmla="*/ 277173 w 642124"/>
              <a:gd name="connsiteY3" fmla="*/ 384696 h 637170"/>
              <a:gd name="connsiteX4" fmla="*/ 316715 w 642124"/>
              <a:gd name="connsiteY4" fmla="*/ 236415 h 637170"/>
              <a:gd name="connsiteX5" fmla="*/ 282116 w 642124"/>
              <a:gd name="connsiteY5" fmla="*/ 355040 h 637170"/>
              <a:gd name="connsiteX6" fmla="*/ 637991 w 642124"/>
              <a:gd name="connsiteY6" fmla="*/ 4108 h 637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2124" h="637170">
                <a:moveTo>
                  <a:pt x="637991" y="4108"/>
                </a:moveTo>
                <a:lnTo>
                  <a:pt x="5325" y="631831"/>
                </a:lnTo>
                <a:cubicBezTo>
                  <a:pt x="-45750" y="682906"/>
                  <a:pt x="286235" y="351745"/>
                  <a:pt x="331543" y="310556"/>
                </a:cubicBezTo>
                <a:cubicBezTo>
                  <a:pt x="376851" y="269367"/>
                  <a:pt x="279644" y="397053"/>
                  <a:pt x="277173" y="384696"/>
                </a:cubicBezTo>
                <a:cubicBezTo>
                  <a:pt x="274702" y="372339"/>
                  <a:pt x="315891" y="241358"/>
                  <a:pt x="316715" y="236415"/>
                </a:cubicBezTo>
                <a:cubicBezTo>
                  <a:pt x="317539" y="231472"/>
                  <a:pt x="234337" y="395405"/>
                  <a:pt x="282116" y="355040"/>
                </a:cubicBezTo>
                <a:cubicBezTo>
                  <a:pt x="329895" y="314675"/>
                  <a:pt x="684123" y="-42024"/>
                  <a:pt x="637991" y="41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4" name="フリーフォーム 423">
            <a:extLst>
              <a:ext uri="{FF2B5EF4-FFF2-40B4-BE49-F238E27FC236}">
                <a16:creationId xmlns:a16="http://schemas.microsoft.com/office/drawing/2014/main" id="{03C17A37-716C-7E46-3400-3E7DA57C44ED}"/>
              </a:ext>
            </a:extLst>
          </p:cNvPr>
          <p:cNvSpPr/>
          <p:nvPr/>
        </p:nvSpPr>
        <p:spPr>
          <a:xfrm>
            <a:off x="2926080" y="8319476"/>
            <a:ext cx="1061337" cy="157536"/>
          </a:xfrm>
          <a:custGeom>
            <a:avLst/>
            <a:gdLst>
              <a:gd name="connsiteX0" fmla="*/ 0 w 1061337"/>
              <a:gd name="connsiteY0" fmla="*/ 4035 h 157536"/>
              <a:gd name="connsiteX1" fmla="*/ 331161 w 1061337"/>
              <a:gd name="connsiteY1" fmla="*/ 18863 h 157536"/>
              <a:gd name="connsiteX2" fmla="*/ 1033025 w 1061337"/>
              <a:gd name="connsiteY2" fmla="*/ 152316 h 157536"/>
              <a:gd name="connsiteX3" fmla="*/ 934171 w 1061337"/>
              <a:gd name="connsiteY3" fmla="*/ 132546 h 157536"/>
              <a:gd name="connsiteX4" fmla="*/ 568411 w 1061337"/>
              <a:gd name="connsiteY4" fmla="*/ 58405 h 157536"/>
              <a:gd name="connsiteX5" fmla="*/ 706806 w 1061337"/>
              <a:gd name="connsiteY5" fmla="*/ 73233 h 157536"/>
              <a:gd name="connsiteX6" fmla="*/ 0 w 1061337"/>
              <a:gd name="connsiteY6" fmla="*/ 4035 h 15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1337" h="157536">
                <a:moveTo>
                  <a:pt x="0" y="4035"/>
                </a:moveTo>
                <a:cubicBezTo>
                  <a:pt x="79495" y="-908"/>
                  <a:pt x="158990" y="-5850"/>
                  <a:pt x="331161" y="18863"/>
                </a:cubicBezTo>
                <a:cubicBezTo>
                  <a:pt x="503332" y="43576"/>
                  <a:pt x="932523" y="133369"/>
                  <a:pt x="1033025" y="152316"/>
                </a:cubicBezTo>
                <a:cubicBezTo>
                  <a:pt x="1133527" y="171263"/>
                  <a:pt x="934171" y="132546"/>
                  <a:pt x="934171" y="132546"/>
                </a:cubicBezTo>
                <a:lnTo>
                  <a:pt x="568411" y="58405"/>
                </a:lnTo>
                <a:cubicBezTo>
                  <a:pt x="530517" y="48520"/>
                  <a:pt x="706806" y="73233"/>
                  <a:pt x="706806" y="73233"/>
                </a:cubicBezTo>
                <a:lnTo>
                  <a:pt x="0" y="40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5" name="フリーフォーム 424">
            <a:extLst>
              <a:ext uri="{FF2B5EF4-FFF2-40B4-BE49-F238E27FC236}">
                <a16:creationId xmlns:a16="http://schemas.microsoft.com/office/drawing/2014/main" id="{7A40343C-CEFB-688E-2E56-92440090C70D}"/>
              </a:ext>
            </a:extLst>
          </p:cNvPr>
          <p:cNvSpPr/>
          <p:nvPr/>
        </p:nvSpPr>
        <p:spPr>
          <a:xfrm>
            <a:off x="2945851" y="6703979"/>
            <a:ext cx="871967" cy="991850"/>
          </a:xfrm>
          <a:custGeom>
            <a:avLst/>
            <a:gdLst>
              <a:gd name="connsiteX0" fmla="*/ 864973 w 871967"/>
              <a:gd name="connsiteY0" fmla="*/ 8211 h 991850"/>
              <a:gd name="connsiteX1" fmla="*/ 301505 w 871967"/>
              <a:gd name="connsiteY1" fmla="*/ 690304 h 991850"/>
              <a:gd name="connsiteX2" fmla="*/ 355874 w 871967"/>
              <a:gd name="connsiteY2" fmla="*/ 630992 h 991850"/>
              <a:gd name="connsiteX3" fmla="*/ 0 w 871967"/>
              <a:gd name="connsiteY3" fmla="*/ 991809 h 991850"/>
              <a:gd name="connsiteX4" fmla="*/ 355874 w 871967"/>
              <a:gd name="connsiteY4" fmla="*/ 650763 h 991850"/>
              <a:gd name="connsiteX5" fmla="*/ 820488 w 871967"/>
              <a:gd name="connsiteY5" fmla="*/ 92237 h 991850"/>
              <a:gd name="connsiteX6" fmla="*/ 627723 w 871967"/>
              <a:gd name="connsiteY6" fmla="*/ 299831 h 991850"/>
              <a:gd name="connsiteX7" fmla="*/ 864973 w 871967"/>
              <a:gd name="connsiteY7" fmla="*/ 8211 h 99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967" h="991850">
                <a:moveTo>
                  <a:pt x="864973" y="8211"/>
                </a:moveTo>
                <a:cubicBezTo>
                  <a:pt x="810603" y="73290"/>
                  <a:pt x="386355" y="586507"/>
                  <a:pt x="301505" y="690304"/>
                </a:cubicBezTo>
                <a:cubicBezTo>
                  <a:pt x="216655" y="794101"/>
                  <a:pt x="406125" y="580741"/>
                  <a:pt x="355874" y="630992"/>
                </a:cubicBezTo>
                <a:cubicBezTo>
                  <a:pt x="305623" y="681243"/>
                  <a:pt x="0" y="988514"/>
                  <a:pt x="0" y="991809"/>
                </a:cubicBezTo>
                <a:cubicBezTo>
                  <a:pt x="0" y="995104"/>
                  <a:pt x="219126" y="800692"/>
                  <a:pt x="355874" y="650763"/>
                </a:cubicBezTo>
                <a:cubicBezTo>
                  <a:pt x="492622" y="500834"/>
                  <a:pt x="775180" y="150726"/>
                  <a:pt x="820488" y="92237"/>
                </a:cubicBezTo>
                <a:cubicBezTo>
                  <a:pt x="865796" y="33748"/>
                  <a:pt x="616190" y="313835"/>
                  <a:pt x="627723" y="299831"/>
                </a:cubicBezTo>
                <a:cubicBezTo>
                  <a:pt x="639256" y="285827"/>
                  <a:pt x="919343" y="-56868"/>
                  <a:pt x="864973" y="82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6" name="フリーフォーム 425">
            <a:extLst>
              <a:ext uri="{FF2B5EF4-FFF2-40B4-BE49-F238E27FC236}">
                <a16:creationId xmlns:a16="http://schemas.microsoft.com/office/drawing/2014/main" id="{94D8AC65-AFF7-4EEE-1777-7D6CC73B955F}"/>
              </a:ext>
            </a:extLst>
          </p:cNvPr>
          <p:cNvSpPr/>
          <p:nvPr/>
        </p:nvSpPr>
        <p:spPr>
          <a:xfrm>
            <a:off x="1175874" y="7555202"/>
            <a:ext cx="1724561" cy="552241"/>
          </a:xfrm>
          <a:custGeom>
            <a:avLst/>
            <a:gdLst>
              <a:gd name="connsiteX0" fmla="*/ 89458 w 1724561"/>
              <a:gd name="connsiteY0" fmla="*/ 521174 h 552241"/>
              <a:gd name="connsiteX1" fmla="*/ 1690894 w 1724561"/>
              <a:gd name="connsiteY1" fmla="*/ 12076 h 552241"/>
              <a:gd name="connsiteX2" fmla="*/ 1147196 w 1724561"/>
              <a:gd name="connsiteY2" fmla="*/ 170242 h 552241"/>
              <a:gd name="connsiteX3" fmla="*/ 766608 w 1724561"/>
              <a:gd name="connsiteY3" fmla="*/ 288867 h 552241"/>
              <a:gd name="connsiteX4" fmla="*/ 900061 w 1724561"/>
              <a:gd name="connsiteY4" fmla="*/ 259211 h 552241"/>
              <a:gd name="connsiteX5" fmla="*/ 277281 w 1724561"/>
              <a:gd name="connsiteY5" fmla="*/ 471747 h 552241"/>
              <a:gd name="connsiteX6" fmla="*/ 89458 w 1724561"/>
              <a:gd name="connsiteY6" fmla="*/ 521174 h 55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4561" h="552241">
                <a:moveTo>
                  <a:pt x="89458" y="521174"/>
                </a:moveTo>
                <a:lnTo>
                  <a:pt x="1690894" y="12076"/>
                </a:lnTo>
                <a:cubicBezTo>
                  <a:pt x="1867184" y="-46413"/>
                  <a:pt x="1301244" y="124110"/>
                  <a:pt x="1147196" y="170242"/>
                </a:cubicBezTo>
                <a:cubicBezTo>
                  <a:pt x="993148" y="216374"/>
                  <a:pt x="807797" y="274039"/>
                  <a:pt x="766608" y="288867"/>
                </a:cubicBezTo>
                <a:cubicBezTo>
                  <a:pt x="725419" y="303695"/>
                  <a:pt x="981615" y="228731"/>
                  <a:pt x="900061" y="259211"/>
                </a:cubicBezTo>
                <a:cubicBezTo>
                  <a:pt x="818507" y="289691"/>
                  <a:pt x="411558" y="429734"/>
                  <a:pt x="277281" y="471747"/>
                </a:cubicBezTo>
                <a:cubicBezTo>
                  <a:pt x="143004" y="513760"/>
                  <a:pt x="-146144" y="597786"/>
                  <a:pt x="89458" y="5211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7" name="フリーフォーム 426">
            <a:extLst>
              <a:ext uri="{FF2B5EF4-FFF2-40B4-BE49-F238E27FC236}">
                <a16:creationId xmlns:a16="http://schemas.microsoft.com/office/drawing/2014/main" id="{A17FA9CF-92F4-E9D2-0B19-D6321CB614A8}"/>
              </a:ext>
            </a:extLst>
          </p:cNvPr>
          <p:cNvSpPr/>
          <p:nvPr/>
        </p:nvSpPr>
        <p:spPr>
          <a:xfrm>
            <a:off x="1890355" y="7656121"/>
            <a:ext cx="907215" cy="470848"/>
          </a:xfrm>
          <a:custGeom>
            <a:avLst/>
            <a:gdLst>
              <a:gd name="connsiteX0" fmla="*/ 907215 w 907215"/>
              <a:gd name="connsiteY0" fmla="*/ 125 h 470848"/>
              <a:gd name="connsiteX1" fmla="*/ 566168 w 907215"/>
              <a:gd name="connsiteY1" fmla="*/ 69323 h 470848"/>
              <a:gd name="connsiteX2" fmla="*/ 235007 w 907215"/>
              <a:gd name="connsiteY2" fmla="*/ 262089 h 470848"/>
              <a:gd name="connsiteX3" fmla="*/ 309148 w 907215"/>
              <a:gd name="connsiteY3" fmla="*/ 222547 h 470848"/>
              <a:gd name="connsiteX4" fmla="*/ 2700 w 907215"/>
              <a:gd name="connsiteY4" fmla="*/ 469682 h 470848"/>
              <a:gd name="connsiteX5" fmla="*/ 175695 w 907215"/>
              <a:gd name="connsiteY5" fmla="*/ 316458 h 470848"/>
              <a:gd name="connsiteX6" fmla="*/ 452486 w 907215"/>
              <a:gd name="connsiteY6" fmla="*/ 336229 h 470848"/>
              <a:gd name="connsiteX7" fmla="*/ 215236 w 907215"/>
              <a:gd name="connsiteY7" fmla="*/ 306573 h 470848"/>
              <a:gd name="connsiteX8" fmla="*/ 358575 w 907215"/>
              <a:gd name="connsiteY8" fmla="*/ 173120 h 470848"/>
              <a:gd name="connsiteX9" fmla="*/ 116382 w 907215"/>
              <a:gd name="connsiteY9" fmla="*/ 158292 h 470848"/>
              <a:gd name="connsiteX10" fmla="*/ 383288 w 907215"/>
              <a:gd name="connsiteY10" fmla="*/ 178063 h 470848"/>
              <a:gd name="connsiteX11" fmla="*/ 496970 w 907215"/>
              <a:gd name="connsiteY11" fmla="*/ 113808 h 470848"/>
              <a:gd name="connsiteX12" fmla="*/ 422830 w 907215"/>
              <a:gd name="connsiteY12" fmla="*/ 138521 h 470848"/>
              <a:gd name="connsiteX13" fmla="*/ 566168 w 907215"/>
              <a:gd name="connsiteY13" fmla="*/ 54495 h 470848"/>
              <a:gd name="connsiteX14" fmla="*/ 907215 w 907215"/>
              <a:gd name="connsiteY14" fmla="*/ 125 h 47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07215" h="470848">
                <a:moveTo>
                  <a:pt x="907215" y="125"/>
                </a:moveTo>
                <a:cubicBezTo>
                  <a:pt x="907215" y="2596"/>
                  <a:pt x="678203" y="25662"/>
                  <a:pt x="566168" y="69323"/>
                </a:cubicBezTo>
                <a:cubicBezTo>
                  <a:pt x="454133" y="112984"/>
                  <a:pt x="277844" y="236552"/>
                  <a:pt x="235007" y="262089"/>
                </a:cubicBezTo>
                <a:cubicBezTo>
                  <a:pt x="192170" y="287626"/>
                  <a:pt x="347866" y="187948"/>
                  <a:pt x="309148" y="222547"/>
                </a:cubicBezTo>
                <a:cubicBezTo>
                  <a:pt x="270430" y="257146"/>
                  <a:pt x="24942" y="454030"/>
                  <a:pt x="2700" y="469682"/>
                </a:cubicBezTo>
                <a:cubicBezTo>
                  <a:pt x="-19542" y="485334"/>
                  <a:pt x="100731" y="338700"/>
                  <a:pt x="175695" y="316458"/>
                </a:cubicBezTo>
                <a:cubicBezTo>
                  <a:pt x="250659" y="294216"/>
                  <a:pt x="445896" y="337876"/>
                  <a:pt x="452486" y="336229"/>
                </a:cubicBezTo>
                <a:cubicBezTo>
                  <a:pt x="459076" y="334582"/>
                  <a:pt x="230888" y="333758"/>
                  <a:pt x="215236" y="306573"/>
                </a:cubicBezTo>
                <a:cubicBezTo>
                  <a:pt x="199584" y="279388"/>
                  <a:pt x="375051" y="197833"/>
                  <a:pt x="358575" y="173120"/>
                </a:cubicBezTo>
                <a:cubicBezTo>
                  <a:pt x="342099" y="148407"/>
                  <a:pt x="112263" y="157468"/>
                  <a:pt x="116382" y="158292"/>
                </a:cubicBezTo>
                <a:cubicBezTo>
                  <a:pt x="120501" y="159116"/>
                  <a:pt x="319857" y="185477"/>
                  <a:pt x="383288" y="178063"/>
                </a:cubicBezTo>
                <a:cubicBezTo>
                  <a:pt x="446719" y="170649"/>
                  <a:pt x="490380" y="120398"/>
                  <a:pt x="496970" y="113808"/>
                </a:cubicBezTo>
                <a:cubicBezTo>
                  <a:pt x="503560" y="107218"/>
                  <a:pt x="411297" y="148406"/>
                  <a:pt x="422830" y="138521"/>
                </a:cubicBezTo>
                <a:cubicBezTo>
                  <a:pt x="434363" y="128636"/>
                  <a:pt x="487085" y="76737"/>
                  <a:pt x="566168" y="54495"/>
                </a:cubicBezTo>
                <a:cubicBezTo>
                  <a:pt x="645251" y="32253"/>
                  <a:pt x="907215" y="-2346"/>
                  <a:pt x="907215" y="1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8" name="フリーフォーム 427">
            <a:extLst>
              <a:ext uri="{FF2B5EF4-FFF2-40B4-BE49-F238E27FC236}">
                <a16:creationId xmlns:a16="http://schemas.microsoft.com/office/drawing/2014/main" id="{1295C986-012F-7875-8A2F-C012ADF55BB0}"/>
              </a:ext>
            </a:extLst>
          </p:cNvPr>
          <p:cNvSpPr/>
          <p:nvPr/>
        </p:nvSpPr>
        <p:spPr>
          <a:xfrm>
            <a:off x="3496865" y="7791033"/>
            <a:ext cx="1087918" cy="1140742"/>
          </a:xfrm>
          <a:custGeom>
            <a:avLst/>
            <a:gdLst>
              <a:gd name="connsiteX0" fmla="*/ 1065250 w 1087918"/>
              <a:gd name="connsiteY0" fmla="*/ 28323 h 1140742"/>
              <a:gd name="connsiteX1" fmla="*/ 32225 w 1087918"/>
              <a:gd name="connsiteY1" fmla="*/ 1140431 h 1140742"/>
              <a:gd name="connsiteX2" fmla="*/ 951567 w 1087918"/>
              <a:gd name="connsiteY2" fmla="*/ 151890 h 1140742"/>
              <a:gd name="connsiteX3" fmla="*/ 2569 w 1087918"/>
              <a:gd name="connsiteY3" fmla="*/ 1130545 h 1140742"/>
              <a:gd name="connsiteX4" fmla="*/ 684661 w 1087918"/>
              <a:gd name="connsiteY4" fmla="*/ 399025 h 1140742"/>
              <a:gd name="connsiteX5" fmla="*/ 1065250 w 1087918"/>
              <a:gd name="connsiteY5" fmla="*/ 28323 h 114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7918" h="1140742">
                <a:moveTo>
                  <a:pt x="1065250" y="28323"/>
                </a:moveTo>
                <a:cubicBezTo>
                  <a:pt x="956511" y="151891"/>
                  <a:pt x="51172" y="1119837"/>
                  <a:pt x="32225" y="1140431"/>
                </a:cubicBezTo>
                <a:cubicBezTo>
                  <a:pt x="13278" y="1161025"/>
                  <a:pt x="956510" y="153538"/>
                  <a:pt x="951567" y="151890"/>
                </a:cubicBezTo>
                <a:cubicBezTo>
                  <a:pt x="946624" y="150242"/>
                  <a:pt x="47053" y="1089356"/>
                  <a:pt x="2569" y="1130545"/>
                </a:cubicBezTo>
                <a:cubicBezTo>
                  <a:pt x="-41915" y="1171734"/>
                  <a:pt x="503429" y="583552"/>
                  <a:pt x="684661" y="399025"/>
                </a:cubicBezTo>
                <a:cubicBezTo>
                  <a:pt x="865893" y="214498"/>
                  <a:pt x="1173989" y="-95245"/>
                  <a:pt x="1065250" y="283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9" name="フリーフォーム 428">
            <a:extLst>
              <a:ext uri="{FF2B5EF4-FFF2-40B4-BE49-F238E27FC236}">
                <a16:creationId xmlns:a16="http://schemas.microsoft.com/office/drawing/2014/main" id="{811FD116-0283-9E61-DD74-856EF73F12B6}"/>
              </a:ext>
            </a:extLst>
          </p:cNvPr>
          <p:cNvSpPr/>
          <p:nvPr/>
        </p:nvSpPr>
        <p:spPr>
          <a:xfrm>
            <a:off x="3422296" y="7738501"/>
            <a:ext cx="1175330" cy="1232777"/>
          </a:xfrm>
          <a:custGeom>
            <a:avLst/>
            <a:gdLst>
              <a:gd name="connsiteX0" fmla="*/ 1169475 w 1175330"/>
              <a:gd name="connsiteY0" fmla="*/ 6714 h 1232777"/>
              <a:gd name="connsiteX1" fmla="*/ 195762 w 1175330"/>
              <a:gd name="connsiteY1" fmla="*/ 1005140 h 1232777"/>
              <a:gd name="connsiteX2" fmla="*/ 27710 w 1175330"/>
              <a:gd name="connsiteY2" fmla="*/ 1207791 h 1232777"/>
              <a:gd name="connsiteX3" fmla="*/ 576350 w 1175330"/>
              <a:gd name="connsiteY3" fmla="*/ 599838 h 1232777"/>
              <a:gd name="connsiteX4" fmla="*/ 1169475 w 1175330"/>
              <a:gd name="connsiteY4" fmla="*/ 6714 h 123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5330" h="1232777">
                <a:moveTo>
                  <a:pt x="1169475" y="6714"/>
                </a:moveTo>
                <a:cubicBezTo>
                  <a:pt x="1106044" y="74264"/>
                  <a:pt x="386056" y="804961"/>
                  <a:pt x="195762" y="1005140"/>
                </a:cubicBezTo>
                <a:cubicBezTo>
                  <a:pt x="5468" y="1205319"/>
                  <a:pt x="-35721" y="1275341"/>
                  <a:pt x="27710" y="1207791"/>
                </a:cubicBezTo>
                <a:cubicBezTo>
                  <a:pt x="91141" y="1140241"/>
                  <a:pt x="388527" y="800841"/>
                  <a:pt x="576350" y="599838"/>
                </a:cubicBezTo>
                <a:cubicBezTo>
                  <a:pt x="764173" y="398835"/>
                  <a:pt x="1232906" y="-60836"/>
                  <a:pt x="1169475" y="671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0" name="フリーフォーム 429">
            <a:extLst>
              <a:ext uri="{FF2B5EF4-FFF2-40B4-BE49-F238E27FC236}">
                <a16:creationId xmlns:a16="http://schemas.microsoft.com/office/drawing/2014/main" id="{91F3CEC8-142C-8074-487F-E2894F7B0343}"/>
              </a:ext>
            </a:extLst>
          </p:cNvPr>
          <p:cNvSpPr/>
          <p:nvPr/>
        </p:nvSpPr>
        <p:spPr>
          <a:xfrm>
            <a:off x="3158104" y="8268965"/>
            <a:ext cx="820223" cy="208547"/>
          </a:xfrm>
          <a:custGeom>
            <a:avLst/>
            <a:gdLst>
              <a:gd name="connsiteX0" fmla="*/ 283 w 820223"/>
              <a:gd name="connsiteY0" fmla="*/ 177 h 208547"/>
              <a:gd name="connsiteX1" fmla="*/ 766402 w 820223"/>
              <a:gd name="connsiteY1" fmla="*/ 197885 h 208547"/>
              <a:gd name="connsiteX2" fmla="*/ 677433 w 820223"/>
              <a:gd name="connsiteY2" fmla="*/ 163286 h 208547"/>
              <a:gd name="connsiteX3" fmla="*/ 283 w 820223"/>
              <a:gd name="connsiteY3" fmla="*/ 177 h 20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223" h="208547">
                <a:moveTo>
                  <a:pt x="283" y="177"/>
                </a:moveTo>
                <a:cubicBezTo>
                  <a:pt x="15111" y="5943"/>
                  <a:pt x="653544" y="170700"/>
                  <a:pt x="766402" y="197885"/>
                </a:cubicBezTo>
                <a:cubicBezTo>
                  <a:pt x="879260" y="225070"/>
                  <a:pt x="797705" y="195414"/>
                  <a:pt x="677433" y="163286"/>
                </a:cubicBezTo>
                <a:cubicBezTo>
                  <a:pt x="557161" y="131158"/>
                  <a:pt x="-14545" y="-5589"/>
                  <a:pt x="283" y="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1" name="フリーフォーム 430">
            <a:extLst>
              <a:ext uri="{FF2B5EF4-FFF2-40B4-BE49-F238E27FC236}">
                <a16:creationId xmlns:a16="http://schemas.microsoft.com/office/drawing/2014/main" id="{B9AC18E8-618F-8751-17B9-E120FF26DAB2}"/>
              </a:ext>
            </a:extLst>
          </p:cNvPr>
          <p:cNvSpPr/>
          <p:nvPr/>
        </p:nvSpPr>
        <p:spPr>
          <a:xfrm>
            <a:off x="3529968" y="8743303"/>
            <a:ext cx="241571" cy="506072"/>
          </a:xfrm>
          <a:custGeom>
            <a:avLst/>
            <a:gdLst>
              <a:gd name="connsiteX0" fmla="*/ 241314 w 241571"/>
              <a:gd name="connsiteY0" fmla="*/ 338 h 506072"/>
              <a:gd name="connsiteX1" fmla="*/ 68320 w 241571"/>
              <a:gd name="connsiteY1" fmla="*/ 222760 h 506072"/>
              <a:gd name="connsiteX2" fmla="*/ 88090 w 241571"/>
              <a:gd name="connsiteY2" fmla="*/ 336442 h 506072"/>
              <a:gd name="connsiteX3" fmla="*/ 83148 w 241571"/>
              <a:gd name="connsiteY3" fmla="*/ 351270 h 506072"/>
              <a:gd name="connsiteX4" fmla="*/ 196830 w 241571"/>
              <a:gd name="connsiteY4" fmla="*/ 504494 h 506072"/>
              <a:gd name="connsiteX5" fmla="*/ 23835 w 241571"/>
              <a:gd name="connsiteY5" fmla="*/ 242531 h 506072"/>
              <a:gd name="connsiteX6" fmla="*/ 23835 w 241571"/>
              <a:gd name="connsiteY6" fmla="*/ 277129 h 506072"/>
              <a:gd name="connsiteX7" fmla="*/ 241314 w 241571"/>
              <a:gd name="connsiteY7" fmla="*/ 338 h 506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571" h="506072">
                <a:moveTo>
                  <a:pt x="241314" y="338"/>
                </a:moveTo>
                <a:cubicBezTo>
                  <a:pt x="248728" y="-8723"/>
                  <a:pt x="93857" y="166743"/>
                  <a:pt x="68320" y="222760"/>
                </a:cubicBezTo>
                <a:cubicBezTo>
                  <a:pt x="42783" y="278777"/>
                  <a:pt x="85619" y="315024"/>
                  <a:pt x="88090" y="336442"/>
                </a:cubicBezTo>
                <a:cubicBezTo>
                  <a:pt x="90561" y="357860"/>
                  <a:pt x="65025" y="323261"/>
                  <a:pt x="83148" y="351270"/>
                </a:cubicBezTo>
                <a:cubicBezTo>
                  <a:pt x="101271" y="379279"/>
                  <a:pt x="206716" y="522617"/>
                  <a:pt x="196830" y="504494"/>
                </a:cubicBezTo>
                <a:cubicBezTo>
                  <a:pt x="186944" y="486371"/>
                  <a:pt x="52667" y="280425"/>
                  <a:pt x="23835" y="242531"/>
                </a:cubicBezTo>
                <a:cubicBezTo>
                  <a:pt x="-4997" y="204637"/>
                  <a:pt x="-10764" y="314199"/>
                  <a:pt x="23835" y="277129"/>
                </a:cubicBezTo>
                <a:cubicBezTo>
                  <a:pt x="58434" y="240059"/>
                  <a:pt x="233900" y="9399"/>
                  <a:pt x="241314" y="3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2" name="フリーフォーム 431">
            <a:extLst>
              <a:ext uri="{FF2B5EF4-FFF2-40B4-BE49-F238E27FC236}">
                <a16:creationId xmlns:a16="http://schemas.microsoft.com/office/drawing/2014/main" id="{CF6EC70B-36BB-7766-E647-D7D1E39D092C}"/>
              </a:ext>
            </a:extLst>
          </p:cNvPr>
          <p:cNvSpPr/>
          <p:nvPr/>
        </p:nvSpPr>
        <p:spPr>
          <a:xfrm>
            <a:off x="3699668" y="9133003"/>
            <a:ext cx="655779" cy="1100434"/>
          </a:xfrm>
          <a:custGeom>
            <a:avLst/>
            <a:gdLst>
              <a:gd name="connsiteX0" fmla="*/ 17244 w 655779"/>
              <a:gd name="connsiteY0" fmla="*/ 25825 h 1100434"/>
              <a:gd name="connsiteX1" fmla="*/ 81500 w 655779"/>
              <a:gd name="connsiteY1" fmla="*/ 149393 h 1100434"/>
              <a:gd name="connsiteX2" fmla="*/ 654853 w 655779"/>
              <a:gd name="connsiteY2" fmla="*/ 1098392 h 1100434"/>
              <a:gd name="connsiteX3" fmla="*/ 210010 w 655779"/>
              <a:gd name="connsiteY3" fmla="*/ 391585 h 1100434"/>
              <a:gd name="connsiteX4" fmla="*/ 17244 w 655779"/>
              <a:gd name="connsiteY4" fmla="*/ 25825 h 1100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779" h="1100434">
                <a:moveTo>
                  <a:pt x="17244" y="25825"/>
                </a:moveTo>
                <a:cubicBezTo>
                  <a:pt x="-4174" y="-14540"/>
                  <a:pt x="-24768" y="-29368"/>
                  <a:pt x="81500" y="149393"/>
                </a:cubicBezTo>
                <a:cubicBezTo>
                  <a:pt x="187768" y="328154"/>
                  <a:pt x="633435" y="1058027"/>
                  <a:pt x="654853" y="1098392"/>
                </a:cubicBezTo>
                <a:cubicBezTo>
                  <a:pt x="676271" y="1138757"/>
                  <a:pt x="320397" y="569522"/>
                  <a:pt x="210010" y="391585"/>
                </a:cubicBezTo>
                <a:cubicBezTo>
                  <a:pt x="99623" y="213648"/>
                  <a:pt x="38662" y="66190"/>
                  <a:pt x="17244" y="258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3" name="フリーフォーム 432">
            <a:extLst>
              <a:ext uri="{FF2B5EF4-FFF2-40B4-BE49-F238E27FC236}">
                <a16:creationId xmlns:a16="http://schemas.microsoft.com/office/drawing/2014/main" id="{073631FC-184F-C77C-197D-6BF1E2BFB51E}"/>
              </a:ext>
            </a:extLst>
          </p:cNvPr>
          <p:cNvSpPr/>
          <p:nvPr/>
        </p:nvSpPr>
        <p:spPr>
          <a:xfrm>
            <a:off x="3407208" y="8692160"/>
            <a:ext cx="340760" cy="405734"/>
          </a:xfrm>
          <a:custGeom>
            <a:avLst/>
            <a:gdLst>
              <a:gd name="connsiteX0" fmla="*/ 339361 w 340760"/>
              <a:gd name="connsiteY0" fmla="*/ 2054 h 405734"/>
              <a:gd name="connsiteX1" fmla="*/ 8200 w 340760"/>
              <a:gd name="connsiteY1" fmla="*/ 397470 h 405734"/>
              <a:gd name="connsiteX2" fmla="*/ 121882 w 340760"/>
              <a:gd name="connsiteY2" fmla="*/ 249189 h 405734"/>
              <a:gd name="connsiteX3" fmla="*/ 339361 w 340760"/>
              <a:gd name="connsiteY3" fmla="*/ 2054 h 40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760" h="405734">
                <a:moveTo>
                  <a:pt x="339361" y="2054"/>
                </a:moveTo>
                <a:cubicBezTo>
                  <a:pt x="320414" y="26768"/>
                  <a:pt x="44446" y="356281"/>
                  <a:pt x="8200" y="397470"/>
                </a:cubicBezTo>
                <a:cubicBezTo>
                  <a:pt x="-28046" y="438659"/>
                  <a:pt x="64217" y="315915"/>
                  <a:pt x="121882" y="249189"/>
                </a:cubicBezTo>
                <a:cubicBezTo>
                  <a:pt x="179547" y="182463"/>
                  <a:pt x="358308" y="-22660"/>
                  <a:pt x="339361" y="20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4" name="フリーフォーム 433">
            <a:extLst>
              <a:ext uri="{FF2B5EF4-FFF2-40B4-BE49-F238E27FC236}">
                <a16:creationId xmlns:a16="http://schemas.microsoft.com/office/drawing/2014/main" id="{E84BBB7F-212C-F068-6758-65DDD58E5EAB}"/>
              </a:ext>
            </a:extLst>
          </p:cNvPr>
          <p:cNvSpPr/>
          <p:nvPr/>
        </p:nvSpPr>
        <p:spPr>
          <a:xfrm>
            <a:off x="3438872" y="8998772"/>
            <a:ext cx="892439" cy="1298851"/>
          </a:xfrm>
          <a:custGeom>
            <a:avLst/>
            <a:gdLst>
              <a:gd name="connsiteX0" fmla="*/ 1249 w 892439"/>
              <a:gd name="connsiteY0" fmla="*/ 1890 h 1298851"/>
              <a:gd name="connsiteX1" fmla="*/ 297811 w 892439"/>
              <a:gd name="connsiteY1" fmla="*/ 372592 h 1298851"/>
              <a:gd name="connsiteX2" fmla="*/ 890936 w 892439"/>
              <a:gd name="connsiteY2" fmla="*/ 1296878 h 1298851"/>
              <a:gd name="connsiteX3" fmla="*/ 465863 w 892439"/>
              <a:gd name="connsiteY3" fmla="*/ 614785 h 1298851"/>
              <a:gd name="connsiteX4" fmla="*/ 401608 w 892439"/>
              <a:gd name="connsiteY4" fmla="*/ 506045 h 1298851"/>
              <a:gd name="connsiteX5" fmla="*/ 1249 w 892439"/>
              <a:gd name="connsiteY5" fmla="*/ 1890 h 1298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2439" h="1298851">
                <a:moveTo>
                  <a:pt x="1249" y="1890"/>
                </a:moveTo>
                <a:cubicBezTo>
                  <a:pt x="-16051" y="-20352"/>
                  <a:pt x="149530" y="156761"/>
                  <a:pt x="297811" y="372592"/>
                </a:cubicBezTo>
                <a:cubicBezTo>
                  <a:pt x="446092" y="588423"/>
                  <a:pt x="862927" y="1256513"/>
                  <a:pt x="890936" y="1296878"/>
                </a:cubicBezTo>
                <a:cubicBezTo>
                  <a:pt x="918945" y="1337243"/>
                  <a:pt x="547418" y="746591"/>
                  <a:pt x="465863" y="614785"/>
                </a:cubicBezTo>
                <a:cubicBezTo>
                  <a:pt x="384308" y="482980"/>
                  <a:pt x="486458" y="609842"/>
                  <a:pt x="401608" y="506045"/>
                </a:cubicBezTo>
                <a:cubicBezTo>
                  <a:pt x="316758" y="402248"/>
                  <a:pt x="18549" y="24132"/>
                  <a:pt x="1249" y="18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5" name="フリーフォーム 434">
            <a:extLst>
              <a:ext uri="{FF2B5EF4-FFF2-40B4-BE49-F238E27FC236}">
                <a16:creationId xmlns:a16="http://schemas.microsoft.com/office/drawing/2014/main" id="{71A61009-B1D9-9F5F-AA44-D8E6CCEAFC53}"/>
              </a:ext>
            </a:extLst>
          </p:cNvPr>
          <p:cNvSpPr/>
          <p:nvPr/>
        </p:nvSpPr>
        <p:spPr>
          <a:xfrm>
            <a:off x="1619498" y="7488738"/>
            <a:ext cx="1304932" cy="465574"/>
          </a:xfrm>
          <a:custGeom>
            <a:avLst/>
            <a:gdLst>
              <a:gd name="connsiteX0" fmla="*/ 2927 w 1304932"/>
              <a:gd name="connsiteY0" fmla="*/ 464637 h 465574"/>
              <a:gd name="connsiteX1" fmla="*/ 1006227 w 1304932"/>
              <a:gd name="connsiteY1" fmla="*/ 13787 h 465574"/>
              <a:gd name="connsiteX2" fmla="*/ 771277 w 1304932"/>
              <a:gd name="connsiteY2" fmla="*/ 115387 h 465574"/>
              <a:gd name="connsiteX3" fmla="*/ 860177 w 1304932"/>
              <a:gd name="connsiteY3" fmla="*/ 109037 h 465574"/>
              <a:gd name="connsiteX4" fmla="*/ 1295152 w 1304932"/>
              <a:gd name="connsiteY4" fmla="*/ 99512 h 465574"/>
              <a:gd name="connsiteX5" fmla="*/ 1152277 w 1304932"/>
              <a:gd name="connsiteY5" fmla="*/ 105862 h 465574"/>
              <a:gd name="connsiteX6" fmla="*/ 1025277 w 1304932"/>
              <a:gd name="connsiteY6" fmla="*/ 109037 h 465574"/>
              <a:gd name="connsiteX7" fmla="*/ 828427 w 1304932"/>
              <a:gd name="connsiteY7" fmla="*/ 166187 h 465574"/>
              <a:gd name="connsiteX8" fmla="*/ 1066552 w 1304932"/>
              <a:gd name="connsiteY8" fmla="*/ 83637 h 465574"/>
              <a:gd name="connsiteX9" fmla="*/ 790327 w 1304932"/>
              <a:gd name="connsiteY9" fmla="*/ 124912 h 465574"/>
              <a:gd name="connsiteX10" fmla="*/ 539502 w 1304932"/>
              <a:gd name="connsiteY10" fmla="*/ 137612 h 465574"/>
              <a:gd name="connsiteX11" fmla="*/ 787152 w 1304932"/>
              <a:gd name="connsiteY11" fmla="*/ 109037 h 465574"/>
              <a:gd name="connsiteX12" fmla="*/ 564902 w 1304932"/>
              <a:gd name="connsiteY12" fmla="*/ 185237 h 465574"/>
              <a:gd name="connsiteX13" fmla="*/ 695077 w 1304932"/>
              <a:gd name="connsiteY13" fmla="*/ 134437 h 465574"/>
              <a:gd name="connsiteX14" fmla="*/ 2927 w 1304932"/>
              <a:gd name="connsiteY14" fmla="*/ 464637 h 465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04932" h="465574">
                <a:moveTo>
                  <a:pt x="2927" y="464637"/>
                </a:moveTo>
                <a:cubicBezTo>
                  <a:pt x="54785" y="444529"/>
                  <a:pt x="878169" y="71995"/>
                  <a:pt x="1006227" y="13787"/>
                </a:cubicBezTo>
                <a:cubicBezTo>
                  <a:pt x="1134285" y="-44421"/>
                  <a:pt x="795619" y="99512"/>
                  <a:pt x="771277" y="115387"/>
                </a:cubicBezTo>
                <a:cubicBezTo>
                  <a:pt x="746935" y="131262"/>
                  <a:pt x="860177" y="109037"/>
                  <a:pt x="860177" y="109037"/>
                </a:cubicBezTo>
                <a:lnTo>
                  <a:pt x="1295152" y="99512"/>
                </a:lnTo>
                <a:cubicBezTo>
                  <a:pt x="1343835" y="98983"/>
                  <a:pt x="1197256" y="104275"/>
                  <a:pt x="1152277" y="105862"/>
                </a:cubicBezTo>
                <a:cubicBezTo>
                  <a:pt x="1107298" y="107449"/>
                  <a:pt x="1079252" y="98983"/>
                  <a:pt x="1025277" y="109037"/>
                </a:cubicBezTo>
                <a:cubicBezTo>
                  <a:pt x="971302" y="119091"/>
                  <a:pt x="821548" y="170420"/>
                  <a:pt x="828427" y="166187"/>
                </a:cubicBezTo>
                <a:cubicBezTo>
                  <a:pt x="835306" y="161954"/>
                  <a:pt x="1072902" y="90516"/>
                  <a:pt x="1066552" y="83637"/>
                </a:cubicBezTo>
                <a:cubicBezTo>
                  <a:pt x="1060202" y="76758"/>
                  <a:pt x="878169" y="115916"/>
                  <a:pt x="790327" y="124912"/>
                </a:cubicBezTo>
                <a:cubicBezTo>
                  <a:pt x="702485" y="133908"/>
                  <a:pt x="540031" y="140258"/>
                  <a:pt x="539502" y="137612"/>
                </a:cubicBezTo>
                <a:cubicBezTo>
                  <a:pt x="538973" y="134966"/>
                  <a:pt x="782919" y="101100"/>
                  <a:pt x="787152" y="109037"/>
                </a:cubicBezTo>
                <a:cubicBezTo>
                  <a:pt x="791385" y="116974"/>
                  <a:pt x="580248" y="181004"/>
                  <a:pt x="564902" y="185237"/>
                </a:cubicBezTo>
                <a:cubicBezTo>
                  <a:pt x="549556" y="189470"/>
                  <a:pt x="786094" y="93691"/>
                  <a:pt x="695077" y="134437"/>
                </a:cubicBezTo>
                <a:cubicBezTo>
                  <a:pt x="604060" y="175183"/>
                  <a:pt x="-48931" y="484745"/>
                  <a:pt x="2927" y="46463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6" name="フリーフォーム 435">
            <a:extLst>
              <a:ext uri="{FF2B5EF4-FFF2-40B4-BE49-F238E27FC236}">
                <a16:creationId xmlns:a16="http://schemas.microsoft.com/office/drawing/2014/main" id="{762B2EEF-32A6-A93E-39E4-F0149F34B8C2}"/>
              </a:ext>
            </a:extLst>
          </p:cNvPr>
          <p:cNvSpPr/>
          <p:nvPr/>
        </p:nvSpPr>
        <p:spPr>
          <a:xfrm>
            <a:off x="650060" y="8042275"/>
            <a:ext cx="785040" cy="248111"/>
          </a:xfrm>
          <a:custGeom>
            <a:avLst/>
            <a:gdLst>
              <a:gd name="connsiteX0" fmla="*/ 785040 w 785040"/>
              <a:gd name="connsiteY0" fmla="*/ 0 h 248111"/>
              <a:gd name="connsiteX1" fmla="*/ 346890 w 785040"/>
              <a:gd name="connsiteY1" fmla="*/ 127000 h 248111"/>
              <a:gd name="connsiteX2" fmla="*/ 815 w 785040"/>
              <a:gd name="connsiteY2" fmla="*/ 247650 h 248111"/>
              <a:gd name="connsiteX3" fmla="*/ 257990 w 785040"/>
              <a:gd name="connsiteY3" fmla="*/ 165100 h 248111"/>
              <a:gd name="connsiteX4" fmla="*/ 486590 w 785040"/>
              <a:gd name="connsiteY4" fmla="*/ 79375 h 248111"/>
              <a:gd name="connsiteX5" fmla="*/ 375465 w 785040"/>
              <a:gd name="connsiteY5" fmla="*/ 101600 h 248111"/>
              <a:gd name="connsiteX6" fmla="*/ 785040 w 785040"/>
              <a:gd name="connsiteY6" fmla="*/ 0 h 248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5040" h="248111">
                <a:moveTo>
                  <a:pt x="785040" y="0"/>
                </a:moveTo>
                <a:cubicBezTo>
                  <a:pt x="780278" y="4233"/>
                  <a:pt x="477594" y="85725"/>
                  <a:pt x="346890" y="127000"/>
                </a:cubicBezTo>
                <a:cubicBezTo>
                  <a:pt x="216186" y="168275"/>
                  <a:pt x="15632" y="241300"/>
                  <a:pt x="815" y="247650"/>
                </a:cubicBezTo>
                <a:cubicBezTo>
                  <a:pt x="-14002" y="254000"/>
                  <a:pt x="177028" y="193146"/>
                  <a:pt x="257990" y="165100"/>
                </a:cubicBezTo>
                <a:cubicBezTo>
                  <a:pt x="338952" y="137054"/>
                  <a:pt x="467011" y="89958"/>
                  <a:pt x="486590" y="79375"/>
                </a:cubicBezTo>
                <a:cubicBezTo>
                  <a:pt x="506169" y="68792"/>
                  <a:pt x="325723" y="113771"/>
                  <a:pt x="375465" y="101600"/>
                </a:cubicBezTo>
                <a:lnTo>
                  <a:pt x="7850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7" name="フリーフォーム 436">
            <a:extLst>
              <a:ext uri="{FF2B5EF4-FFF2-40B4-BE49-F238E27FC236}">
                <a16:creationId xmlns:a16="http://schemas.microsoft.com/office/drawing/2014/main" id="{0D9D193D-EA40-329F-FCEC-35E4C3C2D3AD}"/>
              </a:ext>
            </a:extLst>
          </p:cNvPr>
          <p:cNvSpPr/>
          <p:nvPr/>
        </p:nvSpPr>
        <p:spPr>
          <a:xfrm>
            <a:off x="486782" y="8099425"/>
            <a:ext cx="808618" cy="809002"/>
          </a:xfrm>
          <a:custGeom>
            <a:avLst/>
            <a:gdLst>
              <a:gd name="connsiteX0" fmla="*/ 808618 w 808618"/>
              <a:gd name="connsiteY0" fmla="*/ 0 h 809002"/>
              <a:gd name="connsiteX1" fmla="*/ 297443 w 808618"/>
              <a:gd name="connsiteY1" fmla="*/ 187325 h 809002"/>
              <a:gd name="connsiteX2" fmla="*/ 208543 w 808618"/>
              <a:gd name="connsiteY2" fmla="*/ 244475 h 809002"/>
              <a:gd name="connsiteX3" fmla="*/ 227593 w 808618"/>
              <a:gd name="connsiteY3" fmla="*/ 234950 h 809002"/>
              <a:gd name="connsiteX4" fmla="*/ 145043 w 808618"/>
              <a:gd name="connsiteY4" fmla="*/ 371475 h 809002"/>
              <a:gd name="connsiteX5" fmla="*/ 2168 w 808618"/>
              <a:gd name="connsiteY5" fmla="*/ 803275 h 809002"/>
              <a:gd name="connsiteX6" fmla="*/ 265693 w 808618"/>
              <a:gd name="connsiteY6" fmla="*/ 25400 h 809002"/>
              <a:gd name="connsiteX7" fmla="*/ 179968 w 808618"/>
              <a:gd name="connsiteY7" fmla="*/ 307975 h 809002"/>
              <a:gd name="connsiteX8" fmla="*/ 256168 w 808618"/>
              <a:gd name="connsiteY8" fmla="*/ 225425 h 809002"/>
              <a:gd name="connsiteX9" fmla="*/ 335543 w 808618"/>
              <a:gd name="connsiteY9" fmla="*/ 177800 h 809002"/>
              <a:gd name="connsiteX10" fmla="*/ 265693 w 808618"/>
              <a:gd name="connsiteY10" fmla="*/ 203200 h 809002"/>
              <a:gd name="connsiteX11" fmla="*/ 808618 w 808618"/>
              <a:gd name="connsiteY11" fmla="*/ 0 h 80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08618" h="809002">
                <a:moveTo>
                  <a:pt x="808618" y="0"/>
                </a:moveTo>
                <a:lnTo>
                  <a:pt x="297443" y="187325"/>
                </a:lnTo>
                <a:cubicBezTo>
                  <a:pt x="197430" y="228071"/>
                  <a:pt x="208543" y="244475"/>
                  <a:pt x="208543" y="244475"/>
                </a:cubicBezTo>
                <a:cubicBezTo>
                  <a:pt x="196901" y="252413"/>
                  <a:pt x="238176" y="213783"/>
                  <a:pt x="227593" y="234950"/>
                </a:cubicBezTo>
                <a:cubicBezTo>
                  <a:pt x="217010" y="256117"/>
                  <a:pt x="182614" y="276754"/>
                  <a:pt x="145043" y="371475"/>
                </a:cubicBezTo>
                <a:cubicBezTo>
                  <a:pt x="107472" y="466196"/>
                  <a:pt x="-17940" y="860954"/>
                  <a:pt x="2168" y="803275"/>
                </a:cubicBezTo>
                <a:cubicBezTo>
                  <a:pt x="22276" y="745596"/>
                  <a:pt x="236060" y="107950"/>
                  <a:pt x="265693" y="25400"/>
                </a:cubicBezTo>
                <a:cubicBezTo>
                  <a:pt x="295326" y="-57150"/>
                  <a:pt x="181555" y="274638"/>
                  <a:pt x="179968" y="307975"/>
                </a:cubicBezTo>
                <a:cubicBezTo>
                  <a:pt x="178381" y="341312"/>
                  <a:pt x="230239" y="247121"/>
                  <a:pt x="256168" y="225425"/>
                </a:cubicBezTo>
                <a:cubicBezTo>
                  <a:pt x="282097" y="203729"/>
                  <a:pt x="333956" y="181504"/>
                  <a:pt x="335543" y="177800"/>
                </a:cubicBezTo>
                <a:cubicBezTo>
                  <a:pt x="337130" y="174096"/>
                  <a:pt x="265693" y="203200"/>
                  <a:pt x="265693" y="203200"/>
                </a:cubicBezTo>
                <a:lnTo>
                  <a:pt x="80861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8" name="フリーフォーム 437">
            <a:extLst>
              <a:ext uri="{FF2B5EF4-FFF2-40B4-BE49-F238E27FC236}">
                <a16:creationId xmlns:a16="http://schemas.microsoft.com/office/drawing/2014/main" id="{3EF4E76F-1F3C-2945-14BE-54AA09E0C612}"/>
              </a:ext>
            </a:extLst>
          </p:cNvPr>
          <p:cNvSpPr/>
          <p:nvPr/>
        </p:nvSpPr>
        <p:spPr>
          <a:xfrm>
            <a:off x="405439" y="8307419"/>
            <a:ext cx="284594" cy="926844"/>
          </a:xfrm>
          <a:custGeom>
            <a:avLst/>
            <a:gdLst>
              <a:gd name="connsiteX0" fmla="*/ 274011 w 284594"/>
              <a:gd name="connsiteY0" fmla="*/ 39656 h 926844"/>
              <a:gd name="connsiteX1" fmla="*/ 242261 w 284594"/>
              <a:gd name="connsiteY1" fmla="*/ 90456 h 926844"/>
              <a:gd name="connsiteX2" fmla="*/ 20011 w 284594"/>
              <a:gd name="connsiteY2" fmla="*/ 706406 h 926844"/>
              <a:gd name="connsiteX3" fmla="*/ 16836 w 284594"/>
              <a:gd name="connsiteY3" fmla="*/ 925481 h 926844"/>
              <a:gd name="connsiteX4" fmla="*/ 7311 w 284594"/>
              <a:gd name="connsiteY4" fmla="*/ 776256 h 926844"/>
              <a:gd name="connsiteX5" fmla="*/ 137486 w 284594"/>
              <a:gd name="connsiteY5" fmla="*/ 344456 h 926844"/>
              <a:gd name="connsiteX6" fmla="*/ 115261 w 284594"/>
              <a:gd name="connsiteY6" fmla="*/ 442881 h 926844"/>
              <a:gd name="connsiteX7" fmla="*/ 274011 w 284594"/>
              <a:gd name="connsiteY7" fmla="*/ 39656 h 926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4594" h="926844">
                <a:moveTo>
                  <a:pt x="274011" y="39656"/>
                </a:moveTo>
                <a:cubicBezTo>
                  <a:pt x="295178" y="-19081"/>
                  <a:pt x="284594" y="-20669"/>
                  <a:pt x="242261" y="90456"/>
                </a:cubicBezTo>
                <a:cubicBezTo>
                  <a:pt x="199928" y="201581"/>
                  <a:pt x="57582" y="567235"/>
                  <a:pt x="20011" y="706406"/>
                </a:cubicBezTo>
                <a:cubicBezTo>
                  <a:pt x="-17560" y="845577"/>
                  <a:pt x="18953" y="913839"/>
                  <a:pt x="16836" y="925481"/>
                </a:cubicBezTo>
                <a:cubicBezTo>
                  <a:pt x="14719" y="937123"/>
                  <a:pt x="-12797" y="873094"/>
                  <a:pt x="7311" y="776256"/>
                </a:cubicBezTo>
                <a:cubicBezTo>
                  <a:pt x="27419" y="679419"/>
                  <a:pt x="119494" y="400018"/>
                  <a:pt x="137486" y="344456"/>
                </a:cubicBezTo>
                <a:cubicBezTo>
                  <a:pt x="155478" y="288894"/>
                  <a:pt x="92507" y="488918"/>
                  <a:pt x="115261" y="442881"/>
                </a:cubicBezTo>
                <a:cubicBezTo>
                  <a:pt x="138015" y="396844"/>
                  <a:pt x="252844" y="98393"/>
                  <a:pt x="274011" y="3965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9" name="フリーフォーム 438">
            <a:extLst>
              <a:ext uri="{FF2B5EF4-FFF2-40B4-BE49-F238E27FC236}">
                <a16:creationId xmlns:a16="http://schemas.microsoft.com/office/drawing/2014/main" id="{E2296EE6-AE8F-0CF9-254E-A354E7449D00}"/>
              </a:ext>
            </a:extLst>
          </p:cNvPr>
          <p:cNvSpPr/>
          <p:nvPr/>
        </p:nvSpPr>
        <p:spPr>
          <a:xfrm>
            <a:off x="5311824" y="6648434"/>
            <a:ext cx="943481" cy="472386"/>
          </a:xfrm>
          <a:custGeom>
            <a:avLst/>
            <a:gdLst>
              <a:gd name="connsiteX0" fmla="*/ 3126 w 943481"/>
              <a:gd name="connsiteY0" fmla="*/ 469916 h 472386"/>
              <a:gd name="connsiteX1" fmla="*/ 288876 w 943481"/>
              <a:gd name="connsiteY1" fmla="*/ 92091 h 472386"/>
              <a:gd name="connsiteX2" fmla="*/ 285701 w 943481"/>
              <a:gd name="connsiteY2" fmla="*/ 136541 h 472386"/>
              <a:gd name="connsiteX3" fmla="*/ 425401 w 943481"/>
              <a:gd name="connsiteY3" fmla="*/ 66691 h 472386"/>
              <a:gd name="connsiteX4" fmla="*/ 374601 w 943481"/>
              <a:gd name="connsiteY4" fmla="*/ 101616 h 472386"/>
              <a:gd name="connsiteX5" fmla="*/ 606376 w 943481"/>
              <a:gd name="connsiteY5" fmla="*/ 15891 h 472386"/>
              <a:gd name="connsiteX6" fmla="*/ 482551 w 943481"/>
              <a:gd name="connsiteY6" fmla="*/ 53991 h 472386"/>
              <a:gd name="connsiteX7" fmla="*/ 942926 w 943481"/>
              <a:gd name="connsiteY7" fmla="*/ 16 h 472386"/>
              <a:gd name="connsiteX8" fmla="*/ 584151 w 943481"/>
              <a:gd name="connsiteY8" fmla="*/ 47641 h 472386"/>
              <a:gd name="connsiteX9" fmla="*/ 355551 w 943481"/>
              <a:gd name="connsiteY9" fmla="*/ 76216 h 472386"/>
              <a:gd name="connsiteX10" fmla="*/ 393651 w 943481"/>
              <a:gd name="connsiteY10" fmla="*/ 69866 h 472386"/>
              <a:gd name="connsiteX11" fmla="*/ 257126 w 943481"/>
              <a:gd name="connsiteY11" fmla="*/ 158766 h 472386"/>
              <a:gd name="connsiteX12" fmla="*/ 250776 w 943481"/>
              <a:gd name="connsiteY12" fmla="*/ 146066 h 472386"/>
              <a:gd name="connsiteX13" fmla="*/ 142826 w 943481"/>
              <a:gd name="connsiteY13" fmla="*/ 244491 h 472386"/>
              <a:gd name="connsiteX14" fmla="*/ 136476 w 943481"/>
              <a:gd name="connsiteY14" fmla="*/ 254016 h 472386"/>
              <a:gd name="connsiteX15" fmla="*/ 3126 w 943481"/>
              <a:gd name="connsiteY15" fmla="*/ 469916 h 47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3481" h="472386">
                <a:moveTo>
                  <a:pt x="3126" y="469916"/>
                </a:moveTo>
                <a:cubicBezTo>
                  <a:pt x="28526" y="442928"/>
                  <a:pt x="241780" y="147653"/>
                  <a:pt x="288876" y="92091"/>
                </a:cubicBezTo>
                <a:cubicBezTo>
                  <a:pt x="335972" y="36528"/>
                  <a:pt x="262947" y="140774"/>
                  <a:pt x="285701" y="136541"/>
                </a:cubicBezTo>
                <a:cubicBezTo>
                  <a:pt x="308455" y="132308"/>
                  <a:pt x="410584" y="72512"/>
                  <a:pt x="425401" y="66691"/>
                </a:cubicBezTo>
                <a:cubicBezTo>
                  <a:pt x="440218" y="60870"/>
                  <a:pt x="344439" y="110083"/>
                  <a:pt x="374601" y="101616"/>
                </a:cubicBezTo>
                <a:cubicBezTo>
                  <a:pt x="404764" y="93149"/>
                  <a:pt x="588384" y="23828"/>
                  <a:pt x="606376" y="15891"/>
                </a:cubicBezTo>
                <a:cubicBezTo>
                  <a:pt x="624368" y="7953"/>
                  <a:pt x="426459" y="56637"/>
                  <a:pt x="482551" y="53991"/>
                </a:cubicBezTo>
                <a:cubicBezTo>
                  <a:pt x="538643" y="51345"/>
                  <a:pt x="925993" y="1074"/>
                  <a:pt x="942926" y="16"/>
                </a:cubicBezTo>
                <a:cubicBezTo>
                  <a:pt x="959859" y="-1042"/>
                  <a:pt x="584151" y="47641"/>
                  <a:pt x="584151" y="47641"/>
                </a:cubicBezTo>
                <a:lnTo>
                  <a:pt x="355551" y="76216"/>
                </a:lnTo>
                <a:cubicBezTo>
                  <a:pt x="323801" y="79920"/>
                  <a:pt x="410055" y="56108"/>
                  <a:pt x="393651" y="69866"/>
                </a:cubicBezTo>
                <a:cubicBezTo>
                  <a:pt x="377247" y="83624"/>
                  <a:pt x="280939" y="146066"/>
                  <a:pt x="257126" y="158766"/>
                </a:cubicBezTo>
                <a:cubicBezTo>
                  <a:pt x="233314" y="171466"/>
                  <a:pt x="269826" y="131778"/>
                  <a:pt x="250776" y="146066"/>
                </a:cubicBezTo>
                <a:cubicBezTo>
                  <a:pt x="231726" y="160353"/>
                  <a:pt x="161876" y="226499"/>
                  <a:pt x="142826" y="244491"/>
                </a:cubicBezTo>
                <a:cubicBezTo>
                  <a:pt x="123776" y="262483"/>
                  <a:pt x="158172" y="213270"/>
                  <a:pt x="136476" y="254016"/>
                </a:cubicBezTo>
                <a:cubicBezTo>
                  <a:pt x="114780" y="294762"/>
                  <a:pt x="-22274" y="496904"/>
                  <a:pt x="3126" y="4699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0" name="フリーフォーム 439">
            <a:extLst>
              <a:ext uri="{FF2B5EF4-FFF2-40B4-BE49-F238E27FC236}">
                <a16:creationId xmlns:a16="http://schemas.microsoft.com/office/drawing/2014/main" id="{63BE9853-7B04-1BE7-5451-B4F0EE59BD03}"/>
              </a:ext>
            </a:extLst>
          </p:cNvPr>
          <p:cNvSpPr/>
          <p:nvPr/>
        </p:nvSpPr>
        <p:spPr>
          <a:xfrm>
            <a:off x="5253849" y="6711746"/>
            <a:ext cx="260922" cy="534975"/>
          </a:xfrm>
          <a:custGeom>
            <a:avLst/>
            <a:gdLst>
              <a:gd name="connsiteX0" fmla="*/ 776 w 260922"/>
              <a:gd name="connsiteY0" fmla="*/ 533604 h 534975"/>
              <a:gd name="connsiteX1" fmla="*/ 254776 w 260922"/>
              <a:gd name="connsiteY1" fmla="*/ 12904 h 534975"/>
              <a:gd name="connsiteX2" fmla="*/ 181751 w 260922"/>
              <a:gd name="connsiteY2" fmla="*/ 158954 h 534975"/>
              <a:gd name="connsiteX3" fmla="*/ 175401 w 260922"/>
              <a:gd name="connsiteY3" fmla="*/ 165304 h 534975"/>
              <a:gd name="connsiteX4" fmla="*/ 776 w 260922"/>
              <a:gd name="connsiteY4" fmla="*/ 533604 h 53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22" h="534975">
                <a:moveTo>
                  <a:pt x="776" y="533604"/>
                </a:moveTo>
                <a:cubicBezTo>
                  <a:pt x="14005" y="508204"/>
                  <a:pt x="224614" y="75346"/>
                  <a:pt x="254776" y="12904"/>
                </a:cubicBezTo>
                <a:cubicBezTo>
                  <a:pt x="284938" y="-49538"/>
                  <a:pt x="194980" y="133554"/>
                  <a:pt x="181751" y="158954"/>
                </a:cubicBezTo>
                <a:cubicBezTo>
                  <a:pt x="168522" y="184354"/>
                  <a:pt x="203447" y="106566"/>
                  <a:pt x="175401" y="165304"/>
                </a:cubicBezTo>
                <a:cubicBezTo>
                  <a:pt x="147355" y="224041"/>
                  <a:pt x="-12453" y="559004"/>
                  <a:pt x="776" y="53360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1" name="フリーフォーム 440">
            <a:extLst>
              <a:ext uri="{FF2B5EF4-FFF2-40B4-BE49-F238E27FC236}">
                <a16:creationId xmlns:a16="http://schemas.microsoft.com/office/drawing/2014/main" id="{BD7F6E58-4BA9-56F4-8045-755FA0061300}"/>
              </a:ext>
            </a:extLst>
          </p:cNvPr>
          <p:cNvSpPr/>
          <p:nvPr/>
        </p:nvSpPr>
        <p:spPr>
          <a:xfrm>
            <a:off x="5430014" y="6505227"/>
            <a:ext cx="787672" cy="362002"/>
          </a:xfrm>
          <a:custGeom>
            <a:avLst/>
            <a:gdLst>
              <a:gd name="connsiteX0" fmla="*/ 8761 w 787672"/>
              <a:gd name="connsiteY0" fmla="*/ 359123 h 362002"/>
              <a:gd name="connsiteX1" fmla="*/ 653286 w 787672"/>
              <a:gd name="connsiteY1" fmla="*/ 6698 h 362002"/>
              <a:gd name="connsiteX2" fmla="*/ 440561 w 787672"/>
              <a:gd name="connsiteY2" fmla="*/ 127348 h 362002"/>
              <a:gd name="connsiteX3" fmla="*/ 786636 w 787672"/>
              <a:gd name="connsiteY3" fmla="*/ 120998 h 362002"/>
              <a:gd name="connsiteX4" fmla="*/ 542161 w 787672"/>
              <a:gd name="connsiteY4" fmla="*/ 136873 h 362002"/>
              <a:gd name="connsiteX5" fmla="*/ 389761 w 787672"/>
              <a:gd name="connsiteY5" fmla="*/ 130523 h 362002"/>
              <a:gd name="connsiteX6" fmla="*/ 392936 w 787672"/>
              <a:gd name="connsiteY6" fmla="*/ 120998 h 362002"/>
              <a:gd name="connsiteX7" fmla="*/ 453261 w 787672"/>
              <a:gd name="connsiteY7" fmla="*/ 95598 h 362002"/>
              <a:gd name="connsiteX8" fmla="*/ 313561 w 787672"/>
              <a:gd name="connsiteY8" fmla="*/ 190848 h 362002"/>
              <a:gd name="connsiteX9" fmla="*/ 358011 w 787672"/>
              <a:gd name="connsiteY9" fmla="*/ 136873 h 362002"/>
              <a:gd name="connsiteX10" fmla="*/ 231011 w 787672"/>
              <a:gd name="connsiteY10" fmla="*/ 228948 h 362002"/>
              <a:gd name="connsiteX11" fmla="*/ 259586 w 787672"/>
              <a:gd name="connsiteY11" fmla="*/ 171798 h 362002"/>
              <a:gd name="connsiteX12" fmla="*/ 180211 w 787672"/>
              <a:gd name="connsiteY12" fmla="*/ 260698 h 362002"/>
              <a:gd name="connsiteX13" fmla="*/ 272286 w 787672"/>
              <a:gd name="connsiteY13" fmla="*/ 178148 h 362002"/>
              <a:gd name="connsiteX14" fmla="*/ 8761 w 787672"/>
              <a:gd name="connsiteY14" fmla="*/ 359123 h 36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87672" h="362002">
                <a:moveTo>
                  <a:pt x="8761" y="359123"/>
                </a:moveTo>
                <a:cubicBezTo>
                  <a:pt x="72261" y="330548"/>
                  <a:pt x="581319" y="45327"/>
                  <a:pt x="653286" y="6698"/>
                </a:cubicBezTo>
                <a:cubicBezTo>
                  <a:pt x="725253" y="-31931"/>
                  <a:pt x="418336" y="108298"/>
                  <a:pt x="440561" y="127348"/>
                </a:cubicBezTo>
                <a:cubicBezTo>
                  <a:pt x="462786" y="146398"/>
                  <a:pt x="769703" y="119410"/>
                  <a:pt x="786636" y="120998"/>
                </a:cubicBezTo>
                <a:cubicBezTo>
                  <a:pt x="803569" y="122585"/>
                  <a:pt x="608307" y="135286"/>
                  <a:pt x="542161" y="136873"/>
                </a:cubicBezTo>
                <a:cubicBezTo>
                  <a:pt x="476015" y="138460"/>
                  <a:pt x="389761" y="130523"/>
                  <a:pt x="389761" y="130523"/>
                </a:cubicBezTo>
                <a:cubicBezTo>
                  <a:pt x="364890" y="127877"/>
                  <a:pt x="382353" y="126819"/>
                  <a:pt x="392936" y="120998"/>
                </a:cubicBezTo>
                <a:cubicBezTo>
                  <a:pt x="403519" y="115177"/>
                  <a:pt x="466490" y="83956"/>
                  <a:pt x="453261" y="95598"/>
                </a:cubicBezTo>
                <a:cubicBezTo>
                  <a:pt x="440032" y="107240"/>
                  <a:pt x="329436" y="183969"/>
                  <a:pt x="313561" y="190848"/>
                </a:cubicBezTo>
                <a:cubicBezTo>
                  <a:pt x="297686" y="197727"/>
                  <a:pt x="371769" y="130523"/>
                  <a:pt x="358011" y="136873"/>
                </a:cubicBezTo>
                <a:cubicBezTo>
                  <a:pt x="344253" y="143223"/>
                  <a:pt x="247415" y="223127"/>
                  <a:pt x="231011" y="228948"/>
                </a:cubicBezTo>
                <a:cubicBezTo>
                  <a:pt x="214607" y="234769"/>
                  <a:pt x="268053" y="166506"/>
                  <a:pt x="259586" y="171798"/>
                </a:cubicBezTo>
                <a:cubicBezTo>
                  <a:pt x="251119" y="177090"/>
                  <a:pt x="178094" y="259640"/>
                  <a:pt x="180211" y="260698"/>
                </a:cubicBezTo>
                <a:cubicBezTo>
                  <a:pt x="182328" y="261756"/>
                  <a:pt x="297686" y="161744"/>
                  <a:pt x="272286" y="178148"/>
                </a:cubicBezTo>
                <a:cubicBezTo>
                  <a:pt x="246886" y="194552"/>
                  <a:pt x="-54739" y="387698"/>
                  <a:pt x="8761" y="3591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2" name="フリーフォーム 441">
            <a:extLst>
              <a:ext uri="{FF2B5EF4-FFF2-40B4-BE49-F238E27FC236}">
                <a16:creationId xmlns:a16="http://schemas.microsoft.com/office/drawing/2014/main" id="{E04052BB-3540-B911-468B-07D7C0569570}"/>
              </a:ext>
            </a:extLst>
          </p:cNvPr>
          <p:cNvSpPr/>
          <p:nvPr/>
        </p:nvSpPr>
        <p:spPr>
          <a:xfrm>
            <a:off x="5886450" y="6610350"/>
            <a:ext cx="370181" cy="3175"/>
          </a:xfrm>
          <a:custGeom>
            <a:avLst/>
            <a:gdLst>
              <a:gd name="connsiteX0" fmla="*/ 0 w 370181"/>
              <a:gd name="connsiteY0" fmla="*/ 0 h 3175"/>
              <a:gd name="connsiteX1" fmla="*/ 346075 w 370181"/>
              <a:gd name="connsiteY1" fmla="*/ 3175 h 3175"/>
              <a:gd name="connsiteX2" fmla="*/ 301625 w 370181"/>
              <a:gd name="connsiteY2" fmla="*/ 0 h 3175"/>
              <a:gd name="connsiteX3" fmla="*/ 0 w 370181"/>
              <a:gd name="connsiteY3" fmla="*/ 0 h 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181" h="3175">
                <a:moveTo>
                  <a:pt x="0" y="0"/>
                </a:moveTo>
                <a:cubicBezTo>
                  <a:pt x="7408" y="529"/>
                  <a:pt x="295804" y="3175"/>
                  <a:pt x="346075" y="3175"/>
                </a:cubicBezTo>
                <a:cubicBezTo>
                  <a:pt x="396346" y="3175"/>
                  <a:pt x="361421" y="0"/>
                  <a:pt x="301625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3" name="フリーフォーム 442">
            <a:extLst>
              <a:ext uri="{FF2B5EF4-FFF2-40B4-BE49-F238E27FC236}">
                <a16:creationId xmlns:a16="http://schemas.microsoft.com/office/drawing/2014/main" id="{493FA619-6810-2EAE-4793-687FF93C6FDA}"/>
              </a:ext>
            </a:extLst>
          </p:cNvPr>
          <p:cNvSpPr/>
          <p:nvPr/>
        </p:nvSpPr>
        <p:spPr>
          <a:xfrm>
            <a:off x="6216194" y="6635515"/>
            <a:ext cx="508862" cy="617013"/>
          </a:xfrm>
          <a:custGeom>
            <a:avLst/>
            <a:gdLst>
              <a:gd name="connsiteX0" fmla="*/ 456 w 508862"/>
              <a:gd name="connsiteY0" fmla="*/ 235 h 617013"/>
              <a:gd name="connsiteX1" fmla="*/ 283031 w 508862"/>
              <a:gd name="connsiteY1" fmla="*/ 165335 h 617013"/>
              <a:gd name="connsiteX2" fmla="*/ 273506 w 508862"/>
              <a:gd name="connsiteY2" fmla="*/ 162160 h 617013"/>
              <a:gd name="connsiteX3" fmla="*/ 337006 w 508862"/>
              <a:gd name="connsiteY3" fmla="*/ 292335 h 617013"/>
              <a:gd name="connsiteX4" fmla="*/ 337006 w 508862"/>
              <a:gd name="connsiteY4" fmla="*/ 197085 h 617013"/>
              <a:gd name="connsiteX5" fmla="*/ 403681 w 508862"/>
              <a:gd name="connsiteY5" fmla="*/ 355835 h 617013"/>
              <a:gd name="connsiteX6" fmla="*/ 390981 w 508862"/>
              <a:gd name="connsiteY6" fmla="*/ 346310 h 617013"/>
              <a:gd name="connsiteX7" fmla="*/ 508456 w 508862"/>
              <a:gd name="connsiteY7" fmla="*/ 616185 h 617013"/>
              <a:gd name="connsiteX8" fmla="*/ 425906 w 508862"/>
              <a:gd name="connsiteY8" fmla="*/ 422510 h 617013"/>
              <a:gd name="connsiteX9" fmla="*/ 327481 w 508862"/>
              <a:gd name="connsiteY9" fmla="*/ 197085 h 617013"/>
              <a:gd name="connsiteX10" fmla="*/ 314781 w 508862"/>
              <a:gd name="connsiteY10" fmla="*/ 235185 h 617013"/>
              <a:gd name="connsiteX11" fmla="*/ 273506 w 508862"/>
              <a:gd name="connsiteY11" fmla="*/ 171685 h 617013"/>
              <a:gd name="connsiteX12" fmla="*/ 210006 w 508862"/>
              <a:gd name="connsiteY12" fmla="*/ 82785 h 617013"/>
              <a:gd name="connsiteX13" fmla="*/ 216356 w 508862"/>
              <a:gd name="connsiteY13" fmla="*/ 127235 h 617013"/>
              <a:gd name="connsiteX14" fmla="*/ 456 w 508862"/>
              <a:gd name="connsiteY14" fmla="*/ 235 h 617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8862" h="617013">
                <a:moveTo>
                  <a:pt x="456" y="235"/>
                </a:moveTo>
                <a:cubicBezTo>
                  <a:pt x="11568" y="6585"/>
                  <a:pt x="283031" y="165335"/>
                  <a:pt x="283031" y="165335"/>
                </a:cubicBezTo>
                <a:cubicBezTo>
                  <a:pt x="328539" y="192323"/>
                  <a:pt x="264510" y="140993"/>
                  <a:pt x="273506" y="162160"/>
                </a:cubicBezTo>
                <a:cubicBezTo>
                  <a:pt x="282502" y="183327"/>
                  <a:pt x="326423" y="286514"/>
                  <a:pt x="337006" y="292335"/>
                </a:cubicBezTo>
                <a:cubicBezTo>
                  <a:pt x="347589" y="298156"/>
                  <a:pt x="325894" y="186502"/>
                  <a:pt x="337006" y="197085"/>
                </a:cubicBezTo>
                <a:cubicBezTo>
                  <a:pt x="348118" y="207668"/>
                  <a:pt x="403681" y="355835"/>
                  <a:pt x="403681" y="355835"/>
                </a:cubicBezTo>
                <a:cubicBezTo>
                  <a:pt x="412677" y="380706"/>
                  <a:pt x="373519" y="302918"/>
                  <a:pt x="390981" y="346310"/>
                </a:cubicBezTo>
                <a:cubicBezTo>
                  <a:pt x="408443" y="389702"/>
                  <a:pt x="502635" y="603485"/>
                  <a:pt x="508456" y="616185"/>
                </a:cubicBezTo>
                <a:cubicBezTo>
                  <a:pt x="514277" y="628885"/>
                  <a:pt x="456069" y="492360"/>
                  <a:pt x="425906" y="422510"/>
                </a:cubicBezTo>
                <a:cubicBezTo>
                  <a:pt x="395743" y="352660"/>
                  <a:pt x="346002" y="228306"/>
                  <a:pt x="327481" y="197085"/>
                </a:cubicBezTo>
                <a:cubicBezTo>
                  <a:pt x="308960" y="165864"/>
                  <a:pt x="323777" y="239418"/>
                  <a:pt x="314781" y="235185"/>
                </a:cubicBezTo>
                <a:cubicBezTo>
                  <a:pt x="305785" y="230952"/>
                  <a:pt x="290969" y="197085"/>
                  <a:pt x="273506" y="171685"/>
                </a:cubicBezTo>
                <a:cubicBezTo>
                  <a:pt x="256043" y="146285"/>
                  <a:pt x="219531" y="90193"/>
                  <a:pt x="210006" y="82785"/>
                </a:cubicBezTo>
                <a:cubicBezTo>
                  <a:pt x="200481" y="75377"/>
                  <a:pt x="248106" y="136231"/>
                  <a:pt x="216356" y="127235"/>
                </a:cubicBezTo>
                <a:cubicBezTo>
                  <a:pt x="184606" y="118239"/>
                  <a:pt x="-10656" y="-6115"/>
                  <a:pt x="456" y="2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4" name="フリーフォーム 443">
            <a:extLst>
              <a:ext uri="{FF2B5EF4-FFF2-40B4-BE49-F238E27FC236}">
                <a16:creationId xmlns:a16="http://schemas.microsoft.com/office/drawing/2014/main" id="{7CC7DBF5-D30A-B8FD-27D0-299BF504A01E}"/>
              </a:ext>
            </a:extLst>
          </p:cNvPr>
          <p:cNvSpPr/>
          <p:nvPr/>
        </p:nvSpPr>
        <p:spPr>
          <a:xfrm>
            <a:off x="6150032" y="6549603"/>
            <a:ext cx="418794" cy="285856"/>
          </a:xfrm>
          <a:custGeom>
            <a:avLst/>
            <a:gdLst>
              <a:gd name="connsiteX0" fmla="*/ 18993 w 418794"/>
              <a:gd name="connsiteY0" fmla="*/ 16297 h 285856"/>
              <a:gd name="connsiteX1" fmla="*/ 396818 w 418794"/>
              <a:gd name="connsiteY1" fmla="*/ 270297 h 285856"/>
              <a:gd name="connsiteX2" fmla="*/ 342843 w 418794"/>
              <a:gd name="connsiteY2" fmla="*/ 235372 h 285856"/>
              <a:gd name="connsiteX3" fmla="*/ 85668 w 418794"/>
              <a:gd name="connsiteY3" fmla="*/ 48047 h 285856"/>
              <a:gd name="connsiteX4" fmla="*/ 18993 w 418794"/>
              <a:gd name="connsiteY4" fmla="*/ 16297 h 285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794" h="285856">
                <a:moveTo>
                  <a:pt x="18993" y="16297"/>
                </a:moveTo>
                <a:cubicBezTo>
                  <a:pt x="70851" y="53339"/>
                  <a:pt x="342843" y="233785"/>
                  <a:pt x="396818" y="270297"/>
                </a:cubicBezTo>
                <a:cubicBezTo>
                  <a:pt x="450793" y="306809"/>
                  <a:pt x="394701" y="272414"/>
                  <a:pt x="342843" y="235372"/>
                </a:cubicBezTo>
                <a:cubicBezTo>
                  <a:pt x="290985" y="198330"/>
                  <a:pt x="139114" y="84030"/>
                  <a:pt x="85668" y="48047"/>
                </a:cubicBezTo>
                <a:cubicBezTo>
                  <a:pt x="32222" y="12064"/>
                  <a:pt x="-32865" y="-20745"/>
                  <a:pt x="18993" y="16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5" name="フリーフォーム 444">
            <a:extLst>
              <a:ext uri="{FF2B5EF4-FFF2-40B4-BE49-F238E27FC236}">
                <a16:creationId xmlns:a16="http://schemas.microsoft.com/office/drawing/2014/main" id="{56E9C553-F88A-E962-4894-F4377EFDFD9C}"/>
              </a:ext>
            </a:extLst>
          </p:cNvPr>
          <p:cNvSpPr/>
          <p:nvPr/>
        </p:nvSpPr>
        <p:spPr>
          <a:xfrm>
            <a:off x="6520508" y="6733979"/>
            <a:ext cx="247051" cy="648297"/>
          </a:xfrm>
          <a:custGeom>
            <a:avLst/>
            <a:gdLst>
              <a:gd name="connsiteX0" fmla="*/ 942 w 247051"/>
              <a:gd name="connsiteY0" fmla="*/ 3371 h 648297"/>
              <a:gd name="connsiteX1" fmla="*/ 210492 w 247051"/>
              <a:gd name="connsiteY1" fmla="*/ 539946 h 648297"/>
              <a:gd name="connsiteX2" fmla="*/ 245417 w 247051"/>
              <a:gd name="connsiteY2" fmla="*/ 647896 h 648297"/>
              <a:gd name="connsiteX3" fmla="*/ 235892 w 247051"/>
              <a:gd name="connsiteY3" fmla="*/ 578046 h 648297"/>
              <a:gd name="connsiteX4" fmla="*/ 239067 w 247051"/>
              <a:gd name="connsiteY4" fmla="*/ 616146 h 648297"/>
              <a:gd name="connsiteX5" fmla="*/ 115242 w 247051"/>
              <a:gd name="connsiteY5" fmla="*/ 276421 h 648297"/>
              <a:gd name="connsiteX6" fmla="*/ 127942 w 247051"/>
              <a:gd name="connsiteY6" fmla="*/ 339921 h 648297"/>
              <a:gd name="connsiteX7" fmla="*/ 99367 w 247051"/>
              <a:gd name="connsiteY7" fmla="*/ 197046 h 648297"/>
              <a:gd name="connsiteX8" fmla="*/ 131117 w 247051"/>
              <a:gd name="connsiteY8" fmla="*/ 304996 h 648297"/>
              <a:gd name="connsiteX9" fmla="*/ 942 w 247051"/>
              <a:gd name="connsiteY9" fmla="*/ 3371 h 64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051" h="648297">
                <a:moveTo>
                  <a:pt x="942" y="3371"/>
                </a:moveTo>
                <a:cubicBezTo>
                  <a:pt x="14171" y="42529"/>
                  <a:pt x="169746" y="432525"/>
                  <a:pt x="210492" y="539946"/>
                </a:cubicBezTo>
                <a:cubicBezTo>
                  <a:pt x="251238" y="647367"/>
                  <a:pt x="241184" y="641546"/>
                  <a:pt x="245417" y="647896"/>
                </a:cubicBezTo>
                <a:cubicBezTo>
                  <a:pt x="249650" y="654246"/>
                  <a:pt x="236950" y="583337"/>
                  <a:pt x="235892" y="578046"/>
                </a:cubicBezTo>
                <a:cubicBezTo>
                  <a:pt x="234834" y="572755"/>
                  <a:pt x="259175" y="666417"/>
                  <a:pt x="239067" y="616146"/>
                </a:cubicBezTo>
                <a:cubicBezTo>
                  <a:pt x="218959" y="565875"/>
                  <a:pt x="133763" y="322458"/>
                  <a:pt x="115242" y="276421"/>
                </a:cubicBezTo>
                <a:cubicBezTo>
                  <a:pt x="96721" y="230384"/>
                  <a:pt x="127942" y="339921"/>
                  <a:pt x="127942" y="339921"/>
                </a:cubicBezTo>
                <a:cubicBezTo>
                  <a:pt x="125296" y="326692"/>
                  <a:pt x="98838" y="202867"/>
                  <a:pt x="99367" y="197046"/>
                </a:cubicBezTo>
                <a:cubicBezTo>
                  <a:pt x="99896" y="191225"/>
                  <a:pt x="144346" y="331454"/>
                  <a:pt x="131117" y="304996"/>
                </a:cubicBezTo>
                <a:cubicBezTo>
                  <a:pt x="117888" y="278538"/>
                  <a:pt x="-12287" y="-35787"/>
                  <a:pt x="942" y="337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6" name="フリーフォーム 445">
            <a:extLst>
              <a:ext uri="{FF2B5EF4-FFF2-40B4-BE49-F238E27FC236}">
                <a16:creationId xmlns:a16="http://schemas.microsoft.com/office/drawing/2014/main" id="{98B2D9A5-4EBE-F33A-5B10-E15BA5437680}"/>
              </a:ext>
            </a:extLst>
          </p:cNvPr>
          <p:cNvSpPr/>
          <p:nvPr/>
        </p:nvSpPr>
        <p:spPr>
          <a:xfrm>
            <a:off x="6594327" y="6819523"/>
            <a:ext cx="177952" cy="540402"/>
          </a:xfrm>
          <a:custGeom>
            <a:avLst/>
            <a:gdLst>
              <a:gd name="connsiteX0" fmla="*/ 148 w 177952"/>
              <a:gd name="connsiteY0" fmla="*/ 377 h 540402"/>
              <a:gd name="connsiteX1" fmla="*/ 120798 w 177952"/>
              <a:gd name="connsiteY1" fmla="*/ 292477 h 540402"/>
              <a:gd name="connsiteX2" fmla="*/ 177948 w 177952"/>
              <a:gd name="connsiteY2" fmla="*/ 540127 h 540402"/>
              <a:gd name="connsiteX3" fmla="*/ 123973 w 177952"/>
              <a:gd name="connsiteY3" fmla="*/ 244852 h 540402"/>
              <a:gd name="connsiteX4" fmla="*/ 127148 w 177952"/>
              <a:gd name="connsiteY4" fmla="*/ 286127 h 540402"/>
              <a:gd name="connsiteX5" fmla="*/ 79523 w 177952"/>
              <a:gd name="connsiteY5" fmla="*/ 184527 h 540402"/>
              <a:gd name="connsiteX6" fmla="*/ 95398 w 177952"/>
              <a:gd name="connsiteY6" fmla="*/ 228977 h 540402"/>
              <a:gd name="connsiteX7" fmla="*/ 148 w 177952"/>
              <a:gd name="connsiteY7" fmla="*/ 377 h 540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952" h="540402">
                <a:moveTo>
                  <a:pt x="148" y="377"/>
                </a:moveTo>
                <a:cubicBezTo>
                  <a:pt x="4381" y="10960"/>
                  <a:pt x="91165" y="202519"/>
                  <a:pt x="120798" y="292477"/>
                </a:cubicBezTo>
                <a:cubicBezTo>
                  <a:pt x="150431" y="382435"/>
                  <a:pt x="177419" y="548065"/>
                  <a:pt x="177948" y="540127"/>
                </a:cubicBezTo>
                <a:cubicBezTo>
                  <a:pt x="178477" y="532190"/>
                  <a:pt x="132440" y="287185"/>
                  <a:pt x="123973" y="244852"/>
                </a:cubicBezTo>
                <a:cubicBezTo>
                  <a:pt x="115506" y="202519"/>
                  <a:pt x="134556" y="296181"/>
                  <a:pt x="127148" y="286127"/>
                </a:cubicBezTo>
                <a:cubicBezTo>
                  <a:pt x="119740" y="276073"/>
                  <a:pt x="84815" y="194052"/>
                  <a:pt x="79523" y="184527"/>
                </a:cubicBezTo>
                <a:cubicBezTo>
                  <a:pt x="74231" y="175002"/>
                  <a:pt x="107569" y="252790"/>
                  <a:pt x="95398" y="228977"/>
                </a:cubicBezTo>
                <a:cubicBezTo>
                  <a:pt x="83227" y="205165"/>
                  <a:pt x="-4085" y="-10206"/>
                  <a:pt x="148" y="3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7" name="フリーフォーム 446">
            <a:extLst>
              <a:ext uri="{FF2B5EF4-FFF2-40B4-BE49-F238E27FC236}">
                <a16:creationId xmlns:a16="http://schemas.microsoft.com/office/drawing/2014/main" id="{43141C8F-7417-20C3-3473-A5321B48FCBE}"/>
              </a:ext>
            </a:extLst>
          </p:cNvPr>
          <p:cNvSpPr/>
          <p:nvPr/>
        </p:nvSpPr>
        <p:spPr>
          <a:xfrm>
            <a:off x="5196474" y="6915157"/>
            <a:ext cx="370614" cy="423461"/>
          </a:xfrm>
          <a:custGeom>
            <a:avLst/>
            <a:gdLst>
              <a:gd name="connsiteX0" fmla="*/ 1001 w 370614"/>
              <a:gd name="connsiteY0" fmla="*/ 422268 h 423461"/>
              <a:gd name="connsiteX1" fmla="*/ 359776 w 370614"/>
              <a:gd name="connsiteY1" fmla="*/ 12693 h 423461"/>
              <a:gd name="connsiteX2" fmla="*/ 255001 w 370614"/>
              <a:gd name="connsiteY2" fmla="*/ 133343 h 423461"/>
              <a:gd name="connsiteX3" fmla="*/ 1001 w 370614"/>
              <a:gd name="connsiteY3" fmla="*/ 422268 h 423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614" h="423461">
                <a:moveTo>
                  <a:pt x="1001" y="422268"/>
                </a:moveTo>
                <a:lnTo>
                  <a:pt x="359776" y="12693"/>
                </a:lnTo>
                <a:cubicBezTo>
                  <a:pt x="402109" y="-35461"/>
                  <a:pt x="310564" y="64022"/>
                  <a:pt x="255001" y="133343"/>
                </a:cubicBezTo>
                <a:cubicBezTo>
                  <a:pt x="199438" y="202664"/>
                  <a:pt x="-16461" y="442376"/>
                  <a:pt x="1001" y="4222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8" name="フリーフォーム 447">
            <a:extLst>
              <a:ext uri="{FF2B5EF4-FFF2-40B4-BE49-F238E27FC236}">
                <a16:creationId xmlns:a16="http://schemas.microsoft.com/office/drawing/2014/main" id="{E11906BD-CCD8-B004-1778-11203A8CA9C5}"/>
              </a:ext>
            </a:extLst>
          </p:cNvPr>
          <p:cNvSpPr/>
          <p:nvPr/>
        </p:nvSpPr>
        <p:spPr>
          <a:xfrm>
            <a:off x="5315485" y="6912479"/>
            <a:ext cx="269384" cy="223852"/>
          </a:xfrm>
          <a:custGeom>
            <a:avLst/>
            <a:gdLst>
              <a:gd name="connsiteX0" fmla="*/ 2640 w 269384"/>
              <a:gd name="connsiteY0" fmla="*/ 221746 h 223852"/>
              <a:gd name="connsiteX1" fmla="*/ 266165 w 269384"/>
              <a:gd name="connsiteY1" fmla="*/ 2671 h 223852"/>
              <a:gd name="connsiteX2" fmla="*/ 139165 w 269384"/>
              <a:gd name="connsiteY2" fmla="*/ 107446 h 223852"/>
              <a:gd name="connsiteX3" fmla="*/ 2640 w 269384"/>
              <a:gd name="connsiteY3" fmla="*/ 221746 h 22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384" h="223852">
                <a:moveTo>
                  <a:pt x="2640" y="221746"/>
                </a:moveTo>
                <a:lnTo>
                  <a:pt x="266165" y="2671"/>
                </a:lnTo>
                <a:cubicBezTo>
                  <a:pt x="288919" y="-16379"/>
                  <a:pt x="185202" y="71463"/>
                  <a:pt x="139165" y="107446"/>
                </a:cubicBezTo>
                <a:cubicBezTo>
                  <a:pt x="93128" y="143429"/>
                  <a:pt x="-18527" y="239208"/>
                  <a:pt x="2640" y="22174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9" name="フリーフォーム 448">
            <a:extLst>
              <a:ext uri="{FF2B5EF4-FFF2-40B4-BE49-F238E27FC236}">
                <a16:creationId xmlns:a16="http://schemas.microsoft.com/office/drawing/2014/main" id="{5874CC61-B9A5-63B8-97FE-44C4DC31786F}"/>
              </a:ext>
            </a:extLst>
          </p:cNvPr>
          <p:cNvSpPr/>
          <p:nvPr/>
        </p:nvSpPr>
        <p:spPr>
          <a:xfrm>
            <a:off x="5428620" y="6926995"/>
            <a:ext cx="435905" cy="91370"/>
          </a:xfrm>
          <a:custGeom>
            <a:avLst/>
            <a:gdLst>
              <a:gd name="connsiteX0" fmla="*/ 3805 w 435905"/>
              <a:gd name="connsiteY0" fmla="*/ 89755 h 91370"/>
              <a:gd name="connsiteX1" fmla="*/ 429255 w 435905"/>
              <a:gd name="connsiteY1" fmla="*/ 855 h 91370"/>
              <a:gd name="connsiteX2" fmla="*/ 257805 w 435905"/>
              <a:gd name="connsiteY2" fmla="*/ 45305 h 91370"/>
              <a:gd name="connsiteX3" fmla="*/ 178430 w 435905"/>
              <a:gd name="connsiteY3" fmla="*/ 54830 h 91370"/>
              <a:gd name="connsiteX4" fmla="*/ 216530 w 435905"/>
              <a:gd name="connsiteY4" fmla="*/ 58005 h 91370"/>
              <a:gd name="connsiteX5" fmla="*/ 3805 w 435905"/>
              <a:gd name="connsiteY5" fmla="*/ 89755 h 9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905" h="91370">
                <a:moveTo>
                  <a:pt x="3805" y="89755"/>
                </a:moveTo>
                <a:cubicBezTo>
                  <a:pt x="39259" y="80230"/>
                  <a:pt x="386922" y="8263"/>
                  <a:pt x="429255" y="855"/>
                </a:cubicBezTo>
                <a:cubicBezTo>
                  <a:pt x="471588" y="-6553"/>
                  <a:pt x="299609" y="36309"/>
                  <a:pt x="257805" y="45305"/>
                </a:cubicBezTo>
                <a:cubicBezTo>
                  <a:pt x="216001" y="54301"/>
                  <a:pt x="185309" y="52713"/>
                  <a:pt x="178430" y="54830"/>
                </a:cubicBezTo>
                <a:cubicBezTo>
                  <a:pt x="171551" y="56947"/>
                  <a:pt x="241401" y="52184"/>
                  <a:pt x="216530" y="58005"/>
                </a:cubicBezTo>
                <a:cubicBezTo>
                  <a:pt x="191659" y="63826"/>
                  <a:pt x="-31649" y="99280"/>
                  <a:pt x="3805" y="897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0" name="フリーフォーム 449">
            <a:extLst>
              <a:ext uri="{FF2B5EF4-FFF2-40B4-BE49-F238E27FC236}">
                <a16:creationId xmlns:a16="http://schemas.microsoft.com/office/drawing/2014/main" id="{D0BF8703-D09A-B3B5-E949-57EE95A76C9F}"/>
              </a:ext>
            </a:extLst>
          </p:cNvPr>
          <p:cNvSpPr/>
          <p:nvPr/>
        </p:nvSpPr>
        <p:spPr>
          <a:xfrm>
            <a:off x="5537200" y="6931025"/>
            <a:ext cx="434975" cy="12700"/>
          </a:xfrm>
          <a:custGeom>
            <a:avLst/>
            <a:gdLst>
              <a:gd name="connsiteX0" fmla="*/ 0 w 434975"/>
              <a:gd name="connsiteY0" fmla="*/ 12700 h 12700"/>
              <a:gd name="connsiteX1" fmla="*/ 434975 w 434975"/>
              <a:gd name="connsiteY1" fmla="*/ 6350 h 12700"/>
              <a:gd name="connsiteX2" fmla="*/ 285750 w 434975"/>
              <a:gd name="connsiteY2" fmla="*/ 0 h 12700"/>
              <a:gd name="connsiteX3" fmla="*/ 0 w 434975"/>
              <a:gd name="connsiteY3" fmla="*/ 12700 h 1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4975" h="12700">
                <a:moveTo>
                  <a:pt x="0" y="12700"/>
                </a:moveTo>
                <a:lnTo>
                  <a:pt x="434975" y="6350"/>
                </a:lnTo>
                <a:lnTo>
                  <a:pt x="285750" y="0"/>
                </a:lnTo>
                <a:lnTo>
                  <a:pt x="0" y="127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2" name="フリーフォーム 451">
            <a:extLst>
              <a:ext uri="{FF2B5EF4-FFF2-40B4-BE49-F238E27FC236}">
                <a16:creationId xmlns:a16="http://schemas.microsoft.com/office/drawing/2014/main" id="{0063819D-D39A-0916-2296-7407ED508645}"/>
              </a:ext>
            </a:extLst>
          </p:cNvPr>
          <p:cNvSpPr/>
          <p:nvPr/>
        </p:nvSpPr>
        <p:spPr>
          <a:xfrm>
            <a:off x="5805175" y="6894203"/>
            <a:ext cx="627421" cy="97033"/>
          </a:xfrm>
          <a:custGeom>
            <a:avLst/>
            <a:gdLst>
              <a:gd name="connsiteX0" fmla="*/ 24125 w 627421"/>
              <a:gd name="connsiteY0" fmla="*/ 5072 h 97033"/>
              <a:gd name="connsiteX1" fmla="*/ 605150 w 627421"/>
              <a:gd name="connsiteY1" fmla="*/ 93972 h 97033"/>
              <a:gd name="connsiteX2" fmla="*/ 516250 w 627421"/>
              <a:gd name="connsiteY2" fmla="*/ 78097 h 97033"/>
              <a:gd name="connsiteX3" fmla="*/ 151125 w 627421"/>
              <a:gd name="connsiteY3" fmla="*/ 17772 h 97033"/>
              <a:gd name="connsiteX4" fmla="*/ 24125 w 627421"/>
              <a:gd name="connsiteY4" fmla="*/ 5072 h 97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421" h="97033">
                <a:moveTo>
                  <a:pt x="24125" y="5072"/>
                </a:moveTo>
                <a:cubicBezTo>
                  <a:pt x="99796" y="17772"/>
                  <a:pt x="523129" y="81801"/>
                  <a:pt x="605150" y="93972"/>
                </a:cubicBezTo>
                <a:cubicBezTo>
                  <a:pt x="687171" y="106143"/>
                  <a:pt x="516250" y="78097"/>
                  <a:pt x="516250" y="78097"/>
                </a:cubicBezTo>
                <a:lnTo>
                  <a:pt x="151125" y="17772"/>
                </a:lnTo>
                <a:cubicBezTo>
                  <a:pt x="67517" y="6130"/>
                  <a:pt x="-51546" y="-7628"/>
                  <a:pt x="24125" y="50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3" name="フリーフォーム 452">
            <a:extLst>
              <a:ext uri="{FF2B5EF4-FFF2-40B4-BE49-F238E27FC236}">
                <a16:creationId xmlns:a16="http://schemas.microsoft.com/office/drawing/2014/main" id="{D6CF0354-DD0E-5498-CD44-C6A4B67B5A4D}"/>
              </a:ext>
            </a:extLst>
          </p:cNvPr>
          <p:cNvSpPr/>
          <p:nvPr/>
        </p:nvSpPr>
        <p:spPr>
          <a:xfrm>
            <a:off x="6337127" y="6962639"/>
            <a:ext cx="318872" cy="197200"/>
          </a:xfrm>
          <a:custGeom>
            <a:avLst/>
            <a:gdLst>
              <a:gd name="connsiteX0" fmla="*/ 173 w 318872"/>
              <a:gd name="connsiteY0" fmla="*/ 136 h 197200"/>
              <a:gd name="connsiteX1" fmla="*/ 216073 w 318872"/>
              <a:gd name="connsiteY1" fmla="*/ 101736 h 197200"/>
              <a:gd name="connsiteX2" fmla="*/ 317673 w 318872"/>
              <a:gd name="connsiteY2" fmla="*/ 196986 h 197200"/>
              <a:gd name="connsiteX3" fmla="*/ 254173 w 318872"/>
              <a:gd name="connsiteY3" fmla="*/ 123961 h 197200"/>
              <a:gd name="connsiteX4" fmla="*/ 173 w 318872"/>
              <a:gd name="connsiteY4" fmla="*/ 136 h 19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872" h="197200">
                <a:moveTo>
                  <a:pt x="173" y="136"/>
                </a:moveTo>
                <a:cubicBezTo>
                  <a:pt x="-6177" y="-3568"/>
                  <a:pt x="163156" y="68928"/>
                  <a:pt x="216073" y="101736"/>
                </a:cubicBezTo>
                <a:cubicBezTo>
                  <a:pt x="268990" y="134544"/>
                  <a:pt x="311323" y="193282"/>
                  <a:pt x="317673" y="196986"/>
                </a:cubicBezTo>
                <a:cubicBezTo>
                  <a:pt x="324023" y="200690"/>
                  <a:pt x="305502" y="155711"/>
                  <a:pt x="254173" y="123961"/>
                </a:cubicBezTo>
                <a:cubicBezTo>
                  <a:pt x="202844" y="92211"/>
                  <a:pt x="6523" y="3840"/>
                  <a:pt x="173" y="1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4" name="フリーフォーム 453">
            <a:extLst>
              <a:ext uri="{FF2B5EF4-FFF2-40B4-BE49-F238E27FC236}">
                <a16:creationId xmlns:a16="http://schemas.microsoft.com/office/drawing/2014/main" id="{16C719D5-E0F6-AF09-8931-418DCEB2D544}"/>
              </a:ext>
            </a:extLst>
          </p:cNvPr>
          <p:cNvSpPr/>
          <p:nvPr/>
        </p:nvSpPr>
        <p:spPr>
          <a:xfrm>
            <a:off x="6441761" y="7022904"/>
            <a:ext cx="282323" cy="227631"/>
          </a:xfrm>
          <a:custGeom>
            <a:avLst/>
            <a:gdLst>
              <a:gd name="connsiteX0" fmla="*/ 314 w 282323"/>
              <a:gd name="connsiteY0" fmla="*/ 196 h 227631"/>
              <a:gd name="connsiteX1" fmla="*/ 270189 w 282323"/>
              <a:gd name="connsiteY1" fmla="*/ 216096 h 227631"/>
              <a:gd name="connsiteX2" fmla="*/ 216214 w 282323"/>
              <a:gd name="connsiteY2" fmla="*/ 177996 h 227631"/>
              <a:gd name="connsiteX3" fmla="*/ 314 w 282323"/>
              <a:gd name="connsiteY3" fmla="*/ 196 h 2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323" h="227631">
                <a:moveTo>
                  <a:pt x="314" y="196"/>
                </a:moveTo>
                <a:cubicBezTo>
                  <a:pt x="9310" y="6546"/>
                  <a:pt x="234206" y="186463"/>
                  <a:pt x="270189" y="216096"/>
                </a:cubicBezTo>
                <a:cubicBezTo>
                  <a:pt x="306172" y="245729"/>
                  <a:pt x="254314" y="212921"/>
                  <a:pt x="216214" y="177996"/>
                </a:cubicBezTo>
                <a:cubicBezTo>
                  <a:pt x="178114" y="143071"/>
                  <a:pt x="-8682" y="-6154"/>
                  <a:pt x="314" y="1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5" name="フリーフォーム 454">
            <a:extLst>
              <a:ext uri="{FF2B5EF4-FFF2-40B4-BE49-F238E27FC236}">
                <a16:creationId xmlns:a16="http://schemas.microsoft.com/office/drawing/2014/main" id="{2AA3E17F-CA24-B381-D9DF-F4C4B3A15B32}"/>
              </a:ext>
            </a:extLst>
          </p:cNvPr>
          <p:cNvSpPr/>
          <p:nvPr/>
        </p:nvSpPr>
        <p:spPr>
          <a:xfrm>
            <a:off x="5293117" y="6959564"/>
            <a:ext cx="584116" cy="219645"/>
          </a:xfrm>
          <a:custGeom>
            <a:avLst/>
            <a:gdLst>
              <a:gd name="connsiteX0" fmla="*/ 2783 w 584116"/>
              <a:gd name="connsiteY0" fmla="*/ 219111 h 219645"/>
              <a:gd name="connsiteX1" fmla="*/ 323458 w 584116"/>
              <a:gd name="connsiteY1" fmla="*/ 50836 h 219645"/>
              <a:gd name="connsiteX2" fmla="*/ 288533 w 584116"/>
              <a:gd name="connsiteY2" fmla="*/ 73061 h 219645"/>
              <a:gd name="connsiteX3" fmla="*/ 583808 w 584116"/>
              <a:gd name="connsiteY3" fmla="*/ 36 h 219645"/>
              <a:gd name="connsiteX4" fmla="*/ 342508 w 584116"/>
              <a:gd name="connsiteY4" fmla="*/ 63536 h 219645"/>
              <a:gd name="connsiteX5" fmla="*/ 221858 w 584116"/>
              <a:gd name="connsiteY5" fmla="*/ 88936 h 219645"/>
              <a:gd name="connsiteX6" fmla="*/ 250433 w 584116"/>
              <a:gd name="connsiteY6" fmla="*/ 76236 h 219645"/>
              <a:gd name="connsiteX7" fmla="*/ 145658 w 584116"/>
              <a:gd name="connsiteY7" fmla="*/ 123861 h 219645"/>
              <a:gd name="connsiteX8" fmla="*/ 164708 w 584116"/>
              <a:gd name="connsiteY8" fmla="*/ 104811 h 219645"/>
              <a:gd name="connsiteX9" fmla="*/ 2783 w 584116"/>
              <a:gd name="connsiteY9" fmla="*/ 219111 h 21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4116" h="219645">
                <a:moveTo>
                  <a:pt x="2783" y="219111"/>
                </a:moveTo>
                <a:cubicBezTo>
                  <a:pt x="29241" y="210115"/>
                  <a:pt x="275833" y="75178"/>
                  <a:pt x="323458" y="50836"/>
                </a:cubicBezTo>
                <a:cubicBezTo>
                  <a:pt x="371083" y="26494"/>
                  <a:pt x="245141" y="81528"/>
                  <a:pt x="288533" y="73061"/>
                </a:cubicBezTo>
                <a:cubicBezTo>
                  <a:pt x="331925" y="64594"/>
                  <a:pt x="574812" y="1623"/>
                  <a:pt x="583808" y="36"/>
                </a:cubicBezTo>
                <a:cubicBezTo>
                  <a:pt x="592804" y="-1551"/>
                  <a:pt x="402833" y="48719"/>
                  <a:pt x="342508" y="63536"/>
                </a:cubicBezTo>
                <a:cubicBezTo>
                  <a:pt x="282183" y="78353"/>
                  <a:pt x="237204" y="86819"/>
                  <a:pt x="221858" y="88936"/>
                </a:cubicBezTo>
                <a:cubicBezTo>
                  <a:pt x="206512" y="91053"/>
                  <a:pt x="250433" y="76236"/>
                  <a:pt x="250433" y="76236"/>
                </a:cubicBezTo>
                <a:cubicBezTo>
                  <a:pt x="237733" y="82057"/>
                  <a:pt x="159946" y="119098"/>
                  <a:pt x="145658" y="123861"/>
                </a:cubicBezTo>
                <a:cubicBezTo>
                  <a:pt x="131370" y="128624"/>
                  <a:pt x="182700" y="88936"/>
                  <a:pt x="164708" y="104811"/>
                </a:cubicBezTo>
                <a:cubicBezTo>
                  <a:pt x="146716" y="120686"/>
                  <a:pt x="-23675" y="228107"/>
                  <a:pt x="2783" y="2191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6" name="フリーフォーム 455">
            <a:extLst>
              <a:ext uri="{FF2B5EF4-FFF2-40B4-BE49-F238E27FC236}">
                <a16:creationId xmlns:a16="http://schemas.microsoft.com/office/drawing/2014/main" id="{7CA032E3-B936-33F1-6E1E-CA033114DA2D}"/>
              </a:ext>
            </a:extLst>
          </p:cNvPr>
          <p:cNvSpPr/>
          <p:nvPr/>
        </p:nvSpPr>
        <p:spPr>
          <a:xfrm>
            <a:off x="5432425" y="6965104"/>
            <a:ext cx="568318" cy="150071"/>
          </a:xfrm>
          <a:custGeom>
            <a:avLst/>
            <a:gdLst>
              <a:gd name="connsiteX0" fmla="*/ 0 w 568318"/>
              <a:gd name="connsiteY0" fmla="*/ 150071 h 150071"/>
              <a:gd name="connsiteX1" fmla="*/ 549275 w 568318"/>
              <a:gd name="connsiteY1" fmla="*/ 7196 h 150071"/>
              <a:gd name="connsiteX2" fmla="*/ 438150 w 568318"/>
              <a:gd name="connsiteY2" fmla="*/ 23071 h 150071"/>
              <a:gd name="connsiteX3" fmla="*/ 396875 w 568318"/>
              <a:gd name="connsiteY3" fmla="*/ 38946 h 150071"/>
              <a:gd name="connsiteX4" fmla="*/ 419100 w 568318"/>
              <a:gd name="connsiteY4" fmla="*/ 35771 h 150071"/>
              <a:gd name="connsiteX5" fmla="*/ 0 w 568318"/>
              <a:gd name="connsiteY5" fmla="*/ 150071 h 15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8318" h="150071">
                <a:moveTo>
                  <a:pt x="0" y="150071"/>
                </a:moveTo>
                <a:lnTo>
                  <a:pt x="549275" y="7196"/>
                </a:lnTo>
                <a:cubicBezTo>
                  <a:pt x="622300" y="-13971"/>
                  <a:pt x="463550" y="17779"/>
                  <a:pt x="438150" y="23071"/>
                </a:cubicBezTo>
                <a:cubicBezTo>
                  <a:pt x="412750" y="28363"/>
                  <a:pt x="400050" y="36829"/>
                  <a:pt x="396875" y="38946"/>
                </a:cubicBezTo>
                <a:cubicBezTo>
                  <a:pt x="393700" y="41063"/>
                  <a:pt x="419100" y="35771"/>
                  <a:pt x="419100" y="35771"/>
                </a:cubicBezTo>
                <a:lnTo>
                  <a:pt x="0" y="15007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7" name="フリーフォーム 456">
            <a:extLst>
              <a:ext uri="{FF2B5EF4-FFF2-40B4-BE49-F238E27FC236}">
                <a16:creationId xmlns:a16="http://schemas.microsoft.com/office/drawing/2014/main" id="{7898A6E0-46C7-C39D-EBA4-B7FC45C4A2E8}"/>
              </a:ext>
            </a:extLst>
          </p:cNvPr>
          <p:cNvSpPr/>
          <p:nvPr/>
        </p:nvSpPr>
        <p:spPr>
          <a:xfrm>
            <a:off x="5241208" y="7013573"/>
            <a:ext cx="613528" cy="308551"/>
          </a:xfrm>
          <a:custGeom>
            <a:avLst/>
            <a:gdLst>
              <a:gd name="connsiteX0" fmla="*/ 717 w 613528"/>
              <a:gd name="connsiteY0" fmla="*/ 307977 h 308551"/>
              <a:gd name="connsiteX1" fmla="*/ 242017 w 613528"/>
              <a:gd name="connsiteY1" fmla="*/ 60327 h 308551"/>
              <a:gd name="connsiteX2" fmla="*/ 219792 w 613528"/>
              <a:gd name="connsiteY2" fmla="*/ 117477 h 308551"/>
              <a:gd name="connsiteX3" fmla="*/ 254717 w 613528"/>
              <a:gd name="connsiteY3" fmla="*/ 69852 h 308551"/>
              <a:gd name="connsiteX4" fmla="*/ 251542 w 613528"/>
              <a:gd name="connsiteY4" fmla="*/ 107952 h 308551"/>
              <a:gd name="connsiteX5" fmla="*/ 613492 w 613528"/>
              <a:gd name="connsiteY5" fmla="*/ 2 h 308551"/>
              <a:gd name="connsiteX6" fmla="*/ 273767 w 613528"/>
              <a:gd name="connsiteY6" fmla="*/ 111127 h 308551"/>
              <a:gd name="connsiteX7" fmla="*/ 245192 w 613528"/>
              <a:gd name="connsiteY7" fmla="*/ 123827 h 308551"/>
              <a:gd name="connsiteX8" fmla="*/ 168992 w 613528"/>
              <a:gd name="connsiteY8" fmla="*/ 171452 h 308551"/>
              <a:gd name="connsiteX9" fmla="*/ 235667 w 613528"/>
              <a:gd name="connsiteY9" fmla="*/ 73027 h 308551"/>
              <a:gd name="connsiteX10" fmla="*/ 127717 w 613528"/>
              <a:gd name="connsiteY10" fmla="*/ 193677 h 308551"/>
              <a:gd name="connsiteX11" fmla="*/ 165817 w 613528"/>
              <a:gd name="connsiteY11" fmla="*/ 130177 h 308551"/>
              <a:gd name="connsiteX12" fmla="*/ 717 w 613528"/>
              <a:gd name="connsiteY12" fmla="*/ 307977 h 308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3528" h="308551">
                <a:moveTo>
                  <a:pt x="717" y="307977"/>
                </a:moveTo>
                <a:cubicBezTo>
                  <a:pt x="13417" y="296335"/>
                  <a:pt x="205505" y="92077"/>
                  <a:pt x="242017" y="60327"/>
                </a:cubicBezTo>
                <a:cubicBezTo>
                  <a:pt x="278529" y="28577"/>
                  <a:pt x="217675" y="115889"/>
                  <a:pt x="219792" y="117477"/>
                </a:cubicBezTo>
                <a:cubicBezTo>
                  <a:pt x="221909" y="119065"/>
                  <a:pt x="249425" y="71439"/>
                  <a:pt x="254717" y="69852"/>
                </a:cubicBezTo>
                <a:cubicBezTo>
                  <a:pt x="260009" y="68265"/>
                  <a:pt x="191746" y="119594"/>
                  <a:pt x="251542" y="107952"/>
                </a:cubicBezTo>
                <a:cubicBezTo>
                  <a:pt x="311338" y="96310"/>
                  <a:pt x="609788" y="-527"/>
                  <a:pt x="613492" y="2"/>
                </a:cubicBezTo>
                <a:cubicBezTo>
                  <a:pt x="617196" y="531"/>
                  <a:pt x="335150" y="90490"/>
                  <a:pt x="273767" y="111127"/>
                </a:cubicBezTo>
                <a:cubicBezTo>
                  <a:pt x="212384" y="131764"/>
                  <a:pt x="262654" y="113773"/>
                  <a:pt x="245192" y="123827"/>
                </a:cubicBezTo>
                <a:cubicBezTo>
                  <a:pt x="227730" y="133881"/>
                  <a:pt x="170579" y="179919"/>
                  <a:pt x="168992" y="171452"/>
                </a:cubicBezTo>
                <a:cubicBezTo>
                  <a:pt x="167405" y="162985"/>
                  <a:pt x="242546" y="69323"/>
                  <a:pt x="235667" y="73027"/>
                </a:cubicBezTo>
                <a:cubicBezTo>
                  <a:pt x="228788" y="76731"/>
                  <a:pt x="139359" y="184152"/>
                  <a:pt x="127717" y="193677"/>
                </a:cubicBezTo>
                <a:cubicBezTo>
                  <a:pt x="116075" y="203202"/>
                  <a:pt x="183809" y="109539"/>
                  <a:pt x="165817" y="130177"/>
                </a:cubicBezTo>
                <a:cubicBezTo>
                  <a:pt x="147825" y="150814"/>
                  <a:pt x="-11983" y="319619"/>
                  <a:pt x="717" y="3079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8" name="フリーフォーム 457">
            <a:extLst>
              <a:ext uri="{FF2B5EF4-FFF2-40B4-BE49-F238E27FC236}">
                <a16:creationId xmlns:a16="http://schemas.microsoft.com/office/drawing/2014/main" id="{847112EB-AAA3-DBA8-1B37-E50294525A53}"/>
              </a:ext>
            </a:extLst>
          </p:cNvPr>
          <p:cNvSpPr/>
          <p:nvPr/>
        </p:nvSpPr>
        <p:spPr>
          <a:xfrm>
            <a:off x="5821355" y="6988127"/>
            <a:ext cx="580901" cy="92684"/>
          </a:xfrm>
          <a:custGeom>
            <a:avLst/>
            <a:gdLst>
              <a:gd name="connsiteX0" fmla="*/ 1595 w 580901"/>
              <a:gd name="connsiteY0" fmla="*/ 44498 h 92684"/>
              <a:gd name="connsiteX1" fmla="*/ 388945 w 580901"/>
              <a:gd name="connsiteY1" fmla="*/ 25448 h 92684"/>
              <a:gd name="connsiteX2" fmla="*/ 369895 w 580901"/>
              <a:gd name="connsiteY2" fmla="*/ 31798 h 92684"/>
              <a:gd name="connsiteX3" fmla="*/ 579445 w 580901"/>
              <a:gd name="connsiteY3" fmla="*/ 92123 h 92684"/>
              <a:gd name="connsiteX4" fmla="*/ 468320 w 580901"/>
              <a:gd name="connsiteY4" fmla="*/ 63548 h 92684"/>
              <a:gd name="connsiteX5" fmla="*/ 309570 w 580901"/>
              <a:gd name="connsiteY5" fmla="*/ 22273 h 92684"/>
              <a:gd name="connsiteX6" fmla="*/ 325445 w 580901"/>
              <a:gd name="connsiteY6" fmla="*/ 19098 h 92684"/>
              <a:gd name="connsiteX7" fmla="*/ 147645 w 580901"/>
              <a:gd name="connsiteY7" fmla="*/ 48 h 92684"/>
              <a:gd name="connsiteX8" fmla="*/ 246070 w 580901"/>
              <a:gd name="connsiteY8" fmla="*/ 25448 h 92684"/>
              <a:gd name="connsiteX9" fmla="*/ 1595 w 580901"/>
              <a:gd name="connsiteY9" fmla="*/ 44498 h 92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0901" h="92684">
                <a:moveTo>
                  <a:pt x="1595" y="44498"/>
                </a:moveTo>
                <a:cubicBezTo>
                  <a:pt x="25407" y="44498"/>
                  <a:pt x="388945" y="25448"/>
                  <a:pt x="388945" y="25448"/>
                </a:cubicBezTo>
                <a:cubicBezTo>
                  <a:pt x="450328" y="23331"/>
                  <a:pt x="338145" y="20686"/>
                  <a:pt x="369895" y="31798"/>
                </a:cubicBezTo>
                <a:cubicBezTo>
                  <a:pt x="401645" y="42910"/>
                  <a:pt x="563041" y="86831"/>
                  <a:pt x="579445" y="92123"/>
                </a:cubicBezTo>
                <a:cubicBezTo>
                  <a:pt x="595849" y="97415"/>
                  <a:pt x="468320" y="63548"/>
                  <a:pt x="468320" y="63548"/>
                </a:cubicBezTo>
                <a:lnTo>
                  <a:pt x="309570" y="22273"/>
                </a:lnTo>
                <a:cubicBezTo>
                  <a:pt x="285758" y="14865"/>
                  <a:pt x="352432" y="22802"/>
                  <a:pt x="325445" y="19098"/>
                </a:cubicBezTo>
                <a:cubicBezTo>
                  <a:pt x="298458" y="15394"/>
                  <a:pt x="160874" y="-1010"/>
                  <a:pt x="147645" y="48"/>
                </a:cubicBezTo>
                <a:cubicBezTo>
                  <a:pt x="134416" y="1106"/>
                  <a:pt x="264062" y="17510"/>
                  <a:pt x="246070" y="25448"/>
                </a:cubicBezTo>
                <a:cubicBezTo>
                  <a:pt x="228078" y="33385"/>
                  <a:pt x="-22217" y="44498"/>
                  <a:pt x="1595" y="4449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9" name="フリーフォーム 458">
            <a:extLst>
              <a:ext uri="{FF2B5EF4-FFF2-40B4-BE49-F238E27FC236}">
                <a16:creationId xmlns:a16="http://schemas.microsoft.com/office/drawing/2014/main" id="{AC974556-E80F-FFEE-0E98-561FF543DA1C}"/>
              </a:ext>
            </a:extLst>
          </p:cNvPr>
          <p:cNvSpPr/>
          <p:nvPr/>
        </p:nvSpPr>
        <p:spPr>
          <a:xfrm>
            <a:off x="6041760" y="6965846"/>
            <a:ext cx="538727" cy="135234"/>
          </a:xfrm>
          <a:custGeom>
            <a:avLst/>
            <a:gdLst>
              <a:gd name="connsiteX0" fmla="*/ 265 w 538727"/>
              <a:gd name="connsiteY0" fmla="*/ 104 h 135234"/>
              <a:gd name="connsiteX1" fmla="*/ 508265 w 538727"/>
              <a:gd name="connsiteY1" fmla="*/ 130279 h 135234"/>
              <a:gd name="connsiteX2" fmla="*/ 476515 w 538727"/>
              <a:gd name="connsiteY2" fmla="*/ 108054 h 135234"/>
              <a:gd name="connsiteX3" fmla="*/ 438415 w 538727"/>
              <a:gd name="connsiteY3" fmla="*/ 108054 h 135234"/>
              <a:gd name="connsiteX4" fmla="*/ 265 w 538727"/>
              <a:gd name="connsiteY4" fmla="*/ 104 h 13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727" h="135234">
                <a:moveTo>
                  <a:pt x="265" y="104"/>
                </a:moveTo>
                <a:cubicBezTo>
                  <a:pt x="11907" y="3808"/>
                  <a:pt x="428890" y="112287"/>
                  <a:pt x="508265" y="130279"/>
                </a:cubicBezTo>
                <a:cubicBezTo>
                  <a:pt x="587640" y="148271"/>
                  <a:pt x="488157" y="111758"/>
                  <a:pt x="476515" y="108054"/>
                </a:cubicBezTo>
                <a:cubicBezTo>
                  <a:pt x="464873" y="104350"/>
                  <a:pt x="513557" y="123929"/>
                  <a:pt x="438415" y="108054"/>
                </a:cubicBezTo>
                <a:cubicBezTo>
                  <a:pt x="363273" y="92179"/>
                  <a:pt x="-11377" y="-3600"/>
                  <a:pt x="265" y="10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0" name="フリーフォーム 459">
            <a:extLst>
              <a:ext uri="{FF2B5EF4-FFF2-40B4-BE49-F238E27FC236}">
                <a16:creationId xmlns:a16="http://schemas.microsoft.com/office/drawing/2014/main" id="{F8D9C364-5046-439C-9C34-21C7C584C8F0}"/>
              </a:ext>
            </a:extLst>
          </p:cNvPr>
          <p:cNvSpPr/>
          <p:nvPr/>
        </p:nvSpPr>
        <p:spPr>
          <a:xfrm>
            <a:off x="6267254" y="7019714"/>
            <a:ext cx="476932" cy="260909"/>
          </a:xfrm>
          <a:custGeom>
            <a:avLst/>
            <a:gdLst>
              <a:gd name="connsiteX0" fmla="*/ 196 w 476932"/>
              <a:gd name="connsiteY0" fmla="*/ 211 h 260909"/>
              <a:gd name="connsiteX1" fmla="*/ 276421 w 476932"/>
              <a:gd name="connsiteY1" fmla="*/ 133561 h 260909"/>
              <a:gd name="connsiteX2" fmla="*/ 476446 w 476932"/>
              <a:gd name="connsiteY2" fmla="*/ 260561 h 260909"/>
              <a:gd name="connsiteX3" fmla="*/ 320871 w 476932"/>
              <a:gd name="connsiteY3" fmla="*/ 165311 h 260909"/>
              <a:gd name="connsiteX4" fmla="*/ 196 w 476932"/>
              <a:gd name="connsiteY4" fmla="*/ 211 h 260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932" h="260909">
                <a:moveTo>
                  <a:pt x="196" y="211"/>
                </a:moveTo>
                <a:cubicBezTo>
                  <a:pt x="-7212" y="-5081"/>
                  <a:pt x="197046" y="90169"/>
                  <a:pt x="276421" y="133561"/>
                </a:cubicBezTo>
                <a:cubicBezTo>
                  <a:pt x="355796" y="176953"/>
                  <a:pt x="469038" y="255269"/>
                  <a:pt x="476446" y="260561"/>
                </a:cubicBezTo>
                <a:cubicBezTo>
                  <a:pt x="483854" y="265853"/>
                  <a:pt x="405538" y="209761"/>
                  <a:pt x="320871" y="165311"/>
                </a:cubicBezTo>
                <a:cubicBezTo>
                  <a:pt x="236204" y="120861"/>
                  <a:pt x="7604" y="5503"/>
                  <a:pt x="196" y="2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1" name="フリーフォーム 460">
            <a:extLst>
              <a:ext uri="{FF2B5EF4-FFF2-40B4-BE49-F238E27FC236}">
                <a16:creationId xmlns:a16="http://schemas.microsoft.com/office/drawing/2014/main" id="{994569B0-4F5C-796D-4782-B7D22A2508A0}"/>
              </a:ext>
            </a:extLst>
          </p:cNvPr>
          <p:cNvSpPr/>
          <p:nvPr/>
        </p:nvSpPr>
        <p:spPr>
          <a:xfrm>
            <a:off x="6010221" y="6943725"/>
            <a:ext cx="441116" cy="99619"/>
          </a:xfrm>
          <a:custGeom>
            <a:avLst/>
            <a:gdLst>
              <a:gd name="connsiteX0" fmla="*/ 54 w 441116"/>
              <a:gd name="connsiteY0" fmla="*/ 0 h 99619"/>
              <a:gd name="connsiteX1" fmla="*/ 403279 w 441116"/>
              <a:gd name="connsiteY1" fmla="*/ 88900 h 99619"/>
              <a:gd name="connsiteX2" fmla="*/ 374704 w 441116"/>
              <a:gd name="connsiteY2" fmla="*/ 88900 h 99619"/>
              <a:gd name="connsiteX3" fmla="*/ 54 w 441116"/>
              <a:gd name="connsiteY3" fmla="*/ 0 h 9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116" h="99619">
                <a:moveTo>
                  <a:pt x="54" y="0"/>
                </a:moveTo>
                <a:cubicBezTo>
                  <a:pt x="4816" y="0"/>
                  <a:pt x="403279" y="88900"/>
                  <a:pt x="403279" y="88900"/>
                </a:cubicBezTo>
                <a:cubicBezTo>
                  <a:pt x="465721" y="103717"/>
                  <a:pt x="447200" y="102658"/>
                  <a:pt x="374704" y="88900"/>
                </a:cubicBezTo>
                <a:cubicBezTo>
                  <a:pt x="302208" y="75142"/>
                  <a:pt x="-4708" y="0"/>
                  <a:pt x="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2" name="フリーフォーム 461">
            <a:extLst>
              <a:ext uri="{FF2B5EF4-FFF2-40B4-BE49-F238E27FC236}">
                <a16:creationId xmlns:a16="http://schemas.microsoft.com/office/drawing/2014/main" id="{7671DFD9-7E60-6846-2470-01501413FF49}"/>
              </a:ext>
            </a:extLst>
          </p:cNvPr>
          <p:cNvSpPr/>
          <p:nvPr/>
        </p:nvSpPr>
        <p:spPr>
          <a:xfrm>
            <a:off x="5291549" y="7213417"/>
            <a:ext cx="134770" cy="681006"/>
          </a:xfrm>
          <a:custGeom>
            <a:avLst/>
            <a:gdLst>
              <a:gd name="connsiteX0" fmla="*/ 58326 w 134770"/>
              <a:gd name="connsiteY0" fmla="*/ 183 h 681006"/>
              <a:gd name="connsiteX1" fmla="*/ 29751 w 134770"/>
              <a:gd name="connsiteY1" fmla="*/ 292283 h 681006"/>
              <a:gd name="connsiteX2" fmla="*/ 83726 w 134770"/>
              <a:gd name="connsiteY2" fmla="*/ 482783 h 681006"/>
              <a:gd name="connsiteX3" fmla="*/ 71026 w 134770"/>
              <a:gd name="connsiteY3" fmla="*/ 425633 h 681006"/>
              <a:gd name="connsiteX4" fmla="*/ 112301 w 134770"/>
              <a:gd name="connsiteY4" fmla="*/ 498658 h 681006"/>
              <a:gd name="connsiteX5" fmla="*/ 134526 w 134770"/>
              <a:gd name="connsiteY5" fmla="*/ 679633 h 681006"/>
              <a:gd name="connsiteX6" fmla="*/ 121826 w 134770"/>
              <a:gd name="connsiteY6" fmla="*/ 568508 h 681006"/>
              <a:gd name="connsiteX7" fmla="*/ 86901 w 134770"/>
              <a:gd name="connsiteY7" fmla="*/ 330383 h 681006"/>
              <a:gd name="connsiteX8" fmla="*/ 96426 w 134770"/>
              <a:gd name="connsiteY8" fmla="*/ 466908 h 681006"/>
              <a:gd name="connsiteX9" fmla="*/ 67851 w 134770"/>
              <a:gd name="connsiteY9" fmla="*/ 419283 h 681006"/>
              <a:gd name="connsiteX10" fmla="*/ 4351 w 134770"/>
              <a:gd name="connsiteY10" fmla="*/ 301808 h 681006"/>
              <a:gd name="connsiteX11" fmla="*/ 13876 w 134770"/>
              <a:gd name="connsiteY11" fmla="*/ 336733 h 681006"/>
              <a:gd name="connsiteX12" fmla="*/ 58326 w 134770"/>
              <a:gd name="connsiteY12" fmla="*/ 183 h 68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4770" h="681006">
                <a:moveTo>
                  <a:pt x="58326" y="183"/>
                </a:moveTo>
                <a:cubicBezTo>
                  <a:pt x="60972" y="-7225"/>
                  <a:pt x="25518" y="211850"/>
                  <a:pt x="29751" y="292283"/>
                </a:cubicBezTo>
                <a:cubicBezTo>
                  <a:pt x="33984" y="372716"/>
                  <a:pt x="76847" y="460558"/>
                  <a:pt x="83726" y="482783"/>
                </a:cubicBezTo>
                <a:cubicBezTo>
                  <a:pt x="90605" y="505008"/>
                  <a:pt x="66264" y="422987"/>
                  <a:pt x="71026" y="425633"/>
                </a:cubicBezTo>
                <a:cubicBezTo>
                  <a:pt x="75788" y="428279"/>
                  <a:pt x="101718" y="456325"/>
                  <a:pt x="112301" y="498658"/>
                </a:cubicBezTo>
                <a:cubicBezTo>
                  <a:pt x="122884" y="540991"/>
                  <a:pt x="132939" y="667991"/>
                  <a:pt x="134526" y="679633"/>
                </a:cubicBezTo>
                <a:cubicBezTo>
                  <a:pt x="136113" y="691275"/>
                  <a:pt x="129763" y="626716"/>
                  <a:pt x="121826" y="568508"/>
                </a:cubicBezTo>
                <a:cubicBezTo>
                  <a:pt x="113889" y="510300"/>
                  <a:pt x="91134" y="347316"/>
                  <a:pt x="86901" y="330383"/>
                </a:cubicBezTo>
                <a:cubicBezTo>
                  <a:pt x="82668" y="313450"/>
                  <a:pt x="99601" y="452091"/>
                  <a:pt x="96426" y="466908"/>
                </a:cubicBezTo>
                <a:cubicBezTo>
                  <a:pt x="93251" y="481725"/>
                  <a:pt x="83197" y="446800"/>
                  <a:pt x="67851" y="419283"/>
                </a:cubicBezTo>
                <a:cubicBezTo>
                  <a:pt x="52505" y="391766"/>
                  <a:pt x="13347" y="315566"/>
                  <a:pt x="4351" y="301808"/>
                </a:cubicBezTo>
                <a:cubicBezTo>
                  <a:pt x="-4645" y="288050"/>
                  <a:pt x="1176" y="391237"/>
                  <a:pt x="13876" y="336733"/>
                </a:cubicBezTo>
                <a:cubicBezTo>
                  <a:pt x="26576" y="282229"/>
                  <a:pt x="55680" y="7591"/>
                  <a:pt x="58326" y="18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3" name="フリーフォーム 462">
            <a:extLst>
              <a:ext uri="{FF2B5EF4-FFF2-40B4-BE49-F238E27FC236}">
                <a16:creationId xmlns:a16="http://schemas.microsoft.com/office/drawing/2014/main" id="{CC5569A5-6E37-2A15-451C-73B740CA00F2}"/>
              </a:ext>
            </a:extLst>
          </p:cNvPr>
          <p:cNvSpPr/>
          <p:nvPr/>
        </p:nvSpPr>
        <p:spPr>
          <a:xfrm>
            <a:off x="5198072" y="7153252"/>
            <a:ext cx="205804" cy="743114"/>
          </a:xfrm>
          <a:custGeom>
            <a:avLst/>
            <a:gdLst>
              <a:gd name="connsiteX0" fmla="*/ 189903 w 205804"/>
              <a:gd name="connsiteY0" fmla="*/ 23 h 743114"/>
              <a:gd name="connsiteX1" fmla="*/ 12103 w 205804"/>
              <a:gd name="connsiteY1" fmla="*/ 250848 h 743114"/>
              <a:gd name="connsiteX2" fmla="*/ 78778 w 205804"/>
              <a:gd name="connsiteY2" fmla="*/ 196873 h 743114"/>
              <a:gd name="connsiteX3" fmla="*/ 50203 w 205804"/>
              <a:gd name="connsiteY3" fmla="*/ 295298 h 743114"/>
              <a:gd name="connsiteX4" fmla="*/ 59728 w 205804"/>
              <a:gd name="connsiteY4" fmla="*/ 295298 h 743114"/>
              <a:gd name="connsiteX5" fmla="*/ 59728 w 205804"/>
              <a:gd name="connsiteY5" fmla="*/ 390548 h 743114"/>
              <a:gd name="connsiteX6" fmla="*/ 120053 w 205804"/>
              <a:gd name="connsiteY6" fmla="*/ 530248 h 743114"/>
              <a:gd name="connsiteX7" fmla="*/ 104178 w 205804"/>
              <a:gd name="connsiteY7" fmla="*/ 495323 h 743114"/>
              <a:gd name="connsiteX8" fmla="*/ 164503 w 205804"/>
              <a:gd name="connsiteY8" fmla="*/ 654073 h 743114"/>
              <a:gd name="connsiteX9" fmla="*/ 205778 w 205804"/>
              <a:gd name="connsiteY9" fmla="*/ 742973 h 743114"/>
              <a:gd name="connsiteX10" fmla="*/ 170853 w 205804"/>
              <a:gd name="connsiteY10" fmla="*/ 635023 h 743114"/>
              <a:gd name="connsiteX11" fmla="*/ 174028 w 205804"/>
              <a:gd name="connsiteY11" fmla="*/ 482623 h 743114"/>
              <a:gd name="connsiteX12" fmla="*/ 167678 w 205804"/>
              <a:gd name="connsiteY12" fmla="*/ 650898 h 743114"/>
              <a:gd name="connsiteX13" fmla="*/ 139103 w 205804"/>
              <a:gd name="connsiteY13" fmla="*/ 539773 h 743114"/>
              <a:gd name="connsiteX14" fmla="*/ 94653 w 205804"/>
              <a:gd name="connsiteY14" fmla="*/ 374673 h 743114"/>
              <a:gd name="connsiteX15" fmla="*/ 101003 w 205804"/>
              <a:gd name="connsiteY15" fmla="*/ 219098 h 743114"/>
              <a:gd name="connsiteX16" fmla="*/ 75603 w 205804"/>
              <a:gd name="connsiteY16" fmla="*/ 482623 h 743114"/>
              <a:gd name="connsiteX17" fmla="*/ 75603 w 205804"/>
              <a:gd name="connsiteY17" fmla="*/ 219098 h 743114"/>
              <a:gd name="connsiteX18" fmla="*/ 72428 w 205804"/>
              <a:gd name="connsiteY18" fmla="*/ 123848 h 743114"/>
              <a:gd name="connsiteX19" fmla="*/ 37503 w 205804"/>
              <a:gd name="connsiteY19" fmla="*/ 203223 h 743114"/>
              <a:gd name="connsiteX20" fmla="*/ 8928 w 205804"/>
              <a:gd name="connsiteY20" fmla="*/ 266723 h 743114"/>
              <a:gd name="connsiteX21" fmla="*/ 189903 w 205804"/>
              <a:gd name="connsiteY21" fmla="*/ 23 h 743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5804" h="743114">
                <a:moveTo>
                  <a:pt x="189903" y="23"/>
                </a:moveTo>
                <a:cubicBezTo>
                  <a:pt x="190432" y="-2623"/>
                  <a:pt x="30624" y="218040"/>
                  <a:pt x="12103" y="250848"/>
                </a:cubicBezTo>
                <a:cubicBezTo>
                  <a:pt x="-6418" y="283656"/>
                  <a:pt x="72428" y="189465"/>
                  <a:pt x="78778" y="196873"/>
                </a:cubicBezTo>
                <a:cubicBezTo>
                  <a:pt x="85128" y="204281"/>
                  <a:pt x="50203" y="295298"/>
                  <a:pt x="50203" y="295298"/>
                </a:cubicBezTo>
                <a:cubicBezTo>
                  <a:pt x="47028" y="311702"/>
                  <a:pt x="58140" y="279423"/>
                  <a:pt x="59728" y="295298"/>
                </a:cubicBezTo>
                <a:cubicBezTo>
                  <a:pt x="61315" y="311173"/>
                  <a:pt x="49674" y="351390"/>
                  <a:pt x="59728" y="390548"/>
                </a:cubicBezTo>
                <a:cubicBezTo>
                  <a:pt x="69782" y="429706"/>
                  <a:pt x="112645" y="512786"/>
                  <a:pt x="120053" y="530248"/>
                </a:cubicBezTo>
                <a:cubicBezTo>
                  <a:pt x="127461" y="547710"/>
                  <a:pt x="96770" y="474686"/>
                  <a:pt x="104178" y="495323"/>
                </a:cubicBezTo>
                <a:cubicBezTo>
                  <a:pt x="111586" y="515960"/>
                  <a:pt x="147570" y="612798"/>
                  <a:pt x="164503" y="654073"/>
                </a:cubicBezTo>
                <a:cubicBezTo>
                  <a:pt x="181436" y="695348"/>
                  <a:pt x="204720" y="746148"/>
                  <a:pt x="205778" y="742973"/>
                </a:cubicBezTo>
                <a:cubicBezTo>
                  <a:pt x="206836" y="739798"/>
                  <a:pt x="176145" y="678415"/>
                  <a:pt x="170853" y="635023"/>
                </a:cubicBezTo>
                <a:cubicBezTo>
                  <a:pt x="165561" y="591631"/>
                  <a:pt x="174557" y="479977"/>
                  <a:pt x="174028" y="482623"/>
                </a:cubicBezTo>
                <a:cubicBezTo>
                  <a:pt x="173499" y="485269"/>
                  <a:pt x="173499" y="641373"/>
                  <a:pt x="167678" y="650898"/>
                </a:cubicBezTo>
                <a:cubicBezTo>
                  <a:pt x="161857" y="660423"/>
                  <a:pt x="151274" y="585811"/>
                  <a:pt x="139103" y="539773"/>
                </a:cubicBezTo>
                <a:cubicBezTo>
                  <a:pt x="126932" y="493735"/>
                  <a:pt x="101003" y="428119"/>
                  <a:pt x="94653" y="374673"/>
                </a:cubicBezTo>
                <a:cubicBezTo>
                  <a:pt x="88303" y="321227"/>
                  <a:pt x="104178" y="201106"/>
                  <a:pt x="101003" y="219098"/>
                </a:cubicBezTo>
                <a:cubicBezTo>
                  <a:pt x="97828" y="237090"/>
                  <a:pt x="79836" y="482623"/>
                  <a:pt x="75603" y="482623"/>
                </a:cubicBezTo>
                <a:cubicBezTo>
                  <a:pt x="71370" y="482623"/>
                  <a:pt x="76132" y="278894"/>
                  <a:pt x="75603" y="219098"/>
                </a:cubicBezTo>
                <a:cubicBezTo>
                  <a:pt x="75074" y="159302"/>
                  <a:pt x="78778" y="126494"/>
                  <a:pt x="72428" y="123848"/>
                </a:cubicBezTo>
                <a:cubicBezTo>
                  <a:pt x="66078" y="121202"/>
                  <a:pt x="48086" y="179411"/>
                  <a:pt x="37503" y="203223"/>
                </a:cubicBezTo>
                <a:cubicBezTo>
                  <a:pt x="26920" y="227035"/>
                  <a:pt x="-19118" y="302177"/>
                  <a:pt x="8928" y="266723"/>
                </a:cubicBezTo>
                <a:cubicBezTo>
                  <a:pt x="36974" y="231269"/>
                  <a:pt x="189374" y="2669"/>
                  <a:pt x="189903" y="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4" name="フリーフォーム 463">
            <a:extLst>
              <a:ext uri="{FF2B5EF4-FFF2-40B4-BE49-F238E27FC236}">
                <a16:creationId xmlns:a16="http://schemas.microsoft.com/office/drawing/2014/main" id="{1E31056D-821E-C92A-4867-189368DE6903}"/>
              </a:ext>
            </a:extLst>
          </p:cNvPr>
          <p:cNvSpPr/>
          <p:nvPr/>
        </p:nvSpPr>
        <p:spPr>
          <a:xfrm>
            <a:off x="6720870" y="7273798"/>
            <a:ext cx="87498" cy="359945"/>
          </a:xfrm>
          <a:custGeom>
            <a:avLst/>
            <a:gdLst>
              <a:gd name="connsiteX0" fmla="*/ 19655 w 87498"/>
              <a:gd name="connsiteY0" fmla="*/ 127 h 359945"/>
              <a:gd name="connsiteX1" fmla="*/ 41880 w 87498"/>
              <a:gd name="connsiteY1" fmla="*/ 279527 h 359945"/>
              <a:gd name="connsiteX2" fmla="*/ 67280 w 87498"/>
              <a:gd name="connsiteY2" fmla="*/ 358902 h 359945"/>
              <a:gd name="connsiteX3" fmla="*/ 51405 w 87498"/>
              <a:gd name="connsiteY3" fmla="*/ 314452 h 359945"/>
              <a:gd name="connsiteX4" fmla="*/ 86330 w 87498"/>
              <a:gd name="connsiteY4" fmla="*/ 171577 h 359945"/>
              <a:gd name="connsiteX5" fmla="*/ 605 w 87498"/>
              <a:gd name="connsiteY5" fmla="*/ 333502 h 359945"/>
              <a:gd name="connsiteX6" fmla="*/ 48230 w 87498"/>
              <a:gd name="connsiteY6" fmla="*/ 244602 h 359945"/>
              <a:gd name="connsiteX7" fmla="*/ 19655 w 87498"/>
              <a:gd name="connsiteY7" fmla="*/ 127 h 359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498" h="359945">
                <a:moveTo>
                  <a:pt x="19655" y="127"/>
                </a:moveTo>
                <a:cubicBezTo>
                  <a:pt x="18597" y="5948"/>
                  <a:pt x="33943" y="219731"/>
                  <a:pt x="41880" y="279527"/>
                </a:cubicBezTo>
                <a:cubicBezTo>
                  <a:pt x="49817" y="339323"/>
                  <a:pt x="65693" y="353081"/>
                  <a:pt x="67280" y="358902"/>
                </a:cubicBezTo>
                <a:cubicBezTo>
                  <a:pt x="68868" y="364723"/>
                  <a:pt x="48230" y="345673"/>
                  <a:pt x="51405" y="314452"/>
                </a:cubicBezTo>
                <a:cubicBezTo>
                  <a:pt x="54580" y="283231"/>
                  <a:pt x="94797" y="168402"/>
                  <a:pt x="86330" y="171577"/>
                </a:cubicBezTo>
                <a:cubicBezTo>
                  <a:pt x="77863" y="174752"/>
                  <a:pt x="6955" y="321331"/>
                  <a:pt x="605" y="333502"/>
                </a:cubicBezTo>
                <a:cubicBezTo>
                  <a:pt x="-5745" y="345673"/>
                  <a:pt x="39763" y="299106"/>
                  <a:pt x="48230" y="244602"/>
                </a:cubicBezTo>
                <a:cubicBezTo>
                  <a:pt x="56697" y="190098"/>
                  <a:pt x="20713" y="-5694"/>
                  <a:pt x="19655" y="12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5" name="フリーフォーム 464">
            <a:extLst>
              <a:ext uri="{FF2B5EF4-FFF2-40B4-BE49-F238E27FC236}">
                <a16:creationId xmlns:a16="http://schemas.microsoft.com/office/drawing/2014/main" id="{85E6B223-AF44-8BA0-49DF-2614378C192F}"/>
              </a:ext>
            </a:extLst>
          </p:cNvPr>
          <p:cNvSpPr/>
          <p:nvPr/>
        </p:nvSpPr>
        <p:spPr>
          <a:xfrm>
            <a:off x="6790004" y="7411456"/>
            <a:ext cx="184452" cy="492988"/>
          </a:xfrm>
          <a:custGeom>
            <a:avLst/>
            <a:gdLst>
              <a:gd name="connsiteX0" fmla="*/ 1321 w 184452"/>
              <a:gd name="connsiteY0" fmla="*/ 2169 h 492988"/>
              <a:gd name="connsiteX1" fmla="*/ 182296 w 184452"/>
              <a:gd name="connsiteY1" fmla="*/ 487944 h 492988"/>
              <a:gd name="connsiteX2" fmla="*/ 99746 w 184452"/>
              <a:gd name="connsiteY2" fmla="*/ 262519 h 492988"/>
              <a:gd name="connsiteX3" fmla="*/ 80696 w 184452"/>
              <a:gd name="connsiteY3" fmla="*/ 376819 h 492988"/>
              <a:gd name="connsiteX4" fmla="*/ 96571 w 184452"/>
              <a:gd name="connsiteY4" fmla="*/ 468894 h 492988"/>
              <a:gd name="connsiteX5" fmla="*/ 55296 w 184452"/>
              <a:gd name="connsiteY5" fmla="*/ 364119 h 492988"/>
              <a:gd name="connsiteX6" fmla="*/ 55296 w 184452"/>
              <a:gd name="connsiteY6" fmla="*/ 449844 h 492988"/>
              <a:gd name="connsiteX7" fmla="*/ 106096 w 184452"/>
              <a:gd name="connsiteY7" fmla="*/ 272044 h 492988"/>
              <a:gd name="connsiteX8" fmla="*/ 99746 w 184452"/>
              <a:gd name="connsiteY8" fmla="*/ 306969 h 492988"/>
              <a:gd name="connsiteX9" fmla="*/ 1321 w 184452"/>
              <a:gd name="connsiteY9" fmla="*/ 2169 h 49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4452" h="492988">
                <a:moveTo>
                  <a:pt x="1321" y="2169"/>
                </a:moveTo>
                <a:cubicBezTo>
                  <a:pt x="15079" y="32331"/>
                  <a:pt x="165892" y="444552"/>
                  <a:pt x="182296" y="487944"/>
                </a:cubicBezTo>
                <a:cubicBezTo>
                  <a:pt x="198700" y="531336"/>
                  <a:pt x="116679" y="281040"/>
                  <a:pt x="99746" y="262519"/>
                </a:cubicBezTo>
                <a:cubicBezTo>
                  <a:pt x="82813" y="243998"/>
                  <a:pt x="81225" y="342423"/>
                  <a:pt x="80696" y="376819"/>
                </a:cubicBezTo>
                <a:cubicBezTo>
                  <a:pt x="80167" y="411215"/>
                  <a:pt x="100804" y="471011"/>
                  <a:pt x="96571" y="468894"/>
                </a:cubicBezTo>
                <a:cubicBezTo>
                  <a:pt x="92338" y="466777"/>
                  <a:pt x="62175" y="367294"/>
                  <a:pt x="55296" y="364119"/>
                </a:cubicBezTo>
                <a:cubicBezTo>
                  <a:pt x="48417" y="360944"/>
                  <a:pt x="46829" y="465190"/>
                  <a:pt x="55296" y="449844"/>
                </a:cubicBezTo>
                <a:cubicBezTo>
                  <a:pt x="63763" y="434498"/>
                  <a:pt x="98688" y="295857"/>
                  <a:pt x="106096" y="272044"/>
                </a:cubicBezTo>
                <a:cubicBezTo>
                  <a:pt x="113504" y="248232"/>
                  <a:pt x="114034" y="348244"/>
                  <a:pt x="99746" y="306969"/>
                </a:cubicBezTo>
                <a:cubicBezTo>
                  <a:pt x="85459" y="265694"/>
                  <a:pt x="-12437" y="-27993"/>
                  <a:pt x="1321" y="2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6" name="フリーフォーム 465">
            <a:extLst>
              <a:ext uri="{FF2B5EF4-FFF2-40B4-BE49-F238E27FC236}">
                <a16:creationId xmlns:a16="http://schemas.microsoft.com/office/drawing/2014/main" id="{E3F085D6-0A08-5787-2F7B-41D9E57C471E}"/>
              </a:ext>
            </a:extLst>
          </p:cNvPr>
          <p:cNvSpPr/>
          <p:nvPr/>
        </p:nvSpPr>
        <p:spPr>
          <a:xfrm>
            <a:off x="6578501" y="7585035"/>
            <a:ext cx="265100" cy="576277"/>
          </a:xfrm>
          <a:custGeom>
            <a:avLst/>
            <a:gdLst>
              <a:gd name="connsiteX0" fmla="*/ 171549 w 265100"/>
              <a:gd name="connsiteY0" fmla="*/ 40 h 576277"/>
              <a:gd name="connsiteX1" fmla="*/ 254099 w 265100"/>
              <a:gd name="connsiteY1" fmla="*/ 107990 h 576277"/>
              <a:gd name="connsiteX2" fmla="*/ 200124 w 265100"/>
              <a:gd name="connsiteY2" fmla="*/ 171490 h 576277"/>
              <a:gd name="connsiteX3" fmla="*/ 238224 w 265100"/>
              <a:gd name="connsiteY3" fmla="*/ 149265 h 576277"/>
              <a:gd name="connsiteX4" fmla="*/ 136624 w 265100"/>
              <a:gd name="connsiteY4" fmla="*/ 371515 h 576277"/>
              <a:gd name="connsiteX5" fmla="*/ 99 w 265100"/>
              <a:gd name="connsiteY5" fmla="*/ 574715 h 576277"/>
              <a:gd name="connsiteX6" fmla="*/ 158849 w 265100"/>
              <a:gd name="connsiteY6" fmla="*/ 260390 h 576277"/>
              <a:gd name="connsiteX7" fmla="*/ 101699 w 265100"/>
              <a:gd name="connsiteY7" fmla="*/ 403265 h 576277"/>
              <a:gd name="connsiteX8" fmla="*/ 136624 w 265100"/>
              <a:gd name="connsiteY8" fmla="*/ 365165 h 576277"/>
              <a:gd name="connsiteX9" fmla="*/ 111224 w 265100"/>
              <a:gd name="connsiteY9" fmla="*/ 435015 h 576277"/>
              <a:gd name="connsiteX10" fmla="*/ 254099 w 265100"/>
              <a:gd name="connsiteY10" fmla="*/ 136565 h 576277"/>
              <a:gd name="connsiteX11" fmla="*/ 25499 w 265100"/>
              <a:gd name="connsiteY11" fmla="*/ 120690 h 576277"/>
              <a:gd name="connsiteX12" fmla="*/ 260449 w 265100"/>
              <a:gd name="connsiteY12" fmla="*/ 120690 h 576277"/>
              <a:gd name="connsiteX13" fmla="*/ 171549 w 265100"/>
              <a:gd name="connsiteY13" fmla="*/ 40 h 57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5100" h="576277">
                <a:moveTo>
                  <a:pt x="171549" y="40"/>
                </a:moveTo>
                <a:cubicBezTo>
                  <a:pt x="170491" y="-2077"/>
                  <a:pt x="249337" y="79415"/>
                  <a:pt x="254099" y="107990"/>
                </a:cubicBezTo>
                <a:cubicBezTo>
                  <a:pt x="258861" y="136565"/>
                  <a:pt x="202770" y="164611"/>
                  <a:pt x="200124" y="171490"/>
                </a:cubicBezTo>
                <a:cubicBezTo>
                  <a:pt x="197478" y="178369"/>
                  <a:pt x="248807" y="115928"/>
                  <a:pt x="238224" y="149265"/>
                </a:cubicBezTo>
                <a:cubicBezTo>
                  <a:pt x="227641" y="182603"/>
                  <a:pt x="176311" y="300607"/>
                  <a:pt x="136624" y="371515"/>
                </a:cubicBezTo>
                <a:cubicBezTo>
                  <a:pt x="96937" y="442423"/>
                  <a:pt x="-3605" y="593236"/>
                  <a:pt x="99" y="574715"/>
                </a:cubicBezTo>
                <a:cubicBezTo>
                  <a:pt x="3803" y="556194"/>
                  <a:pt x="141916" y="288965"/>
                  <a:pt x="158849" y="260390"/>
                </a:cubicBezTo>
                <a:cubicBezTo>
                  <a:pt x="175782" y="231815"/>
                  <a:pt x="105403" y="385803"/>
                  <a:pt x="101699" y="403265"/>
                </a:cubicBezTo>
                <a:cubicBezTo>
                  <a:pt x="97995" y="420727"/>
                  <a:pt x="135037" y="359873"/>
                  <a:pt x="136624" y="365165"/>
                </a:cubicBezTo>
                <a:cubicBezTo>
                  <a:pt x="138211" y="370457"/>
                  <a:pt x="91645" y="473115"/>
                  <a:pt x="111224" y="435015"/>
                </a:cubicBezTo>
                <a:cubicBezTo>
                  <a:pt x="130803" y="396915"/>
                  <a:pt x="268386" y="188952"/>
                  <a:pt x="254099" y="136565"/>
                </a:cubicBezTo>
                <a:cubicBezTo>
                  <a:pt x="239812" y="84178"/>
                  <a:pt x="24441" y="123336"/>
                  <a:pt x="25499" y="120690"/>
                </a:cubicBezTo>
                <a:cubicBezTo>
                  <a:pt x="26557" y="118044"/>
                  <a:pt x="231345" y="137623"/>
                  <a:pt x="260449" y="120690"/>
                </a:cubicBezTo>
                <a:cubicBezTo>
                  <a:pt x="289553" y="103757"/>
                  <a:pt x="172607" y="2157"/>
                  <a:pt x="171549" y="4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7" name="フリーフォーム 466">
            <a:extLst>
              <a:ext uri="{FF2B5EF4-FFF2-40B4-BE49-F238E27FC236}">
                <a16:creationId xmlns:a16="http://schemas.microsoft.com/office/drawing/2014/main" id="{6A4E6919-4C51-EADC-264A-C341B2667FCD}"/>
              </a:ext>
            </a:extLst>
          </p:cNvPr>
          <p:cNvSpPr/>
          <p:nvPr/>
        </p:nvSpPr>
        <p:spPr>
          <a:xfrm>
            <a:off x="6701339" y="7822967"/>
            <a:ext cx="396422" cy="162300"/>
          </a:xfrm>
          <a:custGeom>
            <a:avLst/>
            <a:gdLst>
              <a:gd name="connsiteX0" fmla="*/ 1086 w 396422"/>
              <a:gd name="connsiteY0" fmla="*/ 92308 h 162300"/>
              <a:gd name="connsiteX1" fmla="*/ 359861 w 396422"/>
              <a:gd name="connsiteY1" fmla="*/ 233 h 162300"/>
              <a:gd name="connsiteX2" fmla="*/ 236036 w 396422"/>
              <a:gd name="connsiteY2" fmla="*/ 66908 h 162300"/>
              <a:gd name="connsiteX3" fmla="*/ 331286 w 396422"/>
              <a:gd name="connsiteY3" fmla="*/ 98658 h 162300"/>
              <a:gd name="connsiteX4" fmla="*/ 394786 w 396422"/>
              <a:gd name="connsiteY4" fmla="*/ 162158 h 162300"/>
              <a:gd name="connsiteX5" fmla="*/ 264611 w 396422"/>
              <a:gd name="connsiteY5" fmla="*/ 79608 h 162300"/>
              <a:gd name="connsiteX6" fmla="*/ 248736 w 396422"/>
              <a:gd name="connsiteY6" fmla="*/ 38333 h 162300"/>
              <a:gd name="connsiteX7" fmla="*/ 1086 w 396422"/>
              <a:gd name="connsiteY7" fmla="*/ 92308 h 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6422" h="162300">
                <a:moveTo>
                  <a:pt x="1086" y="92308"/>
                </a:moveTo>
                <a:cubicBezTo>
                  <a:pt x="19607" y="85958"/>
                  <a:pt x="320703" y="4466"/>
                  <a:pt x="359861" y="233"/>
                </a:cubicBezTo>
                <a:cubicBezTo>
                  <a:pt x="399019" y="-4000"/>
                  <a:pt x="240799" y="50504"/>
                  <a:pt x="236036" y="66908"/>
                </a:cubicBezTo>
                <a:cubicBezTo>
                  <a:pt x="231273" y="83312"/>
                  <a:pt x="304828" y="82783"/>
                  <a:pt x="331286" y="98658"/>
                </a:cubicBezTo>
                <a:cubicBezTo>
                  <a:pt x="357744" y="114533"/>
                  <a:pt x="405899" y="165333"/>
                  <a:pt x="394786" y="162158"/>
                </a:cubicBezTo>
                <a:cubicBezTo>
                  <a:pt x="383673" y="158983"/>
                  <a:pt x="288953" y="100245"/>
                  <a:pt x="264611" y="79608"/>
                </a:cubicBezTo>
                <a:cubicBezTo>
                  <a:pt x="240269" y="58971"/>
                  <a:pt x="291069" y="35158"/>
                  <a:pt x="248736" y="38333"/>
                </a:cubicBezTo>
                <a:cubicBezTo>
                  <a:pt x="206403" y="41508"/>
                  <a:pt x="-17435" y="98658"/>
                  <a:pt x="1086" y="923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8" name="フリーフォーム 467">
            <a:extLst>
              <a:ext uri="{FF2B5EF4-FFF2-40B4-BE49-F238E27FC236}">
                <a16:creationId xmlns:a16="http://schemas.microsoft.com/office/drawing/2014/main" id="{F3BCA369-E025-6A9E-5147-0787D0E1392D}"/>
              </a:ext>
            </a:extLst>
          </p:cNvPr>
          <p:cNvSpPr/>
          <p:nvPr/>
        </p:nvSpPr>
        <p:spPr>
          <a:xfrm>
            <a:off x="5305349" y="7495654"/>
            <a:ext cx="847846" cy="216444"/>
          </a:xfrm>
          <a:custGeom>
            <a:avLst/>
            <a:gdLst>
              <a:gd name="connsiteX0" fmla="*/ 76 w 847846"/>
              <a:gd name="connsiteY0" fmla="*/ 216421 h 216444"/>
              <a:gd name="connsiteX1" fmla="*/ 308051 w 847846"/>
              <a:gd name="connsiteY1" fmla="*/ 51321 h 216444"/>
              <a:gd name="connsiteX2" fmla="*/ 257251 w 847846"/>
              <a:gd name="connsiteY2" fmla="*/ 73546 h 216444"/>
              <a:gd name="connsiteX3" fmla="*/ 606501 w 847846"/>
              <a:gd name="connsiteY3" fmla="*/ 3696 h 216444"/>
              <a:gd name="connsiteX4" fmla="*/ 847801 w 847846"/>
              <a:gd name="connsiteY4" fmla="*/ 10046 h 216444"/>
              <a:gd name="connsiteX5" fmla="*/ 628726 w 847846"/>
              <a:gd name="connsiteY5" fmla="*/ 13221 h 216444"/>
              <a:gd name="connsiteX6" fmla="*/ 476326 w 847846"/>
              <a:gd name="connsiteY6" fmla="*/ 13221 h 216444"/>
              <a:gd name="connsiteX7" fmla="*/ 485851 w 847846"/>
              <a:gd name="connsiteY7" fmla="*/ 10046 h 216444"/>
              <a:gd name="connsiteX8" fmla="*/ 298526 w 847846"/>
              <a:gd name="connsiteY8" fmla="*/ 48146 h 216444"/>
              <a:gd name="connsiteX9" fmla="*/ 339801 w 847846"/>
              <a:gd name="connsiteY9" fmla="*/ 38621 h 216444"/>
              <a:gd name="connsiteX10" fmla="*/ 76 w 847846"/>
              <a:gd name="connsiteY10" fmla="*/ 216421 h 2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7846" h="216444">
                <a:moveTo>
                  <a:pt x="76" y="216421"/>
                </a:moveTo>
                <a:cubicBezTo>
                  <a:pt x="-5216" y="218538"/>
                  <a:pt x="265189" y="75133"/>
                  <a:pt x="308051" y="51321"/>
                </a:cubicBezTo>
                <a:cubicBezTo>
                  <a:pt x="350914" y="27508"/>
                  <a:pt x="207509" y="81484"/>
                  <a:pt x="257251" y="73546"/>
                </a:cubicBezTo>
                <a:cubicBezTo>
                  <a:pt x="306993" y="65608"/>
                  <a:pt x="508076" y="14279"/>
                  <a:pt x="606501" y="3696"/>
                </a:cubicBezTo>
                <a:cubicBezTo>
                  <a:pt x="704926" y="-6887"/>
                  <a:pt x="844097" y="8459"/>
                  <a:pt x="847801" y="10046"/>
                </a:cubicBezTo>
                <a:cubicBezTo>
                  <a:pt x="851505" y="11633"/>
                  <a:pt x="628726" y="13221"/>
                  <a:pt x="628726" y="13221"/>
                </a:cubicBezTo>
                <a:lnTo>
                  <a:pt x="476326" y="13221"/>
                </a:lnTo>
                <a:cubicBezTo>
                  <a:pt x="452514" y="12692"/>
                  <a:pt x="485851" y="10046"/>
                  <a:pt x="485851" y="10046"/>
                </a:cubicBezTo>
                <a:lnTo>
                  <a:pt x="298526" y="48146"/>
                </a:lnTo>
                <a:cubicBezTo>
                  <a:pt x="274184" y="52908"/>
                  <a:pt x="390072" y="9517"/>
                  <a:pt x="339801" y="38621"/>
                </a:cubicBezTo>
                <a:cubicBezTo>
                  <a:pt x="289530" y="67725"/>
                  <a:pt x="5368" y="214304"/>
                  <a:pt x="76" y="216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9" name="フリーフォーム 468">
            <a:extLst>
              <a:ext uri="{FF2B5EF4-FFF2-40B4-BE49-F238E27FC236}">
                <a16:creationId xmlns:a16="http://schemas.microsoft.com/office/drawing/2014/main" id="{74C9C39D-530A-3CF6-1D98-BDD11228C4AD}"/>
              </a:ext>
            </a:extLst>
          </p:cNvPr>
          <p:cNvSpPr/>
          <p:nvPr/>
        </p:nvSpPr>
        <p:spPr>
          <a:xfrm>
            <a:off x="6051550" y="7515186"/>
            <a:ext cx="523898" cy="282621"/>
          </a:xfrm>
          <a:custGeom>
            <a:avLst/>
            <a:gdLst>
              <a:gd name="connsiteX0" fmla="*/ 0 w 523898"/>
              <a:gd name="connsiteY0" fmla="*/ 39 h 282621"/>
              <a:gd name="connsiteX1" fmla="*/ 292100 w 523898"/>
              <a:gd name="connsiteY1" fmla="*/ 79414 h 282621"/>
              <a:gd name="connsiteX2" fmla="*/ 463550 w 523898"/>
              <a:gd name="connsiteY2" fmla="*/ 193714 h 282621"/>
              <a:gd name="connsiteX3" fmla="*/ 434975 w 523898"/>
              <a:gd name="connsiteY3" fmla="*/ 161964 h 282621"/>
              <a:gd name="connsiteX4" fmla="*/ 523875 w 523898"/>
              <a:gd name="connsiteY4" fmla="*/ 282614 h 282621"/>
              <a:gd name="connsiteX5" fmla="*/ 425450 w 523898"/>
              <a:gd name="connsiteY5" fmla="*/ 155614 h 282621"/>
              <a:gd name="connsiteX6" fmla="*/ 254000 w 523898"/>
              <a:gd name="connsiteY6" fmla="*/ 39 h 282621"/>
              <a:gd name="connsiteX7" fmla="*/ 400050 w 523898"/>
              <a:gd name="connsiteY7" fmla="*/ 139739 h 282621"/>
              <a:gd name="connsiteX8" fmla="*/ 295275 w 523898"/>
              <a:gd name="connsiteY8" fmla="*/ 73064 h 282621"/>
              <a:gd name="connsiteX9" fmla="*/ 0 w 523898"/>
              <a:gd name="connsiteY9" fmla="*/ 39 h 28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98" h="282621">
                <a:moveTo>
                  <a:pt x="0" y="39"/>
                </a:moveTo>
                <a:cubicBezTo>
                  <a:pt x="-529" y="1097"/>
                  <a:pt x="214842" y="47135"/>
                  <a:pt x="292100" y="79414"/>
                </a:cubicBezTo>
                <a:cubicBezTo>
                  <a:pt x="369358" y="111693"/>
                  <a:pt x="439738" y="179956"/>
                  <a:pt x="463550" y="193714"/>
                </a:cubicBezTo>
                <a:cubicBezTo>
                  <a:pt x="487362" y="207472"/>
                  <a:pt x="424921" y="147147"/>
                  <a:pt x="434975" y="161964"/>
                </a:cubicBezTo>
                <a:cubicBezTo>
                  <a:pt x="445029" y="176781"/>
                  <a:pt x="525463" y="283672"/>
                  <a:pt x="523875" y="282614"/>
                </a:cubicBezTo>
                <a:cubicBezTo>
                  <a:pt x="522287" y="281556"/>
                  <a:pt x="470429" y="202710"/>
                  <a:pt x="425450" y="155614"/>
                </a:cubicBezTo>
                <a:cubicBezTo>
                  <a:pt x="380471" y="108518"/>
                  <a:pt x="258233" y="2685"/>
                  <a:pt x="254000" y="39"/>
                </a:cubicBezTo>
                <a:cubicBezTo>
                  <a:pt x="249767" y="-2607"/>
                  <a:pt x="393171" y="127568"/>
                  <a:pt x="400050" y="139739"/>
                </a:cubicBezTo>
                <a:cubicBezTo>
                  <a:pt x="406929" y="151910"/>
                  <a:pt x="356129" y="96347"/>
                  <a:pt x="295275" y="73064"/>
                </a:cubicBezTo>
                <a:cubicBezTo>
                  <a:pt x="234421" y="49781"/>
                  <a:pt x="529" y="-1019"/>
                  <a:pt x="0" y="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0" name="フリーフォーム 469">
            <a:extLst>
              <a:ext uri="{FF2B5EF4-FFF2-40B4-BE49-F238E27FC236}">
                <a16:creationId xmlns:a16="http://schemas.microsoft.com/office/drawing/2014/main" id="{177B829C-77DD-37B7-A63B-18A90072E21D}"/>
              </a:ext>
            </a:extLst>
          </p:cNvPr>
          <p:cNvSpPr/>
          <p:nvPr/>
        </p:nvSpPr>
        <p:spPr>
          <a:xfrm>
            <a:off x="5387957" y="7629507"/>
            <a:ext cx="200192" cy="279632"/>
          </a:xfrm>
          <a:custGeom>
            <a:avLst/>
            <a:gdLst>
              <a:gd name="connsiteX0" fmla="*/ 18 w 200192"/>
              <a:gd name="connsiteY0" fmla="*/ 18 h 279632"/>
              <a:gd name="connsiteX1" fmla="*/ 53993 w 200192"/>
              <a:gd name="connsiteY1" fmla="*/ 130193 h 279632"/>
              <a:gd name="connsiteX2" fmla="*/ 47643 w 200192"/>
              <a:gd name="connsiteY2" fmla="*/ 279418 h 279632"/>
              <a:gd name="connsiteX3" fmla="*/ 50818 w 200192"/>
              <a:gd name="connsiteY3" fmla="*/ 161943 h 279632"/>
              <a:gd name="connsiteX4" fmla="*/ 69868 w 200192"/>
              <a:gd name="connsiteY4" fmla="*/ 107968 h 279632"/>
              <a:gd name="connsiteX5" fmla="*/ 200043 w 200192"/>
              <a:gd name="connsiteY5" fmla="*/ 6368 h 279632"/>
              <a:gd name="connsiteX6" fmla="*/ 41293 w 200192"/>
              <a:gd name="connsiteY6" fmla="*/ 149243 h 279632"/>
              <a:gd name="connsiteX7" fmla="*/ 47643 w 200192"/>
              <a:gd name="connsiteY7" fmla="*/ 120668 h 279632"/>
              <a:gd name="connsiteX8" fmla="*/ 18 w 200192"/>
              <a:gd name="connsiteY8" fmla="*/ 18 h 279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192" h="279632">
                <a:moveTo>
                  <a:pt x="18" y="18"/>
                </a:moveTo>
                <a:cubicBezTo>
                  <a:pt x="1076" y="1606"/>
                  <a:pt x="46056" y="83626"/>
                  <a:pt x="53993" y="130193"/>
                </a:cubicBezTo>
                <a:cubicBezTo>
                  <a:pt x="61930" y="176760"/>
                  <a:pt x="48172" y="274126"/>
                  <a:pt x="47643" y="279418"/>
                </a:cubicBezTo>
                <a:cubicBezTo>
                  <a:pt x="47114" y="284710"/>
                  <a:pt x="47114" y="190518"/>
                  <a:pt x="50818" y="161943"/>
                </a:cubicBezTo>
                <a:cubicBezTo>
                  <a:pt x="54522" y="133368"/>
                  <a:pt x="44997" y="133897"/>
                  <a:pt x="69868" y="107968"/>
                </a:cubicBezTo>
                <a:cubicBezTo>
                  <a:pt x="94739" y="82039"/>
                  <a:pt x="204805" y="-511"/>
                  <a:pt x="200043" y="6368"/>
                </a:cubicBezTo>
                <a:cubicBezTo>
                  <a:pt x="195281" y="13247"/>
                  <a:pt x="66693" y="130193"/>
                  <a:pt x="41293" y="149243"/>
                </a:cubicBezTo>
                <a:cubicBezTo>
                  <a:pt x="15893" y="168293"/>
                  <a:pt x="52405" y="141835"/>
                  <a:pt x="47643" y="120668"/>
                </a:cubicBezTo>
                <a:cubicBezTo>
                  <a:pt x="42881" y="99501"/>
                  <a:pt x="-1040" y="-1570"/>
                  <a:pt x="18" y="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1" name="フリーフォーム 470">
            <a:extLst>
              <a:ext uri="{FF2B5EF4-FFF2-40B4-BE49-F238E27FC236}">
                <a16:creationId xmlns:a16="http://schemas.microsoft.com/office/drawing/2014/main" id="{BACEBDB2-FAD7-3FAB-A506-88AD9282C82C}"/>
              </a:ext>
            </a:extLst>
          </p:cNvPr>
          <p:cNvSpPr/>
          <p:nvPr/>
        </p:nvSpPr>
        <p:spPr>
          <a:xfrm>
            <a:off x="5574414" y="7534687"/>
            <a:ext cx="422826" cy="104438"/>
          </a:xfrm>
          <a:custGeom>
            <a:avLst/>
            <a:gdLst>
              <a:gd name="connsiteX0" fmla="*/ 886 w 422826"/>
              <a:gd name="connsiteY0" fmla="*/ 104363 h 104438"/>
              <a:gd name="connsiteX1" fmla="*/ 407286 w 422826"/>
              <a:gd name="connsiteY1" fmla="*/ 5938 h 104438"/>
              <a:gd name="connsiteX2" fmla="*/ 302511 w 422826"/>
              <a:gd name="connsiteY2" fmla="*/ 21813 h 104438"/>
              <a:gd name="connsiteX3" fmla="*/ 886 w 422826"/>
              <a:gd name="connsiteY3" fmla="*/ 104363 h 10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826" h="104438">
                <a:moveTo>
                  <a:pt x="886" y="104363"/>
                </a:moveTo>
                <a:cubicBezTo>
                  <a:pt x="18349" y="101717"/>
                  <a:pt x="357015" y="19696"/>
                  <a:pt x="407286" y="5938"/>
                </a:cubicBezTo>
                <a:cubicBezTo>
                  <a:pt x="457557" y="-7820"/>
                  <a:pt x="376065" y="4351"/>
                  <a:pt x="302511" y="21813"/>
                </a:cubicBezTo>
                <a:cubicBezTo>
                  <a:pt x="228957" y="39275"/>
                  <a:pt x="-16577" y="107009"/>
                  <a:pt x="886" y="1043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2" name="フリーフォーム 471">
            <a:extLst>
              <a:ext uri="{FF2B5EF4-FFF2-40B4-BE49-F238E27FC236}">
                <a16:creationId xmlns:a16="http://schemas.microsoft.com/office/drawing/2014/main" id="{F07BCECC-AD62-5249-F8CE-2923E213FC35}"/>
              </a:ext>
            </a:extLst>
          </p:cNvPr>
          <p:cNvSpPr/>
          <p:nvPr/>
        </p:nvSpPr>
        <p:spPr>
          <a:xfrm>
            <a:off x="5446946" y="7603176"/>
            <a:ext cx="188392" cy="253537"/>
          </a:xfrm>
          <a:custGeom>
            <a:avLst/>
            <a:gdLst>
              <a:gd name="connsiteX0" fmla="*/ 1354 w 188392"/>
              <a:gd name="connsiteY0" fmla="*/ 251774 h 253537"/>
              <a:gd name="connsiteX1" fmla="*/ 185504 w 188392"/>
              <a:gd name="connsiteY1" fmla="*/ 4124 h 253537"/>
              <a:gd name="connsiteX2" fmla="*/ 106129 w 188392"/>
              <a:gd name="connsiteY2" fmla="*/ 108899 h 253537"/>
              <a:gd name="connsiteX3" fmla="*/ 1354 w 188392"/>
              <a:gd name="connsiteY3" fmla="*/ 251774 h 25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392" h="253537">
                <a:moveTo>
                  <a:pt x="1354" y="251774"/>
                </a:moveTo>
                <a:cubicBezTo>
                  <a:pt x="14583" y="234311"/>
                  <a:pt x="168042" y="27936"/>
                  <a:pt x="185504" y="4124"/>
                </a:cubicBezTo>
                <a:cubicBezTo>
                  <a:pt x="202966" y="-19688"/>
                  <a:pt x="136821" y="65507"/>
                  <a:pt x="106129" y="108899"/>
                </a:cubicBezTo>
                <a:cubicBezTo>
                  <a:pt x="75437" y="152291"/>
                  <a:pt x="-11875" y="269237"/>
                  <a:pt x="1354" y="2517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3" name="フリーフォーム 472">
            <a:extLst>
              <a:ext uri="{FF2B5EF4-FFF2-40B4-BE49-F238E27FC236}">
                <a16:creationId xmlns:a16="http://schemas.microsoft.com/office/drawing/2014/main" id="{2B10D9AD-CAFE-C518-A0B8-B556CD33D945}"/>
              </a:ext>
            </a:extLst>
          </p:cNvPr>
          <p:cNvSpPr/>
          <p:nvPr/>
        </p:nvSpPr>
        <p:spPr>
          <a:xfrm>
            <a:off x="5946775" y="7553325"/>
            <a:ext cx="631831" cy="279539"/>
          </a:xfrm>
          <a:custGeom>
            <a:avLst/>
            <a:gdLst>
              <a:gd name="connsiteX0" fmla="*/ 0 w 631831"/>
              <a:gd name="connsiteY0" fmla="*/ 0 h 279539"/>
              <a:gd name="connsiteX1" fmla="*/ 339725 w 631831"/>
              <a:gd name="connsiteY1" fmla="*/ 76200 h 279539"/>
              <a:gd name="connsiteX2" fmla="*/ 330200 w 631831"/>
              <a:gd name="connsiteY2" fmla="*/ 69850 h 279539"/>
              <a:gd name="connsiteX3" fmla="*/ 476250 w 631831"/>
              <a:gd name="connsiteY3" fmla="*/ 149225 h 279539"/>
              <a:gd name="connsiteX4" fmla="*/ 476250 w 631831"/>
              <a:gd name="connsiteY4" fmla="*/ 136525 h 279539"/>
              <a:gd name="connsiteX5" fmla="*/ 631825 w 631831"/>
              <a:gd name="connsiteY5" fmla="*/ 279400 h 279539"/>
              <a:gd name="connsiteX6" fmla="*/ 469900 w 631831"/>
              <a:gd name="connsiteY6" fmla="*/ 165100 h 279539"/>
              <a:gd name="connsiteX7" fmla="*/ 333375 w 631831"/>
              <a:gd name="connsiteY7" fmla="*/ 69850 h 279539"/>
              <a:gd name="connsiteX8" fmla="*/ 250825 w 631831"/>
              <a:gd name="connsiteY8" fmla="*/ 60325 h 279539"/>
              <a:gd name="connsiteX9" fmla="*/ 0 w 631831"/>
              <a:gd name="connsiteY9" fmla="*/ 0 h 279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1831" h="279539">
                <a:moveTo>
                  <a:pt x="0" y="0"/>
                </a:moveTo>
                <a:cubicBezTo>
                  <a:pt x="14817" y="2646"/>
                  <a:pt x="339725" y="76200"/>
                  <a:pt x="339725" y="76200"/>
                </a:cubicBezTo>
                <a:cubicBezTo>
                  <a:pt x="394758" y="87842"/>
                  <a:pt x="330200" y="69850"/>
                  <a:pt x="330200" y="69850"/>
                </a:cubicBezTo>
                <a:cubicBezTo>
                  <a:pt x="352954" y="82021"/>
                  <a:pt x="451908" y="138113"/>
                  <a:pt x="476250" y="149225"/>
                </a:cubicBezTo>
                <a:cubicBezTo>
                  <a:pt x="500592" y="160337"/>
                  <a:pt x="450321" y="114829"/>
                  <a:pt x="476250" y="136525"/>
                </a:cubicBezTo>
                <a:cubicBezTo>
                  <a:pt x="502179" y="158221"/>
                  <a:pt x="632883" y="274638"/>
                  <a:pt x="631825" y="279400"/>
                </a:cubicBezTo>
                <a:cubicBezTo>
                  <a:pt x="630767" y="284162"/>
                  <a:pt x="469900" y="165100"/>
                  <a:pt x="469900" y="165100"/>
                </a:cubicBezTo>
                <a:cubicBezTo>
                  <a:pt x="420158" y="130175"/>
                  <a:pt x="369887" y="87312"/>
                  <a:pt x="333375" y="69850"/>
                </a:cubicBezTo>
                <a:cubicBezTo>
                  <a:pt x="296863" y="52388"/>
                  <a:pt x="301096" y="72496"/>
                  <a:pt x="250825" y="6032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4" name="フリーフォーム 473">
            <a:extLst>
              <a:ext uri="{FF2B5EF4-FFF2-40B4-BE49-F238E27FC236}">
                <a16:creationId xmlns:a16="http://schemas.microsoft.com/office/drawing/2014/main" id="{EE94E976-DB26-3970-1FDA-4B88AF5F5A85}"/>
              </a:ext>
            </a:extLst>
          </p:cNvPr>
          <p:cNvSpPr/>
          <p:nvPr/>
        </p:nvSpPr>
        <p:spPr>
          <a:xfrm>
            <a:off x="5426075" y="7625167"/>
            <a:ext cx="142361" cy="239308"/>
          </a:xfrm>
          <a:custGeom>
            <a:avLst/>
            <a:gdLst>
              <a:gd name="connsiteX0" fmla="*/ 0 w 142361"/>
              <a:gd name="connsiteY0" fmla="*/ 239308 h 239308"/>
              <a:gd name="connsiteX1" fmla="*/ 139700 w 142361"/>
              <a:gd name="connsiteY1" fmla="*/ 4358 h 239308"/>
              <a:gd name="connsiteX2" fmla="*/ 95250 w 142361"/>
              <a:gd name="connsiteY2" fmla="*/ 80558 h 239308"/>
              <a:gd name="connsiteX3" fmla="*/ 0 w 142361"/>
              <a:gd name="connsiteY3" fmla="*/ 239308 h 239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361" h="239308">
                <a:moveTo>
                  <a:pt x="0" y="239308"/>
                </a:moveTo>
                <a:lnTo>
                  <a:pt x="139700" y="4358"/>
                </a:lnTo>
                <a:cubicBezTo>
                  <a:pt x="155575" y="-22100"/>
                  <a:pt x="95250" y="80558"/>
                  <a:pt x="95250" y="80558"/>
                </a:cubicBezTo>
                <a:lnTo>
                  <a:pt x="0" y="2393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5" name="フリーフォーム 474">
            <a:extLst>
              <a:ext uri="{FF2B5EF4-FFF2-40B4-BE49-F238E27FC236}">
                <a16:creationId xmlns:a16="http://schemas.microsoft.com/office/drawing/2014/main" id="{A5EEC326-3CFA-7FA0-48F9-200C9AFA99BC}"/>
              </a:ext>
            </a:extLst>
          </p:cNvPr>
          <p:cNvSpPr/>
          <p:nvPr/>
        </p:nvSpPr>
        <p:spPr>
          <a:xfrm>
            <a:off x="5527083" y="7544754"/>
            <a:ext cx="516408" cy="161093"/>
          </a:xfrm>
          <a:custGeom>
            <a:avLst/>
            <a:gdLst>
              <a:gd name="connsiteX0" fmla="*/ 592 w 516408"/>
              <a:gd name="connsiteY0" fmla="*/ 160971 h 161093"/>
              <a:gd name="connsiteX1" fmla="*/ 492717 w 516408"/>
              <a:gd name="connsiteY1" fmla="*/ 8571 h 161093"/>
              <a:gd name="connsiteX2" fmla="*/ 394292 w 516408"/>
              <a:gd name="connsiteY2" fmla="*/ 33971 h 161093"/>
              <a:gd name="connsiteX3" fmla="*/ 592 w 516408"/>
              <a:gd name="connsiteY3" fmla="*/ 160971 h 161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408" h="161093">
                <a:moveTo>
                  <a:pt x="592" y="160971"/>
                </a:moveTo>
                <a:cubicBezTo>
                  <a:pt x="16996" y="156738"/>
                  <a:pt x="427100" y="29738"/>
                  <a:pt x="492717" y="8571"/>
                </a:cubicBezTo>
                <a:cubicBezTo>
                  <a:pt x="558334" y="-12596"/>
                  <a:pt x="475254" y="9100"/>
                  <a:pt x="394292" y="33971"/>
                </a:cubicBezTo>
                <a:cubicBezTo>
                  <a:pt x="313330" y="58842"/>
                  <a:pt x="-15812" y="165204"/>
                  <a:pt x="592" y="16097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6" name="フリーフォーム 475">
            <a:extLst>
              <a:ext uri="{FF2B5EF4-FFF2-40B4-BE49-F238E27FC236}">
                <a16:creationId xmlns:a16="http://schemas.microsoft.com/office/drawing/2014/main" id="{55041904-8FB0-383B-70F7-B7E5B44D4D7B}"/>
              </a:ext>
            </a:extLst>
          </p:cNvPr>
          <p:cNvSpPr/>
          <p:nvPr/>
        </p:nvSpPr>
        <p:spPr>
          <a:xfrm>
            <a:off x="5844495" y="7604006"/>
            <a:ext cx="571364" cy="125010"/>
          </a:xfrm>
          <a:custGeom>
            <a:avLst/>
            <a:gdLst>
              <a:gd name="connsiteX0" fmla="*/ 680 w 571364"/>
              <a:gd name="connsiteY0" fmla="*/ 119 h 125010"/>
              <a:gd name="connsiteX1" fmla="*/ 334055 w 571364"/>
              <a:gd name="connsiteY1" fmla="*/ 57269 h 125010"/>
              <a:gd name="connsiteX2" fmla="*/ 569005 w 571364"/>
              <a:gd name="connsiteY2" fmla="*/ 123944 h 125010"/>
              <a:gd name="connsiteX3" fmla="*/ 438830 w 571364"/>
              <a:gd name="connsiteY3" fmla="*/ 92194 h 125010"/>
              <a:gd name="connsiteX4" fmla="*/ 181655 w 571364"/>
              <a:gd name="connsiteY4" fmla="*/ 12819 h 125010"/>
              <a:gd name="connsiteX5" fmla="*/ 245155 w 571364"/>
              <a:gd name="connsiteY5" fmla="*/ 41394 h 125010"/>
              <a:gd name="connsiteX6" fmla="*/ 680 w 571364"/>
              <a:gd name="connsiteY6" fmla="*/ 119 h 125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1364" h="125010">
                <a:moveTo>
                  <a:pt x="680" y="119"/>
                </a:moveTo>
                <a:cubicBezTo>
                  <a:pt x="15497" y="2765"/>
                  <a:pt x="239334" y="36632"/>
                  <a:pt x="334055" y="57269"/>
                </a:cubicBezTo>
                <a:cubicBezTo>
                  <a:pt x="428776" y="77906"/>
                  <a:pt x="551543" y="118123"/>
                  <a:pt x="569005" y="123944"/>
                </a:cubicBezTo>
                <a:cubicBezTo>
                  <a:pt x="586467" y="129765"/>
                  <a:pt x="503388" y="110715"/>
                  <a:pt x="438830" y="92194"/>
                </a:cubicBezTo>
                <a:cubicBezTo>
                  <a:pt x="374272" y="73673"/>
                  <a:pt x="213934" y="21286"/>
                  <a:pt x="181655" y="12819"/>
                </a:cubicBezTo>
                <a:cubicBezTo>
                  <a:pt x="149376" y="4352"/>
                  <a:pt x="272672" y="42981"/>
                  <a:pt x="245155" y="41394"/>
                </a:cubicBezTo>
                <a:cubicBezTo>
                  <a:pt x="217638" y="39807"/>
                  <a:pt x="-14137" y="-2527"/>
                  <a:pt x="680" y="1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7" name="フリーフォーム 476">
            <a:extLst>
              <a:ext uri="{FF2B5EF4-FFF2-40B4-BE49-F238E27FC236}">
                <a16:creationId xmlns:a16="http://schemas.microsoft.com/office/drawing/2014/main" id="{6CC52057-4CAC-ADEB-912E-F9FAAD983D11}"/>
              </a:ext>
            </a:extLst>
          </p:cNvPr>
          <p:cNvSpPr/>
          <p:nvPr/>
        </p:nvSpPr>
        <p:spPr>
          <a:xfrm>
            <a:off x="5946775" y="7575550"/>
            <a:ext cx="347229" cy="89078"/>
          </a:xfrm>
          <a:custGeom>
            <a:avLst/>
            <a:gdLst>
              <a:gd name="connsiteX0" fmla="*/ 0 w 347229"/>
              <a:gd name="connsiteY0" fmla="*/ 0 h 89078"/>
              <a:gd name="connsiteX1" fmla="*/ 336550 w 347229"/>
              <a:gd name="connsiteY1" fmla="*/ 85725 h 89078"/>
              <a:gd name="connsiteX2" fmla="*/ 269875 w 347229"/>
              <a:gd name="connsiteY2" fmla="*/ 73025 h 89078"/>
              <a:gd name="connsiteX3" fmla="*/ 0 w 347229"/>
              <a:gd name="connsiteY3" fmla="*/ 0 h 8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229" h="89078">
                <a:moveTo>
                  <a:pt x="0" y="0"/>
                </a:moveTo>
                <a:lnTo>
                  <a:pt x="336550" y="85725"/>
                </a:lnTo>
                <a:cubicBezTo>
                  <a:pt x="381529" y="97896"/>
                  <a:pt x="269875" y="73025"/>
                  <a:pt x="269875" y="7302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8" name="フリーフォーム 477">
            <a:extLst>
              <a:ext uri="{FF2B5EF4-FFF2-40B4-BE49-F238E27FC236}">
                <a16:creationId xmlns:a16="http://schemas.microsoft.com/office/drawing/2014/main" id="{2FF402C6-EF54-014E-9346-345CBB65DD59}"/>
              </a:ext>
            </a:extLst>
          </p:cNvPr>
          <p:cNvSpPr/>
          <p:nvPr/>
        </p:nvSpPr>
        <p:spPr>
          <a:xfrm>
            <a:off x="5422002" y="7685313"/>
            <a:ext cx="420175" cy="171611"/>
          </a:xfrm>
          <a:custGeom>
            <a:avLst/>
            <a:gdLst>
              <a:gd name="connsiteX0" fmla="*/ 4073 w 420175"/>
              <a:gd name="connsiteY0" fmla="*/ 169637 h 171611"/>
              <a:gd name="connsiteX1" fmla="*/ 289823 w 420175"/>
              <a:gd name="connsiteY1" fmla="*/ 4537 h 171611"/>
              <a:gd name="connsiteX2" fmla="*/ 239023 w 420175"/>
              <a:gd name="connsiteY2" fmla="*/ 42637 h 171611"/>
              <a:gd name="connsiteX3" fmla="*/ 419998 w 420175"/>
              <a:gd name="connsiteY3" fmla="*/ 1362 h 171611"/>
              <a:gd name="connsiteX4" fmla="*/ 200923 w 420175"/>
              <a:gd name="connsiteY4" fmla="*/ 55337 h 171611"/>
              <a:gd name="connsiteX5" fmla="*/ 232673 w 420175"/>
              <a:gd name="connsiteY5" fmla="*/ 33112 h 171611"/>
              <a:gd name="connsiteX6" fmla="*/ 80273 w 420175"/>
              <a:gd name="connsiteY6" fmla="*/ 125187 h 171611"/>
              <a:gd name="connsiteX7" fmla="*/ 118373 w 420175"/>
              <a:gd name="connsiteY7" fmla="*/ 96612 h 171611"/>
              <a:gd name="connsiteX8" fmla="*/ 4073 w 420175"/>
              <a:gd name="connsiteY8" fmla="*/ 169637 h 171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0175" h="171611">
                <a:moveTo>
                  <a:pt x="4073" y="169637"/>
                </a:moveTo>
                <a:cubicBezTo>
                  <a:pt x="32648" y="154291"/>
                  <a:pt x="250665" y="25704"/>
                  <a:pt x="289823" y="4537"/>
                </a:cubicBezTo>
                <a:cubicBezTo>
                  <a:pt x="328981" y="-16630"/>
                  <a:pt x="217327" y="43166"/>
                  <a:pt x="239023" y="42637"/>
                </a:cubicBezTo>
                <a:cubicBezTo>
                  <a:pt x="260719" y="42108"/>
                  <a:pt x="426348" y="-755"/>
                  <a:pt x="419998" y="1362"/>
                </a:cubicBezTo>
                <a:cubicBezTo>
                  <a:pt x="413648" y="3479"/>
                  <a:pt x="232144" y="50045"/>
                  <a:pt x="200923" y="55337"/>
                </a:cubicBezTo>
                <a:cubicBezTo>
                  <a:pt x="169702" y="60629"/>
                  <a:pt x="252781" y="21470"/>
                  <a:pt x="232673" y="33112"/>
                </a:cubicBezTo>
                <a:cubicBezTo>
                  <a:pt x="212565" y="44754"/>
                  <a:pt x="99323" y="114604"/>
                  <a:pt x="80273" y="125187"/>
                </a:cubicBezTo>
                <a:cubicBezTo>
                  <a:pt x="61223" y="135770"/>
                  <a:pt x="130544" y="87087"/>
                  <a:pt x="118373" y="96612"/>
                </a:cubicBezTo>
                <a:cubicBezTo>
                  <a:pt x="106202" y="106137"/>
                  <a:pt x="-24502" y="184983"/>
                  <a:pt x="4073" y="16963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9" name="フリーフォーム 478">
            <a:extLst>
              <a:ext uri="{FF2B5EF4-FFF2-40B4-BE49-F238E27FC236}">
                <a16:creationId xmlns:a16="http://schemas.microsoft.com/office/drawing/2014/main" id="{02081CA2-8CE9-53E2-4508-280006852967}"/>
              </a:ext>
            </a:extLst>
          </p:cNvPr>
          <p:cNvSpPr/>
          <p:nvPr/>
        </p:nvSpPr>
        <p:spPr>
          <a:xfrm>
            <a:off x="5749736" y="7670290"/>
            <a:ext cx="594444" cy="58567"/>
          </a:xfrm>
          <a:custGeom>
            <a:avLst/>
            <a:gdLst>
              <a:gd name="connsiteX0" fmla="*/ 189 w 594444"/>
              <a:gd name="connsiteY0" fmla="*/ 16385 h 58567"/>
              <a:gd name="connsiteX1" fmla="*/ 346264 w 594444"/>
              <a:gd name="connsiteY1" fmla="*/ 6860 h 58567"/>
              <a:gd name="connsiteX2" fmla="*/ 343089 w 594444"/>
              <a:gd name="connsiteY2" fmla="*/ 13210 h 58567"/>
              <a:gd name="connsiteX3" fmla="*/ 587564 w 594444"/>
              <a:gd name="connsiteY3" fmla="*/ 54485 h 58567"/>
              <a:gd name="connsiteX4" fmla="*/ 508189 w 594444"/>
              <a:gd name="connsiteY4" fmla="*/ 51310 h 58567"/>
              <a:gd name="connsiteX5" fmla="*/ 311339 w 594444"/>
              <a:gd name="connsiteY5" fmla="*/ 3685 h 58567"/>
              <a:gd name="connsiteX6" fmla="*/ 155764 w 594444"/>
              <a:gd name="connsiteY6" fmla="*/ 6860 h 58567"/>
              <a:gd name="connsiteX7" fmla="*/ 295464 w 594444"/>
              <a:gd name="connsiteY7" fmla="*/ 510 h 58567"/>
              <a:gd name="connsiteX8" fmla="*/ 189 w 594444"/>
              <a:gd name="connsiteY8" fmla="*/ 16385 h 58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4444" h="58567">
                <a:moveTo>
                  <a:pt x="189" y="16385"/>
                </a:moveTo>
                <a:cubicBezTo>
                  <a:pt x="8656" y="17443"/>
                  <a:pt x="289114" y="7389"/>
                  <a:pt x="346264" y="6860"/>
                </a:cubicBezTo>
                <a:cubicBezTo>
                  <a:pt x="403414" y="6331"/>
                  <a:pt x="302872" y="5272"/>
                  <a:pt x="343089" y="13210"/>
                </a:cubicBezTo>
                <a:cubicBezTo>
                  <a:pt x="383306" y="21148"/>
                  <a:pt x="560047" y="48135"/>
                  <a:pt x="587564" y="54485"/>
                </a:cubicBezTo>
                <a:cubicBezTo>
                  <a:pt x="615081" y="60835"/>
                  <a:pt x="554226" y="59777"/>
                  <a:pt x="508189" y="51310"/>
                </a:cubicBezTo>
                <a:cubicBezTo>
                  <a:pt x="462152" y="42843"/>
                  <a:pt x="370076" y="11093"/>
                  <a:pt x="311339" y="3685"/>
                </a:cubicBezTo>
                <a:cubicBezTo>
                  <a:pt x="252602" y="-3723"/>
                  <a:pt x="158410" y="7389"/>
                  <a:pt x="155764" y="6860"/>
                </a:cubicBezTo>
                <a:cubicBezTo>
                  <a:pt x="153118" y="6331"/>
                  <a:pt x="320864" y="-2136"/>
                  <a:pt x="295464" y="510"/>
                </a:cubicBezTo>
                <a:cubicBezTo>
                  <a:pt x="270064" y="3156"/>
                  <a:pt x="-8278" y="15327"/>
                  <a:pt x="189" y="163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0" name="フリーフォーム 479">
            <a:extLst>
              <a:ext uri="{FF2B5EF4-FFF2-40B4-BE49-F238E27FC236}">
                <a16:creationId xmlns:a16="http://schemas.microsoft.com/office/drawing/2014/main" id="{B1F0A9FF-BAD3-D4D1-D981-F0259796FF0F}"/>
              </a:ext>
            </a:extLst>
          </p:cNvPr>
          <p:cNvSpPr/>
          <p:nvPr/>
        </p:nvSpPr>
        <p:spPr>
          <a:xfrm>
            <a:off x="6047941" y="7629384"/>
            <a:ext cx="492688" cy="444622"/>
          </a:xfrm>
          <a:custGeom>
            <a:avLst/>
            <a:gdLst>
              <a:gd name="connsiteX0" fmla="*/ 434 w 492688"/>
              <a:gd name="connsiteY0" fmla="*/ 141 h 444622"/>
              <a:gd name="connsiteX1" fmla="*/ 416359 w 492688"/>
              <a:gd name="connsiteY1" fmla="*/ 219216 h 444622"/>
              <a:gd name="connsiteX2" fmla="*/ 422709 w 492688"/>
              <a:gd name="connsiteY2" fmla="*/ 282716 h 444622"/>
              <a:gd name="connsiteX3" fmla="*/ 410009 w 492688"/>
              <a:gd name="connsiteY3" fmla="*/ 190641 h 444622"/>
              <a:gd name="connsiteX4" fmla="*/ 451284 w 492688"/>
              <a:gd name="connsiteY4" fmla="*/ 425591 h 444622"/>
              <a:gd name="connsiteX5" fmla="*/ 448109 w 492688"/>
              <a:gd name="connsiteY5" fmla="*/ 400191 h 444622"/>
              <a:gd name="connsiteX6" fmla="*/ 492559 w 492688"/>
              <a:gd name="connsiteY6" fmla="*/ 158891 h 444622"/>
              <a:gd name="connsiteX7" fmla="*/ 460809 w 492688"/>
              <a:gd name="connsiteY7" fmla="*/ 314466 h 444622"/>
              <a:gd name="connsiteX8" fmla="*/ 435409 w 492688"/>
              <a:gd name="connsiteY8" fmla="*/ 266841 h 444622"/>
              <a:gd name="connsiteX9" fmla="*/ 302059 w 492688"/>
              <a:gd name="connsiteY9" fmla="*/ 108091 h 444622"/>
              <a:gd name="connsiteX10" fmla="*/ 375084 w 492688"/>
              <a:gd name="connsiteY10" fmla="*/ 206516 h 444622"/>
              <a:gd name="connsiteX11" fmla="*/ 194109 w 492688"/>
              <a:gd name="connsiteY11" fmla="*/ 101741 h 444622"/>
              <a:gd name="connsiteX12" fmla="*/ 333809 w 492688"/>
              <a:gd name="connsiteY12" fmla="*/ 184291 h 444622"/>
              <a:gd name="connsiteX13" fmla="*/ 434 w 492688"/>
              <a:gd name="connsiteY13" fmla="*/ 141 h 444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92688" h="444622">
                <a:moveTo>
                  <a:pt x="434" y="141"/>
                </a:moveTo>
                <a:cubicBezTo>
                  <a:pt x="14192" y="5962"/>
                  <a:pt x="345980" y="172120"/>
                  <a:pt x="416359" y="219216"/>
                </a:cubicBezTo>
                <a:cubicBezTo>
                  <a:pt x="486738" y="266312"/>
                  <a:pt x="423767" y="287478"/>
                  <a:pt x="422709" y="282716"/>
                </a:cubicBezTo>
                <a:cubicBezTo>
                  <a:pt x="421651" y="277954"/>
                  <a:pt x="405247" y="166829"/>
                  <a:pt x="410009" y="190641"/>
                </a:cubicBezTo>
                <a:cubicBezTo>
                  <a:pt x="414771" y="214453"/>
                  <a:pt x="451284" y="425591"/>
                  <a:pt x="451284" y="425591"/>
                </a:cubicBezTo>
                <a:cubicBezTo>
                  <a:pt x="457634" y="460516"/>
                  <a:pt x="441230" y="444641"/>
                  <a:pt x="448109" y="400191"/>
                </a:cubicBezTo>
                <a:cubicBezTo>
                  <a:pt x="454988" y="355741"/>
                  <a:pt x="490442" y="173179"/>
                  <a:pt x="492559" y="158891"/>
                </a:cubicBezTo>
                <a:cubicBezTo>
                  <a:pt x="494676" y="144604"/>
                  <a:pt x="470334" y="296474"/>
                  <a:pt x="460809" y="314466"/>
                </a:cubicBezTo>
                <a:cubicBezTo>
                  <a:pt x="451284" y="332458"/>
                  <a:pt x="461867" y="301237"/>
                  <a:pt x="435409" y="266841"/>
                </a:cubicBezTo>
                <a:cubicBezTo>
                  <a:pt x="408951" y="232445"/>
                  <a:pt x="312113" y="118145"/>
                  <a:pt x="302059" y="108091"/>
                </a:cubicBezTo>
                <a:cubicBezTo>
                  <a:pt x="292005" y="98037"/>
                  <a:pt x="393075" y="207574"/>
                  <a:pt x="375084" y="206516"/>
                </a:cubicBezTo>
                <a:cubicBezTo>
                  <a:pt x="357093" y="205458"/>
                  <a:pt x="200988" y="105445"/>
                  <a:pt x="194109" y="101741"/>
                </a:cubicBezTo>
                <a:cubicBezTo>
                  <a:pt x="187230" y="98037"/>
                  <a:pt x="363971" y="198049"/>
                  <a:pt x="333809" y="184291"/>
                </a:cubicBezTo>
                <a:cubicBezTo>
                  <a:pt x="303647" y="170533"/>
                  <a:pt x="-13324" y="-5680"/>
                  <a:pt x="434" y="14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1" name="フリーフォーム 480">
            <a:extLst>
              <a:ext uri="{FF2B5EF4-FFF2-40B4-BE49-F238E27FC236}">
                <a16:creationId xmlns:a16="http://schemas.microsoft.com/office/drawing/2014/main" id="{8CBD1031-51A7-A9B8-7C6E-7FEEFE22D1EE}"/>
              </a:ext>
            </a:extLst>
          </p:cNvPr>
          <p:cNvSpPr/>
          <p:nvPr/>
        </p:nvSpPr>
        <p:spPr>
          <a:xfrm>
            <a:off x="4468471" y="10097793"/>
            <a:ext cx="1162810" cy="1259075"/>
          </a:xfrm>
          <a:custGeom>
            <a:avLst/>
            <a:gdLst>
              <a:gd name="connsiteX0" fmla="*/ 17804 w 1162810"/>
              <a:gd name="connsiteY0" fmla="*/ 5057 h 1259075"/>
              <a:gd name="connsiteX1" fmla="*/ 255929 w 1162810"/>
              <a:gd name="connsiteY1" fmla="*/ 424157 h 1259075"/>
              <a:gd name="connsiteX2" fmla="*/ 236879 w 1162810"/>
              <a:gd name="connsiteY2" fmla="*/ 408282 h 1259075"/>
              <a:gd name="connsiteX3" fmla="*/ 414679 w 1162810"/>
              <a:gd name="connsiteY3" fmla="*/ 601957 h 1259075"/>
              <a:gd name="connsiteX4" fmla="*/ 386104 w 1162810"/>
              <a:gd name="connsiteY4" fmla="*/ 589257 h 1259075"/>
              <a:gd name="connsiteX5" fmla="*/ 763929 w 1162810"/>
              <a:gd name="connsiteY5" fmla="*/ 925807 h 1259075"/>
              <a:gd name="connsiteX6" fmla="*/ 1116354 w 1162810"/>
              <a:gd name="connsiteY6" fmla="*/ 1224257 h 1259075"/>
              <a:gd name="connsiteX7" fmla="*/ 1078254 w 1162810"/>
              <a:gd name="connsiteY7" fmla="*/ 1182982 h 1259075"/>
              <a:gd name="connsiteX8" fmla="*/ 382929 w 1162810"/>
              <a:gd name="connsiteY8" fmla="*/ 598782 h 1259075"/>
              <a:gd name="connsiteX9" fmla="*/ 1929 w 1162810"/>
              <a:gd name="connsiteY9" fmla="*/ 198732 h 1259075"/>
              <a:gd name="connsiteX10" fmla="*/ 230529 w 1162810"/>
              <a:gd name="connsiteY10" fmla="*/ 436857 h 1259075"/>
              <a:gd name="connsiteX11" fmla="*/ 125754 w 1162810"/>
              <a:gd name="connsiteY11" fmla="*/ 205082 h 1259075"/>
              <a:gd name="connsiteX12" fmla="*/ 17804 w 1162810"/>
              <a:gd name="connsiteY12" fmla="*/ 5057 h 125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62810" h="1259075">
                <a:moveTo>
                  <a:pt x="17804" y="5057"/>
                </a:moveTo>
                <a:cubicBezTo>
                  <a:pt x="39500" y="41569"/>
                  <a:pt x="219416" y="356953"/>
                  <a:pt x="255929" y="424157"/>
                </a:cubicBezTo>
                <a:cubicBezTo>
                  <a:pt x="292442" y="491361"/>
                  <a:pt x="210421" y="378649"/>
                  <a:pt x="236879" y="408282"/>
                </a:cubicBezTo>
                <a:cubicBezTo>
                  <a:pt x="263337" y="437915"/>
                  <a:pt x="389808" y="571795"/>
                  <a:pt x="414679" y="601957"/>
                </a:cubicBezTo>
                <a:cubicBezTo>
                  <a:pt x="439550" y="632120"/>
                  <a:pt x="327896" y="535282"/>
                  <a:pt x="386104" y="589257"/>
                </a:cubicBezTo>
                <a:cubicBezTo>
                  <a:pt x="444312" y="643232"/>
                  <a:pt x="642221" y="819974"/>
                  <a:pt x="763929" y="925807"/>
                </a:cubicBezTo>
                <a:cubicBezTo>
                  <a:pt x="885637" y="1031640"/>
                  <a:pt x="1063967" y="1181395"/>
                  <a:pt x="1116354" y="1224257"/>
                </a:cubicBezTo>
                <a:cubicBezTo>
                  <a:pt x="1168741" y="1267119"/>
                  <a:pt x="1200492" y="1287228"/>
                  <a:pt x="1078254" y="1182982"/>
                </a:cubicBezTo>
                <a:cubicBezTo>
                  <a:pt x="956016" y="1078736"/>
                  <a:pt x="562317" y="762824"/>
                  <a:pt x="382929" y="598782"/>
                </a:cubicBezTo>
                <a:cubicBezTo>
                  <a:pt x="203542" y="434740"/>
                  <a:pt x="27329" y="225720"/>
                  <a:pt x="1929" y="198732"/>
                </a:cubicBezTo>
                <a:cubicBezTo>
                  <a:pt x="-23471" y="171745"/>
                  <a:pt x="209892" y="435799"/>
                  <a:pt x="230529" y="436857"/>
                </a:cubicBezTo>
                <a:cubicBezTo>
                  <a:pt x="251166" y="437915"/>
                  <a:pt x="160150" y="270699"/>
                  <a:pt x="125754" y="205082"/>
                </a:cubicBezTo>
                <a:cubicBezTo>
                  <a:pt x="91358" y="139465"/>
                  <a:pt x="-3892" y="-31455"/>
                  <a:pt x="17804" y="50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2" name="フリーフォーム 481">
            <a:extLst>
              <a:ext uri="{FF2B5EF4-FFF2-40B4-BE49-F238E27FC236}">
                <a16:creationId xmlns:a16="http://schemas.microsoft.com/office/drawing/2014/main" id="{E23DF945-3512-76A9-C4F9-861FA311E932}"/>
              </a:ext>
            </a:extLst>
          </p:cNvPr>
          <p:cNvSpPr/>
          <p:nvPr/>
        </p:nvSpPr>
        <p:spPr>
          <a:xfrm>
            <a:off x="4225213" y="10143937"/>
            <a:ext cx="315205" cy="650694"/>
          </a:xfrm>
          <a:custGeom>
            <a:avLst/>
            <a:gdLst>
              <a:gd name="connsiteX0" fmla="*/ 315037 w 315205"/>
              <a:gd name="connsiteY0" fmla="*/ 188 h 650694"/>
              <a:gd name="connsiteX1" fmla="*/ 134062 w 315205"/>
              <a:gd name="connsiteY1" fmla="*/ 225613 h 650694"/>
              <a:gd name="connsiteX2" fmla="*/ 76912 w 315205"/>
              <a:gd name="connsiteY2" fmla="*/ 457388 h 650694"/>
              <a:gd name="connsiteX3" fmla="*/ 92787 w 315205"/>
              <a:gd name="connsiteY3" fmla="*/ 460563 h 650694"/>
              <a:gd name="connsiteX4" fmla="*/ 712 w 315205"/>
              <a:gd name="connsiteY4" fmla="*/ 647888 h 650694"/>
              <a:gd name="connsiteX5" fmla="*/ 149937 w 315205"/>
              <a:gd name="connsiteY5" fmla="*/ 295463 h 650694"/>
              <a:gd name="connsiteX6" fmla="*/ 175337 w 315205"/>
              <a:gd name="connsiteY6" fmla="*/ 263713 h 650694"/>
              <a:gd name="connsiteX7" fmla="*/ 51512 w 315205"/>
              <a:gd name="connsiteY7" fmla="*/ 463738 h 650694"/>
              <a:gd name="connsiteX8" fmla="*/ 162637 w 315205"/>
              <a:gd name="connsiteY8" fmla="*/ 209738 h 650694"/>
              <a:gd name="connsiteX9" fmla="*/ 99137 w 315205"/>
              <a:gd name="connsiteY9" fmla="*/ 263713 h 650694"/>
              <a:gd name="connsiteX10" fmla="*/ 315037 w 315205"/>
              <a:gd name="connsiteY10" fmla="*/ 188 h 650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5205" h="650694">
                <a:moveTo>
                  <a:pt x="315037" y="188"/>
                </a:moveTo>
                <a:cubicBezTo>
                  <a:pt x="320858" y="-6162"/>
                  <a:pt x="173749" y="149413"/>
                  <a:pt x="134062" y="225613"/>
                </a:cubicBezTo>
                <a:cubicBezTo>
                  <a:pt x="94375" y="301813"/>
                  <a:pt x="83791" y="418230"/>
                  <a:pt x="76912" y="457388"/>
                </a:cubicBezTo>
                <a:cubicBezTo>
                  <a:pt x="70033" y="496546"/>
                  <a:pt x="105487" y="428813"/>
                  <a:pt x="92787" y="460563"/>
                </a:cubicBezTo>
                <a:cubicBezTo>
                  <a:pt x="80087" y="492313"/>
                  <a:pt x="-8813" y="675405"/>
                  <a:pt x="712" y="647888"/>
                </a:cubicBezTo>
                <a:cubicBezTo>
                  <a:pt x="10237" y="620371"/>
                  <a:pt x="120833" y="359492"/>
                  <a:pt x="149937" y="295463"/>
                </a:cubicBezTo>
                <a:cubicBezTo>
                  <a:pt x="179041" y="231434"/>
                  <a:pt x="191741" y="235667"/>
                  <a:pt x="175337" y="263713"/>
                </a:cubicBezTo>
                <a:cubicBezTo>
                  <a:pt x="158933" y="291759"/>
                  <a:pt x="53629" y="472734"/>
                  <a:pt x="51512" y="463738"/>
                </a:cubicBezTo>
                <a:cubicBezTo>
                  <a:pt x="49395" y="454742"/>
                  <a:pt x="154700" y="243075"/>
                  <a:pt x="162637" y="209738"/>
                </a:cubicBezTo>
                <a:cubicBezTo>
                  <a:pt x="170574" y="176401"/>
                  <a:pt x="77441" y="294405"/>
                  <a:pt x="99137" y="263713"/>
                </a:cubicBezTo>
                <a:cubicBezTo>
                  <a:pt x="120833" y="233021"/>
                  <a:pt x="309216" y="6538"/>
                  <a:pt x="315037" y="1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3" name="フリーフォーム 482">
            <a:extLst>
              <a:ext uri="{FF2B5EF4-FFF2-40B4-BE49-F238E27FC236}">
                <a16:creationId xmlns:a16="http://schemas.microsoft.com/office/drawing/2014/main" id="{C649F438-1697-60F9-8A3F-5C6BA9EA4C38}"/>
              </a:ext>
            </a:extLst>
          </p:cNvPr>
          <p:cNvSpPr/>
          <p:nvPr/>
        </p:nvSpPr>
        <p:spPr>
          <a:xfrm>
            <a:off x="4221852" y="10080410"/>
            <a:ext cx="245601" cy="648733"/>
          </a:xfrm>
          <a:custGeom>
            <a:avLst/>
            <a:gdLst>
              <a:gd name="connsiteX0" fmla="*/ 245373 w 245601"/>
              <a:gd name="connsiteY0" fmla="*/ 215 h 648733"/>
              <a:gd name="connsiteX1" fmla="*/ 92973 w 245601"/>
              <a:gd name="connsiteY1" fmla="*/ 314540 h 648733"/>
              <a:gd name="connsiteX2" fmla="*/ 4073 w 245601"/>
              <a:gd name="connsiteY2" fmla="*/ 638390 h 648733"/>
              <a:gd name="connsiteX3" fmla="*/ 29473 w 245601"/>
              <a:gd name="connsiteY3" fmla="*/ 533615 h 648733"/>
              <a:gd name="connsiteX4" fmla="*/ 156473 w 245601"/>
              <a:gd name="connsiteY4" fmla="*/ 187540 h 648733"/>
              <a:gd name="connsiteX5" fmla="*/ 127898 w 245601"/>
              <a:gd name="connsiteY5" fmla="*/ 263740 h 648733"/>
              <a:gd name="connsiteX6" fmla="*/ 245373 w 245601"/>
              <a:gd name="connsiteY6" fmla="*/ 215 h 64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601" h="648733">
                <a:moveTo>
                  <a:pt x="245373" y="215"/>
                </a:moveTo>
                <a:cubicBezTo>
                  <a:pt x="239552" y="8682"/>
                  <a:pt x="133190" y="208178"/>
                  <a:pt x="92973" y="314540"/>
                </a:cubicBezTo>
                <a:cubicBezTo>
                  <a:pt x="52756" y="420902"/>
                  <a:pt x="14656" y="601878"/>
                  <a:pt x="4073" y="638390"/>
                </a:cubicBezTo>
                <a:cubicBezTo>
                  <a:pt x="-6510" y="674902"/>
                  <a:pt x="4073" y="608757"/>
                  <a:pt x="29473" y="533615"/>
                </a:cubicBezTo>
                <a:cubicBezTo>
                  <a:pt x="54873" y="458473"/>
                  <a:pt x="140069" y="232519"/>
                  <a:pt x="156473" y="187540"/>
                </a:cubicBezTo>
                <a:cubicBezTo>
                  <a:pt x="172877" y="142561"/>
                  <a:pt x="112023" y="291786"/>
                  <a:pt x="127898" y="263740"/>
                </a:cubicBezTo>
                <a:cubicBezTo>
                  <a:pt x="143773" y="235694"/>
                  <a:pt x="251194" y="-8252"/>
                  <a:pt x="245373" y="2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4" name="フリーフォーム 483">
            <a:extLst>
              <a:ext uri="{FF2B5EF4-FFF2-40B4-BE49-F238E27FC236}">
                <a16:creationId xmlns:a16="http://schemas.microsoft.com/office/drawing/2014/main" id="{0E46478B-83F5-FDC8-E2AD-8E7F1087819A}"/>
              </a:ext>
            </a:extLst>
          </p:cNvPr>
          <p:cNvSpPr/>
          <p:nvPr/>
        </p:nvSpPr>
        <p:spPr>
          <a:xfrm>
            <a:off x="3711322" y="10618654"/>
            <a:ext cx="632717" cy="742328"/>
          </a:xfrm>
          <a:custGeom>
            <a:avLst/>
            <a:gdLst>
              <a:gd name="connsiteX0" fmla="*/ 628903 w 632717"/>
              <a:gd name="connsiteY0" fmla="*/ 4896 h 742328"/>
              <a:gd name="connsiteX1" fmla="*/ 95503 w 632717"/>
              <a:gd name="connsiteY1" fmla="*/ 624021 h 742328"/>
              <a:gd name="connsiteX2" fmla="*/ 28828 w 632717"/>
              <a:gd name="connsiteY2" fmla="*/ 709746 h 742328"/>
              <a:gd name="connsiteX3" fmla="*/ 416178 w 632717"/>
              <a:gd name="connsiteY3" fmla="*/ 236671 h 742328"/>
              <a:gd name="connsiteX4" fmla="*/ 339978 w 632717"/>
              <a:gd name="connsiteY4" fmla="*/ 328746 h 742328"/>
              <a:gd name="connsiteX5" fmla="*/ 628903 w 632717"/>
              <a:gd name="connsiteY5" fmla="*/ 4896 h 74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2717" h="742328">
                <a:moveTo>
                  <a:pt x="628903" y="4896"/>
                </a:moveTo>
                <a:cubicBezTo>
                  <a:pt x="588157" y="54108"/>
                  <a:pt x="195515" y="506546"/>
                  <a:pt x="95503" y="624021"/>
                </a:cubicBezTo>
                <a:cubicBezTo>
                  <a:pt x="-4509" y="741496"/>
                  <a:pt x="-24618" y="774304"/>
                  <a:pt x="28828" y="709746"/>
                </a:cubicBezTo>
                <a:cubicBezTo>
                  <a:pt x="82274" y="645188"/>
                  <a:pt x="364320" y="300171"/>
                  <a:pt x="416178" y="236671"/>
                </a:cubicBezTo>
                <a:cubicBezTo>
                  <a:pt x="468036" y="173171"/>
                  <a:pt x="308757" y="364729"/>
                  <a:pt x="339978" y="328746"/>
                </a:cubicBezTo>
                <a:cubicBezTo>
                  <a:pt x="371199" y="292763"/>
                  <a:pt x="669649" y="-44316"/>
                  <a:pt x="628903" y="48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5" name="フリーフォーム 484">
            <a:extLst>
              <a:ext uri="{FF2B5EF4-FFF2-40B4-BE49-F238E27FC236}">
                <a16:creationId xmlns:a16="http://schemas.microsoft.com/office/drawing/2014/main" id="{34D72083-FF08-8EB8-8961-E8EB6BE8DE11}"/>
              </a:ext>
            </a:extLst>
          </p:cNvPr>
          <p:cNvSpPr/>
          <p:nvPr/>
        </p:nvSpPr>
        <p:spPr>
          <a:xfrm>
            <a:off x="3601678" y="10486993"/>
            <a:ext cx="713164" cy="907223"/>
          </a:xfrm>
          <a:custGeom>
            <a:avLst/>
            <a:gdLst>
              <a:gd name="connsiteX0" fmla="*/ 713147 w 713164"/>
              <a:gd name="connsiteY0" fmla="*/ 32 h 907223"/>
              <a:gd name="connsiteX1" fmla="*/ 481372 w 713164"/>
              <a:gd name="connsiteY1" fmla="*/ 381032 h 907223"/>
              <a:gd name="connsiteX2" fmla="*/ 548047 w 713164"/>
              <a:gd name="connsiteY2" fmla="*/ 314357 h 907223"/>
              <a:gd name="connsiteX3" fmla="*/ 246422 w 713164"/>
              <a:gd name="connsiteY3" fmla="*/ 530257 h 907223"/>
              <a:gd name="connsiteX4" fmla="*/ 421047 w 713164"/>
              <a:gd name="connsiteY4" fmla="*/ 406432 h 907223"/>
              <a:gd name="connsiteX5" fmla="*/ 297222 w 713164"/>
              <a:gd name="connsiteY5" fmla="*/ 587407 h 907223"/>
              <a:gd name="connsiteX6" fmla="*/ 59097 w 713164"/>
              <a:gd name="connsiteY6" fmla="*/ 800132 h 907223"/>
              <a:gd name="connsiteX7" fmla="*/ 132122 w 713164"/>
              <a:gd name="connsiteY7" fmla="*/ 736632 h 907223"/>
              <a:gd name="connsiteX8" fmla="*/ 14647 w 713164"/>
              <a:gd name="connsiteY8" fmla="*/ 892207 h 907223"/>
              <a:gd name="connsiteX9" fmla="*/ 525822 w 713164"/>
              <a:gd name="connsiteY9" fmla="*/ 301657 h 907223"/>
              <a:gd name="connsiteX10" fmla="*/ 494072 w 713164"/>
              <a:gd name="connsiteY10" fmla="*/ 358807 h 907223"/>
              <a:gd name="connsiteX11" fmla="*/ 713147 w 713164"/>
              <a:gd name="connsiteY11" fmla="*/ 32 h 90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13164" h="907223">
                <a:moveTo>
                  <a:pt x="713147" y="32"/>
                </a:moveTo>
                <a:cubicBezTo>
                  <a:pt x="711030" y="3736"/>
                  <a:pt x="508889" y="328645"/>
                  <a:pt x="481372" y="381032"/>
                </a:cubicBezTo>
                <a:cubicBezTo>
                  <a:pt x="453855" y="433419"/>
                  <a:pt x="587205" y="289486"/>
                  <a:pt x="548047" y="314357"/>
                </a:cubicBezTo>
                <a:cubicBezTo>
                  <a:pt x="508889" y="339228"/>
                  <a:pt x="267589" y="514911"/>
                  <a:pt x="246422" y="530257"/>
                </a:cubicBezTo>
                <a:cubicBezTo>
                  <a:pt x="225255" y="545603"/>
                  <a:pt x="412580" y="396907"/>
                  <a:pt x="421047" y="406432"/>
                </a:cubicBezTo>
                <a:cubicBezTo>
                  <a:pt x="429514" y="415957"/>
                  <a:pt x="357547" y="521790"/>
                  <a:pt x="297222" y="587407"/>
                </a:cubicBezTo>
                <a:cubicBezTo>
                  <a:pt x="236897" y="653024"/>
                  <a:pt x="86614" y="775261"/>
                  <a:pt x="59097" y="800132"/>
                </a:cubicBezTo>
                <a:cubicBezTo>
                  <a:pt x="31580" y="825003"/>
                  <a:pt x="139530" y="721286"/>
                  <a:pt x="132122" y="736632"/>
                </a:cubicBezTo>
                <a:cubicBezTo>
                  <a:pt x="124714" y="751978"/>
                  <a:pt x="-50970" y="964703"/>
                  <a:pt x="14647" y="892207"/>
                </a:cubicBezTo>
                <a:cubicBezTo>
                  <a:pt x="80264" y="819711"/>
                  <a:pt x="445918" y="390557"/>
                  <a:pt x="525822" y="301657"/>
                </a:cubicBezTo>
                <a:cubicBezTo>
                  <a:pt x="605726" y="212757"/>
                  <a:pt x="460205" y="403257"/>
                  <a:pt x="494072" y="358807"/>
                </a:cubicBezTo>
                <a:cubicBezTo>
                  <a:pt x="527939" y="314357"/>
                  <a:pt x="715264" y="-3672"/>
                  <a:pt x="713147" y="3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6" name="フリーフォーム 485">
            <a:extLst>
              <a:ext uri="{FF2B5EF4-FFF2-40B4-BE49-F238E27FC236}">
                <a16:creationId xmlns:a16="http://schemas.microsoft.com/office/drawing/2014/main" id="{771A9D5C-B2C0-7821-9AD5-65F9F0CCCE8E}"/>
              </a:ext>
            </a:extLst>
          </p:cNvPr>
          <p:cNvSpPr/>
          <p:nvPr/>
        </p:nvSpPr>
        <p:spPr>
          <a:xfrm>
            <a:off x="4419598" y="10270176"/>
            <a:ext cx="263078" cy="448667"/>
          </a:xfrm>
          <a:custGeom>
            <a:avLst/>
            <a:gdLst>
              <a:gd name="connsiteX0" fmla="*/ 107952 w 263078"/>
              <a:gd name="connsiteY0" fmla="*/ 949 h 448667"/>
              <a:gd name="connsiteX1" fmla="*/ 260352 w 263078"/>
              <a:gd name="connsiteY1" fmla="*/ 394649 h 448667"/>
              <a:gd name="connsiteX2" fmla="*/ 200027 w 263078"/>
              <a:gd name="connsiteY2" fmla="*/ 305749 h 448667"/>
              <a:gd name="connsiteX3" fmla="*/ 127002 w 263078"/>
              <a:gd name="connsiteY3" fmla="*/ 308924 h 448667"/>
              <a:gd name="connsiteX4" fmla="*/ 2 w 263078"/>
              <a:gd name="connsiteY4" fmla="*/ 448624 h 448667"/>
              <a:gd name="connsiteX5" fmla="*/ 123827 w 263078"/>
              <a:gd name="connsiteY5" fmla="*/ 293049 h 448667"/>
              <a:gd name="connsiteX6" fmla="*/ 142877 w 263078"/>
              <a:gd name="connsiteY6" fmla="*/ 229549 h 448667"/>
              <a:gd name="connsiteX7" fmla="*/ 120652 w 263078"/>
              <a:gd name="connsiteY7" fmla="*/ 302574 h 448667"/>
              <a:gd name="connsiteX8" fmla="*/ 165102 w 263078"/>
              <a:gd name="connsiteY8" fmla="*/ 286699 h 448667"/>
              <a:gd name="connsiteX9" fmla="*/ 254002 w 263078"/>
              <a:gd name="connsiteY9" fmla="*/ 391474 h 448667"/>
              <a:gd name="connsiteX10" fmla="*/ 228602 w 263078"/>
              <a:gd name="connsiteY10" fmla="*/ 286699 h 448667"/>
              <a:gd name="connsiteX11" fmla="*/ 107952 w 263078"/>
              <a:gd name="connsiteY11" fmla="*/ 949 h 44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3078" h="448667">
                <a:moveTo>
                  <a:pt x="107952" y="949"/>
                </a:moveTo>
                <a:cubicBezTo>
                  <a:pt x="113244" y="18941"/>
                  <a:pt x="245006" y="343849"/>
                  <a:pt x="260352" y="394649"/>
                </a:cubicBezTo>
                <a:cubicBezTo>
                  <a:pt x="275698" y="445449"/>
                  <a:pt x="222252" y="320037"/>
                  <a:pt x="200027" y="305749"/>
                </a:cubicBezTo>
                <a:cubicBezTo>
                  <a:pt x="177802" y="291461"/>
                  <a:pt x="160339" y="285112"/>
                  <a:pt x="127002" y="308924"/>
                </a:cubicBezTo>
                <a:cubicBezTo>
                  <a:pt x="93665" y="332736"/>
                  <a:pt x="531" y="451270"/>
                  <a:pt x="2" y="448624"/>
                </a:cubicBezTo>
                <a:cubicBezTo>
                  <a:pt x="-527" y="445978"/>
                  <a:pt x="100015" y="329561"/>
                  <a:pt x="123827" y="293049"/>
                </a:cubicBezTo>
                <a:cubicBezTo>
                  <a:pt x="147639" y="256537"/>
                  <a:pt x="143406" y="227962"/>
                  <a:pt x="142877" y="229549"/>
                </a:cubicBezTo>
                <a:cubicBezTo>
                  <a:pt x="142348" y="231136"/>
                  <a:pt x="116948" y="293049"/>
                  <a:pt x="120652" y="302574"/>
                </a:cubicBezTo>
                <a:cubicBezTo>
                  <a:pt x="124356" y="312099"/>
                  <a:pt x="142877" y="271882"/>
                  <a:pt x="165102" y="286699"/>
                </a:cubicBezTo>
                <a:cubicBezTo>
                  <a:pt x="187327" y="301516"/>
                  <a:pt x="243419" y="391474"/>
                  <a:pt x="254002" y="391474"/>
                </a:cubicBezTo>
                <a:cubicBezTo>
                  <a:pt x="264585" y="391474"/>
                  <a:pt x="249769" y="347553"/>
                  <a:pt x="228602" y="286699"/>
                </a:cubicBezTo>
                <a:cubicBezTo>
                  <a:pt x="207435" y="225845"/>
                  <a:pt x="102660" y="-17043"/>
                  <a:pt x="107952" y="9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7" name="フリーフォーム 486">
            <a:extLst>
              <a:ext uri="{FF2B5EF4-FFF2-40B4-BE49-F238E27FC236}">
                <a16:creationId xmlns:a16="http://schemas.microsoft.com/office/drawing/2014/main" id="{94629BE3-1723-FCE3-6838-548B7FE50B8F}"/>
              </a:ext>
            </a:extLst>
          </p:cNvPr>
          <p:cNvSpPr/>
          <p:nvPr/>
        </p:nvSpPr>
        <p:spPr>
          <a:xfrm>
            <a:off x="4685233" y="10638792"/>
            <a:ext cx="732677" cy="665172"/>
          </a:xfrm>
          <a:custGeom>
            <a:avLst/>
            <a:gdLst>
              <a:gd name="connsiteX0" fmla="*/ 7417 w 732677"/>
              <a:gd name="connsiteY0" fmla="*/ 6983 h 665172"/>
              <a:gd name="connsiteX1" fmla="*/ 642417 w 732677"/>
              <a:gd name="connsiteY1" fmla="*/ 537208 h 665172"/>
              <a:gd name="connsiteX2" fmla="*/ 569392 w 732677"/>
              <a:gd name="connsiteY2" fmla="*/ 524508 h 665172"/>
              <a:gd name="connsiteX3" fmla="*/ 718617 w 732677"/>
              <a:gd name="connsiteY3" fmla="*/ 654683 h 665172"/>
              <a:gd name="connsiteX4" fmla="*/ 156642 w 732677"/>
              <a:gd name="connsiteY4" fmla="*/ 207008 h 665172"/>
              <a:gd name="connsiteX5" fmla="*/ 690042 w 732677"/>
              <a:gd name="connsiteY5" fmla="*/ 600708 h 665172"/>
              <a:gd name="connsiteX6" fmla="*/ 604317 w 732677"/>
              <a:gd name="connsiteY6" fmla="*/ 546733 h 665172"/>
              <a:gd name="connsiteX7" fmla="*/ 315392 w 732677"/>
              <a:gd name="connsiteY7" fmla="*/ 254633 h 665172"/>
              <a:gd name="connsiteX8" fmla="*/ 7417 w 732677"/>
              <a:gd name="connsiteY8" fmla="*/ 6983 h 66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2677" h="665172">
                <a:moveTo>
                  <a:pt x="7417" y="6983"/>
                </a:moveTo>
                <a:cubicBezTo>
                  <a:pt x="61921" y="54079"/>
                  <a:pt x="548755" y="450954"/>
                  <a:pt x="642417" y="537208"/>
                </a:cubicBezTo>
                <a:cubicBezTo>
                  <a:pt x="736079" y="623462"/>
                  <a:pt x="556692" y="504929"/>
                  <a:pt x="569392" y="524508"/>
                </a:cubicBezTo>
                <a:cubicBezTo>
                  <a:pt x="582092" y="544087"/>
                  <a:pt x="787409" y="707600"/>
                  <a:pt x="718617" y="654683"/>
                </a:cubicBezTo>
                <a:cubicBezTo>
                  <a:pt x="649825" y="601766"/>
                  <a:pt x="161404" y="216004"/>
                  <a:pt x="156642" y="207008"/>
                </a:cubicBezTo>
                <a:cubicBezTo>
                  <a:pt x="151880" y="198012"/>
                  <a:pt x="615430" y="544087"/>
                  <a:pt x="690042" y="600708"/>
                </a:cubicBezTo>
                <a:cubicBezTo>
                  <a:pt x="764655" y="657329"/>
                  <a:pt x="666759" y="604412"/>
                  <a:pt x="604317" y="546733"/>
                </a:cubicBezTo>
                <a:cubicBezTo>
                  <a:pt x="541875" y="489054"/>
                  <a:pt x="417521" y="346179"/>
                  <a:pt x="315392" y="254633"/>
                </a:cubicBezTo>
                <a:cubicBezTo>
                  <a:pt x="213263" y="163087"/>
                  <a:pt x="-47087" y="-40113"/>
                  <a:pt x="7417" y="698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8" name="フリーフォーム 487">
            <a:extLst>
              <a:ext uri="{FF2B5EF4-FFF2-40B4-BE49-F238E27FC236}">
                <a16:creationId xmlns:a16="http://schemas.microsoft.com/office/drawing/2014/main" id="{28CED581-E9F6-AF69-1896-74744DA3355D}"/>
              </a:ext>
            </a:extLst>
          </p:cNvPr>
          <p:cNvSpPr/>
          <p:nvPr/>
        </p:nvSpPr>
        <p:spPr>
          <a:xfrm>
            <a:off x="4424154" y="10313832"/>
            <a:ext cx="154456" cy="360976"/>
          </a:xfrm>
          <a:custGeom>
            <a:avLst/>
            <a:gdLst>
              <a:gd name="connsiteX0" fmla="*/ 68471 w 154456"/>
              <a:gd name="connsiteY0" fmla="*/ 4918 h 360976"/>
              <a:gd name="connsiteX1" fmla="*/ 74821 w 154456"/>
              <a:gd name="connsiteY1" fmla="*/ 55718 h 360976"/>
              <a:gd name="connsiteX2" fmla="*/ 93871 w 154456"/>
              <a:gd name="connsiteY2" fmla="*/ 166843 h 360976"/>
              <a:gd name="connsiteX3" fmla="*/ 4971 w 154456"/>
              <a:gd name="connsiteY3" fmla="*/ 341468 h 360976"/>
              <a:gd name="connsiteX4" fmla="*/ 11321 w 154456"/>
              <a:gd name="connsiteY4" fmla="*/ 284318 h 360976"/>
              <a:gd name="connsiteX5" fmla="*/ 11321 w 154456"/>
              <a:gd name="connsiteY5" fmla="*/ 163668 h 360976"/>
              <a:gd name="connsiteX6" fmla="*/ 11321 w 154456"/>
              <a:gd name="connsiteY6" fmla="*/ 360518 h 360976"/>
              <a:gd name="connsiteX7" fmla="*/ 74821 w 154456"/>
              <a:gd name="connsiteY7" fmla="*/ 214468 h 360976"/>
              <a:gd name="connsiteX8" fmla="*/ 154196 w 154456"/>
              <a:gd name="connsiteY8" fmla="*/ 100168 h 360976"/>
              <a:gd name="connsiteX9" fmla="*/ 100221 w 154456"/>
              <a:gd name="connsiteY9" fmla="*/ 173193 h 360976"/>
              <a:gd name="connsiteX10" fmla="*/ 68471 w 154456"/>
              <a:gd name="connsiteY10" fmla="*/ 4918 h 36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456" h="360976">
                <a:moveTo>
                  <a:pt x="68471" y="4918"/>
                </a:moveTo>
                <a:cubicBezTo>
                  <a:pt x="64238" y="-14661"/>
                  <a:pt x="70588" y="28731"/>
                  <a:pt x="74821" y="55718"/>
                </a:cubicBezTo>
                <a:cubicBezTo>
                  <a:pt x="79054" y="82706"/>
                  <a:pt x="105513" y="119218"/>
                  <a:pt x="93871" y="166843"/>
                </a:cubicBezTo>
                <a:cubicBezTo>
                  <a:pt x="82229" y="214468"/>
                  <a:pt x="18729" y="321889"/>
                  <a:pt x="4971" y="341468"/>
                </a:cubicBezTo>
                <a:cubicBezTo>
                  <a:pt x="-8787" y="361047"/>
                  <a:pt x="10263" y="313951"/>
                  <a:pt x="11321" y="284318"/>
                </a:cubicBezTo>
                <a:cubicBezTo>
                  <a:pt x="12379" y="254685"/>
                  <a:pt x="11321" y="163668"/>
                  <a:pt x="11321" y="163668"/>
                </a:cubicBezTo>
                <a:cubicBezTo>
                  <a:pt x="11321" y="176368"/>
                  <a:pt x="738" y="352051"/>
                  <a:pt x="11321" y="360518"/>
                </a:cubicBezTo>
                <a:cubicBezTo>
                  <a:pt x="21904" y="368985"/>
                  <a:pt x="51008" y="257860"/>
                  <a:pt x="74821" y="214468"/>
                </a:cubicBezTo>
                <a:cubicBezTo>
                  <a:pt x="98634" y="171076"/>
                  <a:pt x="149963" y="107047"/>
                  <a:pt x="154196" y="100168"/>
                </a:cubicBezTo>
                <a:cubicBezTo>
                  <a:pt x="158429" y="93289"/>
                  <a:pt x="109746" y="190126"/>
                  <a:pt x="100221" y="173193"/>
                </a:cubicBezTo>
                <a:cubicBezTo>
                  <a:pt x="90696" y="156260"/>
                  <a:pt x="72704" y="24497"/>
                  <a:pt x="68471" y="49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9" name="フリーフォーム 488">
            <a:extLst>
              <a:ext uri="{FF2B5EF4-FFF2-40B4-BE49-F238E27FC236}">
                <a16:creationId xmlns:a16="http://schemas.microsoft.com/office/drawing/2014/main" id="{FF20FC1D-29AC-C339-1FA6-6ADBE82C2A80}"/>
              </a:ext>
            </a:extLst>
          </p:cNvPr>
          <p:cNvSpPr/>
          <p:nvPr/>
        </p:nvSpPr>
        <p:spPr>
          <a:xfrm>
            <a:off x="3832114" y="10788015"/>
            <a:ext cx="490190" cy="511818"/>
          </a:xfrm>
          <a:custGeom>
            <a:avLst/>
            <a:gdLst>
              <a:gd name="connsiteX0" fmla="*/ 111 w 490190"/>
              <a:gd name="connsiteY0" fmla="*/ 511810 h 511818"/>
              <a:gd name="connsiteX1" fmla="*/ 460486 w 490190"/>
              <a:gd name="connsiteY1" fmla="*/ 29210 h 511818"/>
              <a:gd name="connsiteX2" fmla="*/ 438261 w 490190"/>
              <a:gd name="connsiteY2" fmla="*/ 76835 h 511818"/>
              <a:gd name="connsiteX3" fmla="*/ 387461 w 490190"/>
              <a:gd name="connsiteY3" fmla="*/ 267335 h 511818"/>
              <a:gd name="connsiteX4" fmla="*/ 301736 w 490190"/>
              <a:gd name="connsiteY4" fmla="*/ 432435 h 511818"/>
              <a:gd name="connsiteX5" fmla="*/ 460486 w 490190"/>
              <a:gd name="connsiteY5" fmla="*/ 73660 h 511818"/>
              <a:gd name="connsiteX6" fmla="*/ 396986 w 490190"/>
              <a:gd name="connsiteY6" fmla="*/ 130810 h 511818"/>
              <a:gd name="connsiteX7" fmla="*/ 416036 w 490190"/>
              <a:gd name="connsiteY7" fmla="*/ 41910 h 511818"/>
              <a:gd name="connsiteX8" fmla="*/ 111 w 490190"/>
              <a:gd name="connsiteY8" fmla="*/ 511810 h 51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0190" h="511818">
                <a:moveTo>
                  <a:pt x="111" y="511810"/>
                </a:moveTo>
                <a:cubicBezTo>
                  <a:pt x="7519" y="509693"/>
                  <a:pt x="387461" y="101706"/>
                  <a:pt x="460486" y="29210"/>
                </a:cubicBezTo>
                <a:cubicBezTo>
                  <a:pt x="533511" y="-43286"/>
                  <a:pt x="450432" y="37148"/>
                  <a:pt x="438261" y="76835"/>
                </a:cubicBezTo>
                <a:cubicBezTo>
                  <a:pt x="426090" y="116522"/>
                  <a:pt x="410215" y="208068"/>
                  <a:pt x="387461" y="267335"/>
                </a:cubicBezTo>
                <a:cubicBezTo>
                  <a:pt x="364707" y="326602"/>
                  <a:pt x="289565" y="464714"/>
                  <a:pt x="301736" y="432435"/>
                </a:cubicBezTo>
                <a:cubicBezTo>
                  <a:pt x="313907" y="400156"/>
                  <a:pt x="444611" y="123931"/>
                  <a:pt x="460486" y="73660"/>
                </a:cubicBezTo>
                <a:cubicBezTo>
                  <a:pt x="476361" y="23389"/>
                  <a:pt x="404394" y="136102"/>
                  <a:pt x="396986" y="130810"/>
                </a:cubicBezTo>
                <a:cubicBezTo>
                  <a:pt x="389578" y="125518"/>
                  <a:pt x="475832" y="-20532"/>
                  <a:pt x="416036" y="41910"/>
                </a:cubicBezTo>
                <a:cubicBezTo>
                  <a:pt x="356240" y="104352"/>
                  <a:pt x="-7297" y="513927"/>
                  <a:pt x="111" y="5118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0" name="フリーフォーム 489">
            <a:extLst>
              <a:ext uri="{FF2B5EF4-FFF2-40B4-BE49-F238E27FC236}">
                <a16:creationId xmlns:a16="http://schemas.microsoft.com/office/drawing/2014/main" id="{02D445AE-D540-6B7F-1444-0723A4A15664}"/>
              </a:ext>
            </a:extLst>
          </p:cNvPr>
          <p:cNvSpPr/>
          <p:nvPr/>
        </p:nvSpPr>
        <p:spPr>
          <a:xfrm>
            <a:off x="4329309" y="10737039"/>
            <a:ext cx="182520" cy="540983"/>
          </a:xfrm>
          <a:custGeom>
            <a:avLst/>
            <a:gdLst>
              <a:gd name="connsiteX0" fmla="*/ 182366 w 182520"/>
              <a:gd name="connsiteY0" fmla="*/ 811 h 540983"/>
              <a:gd name="connsiteX1" fmla="*/ 80766 w 182520"/>
              <a:gd name="connsiteY1" fmla="*/ 172261 h 540983"/>
              <a:gd name="connsiteX2" fmla="*/ 52191 w 182520"/>
              <a:gd name="connsiteY2" fmla="*/ 400861 h 540983"/>
              <a:gd name="connsiteX3" fmla="*/ 36316 w 182520"/>
              <a:gd name="connsiteY3" fmla="*/ 372286 h 540983"/>
              <a:gd name="connsiteX4" fmla="*/ 7741 w 182520"/>
              <a:gd name="connsiteY4" fmla="*/ 480236 h 540983"/>
              <a:gd name="connsiteX5" fmla="*/ 1391 w 182520"/>
              <a:gd name="connsiteY5" fmla="*/ 273861 h 540983"/>
              <a:gd name="connsiteX6" fmla="*/ 29966 w 182520"/>
              <a:gd name="connsiteY6" fmla="*/ 540561 h 540983"/>
              <a:gd name="connsiteX7" fmla="*/ 33141 w 182520"/>
              <a:gd name="connsiteY7" fmla="*/ 337361 h 540983"/>
              <a:gd name="connsiteX8" fmla="*/ 26791 w 182520"/>
              <a:gd name="connsiteY8" fmla="*/ 407211 h 540983"/>
              <a:gd name="connsiteX9" fmla="*/ 83941 w 182520"/>
              <a:gd name="connsiteY9" fmla="*/ 118286 h 540983"/>
              <a:gd name="connsiteX10" fmla="*/ 55366 w 182520"/>
              <a:gd name="connsiteY10" fmla="*/ 242111 h 540983"/>
              <a:gd name="connsiteX11" fmla="*/ 182366 w 182520"/>
              <a:gd name="connsiteY11" fmla="*/ 811 h 540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2520" h="540983">
                <a:moveTo>
                  <a:pt x="182366" y="811"/>
                </a:moveTo>
                <a:cubicBezTo>
                  <a:pt x="186599" y="-10831"/>
                  <a:pt x="102462" y="105586"/>
                  <a:pt x="80766" y="172261"/>
                </a:cubicBezTo>
                <a:cubicBezTo>
                  <a:pt x="59070" y="238936"/>
                  <a:pt x="59599" y="367524"/>
                  <a:pt x="52191" y="400861"/>
                </a:cubicBezTo>
                <a:cubicBezTo>
                  <a:pt x="44783" y="434198"/>
                  <a:pt x="43724" y="359057"/>
                  <a:pt x="36316" y="372286"/>
                </a:cubicBezTo>
                <a:cubicBezTo>
                  <a:pt x="28908" y="385515"/>
                  <a:pt x="13562" y="496640"/>
                  <a:pt x="7741" y="480236"/>
                </a:cubicBezTo>
                <a:cubicBezTo>
                  <a:pt x="1920" y="463832"/>
                  <a:pt x="-2313" y="263807"/>
                  <a:pt x="1391" y="273861"/>
                </a:cubicBezTo>
                <a:cubicBezTo>
                  <a:pt x="5095" y="283915"/>
                  <a:pt x="24674" y="529978"/>
                  <a:pt x="29966" y="540561"/>
                </a:cubicBezTo>
                <a:cubicBezTo>
                  <a:pt x="35258" y="551144"/>
                  <a:pt x="33670" y="359586"/>
                  <a:pt x="33141" y="337361"/>
                </a:cubicBezTo>
                <a:cubicBezTo>
                  <a:pt x="32612" y="315136"/>
                  <a:pt x="18324" y="443724"/>
                  <a:pt x="26791" y="407211"/>
                </a:cubicBezTo>
                <a:cubicBezTo>
                  <a:pt x="35258" y="370699"/>
                  <a:pt x="79179" y="145803"/>
                  <a:pt x="83941" y="118286"/>
                </a:cubicBezTo>
                <a:cubicBezTo>
                  <a:pt x="88703" y="90769"/>
                  <a:pt x="39491" y="256928"/>
                  <a:pt x="55366" y="242111"/>
                </a:cubicBezTo>
                <a:cubicBezTo>
                  <a:pt x="71241" y="227294"/>
                  <a:pt x="178133" y="12453"/>
                  <a:pt x="182366" y="8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1" name="フリーフォーム 490">
            <a:extLst>
              <a:ext uri="{FF2B5EF4-FFF2-40B4-BE49-F238E27FC236}">
                <a16:creationId xmlns:a16="http://schemas.microsoft.com/office/drawing/2014/main" id="{2B334446-5943-C7D3-AB0C-D660C5602EF5}"/>
              </a:ext>
            </a:extLst>
          </p:cNvPr>
          <p:cNvSpPr/>
          <p:nvPr/>
        </p:nvSpPr>
        <p:spPr>
          <a:xfrm>
            <a:off x="4651375" y="10902950"/>
            <a:ext cx="689941" cy="400591"/>
          </a:xfrm>
          <a:custGeom>
            <a:avLst/>
            <a:gdLst>
              <a:gd name="connsiteX0" fmla="*/ 0 w 689941"/>
              <a:gd name="connsiteY0" fmla="*/ 0 h 400591"/>
              <a:gd name="connsiteX1" fmla="*/ 666750 w 689941"/>
              <a:gd name="connsiteY1" fmla="*/ 387350 h 400591"/>
              <a:gd name="connsiteX2" fmla="*/ 549275 w 689941"/>
              <a:gd name="connsiteY2" fmla="*/ 317500 h 400591"/>
              <a:gd name="connsiteX3" fmla="*/ 0 w 689941"/>
              <a:gd name="connsiteY3" fmla="*/ 0 h 400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941" h="400591">
                <a:moveTo>
                  <a:pt x="0" y="0"/>
                </a:moveTo>
                <a:lnTo>
                  <a:pt x="666750" y="387350"/>
                </a:lnTo>
                <a:cubicBezTo>
                  <a:pt x="758296" y="440267"/>
                  <a:pt x="549275" y="317500"/>
                  <a:pt x="549275" y="3175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2" name="フリーフォーム 491">
            <a:extLst>
              <a:ext uri="{FF2B5EF4-FFF2-40B4-BE49-F238E27FC236}">
                <a16:creationId xmlns:a16="http://schemas.microsoft.com/office/drawing/2014/main" id="{75D687C1-BE7B-ECAF-4E04-D5B2CF69A4C4}"/>
              </a:ext>
            </a:extLst>
          </p:cNvPr>
          <p:cNvSpPr/>
          <p:nvPr/>
        </p:nvSpPr>
        <p:spPr>
          <a:xfrm>
            <a:off x="4508439" y="9012499"/>
            <a:ext cx="57347" cy="1167119"/>
          </a:xfrm>
          <a:custGeom>
            <a:avLst/>
            <a:gdLst>
              <a:gd name="connsiteX0" fmla="*/ 61 w 57347"/>
              <a:gd name="connsiteY0" fmla="*/ 1326 h 1167119"/>
              <a:gd name="connsiteX1" fmla="*/ 41336 w 57347"/>
              <a:gd name="connsiteY1" fmla="*/ 436301 h 1167119"/>
              <a:gd name="connsiteX2" fmla="*/ 31811 w 57347"/>
              <a:gd name="connsiteY2" fmla="*/ 426776 h 1167119"/>
              <a:gd name="connsiteX3" fmla="*/ 31811 w 57347"/>
              <a:gd name="connsiteY3" fmla="*/ 649026 h 1167119"/>
              <a:gd name="connsiteX4" fmla="*/ 57211 w 57347"/>
              <a:gd name="connsiteY4" fmla="*/ 604576 h 1167119"/>
              <a:gd name="connsiteX5" fmla="*/ 41336 w 57347"/>
              <a:gd name="connsiteY5" fmla="*/ 972876 h 1167119"/>
              <a:gd name="connsiteX6" fmla="*/ 28636 w 57347"/>
              <a:gd name="connsiteY6" fmla="*/ 899851 h 1167119"/>
              <a:gd name="connsiteX7" fmla="*/ 31811 w 57347"/>
              <a:gd name="connsiteY7" fmla="*/ 1157026 h 1167119"/>
              <a:gd name="connsiteX8" fmla="*/ 34986 w 57347"/>
              <a:gd name="connsiteY8" fmla="*/ 493451 h 1167119"/>
              <a:gd name="connsiteX9" fmla="*/ 31811 w 57347"/>
              <a:gd name="connsiteY9" fmla="*/ 255326 h 1167119"/>
              <a:gd name="connsiteX10" fmla="*/ 28636 w 57347"/>
              <a:gd name="connsiteY10" fmla="*/ 172776 h 1167119"/>
              <a:gd name="connsiteX11" fmla="*/ 31811 w 57347"/>
              <a:gd name="connsiteY11" fmla="*/ 296601 h 1167119"/>
              <a:gd name="connsiteX12" fmla="*/ 61 w 57347"/>
              <a:gd name="connsiteY12" fmla="*/ 1326 h 116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347" h="1167119">
                <a:moveTo>
                  <a:pt x="61" y="1326"/>
                </a:moveTo>
                <a:cubicBezTo>
                  <a:pt x="1649" y="24609"/>
                  <a:pt x="36044" y="365393"/>
                  <a:pt x="41336" y="436301"/>
                </a:cubicBezTo>
                <a:cubicBezTo>
                  <a:pt x="46628" y="507209"/>
                  <a:pt x="33398" y="391322"/>
                  <a:pt x="31811" y="426776"/>
                </a:cubicBezTo>
                <a:cubicBezTo>
                  <a:pt x="30224" y="462230"/>
                  <a:pt x="27578" y="619393"/>
                  <a:pt x="31811" y="649026"/>
                </a:cubicBezTo>
                <a:cubicBezTo>
                  <a:pt x="36044" y="678659"/>
                  <a:pt x="55624" y="550601"/>
                  <a:pt x="57211" y="604576"/>
                </a:cubicBezTo>
                <a:cubicBezTo>
                  <a:pt x="58799" y="658551"/>
                  <a:pt x="46099" y="923664"/>
                  <a:pt x="41336" y="972876"/>
                </a:cubicBezTo>
                <a:cubicBezTo>
                  <a:pt x="36574" y="1022089"/>
                  <a:pt x="30224" y="869159"/>
                  <a:pt x="28636" y="899851"/>
                </a:cubicBezTo>
                <a:cubicBezTo>
                  <a:pt x="27049" y="930543"/>
                  <a:pt x="30753" y="1224759"/>
                  <a:pt x="31811" y="1157026"/>
                </a:cubicBezTo>
                <a:cubicBezTo>
                  <a:pt x="32869" y="1089293"/>
                  <a:pt x="34986" y="643734"/>
                  <a:pt x="34986" y="493451"/>
                </a:cubicBezTo>
                <a:cubicBezTo>
                  <a:pt x="34986" y="343168"/>
                  <a:pt x="32869" y="308772"/>
                  <a:pt x="31811" y="255326"/>
                </a:cubicBezTo>
                <a:cubicBezTo>
                  <a:pt x="30753" y="201880"/>
                  <a:pt x="28636" y="165897"/>
                  <a:pt x="28636" y="172776"/>
                </a:cubicBezTo>
                <a:cubicBezTo>
                  <a:pt x="28636" y="179655"/>
                  <a:pt x="35515" y="324647"/>
                  <a:pt x="31811" y="296601"/>
                </a:cubicBezTo>
                <a:cubicBezTo>
                  <a:pt x="28107" y="268555"/>
                  <a:pt x="-1527" y="-21957"/>
                  <a:pt x="61" y="13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3" name="フリーフォーム 492">
            <a:extLst>
              <a:ext uri="{FF2B5EF4-FFF2-40B4-BE49-F238E27FC236}">
                <a16:creationId xmlns:a16="http://schemas.microsoft.com/office/drawing/2014/main" id="{AB015A60-21FC-4C5E-C746-E56EBFFFF2B0}"/>
              </a:ext>
            </a:extLst>
          </p:cNvPr>
          <p:cNvSpPr/>
          <p:nvPr/>
        </p:nvSpPr>
        <p:spPr>
          <a:xfrm>
            <a:off x="4470340" y="9020145"/>
            <a:ext cx="92139" cy="1219287"/>
          </a:xfrm>
          <a:custGeom>
            <a:avLst/>
            <a:gdLst>
              <a:gd name="connsiteX0" fmla="*/ 12760 w 92139"/>
              <a:gd name="connsiteY0" fmla="*/ 30 h 1219287"/>
              <a:gd name="connsiteX1" fmla="*/ 60 w 92139"/>
              <a:gd name="connsiteY1" fmla="*/ 298480 h 1219287"/>
              <a:gd name="connsiteX2" fmla="*/ 19110 w 92139"/>
              <a:gd name="connsiteY2" fmla="*/ 279430 h 1219287"/>
              <a:gd name="connsiteX3" fmla="*/ 22285 w 92139"/>
              <a:gd name="connsiteY3" fmla="*/ 435005 h 1219287"/>
              <a:gd name="connsiteX4" fmla="*/ 28635 w 92139"/>
              <a:gd name="connsiteY4" fmla="*/ 384205 h 1219287"/>
              <a:gd name="connsiteX5" fmla="*/ 31810 w 92139"/>
              <a:gd name="connsiteY5" fmla="*/ 581055 h 1219287"/>
              <a:gd name="connsiteX6" fmla="*/ 54035 w 92139"/>
              <a:gd name="connsiteY6" fmla="*/ 527080 h 1219287"/>
              <a:gd name="connsiteX7" fmla="*/ 28635 w 92139"/>
              <a:gd name="connsiteY7" fmla="*/ 844580 h 1219287"/>
              <a:gd name="connsiteX8" fmla="*/ 44510 w 92139"/>
              <a:gd name="connsiteY8" fmla="*/ 768380 h 1219287"/>
              <a:gd name="connsiteX9" fmla="*/ 9585 w 92139"/>
              <a:gd name="connsiteY9" fmla="*/ 977930 h 1219287"/>
              <a:gd name="connsiteX10" fmla="*/ 44510 w 92139"/>
              <a:gd name="connsiteY10" fmla="*/ 882680 h 1219287"/>
              <a:gd name="connsiteX11" fmla="*/ 31810 w 92139"/>
              <a:gd name="connsiteY11" fmla="*/ 1082705 h 1219287"/>
              <a:gd name="connsiteX12" fmla="*/ 31810 w 92139"/>
              <a:gd name="connsiteY12" fmla="*/ 1003330 h 1219287"/>
              <a:gd name="connsiteX13" fmla="*/ 92135 w 92139"/>
              <a:gd name="connsiteY13" fmla="*/ 1219230 h 1219287"/>
              <a:gd name="connsiteX14" fmla="*/ 28635 w 92139"/>
              <a:gd name="connsiteY14" fmla="*/ 1022380 h 1219287"/>
              <a:gd name="connsiteX15" fmla="*/ 31810 w 92139"/>
              <a:gd name="connsiteY15" fmla="*/ 796955 h 1219287"/>
              <a:gd name="connsiteX16" fmla="*/ 41335 w 92139"/>
              <a:gd name="connsiteY16" fmla="*/ 273080 h 1219287"/>
              <a:gd name="connsiteX17" fmla="*/ 19110 w 92139"/>
              <a:gd name="connsiteY17" fmla="*/ 400080 h 1219287"/>
              <a:gd name="connsiteX18" fmla="*/ 9585 w 92139"/>
              <a:gd name="connsiteY18" fmla="*/ 263555 h 1219287"/>
              <a:gd name="connsiteX19" fmla="*/ 3235 w 92139"/>
              <a:gd name="connsiteY19" fmla="*/ 279430 h 1219287"/>
              <a:gd name="connsiteX20" fmla="*/ 12760 w 92139"/>
              <a:gd name="connsiteY20" fmla="*/ 30 h 1219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2139" h="1219287">
                <a:moveTo>
                  <a:pt x="12760" y="30"/>
                </a:moveTo>
                <a:cubicBezTo>
                  <a:pt x="12231" y="3205"/>
                  <a:pt x="-998" y="251913"/>
                  <a:pt x="60" y="298480"/>
                </a:cubicBezTo>
                <a:cubicBezTo>
                  <a:pt x="1118" y="345047"/>
                  <a:pt x="15406" y="256676"/>
                  <a:pt x="19110" y="279430"/>
                </a:cubicBezTo>
                <a:cubicBezTo>
                  <a:pt x="22814" y="302184"/>
                  <a:pt x="20698" y="417543"/>
                  <a:pt x="22285" y="435005"/>
                </a:cubicBezTo>
                <a:cubicBezTo>
                  <a:pt x="23872" y="452467"/>
                  <a:pt x="27048" y="359863"/>
                  <a:pt x="28635" y="384205"/>
                </a:cubicBezTo>
                <a:cubicBezTo>
                  <a:pt x="30223" y="408547"/>
                  <a:pt x="27577" y="557243"/>
                  <a:pt x="31810" y="581055"/>
                </a:cubicBezTo>
                <a:cubicBezTo>
                  <a:pt x="36043" y="604867"/>
                  <a:pt x="54564" y="483159"/>
                  <a:pt x="54035" y="527080"/>
                </a:cubicBezTo>
                <a:cubicBezTo>
                  <a:pt x="53506" y="571001"/>
                  <a:pt x="30223" y="804363"/>
                  <a:pt x="28635" y="844580"/>
                </a:cubicBezTo>
                <a:cubicBezTo>
                  <a:pt x="27047" y="884797"/>
                  <a:pt x="47685" y="746155"/>
                  <a:pt x="44510" y="768380"/>
                </a:cubicBezTo>
                <a:cubicBezTo>
                  <a:pt x="41335" y="790605"/>
                  <a:pt x="9585" y="958880"/>
                  <a:pt x="9585" y="977930"/>
                </a:cubicBezTo>
                <a:cubicBezTo>
                  <a:pt x="9585" y="996980"/>
                  <a:pt x="40806" y="865218"/>
                  <a:pt x="44510" y="882680"/>
                </a:cubicBezTo>
                <a:cubicBezTo>
                  <a:pt x="48214" y="900142"/>
                  <a:pt x="33927" y="1062597"/>
                  <a:pt x="31810" y="1082705"/>
                </a:cubicBezTo>
                <a:cubicBezTo>
                  <a:pt x="29693" y="1102813"/>
                  <a:pt x="21756" y="980576"/>
                  <a:pt x="31810" y="1003330"/>
                </a:cubicBezTo>
                <a:cubicBezTo>
                  <a:pt x="41864" y="1026084"/>
                  <a:pt x="92664" y="1216055"/>
                  <a:pt x="92135" y="1219230"/>
                </a:cubicBezTo>
                <a:cubicBezTo>
                  <a:pt x="91606" y="1222405"/>
                  <a:pt x="38689" y="1092759"/>
                  <a:pt x="28635" y="1022380"/>
                </a:cubicBezTo>
                <a:cubicBezTo>
                  <a:pt x="18581" y="952001"/>
                  <a:pt x="29693" y="921838"/>
                  <a:pt x="31810" y="796955"/>
                </a:cubicBezTo>
                <a:cubicBezTo>
                  <a:pt x="33927" y="672072"/>
                  <a:pt x="43452" y="339226"/>
                  <a:pt x="41335" y="273080"/>
                </a:cubicBezTo>
                <a:cubicBezTo>
                  <a:pt x="39218" y="206934"/>
                  <a:pt x="24402" y="401667"/>
                  <a:pt x="19110" y="400080"/>
                </a:cubicBezTo>
                <a:cubicBezTo>
                  <a:pt x="13818" y="398493"/>
                  <a:pt x="12231" y="283663"/>
                  <a:pt x="9585" y="263555"/>
                </a:cubicBezTo>
                <a:cubicBezTo>
                  <a:pt x="6939" y="243447"/>
                  <a:pt x="-469" y="315942"/>
                  <a:pt x="3235" y="279430"/>
                </a:cubicBezTo>
                <a:cubicBezTo>
                  <a:pt x="6939" y="242918"/>
                  <a:pt x="13289" y="-3145"/>
                  <a:pt x="12760" y="3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4" name="フリーフォーム 493">
            <a:extLst>
              <a:ext uri="{FF2B5EF4-FFF2-40B4-BE49-F238E27FC236}">
                <a16:creationId xmlns:a16="http://schemas.microsoft.com/office/drawing/2014/main" id="{C1AF80F2-F970-6DB4-630A-AB6A81ECCD05}"/>
              </a:ext>
            </a:extLst>
          </p:cNvPr>
          <p:cNvSpPr/>
          <p:nvPr/>
        </p:nvSpPr>
        <p:spPr>
          <a:xfrm>
            <a:off x="4414698" y="8537350"/>
            <a:ext cx="182716" cy="597131"/>
          </a:xfrm>
          <a:custGeom>
            <a:avLst/>
            <a:gdLst>
              <a:gd name="connsiteX0" fmla="*/ 182702 w 182716"/>
              <a:gd name="connsiteY0" fmla="*/ 225 h 597131"/>
              <a:gd name="connsiteX1" fmla="*/ 20777 w 182716"/>
              <a:gd name="connsiteY1" fmla="*/ 171675 h 597131"/>
              <a:gd name="connsiteX2" fmla="*/ 77927 w 182716"/>
              <a:gd name="connsiteY2" fmla="*/ 155800 h 597131"/>
              <a:gd name="connsiteX3" fmla="*/ 23952 w 182716"/>
              <a:gd name="connsiteY3" fmla="*/ 289150 h 597131"/>
              <a:gd name="connsiteX4" fmla="*/ 17602 w 182716"/>
              <a:gd name="connsiteY4" fmla="*/ 451075 h 597131"/>
              <a:gd name="connsiteX5" fmla="*/ 30302 w 182716"/>
              <a:gd name="connsiteY5" fmla="*/ 428850 h 597131"/>
              <a:gd name="connsiteX6" fmla="*/ 93802 w 182716"/>
              <a:gd name="connsiteY6" fmla="*/ 597125 h 597131"/>
              <a:gd name="connsiteX7" fmla="*/ 20777 w 182716"/>
              <a:gd name="connsiteY7" fmla="*/ 435200 h 597131"/>
              <a:gd name="connsiteX8" fmla="*/ 1727 w 182716"/>
              <a:gd name="connsiteY8" fmla="*/ 381225 h 597131"/>
              <a:gd name="connsiteX9" fmla="*/ 55702 w 182716"/>
              <a:gd name="connsiteY9" fmla="*/ 178025 h 597131"/>
              <a:gd name="connsiteX10" fmla="*/ 30302 w 182716"/>
              <a:gd name="connsiteY10" fmla="*/ 212950 h 597131"/>
              <a:gd name="connsiteX11" fmla="*/ 182702 w 182716"/>
              <a:gd name="connsiteY11" fmla="*/ 225 h 597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2716" h="597131">
                <a:moveTo>
                  <a:pt x="182702" y="225"/>
                </a:moveTo>
                <a:cubicBezTo>
                  <a:pt x="181115" y="-6654"/>
                  <a:pt x="38239" y="145746"/>
                  <a:pt x="20777" y="171675"/>
                </a:cubicBezTo>
                <a:cubicBezTo>
                  <a:pt x="3315" y="197604"/>
                  <a:pt x="77398" y="136221"/>
                  <a:pt x="77927" y="155800"/>
                </a:cubicBezTo>
                <a:cubicBezTo>
                  <a:pt x="78456" y="175379"/>
                  <a:pt x="34006" y="239938"/>
                  <a:pt x="23952" y="289150"/>
                </a:cubicBezTo>
                <a:cubicBezTo>
                  <a:pt x="13898" y="338363"/>
                  <a:pt x="16544" y="427792"/>
                  <a:pt x="17602" y="451075"/>
                </a:cubicBezTo>
                <a:cubicBezTo>
                  <a:pt x="18660" y="474358"/>
                  <a:pt x="17602" y="404508"/>
                  <a:pt x="30302" y="428850"/>
                </a:cubicBezTo>
                <a:cubicBezTo>
                  <a:pt x="43002" y="453192"/>
                  <a:pt x="95390" y="596067"/>
                  <a:pt x="93802" y="597125"/>
                </a:cubicBezTo>
                <a:cubicBezTo>
                  <a:pt x="92214" y="598183"/>
                  <a:pt x="36123" y="471183"/>
                  <a:pt x="20777" y="435200"/>
                </a:cubicBezTo>
                <a:cubicBezTo>
                  <a:pt x="5431" y="399217"/>
                  <a:pt x="-4094" y="424088"/>
                  <a:pt x="1727" y="381225"/>
                </a:cubicBezTo>
                <a:cubicBezTo>
                  <a:pt x="7548" y="338363"/>
                  <a:pt x="50940" y="206071"/>
                  <a:pt x="55702" y="178025"/>
                </a:cubicBezTo>
                <a:cubicBezTo>
                  <a:pt x="60464" y="149979"/>
                  <a:pt x="9664" y="238350"/>
                  <a:pt x="30302" y="212950"/>
                </a:cubicBezTo>
                <a:cubicBezTo>
                  <a:pt x="50940" y="187550"/>
                  <a:pt x="184289" y="7104"/>
                  <a:pt x="182702" y="2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5" name="フリーフォーム 494">
            <a:extLst>
              <a:ext uri="{FF2B5EF4-FFF2-40B4-BE49-F238E27FC236}">
                <a16:creationId xmlns:a16="http://schemas.microsoft.com/office/drawing/2014/main" id="{8B254ADF-4BD3-0770-FED6-AEF9501357E3}"/>
              </a:ext>
            </a:extLst>
          </p:cNvPr>
          <p:cNvSpPr/>
          <p:nvPr/>
        </p:nvSpPr>
        <p:spPr>
          <a:xfrm>
            <a:off x="4484162" y="8676999"/>
            <a:ext cx="59267" cy="273847"/>
          </a:xfrm>
          <a:custGeom>
            <a:avLst/>
            <a:gdLst>
              <a:gd name="connsiteX0" fmla="*/ 59263 w 59267"/>
              <a:gd name="connsiteY0" fmla="*/ 276 h 273847"/>
              <a:gd name="connsiteX1" fmla="*/ 5288 w 59267"/>
              <a:gd name="connsiteY1" fmla="*/ 181251 h 273847"/>
              <a:gd name="connsiteX2" fmla="*/ 11638 w 59267"/>
              <a:gd name="connsiteY2" fmla="*/ 273326 h 273847"/>
              <a:gd name="connsiteX3" fmla="*/ 2113 w 59267"/>
              <a:gd name="connsiteY3" fmla="*/ 143151 h 273847"/>
              <a:gd name="connsiteX4" fmla="*/ 59263 w 59267"/>
              <a:gd name="connsiteY4" fmla="*/ 276 h 27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67" h="273847">
                <a:moveTo>
                  <a:pt x="59263" y="276"/>
                </a:moveTo>
                <a:cubicBezTo>
                  <a:pt x="59792" y="6626"/>
                  <a:pt x="13225" y="135743"/>
                  <a:pt x="5288" y="181251"/>
                </a:cubicBezTo>
                <a:cubicBezTo>
                  <a:pt x="-2649" y="226759"/>
                  <a:pt x="12167" y="279676"/>
                  <a:pt x="11638" y="273326"/>
                </a:cubicBezTo>
                <a:cubicBezTo>
                  <a:pt x="11109" y="266976"/>
                  <a:pt x="-5824" y="187601"/>
                  <a:pt x="2113" y="143151"/>
                </a:cubicBezTo>
                <a:cubicBezTo>
                  <a:pt x="10050" y="98701"/>
                  <a:pt x="58734" y="-6074"/>
                  <a:pt x="59263" y="27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6" name="フリーフォーム 495">
            <a:extLst>
              <a:ext uri="{FF2B5EF4-FFF2-40B4-BE49-F238E27FC236}">
                <a16:creationId xmlns:a16="http://schemas.microsoft.com/office/drawing/2014/main" id="{197CDDF5-4A14-ECFC-51E8-449851045188}"/>
              </a:ext>
            </a:extLst>
          </p:cNvPr>
          <p:cNvSpPr/>
          <p:nvPr/>
        </p:nvSpPr>
        <p:spPr>
          <a:xfrm>
            <a:off x="4561046" y="8226399"/>
            <a:ext cx="340424" cy="324960"/>
          </a:xfrm>
          <a:custGeom>
            <a:avLst/>
            <a:gdLst>
              <a:gd name="connsiteX0" fmla="*/ 331629 w 340424"/>
              <a:gd name="connsiteY0" fmla="*/ 12726 h 324960"/>
              <a:gd name="connsiteX1" fmla="*/ 106204 w 340424"/>
              <a:gd name="connsiteY1" fmla="*/ 184176 h 324960"/>
              <a:gd name="connsiteX2" fmla="*/ 1429 w 340424"/>
              <a:gd name="connsiteY2" fmla="*/ 323876 h 324960"/>
              <a:gd name="connsiteX3" fmla="*/ 52229 w 340424"/>
              <a:gd name="connsiteY3" fmla="*/ 244501 h 324960"/>
              <a:gd name="connsiteX4" fmla="*/ 147479 w 340424"/>
              <a:gd name="connsiteY4" fmla="*/ 161951 h 324960"/>
              <a:gd name="connsiteX5" fmla="*/ 80804 w 340424"/>
              <a:gd name="connsiteY5" fmla="*/ 308001 h 324960"/>
              <a:gd name="connsiteX6" fmla="*/ 137954 w 340424"/>
              <a:gd name="connsiteY6" fmla="*/ 133376 h 324960"/>
              <a:gd name="connsiteX7" fmla="*/ 87154 w 340424"/>
              <a:gd name="connsiteY7" fmla="*/ 196876 h 324960"/>
              <a:gd name="connsiteX8" fmla="*/ 274479 w 340424"/>
              <a:gd name="connsiteY8" fmla="*/ 31776 h 324960"/>
              <a:gd name="connsiteX9" fmla="*/ 331629 w 340424"/>
              <a:gd name="connsiteY9" fmla="*/ 12726 h 32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424" h="324960">
                <a:moveTo>
                  <a:pt x="331629" y="12726"/>
                </a:moveTo>
                <a:cubicBezTo>
                  <a:pt x="303583" y="38126"/>
                  <a:pt x="161237" y="132318"/>
                  <a:pt x="106204" y="184176"/>
                </a:cubicBezTo>
                <a:cubicBezTo>
                  <a:pt x="51171" y="236034"/>
                  <a:pt x="10425" y="313822"/>
                  <a:pt x="1429" y="323876"/>
                </a:cubicBezTo>
                <a:cubicBezTo>
                  <a:pt x="-7567" y="333930"/>
                  <a:pt x="27887" y="271488"/>
                  <a:pt x="52229" y="244501"/>
                </a:cubicBezTo>
                <a:cubicBezTo>
                  <a:pt x="76571" y="217514"/>
                  <a:pt x="142716" y="151368"/>
                  <a:pt x="147479" y="161951"/>
                </a:cubicBezTo>
                <a:cubicBezTo>
                  <a:pt x="152241" y="172534"/>
                  <a:pt x="82391" y="312763"/>
                  <a:pt x="80804" y="308001"/>
                </a:cubicBezTo>
                <a:cubicBezTo>
                  <a:pt x="79217" y="303239"/>
                  <a:pt x="136896" y="151897"/>
                  <a:pt x="137954" y="133376"/>
                </a:cubicBezTo>
                <a:cubicBezTo>
                  <a:pt x="139012" y="114855"/>
                  <a:pt x="64400" y="213809"/>
                  <a:pt x="87154" y="196876"/>
                </a:cubicBezTo>
                <a:cubicBezTo>
                  <a:pt x="109908" y="179943"/>
                  <a:pt x="233733" y="60351"/>
                  <a:pt x="274479" y="31776"/>
                </a:cubicBezTo>
                <a:cubicBezTo>
                  <a:pt x="315225" y="3201"/>
                  <a:pt x="359675" y="-12674"/>
                  <a:pt x="331629" y="127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7" name="フリーフォーム 496">
            <a:extLst>
              <a:ext uri="{FF2B5EF4-FFF2-40B4-BE49-F238E27FC236}">
                <a16:creationId xmlns:a16="http://schemas.microsoft.com/office/drawing/2014/main" id="{90406D8B-52EC-630D-8662-2340AFA920E5}"/>
              </a:ext>
            </a:extLst>
          </p:cNvPr>
          <p:cNvSpPr/>
          <p:nvPr/>
        </p:nvSpPr>
        <p:spPr>
          <a:xfrm>
            <a:off x="4836853" y="8077723"/>
            <a:ext cx="398058" cy="241446"/>
          </a:xfrm>
          <a:custGeom>
            <a:avLst/>
            <a:gdLst>
              <a:gd name="connsiteX0" fmla="*/ 1847 w 398058"/>
              <a:gd name="connsiteY0" fmla="*/ 240777 h 241446"/>
              <a:gd name="connsiteX1" fmla="*/ 389197 w 398058"/>
              <a:gd name="connsiteY1" fmla="*/ 5827 h 241446"/>
              <a:gd name="connsiteX2" fmla="*/ 265372 w 398058"/>
              <a:gd name="connsiteY2" fmla="*/ 75677 h 241446"/>
              <a:gd name="connsiteX3" fmla="*/ 173297 w 398058"/>
              <a:gd name="connsiteY3" fmla="*/ 123302 h 241446"/>
              <a:gd name="connsiteX4" fmla="*/ 239972 w 398058"/>
              <a:gd name="connsiteY4" fmla="*/ 78852 h 241446"/>
              <a:gd name="connsiteX5" fmla="*/ 1847 w 398058"/>
              <a:gd name="connsiteY5" fmla="*/ 240777 h 241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058" h="241446">
                <a:moveTo>
                  <a:pt x="1847" y="240777"/>
                </a:moveTo>
                <a:cubicBezTo>
                  <a:pt x="26718" y="228606"/>
                  <a:pt x="345276" y="33344"/>
                  <a:pt x="389197" y="5827"/>
                </a:cubicBezTo>
                <a:cubicBezTo>
                  <a:pt x="433118" y="-21690"/>
                  <a:pt x="301355" y="56098"/>
                  <a:pt x="265372" y="75677"/>
                </a:cubicBezTo>
                <a:cubicBezTo>
                  <a:pt x="229389" y="95256"/>
                  <a:pt x="177530" y="122773"/>
                  <a:pt x="173297" y="123302"/>
                </a:cubicBezTo>
                <a:cubicBezTo>
                  <a:pt x="169064" y="123831"/>
                  <a:pt x="269076" y="62448"/>
                  <a:pt x="239972" y="78852"/>
                </a:cubicBezTo>
                <a:cubicBezTo>
                  <a:pt x="210868" y="95256"/>
                  <a:pt x="-23024" y="252948"/>
                  <a:pt x="1847" y="2407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8" name="フリーフォーム 497">
            <a:extLst>
              <a:ext uri="{FF2B5EF4-FFF2-40B4-BE49-F238E27FC236}">
                <a16:creationId xmlns:a16="http://schemas.microsoft.com/office/drawing/2014/main" id="{2ADD8DA7-98A3-1B27-F544-BBC05E1BE9E4}"/>
              </a:ext>
            </a:extLst>
          </p:cNvPr>
          <p:cNvSpPr/>
          <p:nvPr/>
        </p:nvSpPr>
        <p:spPr>
          <a:xfrm>
            <a:off x="5175085" y="7749972"/>
            <a:ext cx="699694" cy="340676"/>
          </a:xfrm>
          <a:custGeom>
            <a:avLst/>
            <a:gdLst>
              <a:gd name="connsiteX0" fmla="*/ 3340 w 699694"/>
              <a:gd name="connsiteY0" fmla="*/ 339928 h 340676"/>
              <a:gd name="connsiteX1" fmla="*/ 400215 w 699694"/>
              <a:gd name="connsiteY1" fmla="*/ 82753 h 340676"/>
              <a:gd name="connsiteX2" fmla="*/ 365290 w 699694"/>
              <a:gd name="connsiteY2" fmla="*/ 117678 h 340676"/>
              <a:gd name="connsiteX3" fmla="*/ 476415 w 699694"/>
              <a:gd name="connsiteY3" fmla="*/ 38303 h 340676"/>
              <a:gd name="connsiteX4" fmla="*/ 422440 w 699694"/>
              <a:gd name="connsiteY4" fmla="*/ 114503 h 340676"/>
              <a:gd name="connsiteX5" fmla="*/ 663740 w 699694"/>
              <a:gd name="connsiteY5" fmla="*/ 6553 h 340676"/>
              <a:gd name="connsiteX6" fmla="*/ 587540 w 699694"/>
              <a:gd name="connsiteY6" fmla="*/ 31953 h 340676"/>
              <a:gd name="connsiteX7" fmla="*/ 698665 w 699694"/>
              <a:gd name="connsiteY7" fmla="*/ 6553 h 340676"/>
              <a:gd name="connsiteX8" fmla="*/ 508165 w 699694"/>
              <a:gd name="connsiteY8" fmla="*/ 60528 h 340676"/>
              <a:gd name="connsiteX9" fmla="*/ 463715 w 699694"/>
              <a:gd name="connsiteY9" fmla="*/ 85928 h 340676"/>
              <a:gd name="connsiteX10" fmla="*/ 581190 w 699694"/>
              <a:gd name="connsiteY10" fmla="*/ 203 h 340676"/>
              <a:gd name="connsiteX11" fmla="*/ 435140 w 699694"/>
              <a:gd name="connsiteY11" fmla="*/ 114503 h 340676"/>
              <a:gd name="connsiteX12" fmla="*/ 270040 w 699694"/>
              <a:gd name="connsiteY12" fmla="*/ 200228 h 340676"/>
              <a:gd name="connsiteX13" fmla="*/ 362115 w 699694"/>
              <a:gd name="connsiteY13" fmla="*/ 104978 h 340676"/>
              <a:gd name="connsiteX14" fmla="*/ 158915 w 699694"/>
              <a:gd name="connsiteY14" fmla="*/ 219278 h 340676"/>
              <a:gd name="connsiteX15" fmla="*/ 206540 w 699694"/>
              <a:gd name="connsiteY15" fmla="*/ 162128 h 340676"/>
              <a:gd name="connsiteX16" fmla="*/ 3340 w 699694"/>
              <a:gd name="connsiteY16" fmla="*/ 339928 h 34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99694" h="340676">
                <a:moveTo>
                  <a:pt x="3340" y="339928"/>
                </a:moveTo>
                <a:cubicBezTo>
                  <a:pt x="35619" y="326699"/>
                  <a:pt x="339890" y="119795"/>
                  <a:pt x="400215" y="82753"/>
                </a:cubicBezTo>
                <a:cubicBezTo>
                  <a:pt x="460540" y="45711"/>
                  <a:pt x="352590" y="125086"/>
                  <a:pt x="365290" y="117678"/>
                </a:cubicBezTo>
                <a:cubicBezTo>
                  <a:pt x="377990" y="110270"/>
                  <a:pt x="466890" y="38832"/>
                  <a:pt x="476415" y="38303"/>
                </a:cubicBezTo>
                <a:cubicBezTo>
                  <a:pt x="485940" y="37774"/>
                  <a:pt x="391219" y="119795"/>
                  <a:pt x="422440" y="114503"/>
                </a:cubicBezTo>
                <a:cubicBezTo>
                  <a:pt x="453661" y="109211"/>
                  <a:pt x="636223" y="20311"/>
                  <a:pt x="663740" y="6553"/>
                </a:cubicBezTo>
                <a:cubicBezTo>
                  <a:pt x="691257" y="-7205"/>
                  <a:pt x="581719" y="31953"/>
                  <a:pt x="587540" y="31953"/>
                </a:cubicBezTo>
                <a:cubicBezTo>
                  <a:pt x="593361" y="31953"/>
                  <a:pt x="711894" y="1791"/>
                  <a:pt x="698665" y="6553"/>
                </a:cubicBezTo>
                <a:cubicBezTo>
                  <a:pt x="685436" y="11315"/>
                  <a:pt x="547323" y="47299"/>
                  <a:pt x="508165" y="60528"/>
                </a:cubicBezTo>
                <a:cubicBezTo>
                  <a:pt x="469007" y="73757"/>
                  <a:pt x="451544" y="95982"/>
                  <a:pt x="463715" y="85928"/>
                </a:cubicBezTo>
                <a:cubicBezTo>
                  <a:pt x="475886" y="75874"/>
                  <a:pt x="585952" y="-4559"/>
                  <a:pt x="581190" y="203"/>
                </a:cubicBezTo>
                <a:cubicBezTo>
                  <a:pt x="576428" y="4965"/>
                  <a:pt x="486998" y="81165"/>
                  <a:pt x="435140" y="114503"/>
                </a:cubicBezTo>
                <a:cubicBezTo>
                  <a:pt x="383282" y="147840"/>
                  <a:pt x="282211" y="201815"/>
                  <a:pt x="270040" y="200228"/>
                </a:cubicBezTo>
                <a:cubicBezTo>
                  <a:pt x="257869" y="198641"/>
                  <a:pt x="380636" y="101803"/>
                  <a:pt x="362115" y="104978"/>
                </a:cubicBezTo>
                <a:cubicBezTo>
                  <a:pt x="343594" y="108153"/>
                  <a:pt x="184844" y="209753"/>
                  <a:pt x="158915" y="219278"/>
                </a:cubicBezTo>
                <a:cubicBezTo>
                  <a:pt x="132986" y="228803"/>
                  <a:pt x="230352" y="137257"/>
                  <a:pt x="206540" y="162128"/>
                </a:cubicBezTo>
                <a:cubicBezTo>
                  <a:pt x="182728" y="186999"/>
                  <a:pt x="-28939" y="353157"/>
                  <a:pt x="3340" y="3399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9" name="フリーフォーム 498">
            <a:extLst>
              <a:ext uri="{FF2B5EF4-FFF2-40B4-BE49-F238E27FC236}">
                <a16:creationId xmlns:a16="http://schemas.microsoft.com/office/drawing/2014/main" id="{4BB1B2F2-BFF1-D1A3-59F0-4496A604F927}"/>
              </a:ext>
            </a:extLst>
          </p:cNvPr>
          <p:cNvSpPr/>
          <p:nvPr/>
        </p:nvSpPr>
        <p:spPr>
          <a:xfrm>
            <a:off x="5051425" y="8071860"/>
            <a:ext cx="393392" cy="237115"/>
          </a:xfrm>
          <a:custGeom>
            <a:avLst/>
            <a:gdLst>
              <a:gd name="connsiteX0" fmla="*/ 0 w 393392"/>
              <a:gd name="connsiteY0" fmla="*/ 237115 h 237115"/>
              <a:gd name="connsiteX1" fmla="*/ 384175 w 393392"/>
              <a:gd name="connsiteY1" fmla="*/ 5340 h 237115"/>
              <a:gd name="connsiteX2" fmla="*/ 282575 w 393392"/>
              <a:gd name="connsiteY2" fmla="*/ 68840 h 237115"/>
              <a:gd name="connsiteX3" fmla="*/ 0 w 393392"/>
              <a:gd name="connsiteY3" fmla="*/ 237115 h 237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392" h="237115">
                <a:moveTo>
                  <a:pt x="0" y="237115"/>
                </a:moveTo>
                <a:lnTo>
                  <a:pt x="384175" y="5340"/>
                </a:lnTo>
                <a:cubicBezTo>
                  <a:pt x="431271" y="-22706"/>
                  <a:pt x="282575" y="68840"/>
                  <a:pt x="282575" y="68840"/>
                </a:cubicBezTo>
                <a:lnTo>
                  <a:pt x="0" y="23711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0" name="フリーフォーム 499">
            <a:extLst>
              <a:ext uri="{FF2B5EF4-FFF2-40B4-BE49-F238E27FC236}">
                <a16:creationId xmlns:a16="http://schemas.microsoft.com/office/drawing/2014/main" id="{96096332-D505-A6A2-4D51-DA729E634241}"/>
              </a:ext>
            </a:extLst>
          </p:cNvPr>
          <p:cNvSpPr/>
          <p:nvPr/>
        </p:nvSpPr>
        <p:spPr>
          <a:xfrm>
            <a:off x="5559300" y="7886501"/>
            <a:ext cx="299813" cy="235165"/>
          </a:xfrm>
          <a:custGeom>
            <a:avLst/>
            <a:gdLst>
              <a:gd name="connsiteX0" fmla="*/ 219200 w 299813"/>
              <a:gd name="connsiteY0" fmla="*/ 199 h 235165"/>
              <a:gd name="connsiteX1" fmla="*/ 285875 w 299813"/>
              <a:gd name="connsiteY1" fmla="*/ 98624 h 235165"/>
              <a:gd name="connsiteX2" fmla="*/ 250950 w 299813"/>
              <a:gd name="connsiteY2" fmla="*/ 127199 h 235165"/>
              <a:gd name="connsiteX3" fmla="*/ 38225 w 299813"/>
              <a:gd name="connsiteY3" fmla="*/ 111324 h 235165"/>
              <a:gd name="connsiteX4" fmla="*/ 222375 w 299813"/>
              <a:gd name="connsiteY4" fmla="*/ 127199 h 235165"/>
              <a:gd name="connsiteX5" fmla="*/ 92200 w 299813"/>
              <a:gd name="connsiteY5" fmla="*/ 158949 h 235165"/>
              <a:gd name="connsiteX6" fmla="*/ 31875 w 299813"/>
              <a:gd name="connsiteY6" fmla="*/ 235149 h 235165"/>
              <a:gd name="connsiteX7" fmla="*/ 31875 w 299813"/>
              <a:gd name="connsiteY7" fmla="*/ 165299 h 235165"/>
              <a:gd name="connsiteX8" fmla="*/ 125 w 299813"/>
              <a:gd name="connsiteY8" fmla="*/ 104974 h 235165"/>
              <a:gd name="connsiteX9" fmla="*/ 22350 w 299813"/>
              <a:gd name="connsiteY9" fmla="*/ 209749 h 235165"/>
              <a:gd name="connsiteX10" fmla="*/ 60450 w 299813"/>
              <a:gd name="connsiteY10" fmla="*/ 155774 h 235165"/>
              <a:gd name="connsiteX11" fmla="*/ 295400 w 299813"/>
              <a:gd name="connsiteY11" fmla="*/ 127199 h 235165"/>
              <a:gd name="connsiteX12" fmla="*/ 219200 w 299813"/>
              <a:gd name="connsiteY12" fmla="*/ 199 h 235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813" h="235165">
                <a:moveTo>
                  <a:pt x="219200" y="199"/>
                </a:moveTo>
                <a:cubicBezTo>
                  <a:pt x="217613" y="-4563"/>
                  <a:pt x="280583" y="77458"/>
                  <a:pt x="285875" y="98624"/>
                </a:cubicBezTo>
                <a:cubicBezTo>
                  <a:pt x="291167" y="119790"/>
                  <a:pt x="292225" y="125082"/>
                  <a:pt x="250950" y="127199"/>
                </a:cubicBezTo>
                <a:cubicBezTo>
                  <a:pt x="209675" y="129316"/>
                  <a:pt x="42987" y="111324"/>
                  <a:pt x="38225" y="111324"/>
                </a:cubicBezTo>
                <a:cubicBezTo>
                  <a:pt x="33463" y="111324"/>
                  <a:pt x="213379" y="119262"/>
                  <a:pt x="222375" y="127199"/>
                </a:cubicBezTo>
                <a:cubicBezTo>
                  <a:pt x="231371" y="135137"/>
                  <a:pt x="123950" y="140957"/>
                  <a:pt x="92200" y="158949"/>
                </a:cubicBezTo>
                <a:cubicBezTo>
                  <a:pt x="60450" y="176941"/>
                  <a:pt x="41929" y="234091"/>
                  <a:pt x="31875" y="235149"/>
                </a:cubicBezTo>
                <a:cubicBezTo>
                  <a:pt x="21821" y="236207"/>
                  <a:pt x="37167" y="186995"/>
                  <a:pt x="31875" y="165299"/>
                </a:cubicBezTo>
                <a:cubicBezTo>
                  <a:pt x="26583" y="143603"/>
                  <a:pt x="1712" y="97566"/>
                  <a:pt x="125" y="104974"/>
                </a:cubicBezTo>
                <a:cubicBezTo>
                  <a:pt x="-1462" y="112382"/>
                  <a:pt x="12296" y="201282"/>
                  <a:pt x="22350" y="209749"/>
                </a:cubicBezTo>
                <a:cubicBezTo>
                  <a:pt x="32404" y="218216"/>
                  <a:pt x="14942" y="169532"/>
                  <a:pt x="60450" y="155774"/>
                </a:cubicBezTo>
                <a:cubicBezTo>
                  <a:pt x="105958" y="142016"/>
                  <a:pt x="268942" y="151541"/>
                  <a:pt x="295400" y="127199"/>
                </a:cubicBezTo>
                <a:cubicBezTo>
                  <a:pt x="321858" y="102857"/>
                  <a:pt x="220787" y="4961"/>
                  <a:pt x="219200" y="19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1" name="フリーフォーム 500">
            <a:extLst>
              <a:ext uri="{FF2B5EF4-FFF2-40B4-BE49-F238E27FC236}">
                <a16:creationId xmlns:a16="http://schemas.microsoft.com/office/drawing/2014/main" id="{DACBF0C6-7A93-A959-12C9-CB806D8C84C5}"/>
              </a:ext>
            </a:extLst>
          </p:cNvPr>
          <p:cNvSpPr/>
          <p:nvPr/>
        </p:nvSpPr>
        <p:spPr>
          <a:xfrm>
            <a:off x="5046822" y="8056780"/>
            <a:ext cx="702633" cy="319197"/>
          </a:xfrm>
          <a:custGeom>
            <a:avLst/>
            <a:gdLst>
              <a:gd name="connsiteX0" fmla="*/ 1428 w 702633"/>
              <a:gd name="connsiteY0" fmla="*/ 318870 h 319197"/>
              <a:gd name="connsiteX1" fmla="*/ 668178 w 702633"/>
              <a:gd name="connsiteY1" fmla="*/ 17245 h 319197"/>
              <a:gd name="connsiteX2" fmla="*/ 591978 w 702633"/>
              <a:gd name="connsiteY2" fmla="*/ 52170 h 319197"/>
              <a:gd name="connsiteX3" fmla="*/ 461803 w 702633"/>
              <a:gd name="connsiteY3" fmla="*/ 179170 h 319197"/>
              <a:gd name="connsiteX4" fmla="*/ 560228 w 702633"/>
              <a:gd name="connsiteY4" fmla="*/ 48995 h 319197"/>
              <a:gd name="connsiteX5" fmla="*/ 404653 w 702633"/>
              <a:gd name="connsiteY5" fmla="*/ 150595 h 319197"/>
              <a:gd name="connsiteX6" fmla="*/ 487203 w 702633"/>
              <a:gd name="connsiteY6" fmla="*/ 77570 h 319197"/>
              <a:gd name="connsiteX7" fmla="*/ 1428 w 702633"/>
              <a:gd name="connsiteY7" fmla="*/ 318870 h 319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2633" h="319197">
                <a:moveTo>
                  <a:pt x="1428" y="318870"/>
                </a:moveTo>
                <a:cubicBezTo>
                  <a:pt x="31590" y="308816"/>
                  <a:pt x="569753" y="61695"/>
                  <a:pt x="668178" y="17245"/>
                </a:cubicBezTo>
                <a:cubicBezTo>
                  <a:pt x="766603" y="-27205"/>
                  <a:pt x="626374" y="25183"/>
                  <a:pt x="591978" y="52170"/>
                </a:cubicBezTo>
                <a:cubicBezTo>
                  <a:pt x="557582" y="79157"/>
                  <a:pt x="467095" y="179699"/>
                  <a:pt x="461803" y="179170"/>
                </a:cubicBezTo>
                <a:cubicBezTo>
                  <a:pt x="456511" y="178641"/>
                  <a:pt x="569753" y="53758"/>
                  <a:pt x="560228" y="48995"/>
                </a:cubicBezTo>
                <a:cubicBezTo>
                  <a:pt x="550703" y="44232"/>
                  <a:pt x="416824" y="145833"/>
                  <a:pt x="404653" y="150595"/>
                </a:cubicBezTo>
                <a:cubicBezTo>
                  <a:pt x="392482" y="155357"/>
                  <a:pt x="546470" y="51112"/>
                  <a:pt x="487203" y="77570"/>
                </a:cubicBezTo>
                <a:cubicBezTo>
                  <a:pt x="427936" y="104028"/>
                  <a:pt x="-28734" y="328924"/>
                  <a:pt x="1428" y="31887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2" name="フリーフォーム 501">
            <a:extLst>
              <a:ext uri="{FF2B5EF4-FFF2-40B4-BE49-F238E27FC236}">
                <a16:creationId xmlns:a16="http://schemas.microsoft.com/office/drawing/2014/main" id="{BCE09484-CDDB-4EC6-20C1-88A8E1A14826}"/>
              </a:ext>
            </a:extLst>
          </p:cNvPr>
          <p:cNvSpPr/>
          <p:nvPr/>
        </p:nvSpPr>
        <p:spPr>
          <a:xfrm>
            <a:off x="5845155" y="7820011"/>
            <a:ext cx="47670" cy="190526"/>
          </a:xfrm>
          <a:custGeom>
            <a:avLst/>
            <a:gdLst>
              <a:gd name="connsiteX0" fmla="*/ 20 w 47670"/>
              <a:gd name="connsiteY0" fmla="*/ 14 h 190526"/>
              <a:gd name="connsiteX1" fmla="*/ 41295 w 47670"/>
              <a:gd name="connsiteY1" fmla="*/ 88914 h 190526"/>
              <a:gd name="connsiteX2" fmla="*/ 15895 w 47670"/>
              <a:gd name="connsiteY2" fmla="*/ 190514 h 190526"/>
              <a:gd name="connsiteX3" fmla="*/ 47645 w 47670"/>
              <a:gd name="connsiteY3" fmla="*/ 95264 h 190526"/>
              <a:gd name="connsiteX4" fmla="*/ 20 w 47670"/>
              <a:gd name="connsiteY4" fmla="*/ 14 h 19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70" h="190526">
                <a:moveTo>
                  <a:pt x="20" y="14"/>
                </a:moveTo>
                <a:cubicBezTo>
                  <a:pt x="-1038" y="-1044"/>
                  <a:pt x="38649" y="57164"/>
                  <a:pt x="41295" y="88914"/>
                </a:cubicBezTo>
                <a:cubicBezTo>
                  <a:pt x="43941" y="120664"/>
                  <a:pt x="14837" y="189456"/>
                  <a:pt x="15895" y="190514"/>
                </a:cubicBezTo>
                <a:cubicBezTo>
                  <a:pt x="16953" y="191572"/>
                  <a:pt x="48703" y="125426"/>
                  <a:pt x="47645" y="95264"/>
                </a:cubicBezTo>
                <a:cubicBezTo>
                  <a:pt x="46587" y="65102"/>
                  <a:pt x="1078" y="1072"/>
                  <a:pt x="20" y="1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3" name="フリーフォーム 502">
            <a:extLst>
              <a:ext uri="{FF2B5EF4-FFF2-40B4-BE49-F238E27FC236}">
                <a16:creationId xmlns:a16="http://schemas.microsoft.com/office/drawing/2014/main" id="{EB69DFA7-18C3-B8EF-FAF6-4748FFDE2C38}"/>
              </a:ext>
            </a:extLst>
          </p:cNvPr>
          <p:cNvSpPr/>
          <p:nvPr/>
        </p:nvSpPr>
        <p:spPr>
          <a:xfrm>
            <a:off x="5879035" y="7753349"/>
            <a:ext cx="605204" cy="319662"/>
          </a:xfrm>
          <a:custGeom>
            <a:avLst/>
            <a:gdLst>
              <a:gd name="connsiteX0" fmla="*/ 1065 w 605204"/>
              <a:gd name="connsiteY0" fmla="*/ 1 h 319662"/>
              <a:gd name="connsiteX1" fmla="*/ 166165 w 605204"/>
              <a:gd name="connsiteY1" fmla="*/ 130176 h 319662"/>
              <a:gd name="connsiteX2" fmla="*/ 153465 w 605204"/>
              <a:gd name="connsiteY2" fmla="*/ 85726 h 319662"/>
              <a:gd name="connsiteX3" fmla="*/ 372540 w 605204"/>
              <a:gd name="connsiteY3" fmla="*/ 161926 h 319662"/>
              <a:gd name="connsiteX4" fmla="*/ 601140 w 605204"/>
              <a:gd name="connsiteY4" fmla="*/ 317501 h 319662"/>
              <a:gd name="connsiteX5" fmla="*/ 502715 w 605204"/>
              <a:gd name="connsiteY5" fmla="*/ 247651 h 319662"/>
              <a:gd name="connsiteX6" fmla="*/ 299515 w 605204"/>
              <a:gd name="connsiteY6" fmla="*/ 174626 h 319662"/>
              <a:gd name="connsiteX7" fmla="*/ 391590 w 605204"/>
              <a:gd name="connsiteY7" fmla="*/ 200026 h 319662"/>
              <a:gd name="connsiteX8" fmla="*/ 185215 w 605204"/>
              <a:gd name="connsiteY8" fmla="*/ 101601 h 319662"/>
              <a:gd name="connsiteX9" fmla="*/ 172515 w 605204"/>
              <a:gd name="connsiteY9" fmla="*/ 114301 h 319662"/>
              <a:gd name="connsiteX10" fmla="*/ 331265 w 605204"/>
              <a:gd name="connsiteY10" fmla="*/ 171451 h 319662"/>
              <a:gd name="connsiteX11" fmla="*/ 143940 w 605204"/>
              <a:gd name="connsiteY11" fmla="*/ 111126 h 319662"/>
              <a:gd name="connsiteX12" fmla="*/ 258240 w 605204"/>
              <a:gd name="connsiteY12" fmla="*/ 127001 h 319662"/>
              <a:gd name="connsiteX13" fmla="*/ 1065 w 605204"/>
              <a:gd name="connsiteY13" fmla="*/ 1 h 31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05204" h="319662">
                <a:moveTo>
                  <a:pt x="1065" y="1"/>
                </a:moveTo>
                <a:cubicBezTo>
                  <a:pt x="-14281" y="530"/>
                  <a:pt x="140765" y="115889"/>
                  <a:pt x="166165" y="130176"/>
                </a:cubicBezTo>
                <a:cubicBezTo>
                  <a:pt x="191565" y="144463"/>
                  <a:pt x="119069" y="80434"/>
                  <a:pt x="153465" y="85726"/>
                </a:cubicBezTo>
                <a:cubicBezTo>
                  <a:pt x="187861" y="91018"/>
                  <a:pt x="297927" y="123297"/>
                  <a:pt x="372540" y="161926"/>
                </a:cubicBezTo>
                <a:cubicBezTo>
                  <a:pt x="447153" y="200555"/>
                  <a:pt x="579444" y="303214"/>
                  <a:pt x="601140" y="317501"/>
                </a:cubicBezTo>
                <a:cubicBezTo>
                  <a:pt x="622836" y="331789"/>
                  <a:pt x="552986" y="271463"/>
                  <a:pt x="502715" y="247651"/>
                </a:cubicBezTo>
                <a:cubicBezTo>
                  <a:pt x="452444" y="223839"/>
                  <a:pt x="318036" y="182563"/>
                  <a:pt x="299515" y="174626"/>
                </a:cubicBezTo>
                <a:cubicBezTo>
                  <a:pt x="280994" y="166689"/>
                  <a:pt x="410640" y="212197"/>
                  <a:pt x="391590" y="200026"/>
                </a:cubicBezTo>
                <a:cubicBezTo>
                  <a:pt x="372540" y="187855"/>
                  <a:pt x="221727" y="115888"/>
                  <a:pt x="185215" y="101601"/>
                </a:cubicBezTo>
                <a:cubicBezTo>
                  <a:pt x="148703" y="87314"/>
                  <a:pt x="148173" y="102659"/>
                  <a:pt x="172515" y="114301"/>
                </a:cubicBezTo>
                <a:cubicBezTo>
                  <a:pt x="196857" y="125943"/>
                  <a:pt x="336028" y="171980"/>
                  <a:pt x="331265" y="171451"/>
                </a:cubicBezTo>
                <a:cubicBezTo>
                  <a:pt x="326503" y="170922"/>
                  <a:pt x="156111" y="118534"/>
                  <a:pt x="143940" y="111126"/>
                </a:cubicBezTo>
                <a:cubicBezTo>
                  <a:pt x="131769" y="103718"/>
                  <a:pt x="278878" y="148168"/>
                  <a:pt x="258240" y="127001"/>
                </a:cubicBezTo>
                <a:cubicBezTo>
                  <a:pt x="237603" y="105834"/>
                  <a:pt x="16411" y="-528"/>
                  <a:pt x="10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4" name="フリーフォーム 503">
            <a:extLst>
              <a:ext uri="{FF2B5EF4-FFF2-40B4-BE49-F238E27FC236}">
                <a16:creationId xmlns:a16="http://schemas.microsoft.com/office/drawing/2014/main" id="{9E603B4C-2B33-9B78-8AC4-1BF67F9639CE}"/>
              </a:ext>
            </a:extLst>
          </p:cNvPr>
          <p:cNvSpPr/>
          <p:nvPr/>
        </p:nvSpPr>
        <p:spPr>
          <a:xfrm>
            <a:off x="5866611" y="7895403"/>
            <a:ext cx="311997" cy="226265"/>
          </a:xfrm>
          <a:custGeom>
            <a:avLst/>
            <a:gdLst>
              <a:gd name="connsiteX0" fmla="*/ 64289 w 311997"/>
              <a:gd name="connsiteY0" fmla="*/ 822 h 226265"/>
              <a:gd name="connsiteX1" fmla="*/ 64289 w 311997"/>
              <a:gd name="connsiteY1" fmla="*/ 137347 h 226265"/>
              <a:gd name="connsiteX2" fmla="*/ 23014 w 311997"/>
              <a:gd name="connsiteY2" fmla="*/ 181797 h 226265"/>
              <a:gd name="connsiteX3" fmla="*/ 23014 w 311997"/>
              <a:gd name="connsiteY3" fmla="*/ 153222 h 226265"/>
              <a:gd name="connsiteX4" fmla="*/ 311939 w 311997"/>
              <a:gd name="connsiteY4" fmla="*/ 226247 h 226265"/>
              <a:gd name="connsiteX5" fmla="*/ 48414 w 311997"/>
              <a:gd name="connsiteY5" fmla="*/ 159572 h 226265"/>
              <a:gd name="connsiteX6" fmla="*/ 64289 w 311997"/>
              <a:gd name="connsiteY6" fmla="*/ 83372 h 226265"/>
              <a:gd name="connsiteX7" fmla="*/ 64289 w 311997"/>
              <a:gd name="connsiteY7" fmla="*/ 822 h 22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97" h="226265">
                <a:moveTo>
                  <a:pt x="64289" y="822"/>
                </a:moveTo>
                <a:cubicBezTo>
                  <a:pt x="64289" y="9818"/>
                  <a:pt x="71168" y="107185"/>
                  <a:pt x="64289" y="137347"/>
                </a:cubicBezTo>
                <a:cubicBezTo>
                  <a:pt x="57410" y="167509"/>
                  <a:pt x="29893" y="179151"/>
                  <a:pt x="23014" y="181797"/>
                </a:cubicBezTo>
                <a:cubicBezTo>
                  <a:pt x="16135" y="184443"/>
                  <a:pt x="-25140" y="145814"/>
                  <a:pt x="23014" y="153222"/>
                </a:cubicBezTo>
                <a:cubicBezTo>
                  <a:pt x="71168" y="160630"/>
                  <a:pt x="311939" y="226247"/>
                  <a:pt x="311939" y="226247"/>
                </a:cubicBezTo>
                <a:cubicBezTo>
                  <a:pt x="316172" y="227305"/>
                  <a:pt x="89689" y="183384"/>
                  <a:pt x="48414" y="159572"/>
                </a:cubicBezTo>
                <a:cubicBezTo>
                  <a:pt x="7139" y="135760"/>
                  <a:pt x="60585" y="107714"/>
                  <a:pt x="64289" y="83372"/>
                </a:cubicBezTo>
                <a:cubicBezTo>
                  <a:pt x="67993" y="59030"/>
                  <a:pt x="64289" y="-8174"/>
                  <a:pt x="64289" y="8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5" name="フリーフォーム 504">
            <a:extLst>
              <a:ext uri="{FF2B5EF4-FFF2-40B4-BE49-F238E27FC236}">
                <a16:creationId xmlns:a16="http://schemas.microsoft.com/office/drawing/2014/main" id="{BF789F5E-179E-2E8C-202E-3306F0440455}"/>
              </a:ext>
            </a:extLst>
          </p:cNvPr>
          <p:cNvSpPr/>
          <p:nvPr/>
        </p:nvSpPr>
        <p:spPr>
          <a:xfrm>
            <a:off x="5347425" y="8140455"/>
            <a:ext cx="580898" cy="220321"/>
          </a:xfrm>
          <a:custGeom>
            <a:avLst/>
            <a:gdLst>
              <a:gd name="connsiteX0" fmla="*/ 2450 w 580898"/>
              <a:gd name="connsiteY0" fmla="*/ 219320 h 220321"/>
              <a:gd name="connsiteX1" fmla="*/ 450125 w 580898"/>
              <a:gd name="connsiteY1" fmla="*/ 3420 h 220321"/>
              <a:gd name="connsiteX2" fmla="*/ 278675 w 580898"/>
              <a:gd name="connsiteY2" fmla="*/ 89145 h 220321"/>
              <a:gd name="connsiteX3" fmla="*/ 323125 w 580898"/>
              <a:gd name="connsiteY3" fmla="*/ 120895 h 220321"/>
              <a:gd name="connsiteX4" fmla="*/ 580300 w 580898"/>
              <a:gd name="connsiteY4" fmla="*/ 95495 h 220321"/>
              <a:gd name="connsiteX5" fmla="*/ 399325 w 580898"/>
              <a:gd name="connsiteY5" fmla="*/ 108195 h 220321"/>
              <a:gd name="connsiteX6" fmla="*/ 186600 w 580898"/>
              <a:gd name="connsiteY6" fmla="*/ 105020 h 220321"/>
              <a:gd name="connsiteX7" fmla="*/ 265975 w 580898"/>
              <a:gd name="connsiteY7" fmla="*/ 85970 h 220321"/>
              <a:gd name="connsiteX8" fmla="*/ 2450 w 580898"/>
              <a:gd name="connsiteY8" fmla="*/ 219320 h 220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0898" h="220321">
                <a:moveTo>
                  <a:pt x="2450" y="219320"/>
                </a:moveTo>
                <a:cubicBezTo>
                  <a:pt x="33142" y="205562"/>
                  <a:pt x="404088" y="25116"/>
                  <a:pt x="450125" y="3420"/>
                </a:cubicBezTo>
                <a:cubicBezTo>
                  <a:pt x="496163" y="-18276"/>
                  <a:pt x="299842" y="69566"/>
                  <a:pt x="278675" y="89145"/>
                </a:cubicBezTo>
                <a:cubicBezTo>
                  <a:pt x="257508" y="108724"/>
                  <a:pt x="272854" y="119837"/>
                  <a:pt x="323125" y="120895"/>
                </a:cubicBezTo>
                <a:cubicBezTo>
                  <a:pt x="373396" y="121953"/>
                  <a:pt x="567600" y="97612"/>
                  <a:pt x="580300" y="95495"/>
                </a:cubicBezTo>
                <a:cubicBezTo>
                  <a:pt x="593000" y="93378"/>
                  <a:pt x="399325" y="108195"/>
                  <a:pt x="399325" y="108195"/>
                </a:cubicBezTo>
                <a:cubicBezTo>
                  <a:pt x="333708" y="109782"/>
                  <a:pt x="208825" y="108724"/>
                  <a:pt x="186600" y="105020"/>
                </a:cubicBezTo>
                <a:cubicBezTo>
                  <a:pt x="164375" y="101316"/>
                  <a:pt x="292963" y="71153"/>
                  <a:pt x="265975" y="85970"/>
                </a:cubicBezTo>
                <a:cubicBezTo>
                  <a:pt x="238987" y="100787"/>
                  <a:pt x="-28242" y="233078"/>
                  <a:pt x="2450" y="21932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6" name="フリーフォーム 505">
            <a:extLst>
              <a:ext uri="{FF2B5EF4-FFF2-40B4-BE49-F238E27FC236}">
                <a16:creationId xmlns:a16="http://schemas.microsoft.com/office/drawing/2014/main" id="{D347499D-AA76-2478-E32C-C40A3970BFED}"/>
              </a:ext>
            </a:extLst>
          </p:cNvPr>
          <p:cNvSpPr/>
          <p:nvPr/>
        </p:nvSpPr>
        <p:spPr>
          <a:xfrm>
            <a:off x="6514924" y="8064250"/>
            <a:ext cx="251280" cy="708503"/>
          </a:xfrm>
          <a:custGeom>
            <a:avLst/>
            <a:gdLst>
              <a:gd name="connsiteX0" fmla="*/ 176 w 251280"/>
              <a:gd name="connsiteY0" fmla="*/ 250 h 708503"/>
              <a:gd name="connsiteX1" fmla="*/ 130351 w 251280"/>
              <a:gd name="connsiteY1" fmla="*/ 317750 h 708503"/>
              <a:gd name="connsiteX2" fmla="*/ 251001 w 251280"/>
              <a:gd name="connsiteY2" fmla="*/ 708275 h 708503"/>
              <a:gd name="connsiteX3" fmla="*/ 158926 w 251280"/>
              <a:gd name="connsiteY3" fmla="*/ 368550 h 708503"/>
              <a:gd name="connsiteX4" fmla="*/ 176 w 251280"/>
              <a:gd name="connsiteY4" fmla="*/ 250 h 708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280" h="708503">
                <a:moveTo>
                  <a:pt x="176" y="250"/>
                </a:moveTo>
                <a:cubicBezTo>
                  <a:pt x="-4587" y="-8217"/>
                  <a:pt x="88547" y="199746"/>
                  <a:pt x="130351" y="317750"/>
                </a:cubicBezTo>
                <a:cubicBezTo>
                  <a:pt x="172155" y="435754"/>
                  <a:pt x="246238" y="699808"/>
                  <a:pt x="251001" y="708275"/>
                </a:cubicBezTo>
                <a:cubicBezTo>
                  <a:pt x="255764" y="716742"/>
                  <a:pt x="198613" y="488142"/>
                  <a:pt x="158926" y="368550"/>
                </a:cubicBezTo>
                <a:cubicBezTo>
                  <a:pt x="119239" y="248958"/>
                  <a:pt x="4939" y="8717"/>
                  <a:pt x="176" y="2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7" name="フリーフォーム 506">
            <a:extLst>
              <a:ext uri="{FF2B5EF4-FFF2-40B4-BE49-F238E27FC236}">
                <a16:creationId xmlns:a16="http://schemas.microsoft.com/office/drawing/2014/main" id="{4F0E3066-C5EE-F463-81FF-C828CFB3E81D}"/>
              </a:ext>
            </a:extLst>
          </p:cNvPr>
          <p:cNvSpPr/>
          <p:nvPr/>
        </p:nvSpPr>
        <p:spPr>
          <a:xfrm>
            <a:off x="6309745" y="8020050"/>
            <a:ext cx="173654" cy="219403"/>
          </a:xfrm>
          <a:custGeom>
            <a:avLst/>
            <a:gdLst>
              <a:gd name="connsiteX0" fmla="*/ 21205 w 173654"/>
              <a:gd name="connsiteY0" fmla="*/ 0 h 219403"/>
              <a:gd name="connsiteX1" fmla="*/ 21205 w 173654"/>
              <a:gd name="connsiteY1" fmla="*/ 92075 h 219403"/>
              <a:gd name="connsiteX2" fmla="*/ 132330 w 173654"/>
              <a:gd name="connsiteY2" fmla="*/ 187325 h 219403"/>
              <a:gd name="connsiteX3" fmla="*/ 65655 w 173654"/>
              <a:gd name="connsiteY3" fmla="*/ 158750 h 219403"/>
              <a:gd name="connsiteX4" fmla="*/ 173605 w 173654"/>
              <a:gd name="connsiteY4" fmla="*/ 219075 h 219403"/>
              <a:gd name="connsiteX5" fmla="*/ 49780 w 173654"/>
              <a:gd name="connsiteY5" fmla="*/ 127000 h 219403"/>
              <a:gd name="connsiteX6" fmla="*/ 2155 w 173654"/>
              <a:gd name="connsiteY6" fmla="*/ 88900 h 219403"/>
              <a:gd name="connsiteX7" fmla="*/ 8505 w 173654"/>
              <a:gd name="connsiteY7" fmla="*/ 92075 h 219403"/>
              <a:gd name="connsiteX8" fmla="*/ 21205 w 173654"/>
              <a:gd name="connsiteY8" fmla="*/ 0 h 219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654" h="219403">
                <a:moveTo>
                  <a:pt x="21205" y="0"/>
                </a:moveTo>
                <a:cubicBezTo>
                  <a:pt x="23322" y="0"/>
                  <a:pt x="2684" y="60854"/>
                  <a:pt x="21205" y="92075"/>
                </a:cubicBezTo>
                <a:cubicBezTo>
                  <a:pt x="39726" y="123296"/>
                  <a:pt x="124922" y="176213"/>
                  <a:pt x="132330" y="187325"/>
                </a:cubicBezTo>
                <a:cubicBezTo>
                  <a:pt x="139738" y="198438"/>
                  <a:pt x="58776" y="153458"/>
                  <a:pt x="65655" y="158750"/>
                </a:cubicBezTo>
                <a:cubicBezTo>
                  <a:pt x="72534" y="164042"/>
                  <a:pt x="176251" y="224367"/>
                  <a:pt x="173605" y="219075"/>
                </a:cubicBezTo>
                <a:cubicBezTo>
                  <a:pt x="170959" y="213783"/>
                  <a:pt x="78355" y="148696"/>
                  <a:pt x="49780" y="127000"/>
                </a:cubicBezTo>
                <a:cubicBezTo>
                  <a:pt x="21205" y="105304"/>
                  <a:pt x="9034" y="94721"/>
                  <a:pt x="2155" y="88900"/>
                </a:cubicBezTo>
                <a:cubicBezTo>
                  <a:pt x="-4724" y="83079"/>
                  <a:pt x="6918" y="106362"/>
                  <a:pt x="8505" y="92075"/>
                </a:cubicBezTo>
                <a:cubicBezTo>
                  <a:pt x="10092" y="77788"/>
                  <a:pt x="19088" y="0"/>
                  <a:pt x="212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8" name="フリーフォーム 507">
            <a:extLst>
              <a:ext uri="{FF2B5EF4-FFF2-40B4-BE49-F238E27FC236}">
                <a16:creationId xmlns:a16="http://schemas.microsoft.com/office/drawing/2014/main" id="{7E4A4E53-EB49-63F9-3E78-FBDE05B67323}"/>
              </a:ext>
            </a:extLst>
          </p:cNvPr>
          <p:cNvSpPr/>
          <p:nvPr/>
        </p:nvSpPr>
        <p:spPr>
          <a:xfrm>
            <a:off x="6483328" y="8102545"/>
            <a:ext cx="58617" cy="225585"/>
          </a:xfrm>
          <a:custGeom>
            <a:avLst/>
            <a:gdLst>
              <a:gd name="connsiteX0" fmla="*/ 22 w 58617"/>
              <a:gd name="connsiteY0" fmla="*/ 55 h 225585"/>
              <a:gd name="connsiteX1" fmla="*/ 44472 w 58617"/>
              <a:gd name="connsiteY1" fmla="*/ 142930 h 225585"/>
              <a:gd name="connsiteX2" fmla="*/ 57172 w 58617"/>
              <a:gd name="connsiteY2" fmla="*/ 225480 h 225585"/>
              <a:gd name="connsiteX3" fmla="*/ 50822 w 58617"/>
              <a:gd name="connsiteY3" fmla="*/ 127055 h 225585"/>
              <a:gd name="connsiteX4" fmla="*/ 22 w 58617"/>
              <a:gd name="connsiteY4" fmla="*/ 55 h 225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17" h="225585">
                <a:moveTo>
                  <a:pt x="22" y="55"/>
                </a:moveTo>
                <a:cubicBezTo>
                  <a:pt x="-1036" y="2701"/>
                  <a:pt x="34947" y="105359"/>
                  <a:pt x="44472" y="142930"/>
                </a:cubicBezTo>
                <a:cubicBezTo>
                  <a:pt x="53997" y="180501"/>
                  <a:pt x="56114" y="228126"/>
                  <a:pt x="57172" y="225480"/>
                </a:cubicBezTo>
                <a:cubicBezTo>
                  <a:pt x="58230" y="222834"/>
                  <a:pt x="61934" y="164097"/>
                  <a:pt x="50822" y="127055"/>
                </a:cubicBezTo>
                <a:cubicBezTo>
                  <a:pt x="39710" y="90013"/>
                  <a:pt x="1080" y="-2591"/>
                  <a:pt x="22" y="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9" name="フリーフォーム 508">
            <a:extLst>
              <a:ext uri="{FF2B5EF4-FFF2-40B4-BE49-F238E27FC236}">
                <a16:creationId xmlns:a16="http://schemas.microsoft.com/office/drawing/2014/main" id="{BE6792E4-6003-2203-F502-6C90B9873B6A}"/>
              </a:ext>
            </a:extLst>
          </p:cNvPr>
          <p:cNvSpPr/>
          <p:nvPr/>
        </p:nvSpPr>
        <p:spPr>
          <a:xfrm>
            <a:off x="5992854" y="8178029"/>
            <a:ext cx="560863" cy="67446"/>
          </a:xfrm>
          <a:custGeom>
            <a:avLst/>
            <a:gdLst>
              <a:gd name="connsiteX0" fmla="*/ 1546 w 560863"/>
              <a:gd name="connsiteY0" fmla="*/ 771 h 67446"/>
              <a:gd name="connsiteX1" fmla="*/ 455571 w 560863"/>
              <a:gd name="connsiteY1" fmla="*/ 42046 h 67446"/>
              <a:gd name="connsiteX2" fmla="*/ 379371 w 560863"/>
              <a:gd name="connsiteY2" fmla="*/ 51571 h 67446"/>
              <a:gd name="connsiteX3" fmla="*/ 45996 w 560863"/>
              <a:gd name="connsiteY3" fmla="*/ 67446 h 67446"/>
              <a:gd name="connsiteX4" fmla="*/ 557171 w 560863"/>
              <a:gd name="connsiteY4" fmla="*/ 45221 h 67446"/>
              <a:gd name="connsiteX5" fmla="*/ 277771 w 560863"/>
              <a:gd name="connsiteY5" fmla="*/ 32521 h 67446"/>
              <a:gd name="connsiteX6" fmla="*/ 306346 w 560863"/>
              <a:gd name="connsiteY6" fmla="*/ 16646 h 67446"/>
              <a:gd name="connsiteX7" fmla="*/ 1546 w 560863"/>
              <a:gd name="connsiteY7" fmla="*/ 771 h 67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0863" h="67446">
                <a:moveTo>
                  <a:pt x="1546" y="771"/>
                </a:moveTo>
                <a:cubicBezTo>
                  <a:pt x="26417" y="5004"/>
                  <a:pt x="392600" y="33579"/>
                  <a:pt x="455571" y="42046"/>
                </a:cubicBezTo>
                <a:cubicBezTo>
                  <a:pt x="518542" y="50513"/>
                  <a:pt x="447633" y="47338"/>
                  <a:pt x="379371" y="51571"/>
                </a:cubicBezTo>
                <a:cubicBezTo>
                  <a:pt x="311109" y="55804"/>
                  <a:pt x="45996" y="67446"/>
                  <a:pt x="45996" y="67446"/>
                </a:cubicBezTo>
                <a:lnTo>
                  <a:pt x="557171" y="45221"/>
                </a:lnTo>
                <a:cubicBezTo>
                  <a:pt x="595800" y="39400"/>
                  <a:pt x="319575" y="37283"/>
                  <a:pt x="277771" y="32521"/>
                </a:cubicBezTo>
                <a:cubicBezTo>
                  <a:pt x="235967" y="27759"/>
                  <a:pt x="353442" y="22467"/>
                  <a:pt x="306346" y="16646"/>
                </a:cubicBezTo>
                <a:cubicBezTo>
                  <a:pt x="259250" y="10825"/>
                  <a:pt x="-23325" y="-3462"/>
                  <a:pt x="1546" y="77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0" name="フリーフォーム 509">
            <a:extLst>
              <a:ext uri="{FF2B5EF4-FFF2-40B4-BE49-F238E27FC236}">
                <a16:creationId xmlns:a16="http://schemas.microsoft.com/office/drawing/2014/main" id="{28B22B14-68FA-DA3B-FDCC-256D44ED03E9}"/>
              </a:ext>
            </a:extLst>
          </p:cNvPr>
          <p:cNvSpPr/>
          <p:nvPr/>
        </p:nvSpPr>
        <p:spPr>
          <a:xfrm>
            <a:off x="6005750" y="7946998"/>
            <a:ext cx="397189" cy="92131"/>
          </a:xfrm>
          <a:custGeom>
            <a:avLst/>
            <a:gdLst>
              <a:gd name="connsiteX0" fmla="*/ 1350 w 397189"/>
              <a:gd name="connsiteY0" fmla="*/ 27 h 92131"/>
              <a:gd name="connsiteX1" fmla="*/ 179150 w 397189"/>
              <a:gd name="connsiteY1" fmla="*/ 44477 h 92131"/>
              <a:gd name="connsiteX2" fmla="*/ 395050 w 397189"/>
              <a:gd name="connsiteY2" fmla="*/ 92102 h 92131"/>
              <a:gd name="connsiteX3" fmla="*/ 274400 w 397189"/>
              <a:gd name="connsiteY3" fmla="*/ 50827 h 92131"/>
              <a:gd name="connsiteX4" fmla="*/ 1350 w 397189"/>
              <a:gd name="connsiteY4" fmla="*/ 27 h 92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189" h="92131">
                <a:moveTo>
                  <a:pt x="1350" y="27"/>
                </a:moveTo>
                <a:cubicBezTo>
                  <a:pt x="-14525" y="-1031"/>
                  <a:pt x="113533" y="29131"/>
                  <a:pt x="179150" y="44477"/>
                </a:cubicBezTo>
                <a:cubicBezTo>
                  <a:pt x="244767" y="59823"/>
                  <a:pt x="379175" y="91044"/>
                  <a:pt x="395050" y="92102"/>
                </a:cubicBezTo>
                <a:cubicBezTo>
                  <a:pt x="410925" y="93160"/>
                  <a:pt x="335254" y="65644"/>
                  <a:pt x="274400" y="50827"/>
                </a:cubicBezTo>
                <a:cubicBezTo>
                  <a:pt x="213546" y="36010"/>
                  <a:pt x="17225" y="1085"/>
                  <a:pt x="1350" y="2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1" name="フリーフォーム 510">
            <a:extLst>
              <a:ext uri="{FF2B5EF4-FFF2-40B4-BE49-F238E27FC236}">
                <a16:creationId xmlns:a16="http://schemas.microsoft.com/office/drawing/2014/main" id="{D715C838-E63A-3090-EB7C-0E74C72CCCCC}"/>
              </a:ext>
            </a:extLst>
          </p:cNvPr>
          <p:cNvSpPr/>
          <p:nvPr/>
        </p:nvSpPr>
        <p:spPr>
          <a:xfrm>
            <a:off x="6514482" y="8327029"/>
            <a:ext cx="149976" cy="458356"/>
          </a:xfrm>
          <a:custGeom>
            <a:avLst/>
            <a:gdLst>
              <a:gd name="connsiteX0" fmla="*/ 64118 w 149976"/>
              <a:gd name="connsiteY0" fmla="*/ 996 h 458356"/>
              <a:gd name="connsiteX1" fmla="*/ 618 w 149976"/>
              <a:gd name="connsiteY1" fmla="*/ 150221 h 458356"/>
              <a:gd name="connsiteX2" fmla="*/ 35543 w 149976"/>
              <a:gd name="connsiteY2" fmla="*/ 124821 h 458356"/>
              <a:gd name="connsiteX3" fmla="*/ 95868 w 149976"/>
              <a:gd name="connsiteY3" fmla="*/ 264521 h 458356"/>
              <a:gd name="connsiteX4" fmla="*/ 89518 w 149976"/>
              <a:gd name="connsiteY4" fmla="*/ 216896 h 458356"/>
              <a:gd name="connsiteX5" fmla="*/ 149843 w 149976"/>
              <a:gd name="connsiteY5" fmla="*/ 458196 h 458356"/>
              <a:gd name="connsiteX6" fmla="*/ 70468 w 149976"/>
              <a:gd name="connsiteY6" fmla="*/ 175621 h 458356"/>
              <a:gd name="connsiteX7" fmla="*/ 38718 w 149976"/>
              <a:gd name="connsiteY7" fmla="*/ 140696 h 458356"/>
              <a:gd name="connsiteX8" fmla="*/ 19668 w 149976"/>
              <a:gd name="connsiteY8" fmla="*/ 134346 h 458356"/>
              <a:gd name="connsiteX9" fmla="*/ 10143 w 149976"/>
              <a:gd name="connsiteY9" fmla="*/ 86721 h 458356"/>
              <a:gd name="connsiteX10" fmla="*/ 64118 w 149976"/>
              <a:gd name="connsiteY10" fmla="*/ 996 h 45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9976" h="458356">
                <a:moveTo>
                  <a:pt x="64118" y="996"/>
                </a:moveTo>
                <a:cubicBezTo>
                  <a:pt x="62530" y="11579"/>
                  <a:pt x="5380" y="129584"/>
                  <a:pt x="618" y="150221"/>
                </a:cubicBezTo>
                <a:cubicBezTo>
                  <a:pt x="-4144" y="170858"/>
                  <a:pt x="19668" y="105771"/>
                  <a:pt x="35543" y="124821"/>
                </a:cubicBezTo>
                <a:cubicBezTo>
                  <a:pt x="51418" y="143871"/>
                  <a:pt x="86872" y="249175"/>
                  <a:pt x="95868" y="264521"/>
                </a:cubicBezTo>
                <a:cubicBezTo>
                  <a:pt x="104864" y="279867"/>
                  <a:pt x="80522" y="184617"/>
                  <a:pt x="89518" y="216896"/>
                </a:cubicBezTo>
                <a:cubicBezTo>
                  <a:pt x="98514" y="249175"/>
                  <a:pt x="153018" y="465075"/>
                  <a:pt x="149843" y="458196"/>
                </a:cubicBezTo>
                <a:cubicBezTo>
                  <a:pt x="146668" y="451317"/>
                  <a:pt x="88989" y="228537"/>
                  <a:pt x="70468" y="175621"/>
                </a:cubicBezTo>
                <a:cubicBezTo>
                  <a:pt x="51947" y="122705"/>
                  <a:pt x="47185" y="147575"/>
                  <a:pt x="38718" y="140696"/>
                </a:cubicBezTo>
                <a:cubicBezTo>
                  <a:pt x="30251" y="133817"/>
                  <a:pt x="24430" y="143342"/>
                  <a:pt x="19668" y="134346"/>
                </a:cubicBezTo>
                <a:cubicBezTo>
                  <a:pt x="14906" y="125350"/>
                  <a:pt x="10143" y="106300"/>
                  <a:pt x="10143" y="86721"/>
                </a:cubicBezTo>
                <a:cubicBezTo>
                  <a:pt x="10143" y="67142"/>
                  <a:pt x="65706" y="-9587"/>
                  <a:pt x="64118" y="9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2" name="フリーフォーム 511">
            <a:extLst>
              <a:ext uri="{FF2B5EF4-FFF2-40B4-BE49-F238E27FC236}">
                <a16:creationId xmlns:a16="http://schemas.microsoft.com/office/drawing/2014/main" id="{4852ED02-E25D-ABE0-AF2F-E26159D52F1F}"/>
              </a:ext>
            </a:extLst>
          </p:cNvPr>
          <p:cNvSpPr/>
          <p:nvPr/>
        </p:nvSpPr>
        <p:spPr>
          <a:xfrm>
            <a:off x="6076950" y="8263078"/>
            <a:ext cx="488264" cy="242922"/>
          </a:xfrm>
          <a:custGeom>
            <a:avLst/>
            <a:gdLst>
              <a:gd name="connsiteX0" fmla="*/ 0 w 488264"/>
              <a:gd name="connsiteY0" fmla="*/ 14147 h 242922"/>
              <a:gd name="connsiteX1" fmla="*/ 469900 w 488264"/>
              <a:gd name="connsiteY1" fmla="*/ 14147 h 242922"/>
              <a:gd name="connsiteX2" fmla="*/ 390525 w 488264"/>
              <a:gd name="connsiteY2" fmla="*/ 14147 h 242922"/>
              <a:gd name="connsiteX3" fmla="*/ 368300 w 488264"/>
              <a:gd name="connsiteY3" fmla="*/ 52247 h 242922"/>
              <a:gd name="connsiteX4" fmla="*/ 396875 w 488264"/>
              <a:gd name="connsiteY4" fmla="*/ 122097 h 242922"/>
              <a:gd name="connsiteX5" fmla="*/ 330200 w 488264"/>
              <a:gd name="connsiteY5" fmla="*/ 242747 h 242922"/>
              <a:gd name="connsiteX6" fmla="*/ 434975 w 488264"/>
              <a:gd name="connsiteY6" fmla="*/ 93522 h 242922"/>
              <a:gd name="connsiteX7" fmla="*/ 365125 w 488264"/>
              <a:gd name="connsiteY7" fmla="*/ 122097 h 242922"/>
              <a:gd name="connsiteX8" fmla="*/ 396875 w 488264"/>
              <a:gd name="connsiteY8" fmla="*/ 4622 h 242922"/>
              <a:gd name="connsiteX9" fmla="*/ 330200 w 488264"/>
              <a:gd name="connsiteY9" fmla="*/ 23672 h 242922"/>
              <a:gd name="connsiteX10" fmla="*/ 317500 w 488264"/>
              <a:gd name="connsiteY10" fmla="*/ 23672 h 242922"/>
              <a:gd name="connsiteX11" fmla="*/ 0 w 488264"/>
              <a:gd name="connsiteY11" fmla="*/ 14147 h 24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8264" h="242922">
                <a:moveTo>
                  <a:pt x="0" y="14147"/>
                </a:moveTo>
                <a:lnTo>
                  <a:pt x="469900" y="14147"/>
                </a:lnTo>
                <a:cubicBezTo>
                  <a:pt x="534987" y="14147"/>
                  <a:pt x="407458" y="7797"/>
                  <a:pt x="390525" y="14147"/>
                </a:cubicBezTo>
                <a:cubicBezTo>
                  <a:pt x="373592" y="20497"/>
                  <a:pt x="367242" y="34256"/>
                  <a:pt x="368300" y="52247"/>
                </a:cubicBezTo>
                <a:cubicBezTo>
                  <a:pt x="369358" y="70238"/>
                  <a:pt x="403225" y="90347"/>
                  <a:pt x="396875" y="122097"/>
                </a:cubicBezTo>
                <a:cubicBezTo>
                  <a:pt x="390525" y="153847"/>
                  <a:pt x="323850" y="247509"/>
                  <a:pt x="330200" y="242747"/>
                </a:cubicBezTo>
                <a:cubicBezTo>
                  <a:pt x="336550" y="237985"/>
                  <a:pt x="429154" y="113630"/>
                  <a:pt x="434975" y="93522"/>
                </a:cubicBezTo>
                <a:cubicBezTo>
                  <a:pt x="440796" y="73414"/>
                  <a:pt x="371475" y="136914"/>
                  <a:pt x="365125" y="122097"/>
                </a:cubicBezTo>
                <a:cubicBezTo>
                  <a:pt x="358775" y="107280"/>
                  <a:pt x="402696" y="21026"/>
                  <a:pt x="396875" y="4622"/>
                </a:cubicBezTo>
                <a:cubicBezTo>
                  <a:pt x="391054" y="-11782"/>
                  <a:pt x="343429" y="20497"/>
                  <a:pt x="330200" y="23672"/>
                </a:cubicBezTo>
                <a:cubicBezTo>
                  <a:pt x="316971" y="26847"/>
                  <a:pt x="317500" y="23672"/>
                  <a:pt x="317500" y="23672"/>
                </a:cubicBezTo>
                <a:lnTo>
                  <a:pt x="0" y="1414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3" name="フリーフォーム 512">
            <a:extLst>
              <a:ext uri="{FF2B5EF4-FFF2-40B4-BE49-F238E27FC236}">
                <a16:creationId xmlns:a16="http://schemas.microsoft.com/office/drawing/2014/main" id="{489B203E-CDE7-7EF5-5E5D-7BE4799CB7C4}"/>
              </a:ext>
            </a:extLst>
          </p:cNvPr>
          <p:cNvSpPr/>
          <p:nvPr/>
        </p:nvSpPr>
        <p:spPr>
          <a:xfrm>
            <a:off x="4641231" y="8311919"/>
            <a:ext cx="388306" cy="244710"/>
          </a:xfrm>
          <a:custGeom>
            <a:avLst/>
            <a:gdLst>
              <a:gd name="connsiteX0" fmla="*/ 387969 w 388306"/>
              <a:gd name="connsiteY0" fmla="*/ 231 h 244710"/>
              <a:gd name="connsiteX1" fmla="*/ 172069 w 388306"/>
              <a:gd name="connsiteY1" fmla="*/ 111356 h 244710"/>
              <a:gd name="connsiteX2" fmla="*/ 203819 w 388306"/>
              <a:gd name="connsiteY2" fmla="*/ 178031 h 244710"/>
              <a:gd name="connsiteX3" fmla="*/ 153019 w 388306"/>
              <a:gd name="connsiteY3" fmla="*/ 178031 h 244710"/>
              <a:gd name="connsiteX4" fmla="*/ 372094 w 388306"/>
              <a:gd name="connsiteY4" fmla="*/ 193906 h 244710"/>
              <a:gd name="connsiteX5" fmla="*/ 143494 w 388306"/>
              <a:gd name="connsiteY5" fmla="*/ 187556 h 244710"/>
              <a:gd name="connsiteX6" fmla="*/ 102219 w 388306"/>
              <a:gd name="connsiteY6" fmla="*/ 184381 h 244710"/>
              <a:gd name="connsiteX7" fmla="*/ 619 w 388306"/>
              <a:gd name="connsiteY7" fmla="*/ 244706 h 244710"/>
              <a:gd name="connsiteX8" fmla="*/ 64119 w 388306"/>
              <a:gd name="connsiteY8" fmla="*/ 181206 h 244710"/>
              <a:gd name="connsiteX9" fmla="*/ 156194 w 388306"/>
              <a:gd name="connsiteY9" fmla="*/ 174856 h 244710"/>
              <a:gd name="connsiteX10" fmla="*/ 159369 w 388306"/>
              <a:gd name="connsiteY10" fmla="*/ 127231 h 244710"/>
              <a:gd name="connsiteX11" fmla="*/ 114919 w 388306"/>
              <a:gd name="connsiteY11" fmla="*/ 143106 h 244710"/>
              <a:gd name="connsiteX12" fmla="*/ 387969 w 388306"/>
              <a:gd name="connsiteY12" fmla="*/ 231 h 24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8306" h="244710">
                <a:moveTo>
                  <a:pt x="387969" y="231"/>
                </a:moveTo>
                <a:cubicBezTo>
                  <a:pt x="397494" y="-5061"/>
                  <a:pt x="202761" y="81723"/>
                  <a:pt x="172069" y="111356"/>
                </a:cubicBezTo>
                <a:cubicBezTo>
                  <a:pt x="141377" y="140989"/>
                  <a:pt x="206994" y="166918"/>
                  <a:pt x="203819" y="178031"/>
                </a:cubicBezTo>
                <a:cubicBezTo>
                  <a:pt x="200644" y="189144"/>
                  <a:pt x="124973" y="175385"/>
                  <a:pt x="153019" y="178031"/>
                </a:cubicBezTo>
                <a:cubicBezTo>
                  <a:pt x="181065" y="180677"/>
                  <a:pt x="373681" y="192319"/>
                  <a:pt x="372094" y="193906"/>
                </a:cubicBezTo>
                <a:cubicBezTo>
                  <a:pt x="370507" y="195493"/>
                  <a:pt x="188473" y="189143"/>
                  <a:pt x="143494" y="187556"/>
                </a:cubicBezTo>
                <a:cubicBezTo>
                  <a:pt x="98515" y="185969"/>
                  <a:pt x="126031" y="174856"/>
                  <a:pt x="102219" y="184381"/>
                </a:cubicBezTo>
                <a:cubicBezTo>
                  <a:pt x="78406" y="193906"/>
                  <a:pt x="6969" y="245235"/>
                  <a:pt x="619" y="244706"/>
                </a:cubicBezTo>
                <a:cubicBezTo>
                  <a:pt x="-5731" y="244177"/>
                  <a:pt x="38190" y="192848"/>
                  <a:pt x="64119" y="181206"/>
                </a:cubicBezTo>
                <a:cubicBezTo>
                  <a:pt x="90048" y="169564"/>
                  <a:pt x="140319" y="183852"/>
                  <a:pt x="156194" y="174856"/>
                </a:cubicBezTo>
                <a:cubicBezTo>
                  <a:pt x="172069" y="165860"/>
                  <a:pt x="166248" y="132523"/>
                  <a:pt x="159369" y="127231"/>
                </a:cubicBezTo>
                <a:cubicBezTo>
                  <a:pt x="152490" y="121939"/>
                  <a:pt x="78407" y="165860"/>
                  <a:pt x="114919" y="143106"/>
                </a:cubicBezTo>
                <a:cubicBezTo>
                  <a:pt x="151431" y="120352"/>
                  <a:pt x="378444" y="5523"/>
                  <a:pt x="387969" y="23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4" name="フリーフォーム 513">
            <a:extLst>
              <a:ext uri="{FF2B5EF4-FFF2-40B4-BE49-F238E27FC236}">
                <a16:creationId xmlns:a16="http://schemas.microsoft.com/office/drawing/2014/main" id="{03BED41B-68A4-0E72-BF4F-C70E90763F81}"/>
              </a:ext>
            </a:extLst>
          </p:cNvPr>
          <p:cNvSpPr/>
          <p:nvPr/>
        </p:nvSpPr>
        <p:spPr>
          <a:xfrm>
            <a:off x="4508456" y="8578640"/>
            <a:ext cx="161969" cy="321177"/>
          </a:xfrm>
          <a:custGeom>
            <a:avLst/>
            <a:gdLst>
              <a:gd name="connsiteX0" fmla="*/ 44 w 161969"/>
              <a:gd name="connsiteY0" fmla="*/ 320885 h 321177"/>
              <a:gd name="connsiteX1" fmla="*/ 85769 w 161969"/>
              <a:gd name="connsiteY1" fmla="*/ 193885 h 321177"/>
              <a:gd name="connsiteX2" fmla="*/ 82594 w 161969"/>
              <a:gd name="connsiteY2" fmla="*/ 216110 h 321177"/>
              <a:gd name="connsiteX3" fmla="*/ 155619 w 161969"/>
              <a:gd name="connsiteY3" fmla="*/ 3385 h 321177"/>
              <a:gd name="connsiteX4" fmla="*/ 117519 w 161969"/>
              <a:gd name="connsiteY4" fmla="*/ 82760 h 321177"/>
              <a:gd name="connsiteX5" fmla="*/ 161969 w 161969"/>
              <a:gd name="connsiteY5" fmla="*/ 47835 h 321177"/>
              <a:gd name="connsiteX6" fmla="*/ 117519 w 161969"/>
              <a:gd name="connsiteY6" fmla="*/ 92285 h 321177"/>
              <a:gd name="connsiteX7" fmla="*/ 101644 w 161969"/>
              <a:gd name="connsiteY7" fmla="*/ 60535 h 321177"/>
              <a:gd name="connsiteX8" fmla="*/ 98469 w 161969"/>
              <a:gd name="connsiteY8" fmla="*/ 152610 h 321177"/>
              <a:gd name="connsiteX9" fmla="*/ 44 w 161969"/>
              <a:gd name="connsiteY9" fmla="*/ 320885 h 32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969" h="321177">
                <a:moveTo>
                  <a:pt x="44" y="320885"/>
                </a:moveTo>
                <a:cubicBezTo>
                  <a:pt x="-2073" y="327764"/>
                  <a:pt x="72011" y="211347"/>
                  <a:pt x="85769" y="193885"/>
                </a:cubicBezTo>
                <a:cubicBezTo>
                  <a:pt x="99527" y="176423"/>
                  <a:pt x="70952" y="247860"/>
                  <a:pt x="82594" y="216110"/>
                </a:cubicBezTo>
                <a:cubicBezTo>
                  <a:pt x="94236" y="184360"/>
                  <a:pt x="149798" y="25610"/>
                  <a:pt x="155619" y="3385"/>
                </a:cubicBezTo>
                <a:cubicBezTo>
                  <a:pt x="161440" y="-18840"/>
                  <a:pt x="116461" y="75352"/>
                  <a:pt x="117519" y="82760"/>
                </a:cubicBezTo>
                <a:cubicBezTo>
                  <a:pt x="118577" y="90168"/>
                  <a:pt x="161969" y="46248"/>
                  <a:pt x="161969" y="47835"/>
                </a:cubicBezTo>
                <a:cubicBezTo>
                  <a:pt x="161969" y="49422"/>
                  <a:pt x="127573" y="90168"/>
                  <a:pt x="117519" y="92285"/>
                </a:cubicBezTo>
                <a:cubicBezTo>
                  <a:pt x="107465" y="94402"/>
                  <a:pt x="104819" y="50481"/>
                  <a:pt x="101644" y="60535"/>
                </a:cubicBezTo>
                <a:cubicBezTo>
                  <a:pt x="98469" y="70589"/>
                  <a:pt x="112756" y="113981"/>
                  <a:pt x="98469" y="152610"/>
                </a:cubicBezTo>
                <a:cubicBezTo>
                  <a:pt x="84182" y="191239"/>
                  <a:pt x="2161" y="314006"/>
                  <a:pt x="44" y="320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5" name="フリーフォーム 514">
            <a:extLst>
              <a:ext uri="{FF2B5EF4-FFF2-40B4-BE49-F238E27FC236}">
                <a16:creationId xmlns:a16="http://schemas.microsoft.com/office/drawing/2014/main" id="{022C83C7-628A-BD4B-035C-247AF3A7FF81}"/>
              </a:ext>
            </a:extLst>
          </p:cNvPr>
          <p:cNvSpPr/>
          <p:nvPr/>
        </p:nvSpPr>
        <p:spPr>
          <a:xfrm>
            <a:off x="5061562" y="8300947"/>
            <a:ext cx="1163287" cy="131853"/>
          </a:xfrm>
          <a:custGeom>
            <a:avLst/>
            <a:gdLst>
              <a:gd name="connsiteX0" fmla="*/ 2563 w 1163287"/>
              <a:gd name="connsiteY0" fmla="*/ 119153 h 131853"/>
              <a:gd name="connsiteX1" fmla="*/ 697888 w 1163287"/>
              <a:gd name="connsiteY1" fmla="*/ 4853 h 131853"/>
              <a:gd name="connsiteX2" fmla="*/ 516913 w 1163287"/>
              <a:gd name="connsiteY2" fmla="*/ 23903 h 131853"/>
              <a:gd name="connsiteX3" fmla="*/ 1148738 w 1163287"/>
              <a:gd name="connsiteY3" fmla="*/ 49303 h 131853"/>
              <a:gd name="connsiteX4" fmla="*/ 964588 w 1163287"/>
              <a:gd name="connsiteY4" fmla="*/ 23903 h 131853"/>
              <a:gd name="connsiteX5" fmla="*/ 1009038 w 1163287"/>
              <a:gd name="connsiteY5" fmla="*/ 17553 h 131853"/>
              <a:gd name="connsiteX6" fmla="*/ 599463 w 1163287"/>
              <a:gd name="connsiteY6" fmla="*/ 55653 h 131853"/>
              <a:gd name="connsiteX7" fmla="*/ 466113 w 1163287"/>
              <a:gd name="connsiteY7" fmla="*/ 93753 h 131853"/>
              <a:gd name="connsiteX8" fmla="*/ 640738 w 1163287"/>
              <a:gd name="connsiteY8" fmla="*/ 36603 h 131853"/>
              <a:gd name="connsiteX9" fmla="*/ 440713 w 1163287"/>
              <a:gd name="connsiteY9" fmla="*/ 49303 h 131853"/>
              <a:gd name="connsiteX10" fmla="*/ 285138 w 1163287"/>
              <a:gd name="connsiteY10" fmla="*/ 131853 h 131853"/>
              <a:gd name="connsiteX11" fmla="*/ 456588 w 1163287"/>
              <a:gd name="connsiteY11" fmla="*/ 49303 h 131853"/>
              <a:gd name="connsiteX12" fmla="*/ 2563 w 1163287"/>
              <a:gd name="connsiteY12" fmla="*/ 119153 h 131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63287" h="131853">
                <a:moveTo>
                  <a:pt x="2563" y="119153"/>
                </a:moveTo>
                <a:cubicBezTo>
                  <a:pt x="42780" y="111745"/>
                  <a:pt x="612163" y="20728"/>
                  <a:pt x="697888" y="4853"/>
                </a:cubicBezTo>
                <a:cubicBezTo>
                  <a:pt x="783613" y="-11022"/>
                  <a:pt x="441771" y="16495"/>
                  <a:pt x="516913" y="23903"/>
                </a:cubicBezTo>
                <a:cubicBezTo>
                  <a:pt x="592055" y="31311"/>
                  <a:pt x="1074126" y="49303"/>
                  <a:pt x="1148738" y="49303"/>
                </a:cubicBezTo>
                <a:cubicBezTo>
                  <a:pt x="1223350" y="49303"/>
                  <a:pt x="987871" y="29195"/>
                  <a:pt x="964588" y="23903"/>
                </a:cubicBezTo>
                <a:cubicBezTo>
                  <a:pt x="941305" y="18611"/>
                  <a:pt x="1009038" y="17553"/>
                  <a:pt x="1009038" y="17553"/>
                </a:cubicBezTo>
                <a:cubicBezTo>
                  <a:pt x="948184" y="22845"/>
                  <a:pt x="689950" y="42953"/>
                  <a:pt x="599463" y="55653"/>
                </a:cubicBezTo>
                <a:cubicBezTo>
                  <a:pt x="508976" y="68353"/>
                  <a:pt x="459234" y="96928"/>
                  <a:pt x="466113" y="93753"/>
                </a:cubicBezTo>
                <a:cubicBezTo>
                  <a:pt x="472992" y="90578"/>
                  <a:pt x="644971" y="44011"/>
                  <a:pt x="640738" y="36603"/>
                </a:cubicBezTo>
                <a:cubicBezTo>
                  <a:pt x="636505" y="29195"/>
                  <a:pt x="499980" y="33428"/>
                  <a:pt x="440713" y="49303"/>
                </a:cubicBezTo>
                <a:cubicBezTo>
                  <a:pt x="381446" y="65178"/>
                  <a:pt x="282492" y="131853"/>
                  <a:pt x="285138" y="131853"/>
                </a:cubicBezTo>
                <a:cubicBezTo>
                  <a:pt x="287784" y="131853"/>
                  <a:pt x="505271" y="54595"/>
                  <a:pt x="456588" y="49303"/>
                </a:cubicBezTo>
                <a:cubicBezTo>
                  <a:pt x="407905" y="44011"/>
                  <a:pt x="-37654" y="126561"/>
                  <a:pt x="2563" y="1191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6" name="フリーフォーム 515">
            <a:extLst>
              <a:ext uri="{FF2B5EF4-FFF2-40B4-BE49-F238E27FC236}">
                <a16:creationId xmlns:a16="http://schemas.microsoft.com/office/drawing/2014/main" id="{3CAEEACD-3A50-802D-2C64-7929A5557F2E}"/>
              </a:ext>
            </a:extLst>
          </p:cNvPr>
          <p:cNvSpPr/>
          <p:nvPr/>
        </p:nvSpPr>
        <p:spPr>
          <a:xfrm>
            <a:off x="6248400" y="8353422"/>
            <a:ext cx="348509" cy="361515"/>
          </a:xfrm>
          <a:custGeom>
            <a:avLst/>
            <a:gdLst>
              <a:gd name="connsiteX0" fmla="*/ 0 w 348509"/>
              <a:gd name="connsiteY0" fmla="*/ 3 h 361515"/>
              <a:gd name="connsiteX1" fmla="*/ 288925 w 348509"/>
              <a:gd name="connsiteY1" fmla="*/ 273053 h 361515"/>
              <a:gd name="connsiteX2" fmla="*/ 346075 w 348509"/>
              <a:gd name="connsiteY2" fmla="*/ 355603 h 361515"/>
              <a:gd name="connsiteX3" fmla="*/ 317500 w 348509"/>
              <a:gd name="connsiteY3" fmla="*/ 333378 h 361515"/>
              <a:gd name="connsiteX4" fmla="*/ 139700 w 348509"/>
              <a:gd name="connsiteY4" fmla="*/ 161928 h 361515"/>
              <a:gd name="connsiteX5" fmla="*/ 285750 w 348509"/>
              <a:gd name="connsiteY5" fmla="*/ 279403 h 361515"/>
              <a:gd name="connsiteX6" fmla="*/ 0 w 348509"/>
              <a:gd name="connsiteY6" fmla="*/ 3 h 36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509" h="361515">
                <a:moveTo>
                  <a:pt x="0" y="3"/>
                </a:moveTo>
                <a:cubicBezTo>
                  <a:pt x="529" y="-1055"/>
                  <a:pt x="231246" y="213786"/>
                  <a:pt x="288925" y="273053"/>
                </a:cubicBezTo>
                <a:cubicBezTo>
                  <a:pt x="346604" y="332320"/>
                  <a:pt x="341313" y="345549"/>
                  <a:pt x="346075" y="355603"/>
                </a:cubicBezTo>
                <a:cubicBezTo>
                  <a:pt x="350838" y="365657"/>
                  <a:pt x="351896" y="365657"/>
                  <a:pt x="317500" y="333378"/>
                </a:cubicBezTo>
                <a:cubicBezTo>
                  <a:pt x="283104" y="301099"/>
                  <a:pt x="144992" y="170924"/>
                  <a:pt x="139700" y="161928"/>
                </a:cubicBezTo>
                <a:cubicBezTo>
                  <a:pt x="134408" y="152932"/>
                  <a:pt x="306388" y="300570"/>
                  <a:pt x="285750" y="279403"/>
                </a:cubicBezTo>
                <a:cubicBezTo>
                  <a:pt x="265113" y="258236"/>
                  <a:pt x="-529" y="1061"/>
                  <a:pt x="0" y="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7" name="フリーフォーム 516">
            <a:extLst>
              <a:ext uri="{FF2B5EF4-FFF2-40B4-BE49-F238E27FC236}">
                <a16:creationId xmlns:a16="http://schemas.microsoft.com/office/drawing/2014/main" id="{446A71E6-0196-0519-DD0B-4D3361B29F1A}"/>
              </a:ext>
            </a:extLst>
          </p:cNvPr>
          <p:cNvSpPr/>
          <p:nvPr/>
        </p:nvSpPr>
        <p:spPr>
          <a:xfrm>
            <a:off x="6616565" y="8711947"/>
            <a:ext cx="158524" cy="591007"/>
          </a:xfrm>
          <a:custGeom>
            <a:avLst/>
            <a:gdLst>
              <a:gd name="connsiteX0" fmla="*/ 135 w 158524"/>
              <a:gd name="connsiteY0" fmla="*/ 253 h 591007"/>
              <a:gd name="connsiteX1" fmla="*/ 114435 w 158524"/>
              <a:gd name="connsiteY1" fmla="*/ 298703 h 591007"/>
              <a:gd name="connsiteX2" fmla="*/ 133485 w 158524"/>
              <a:gd name="connsiteY2" fmla="*/ 374903 h 591007"/>
              <a:gd name="connsiteX3" fmla="*/ 133485 w 158524"/>
              <a:gd name="connsiteY3" fmla="*/ 336803 h 591007"/>
              <a:gd name="connsiteX4" fmla="*/ 57285 w 158524"/>
              <a:gd name="connsiteY4" fmla="*/ 590803 h 591007"/>
              <a:gd name="connsiteX5" fmla="*/ 149360 w 158524"/>
              <a:gd name="connsiteY5" fmla="*/ 289178 h 591007"/>
              <a:gd name="connsiteX6" fmla="*/ 143010 w 158524"/>
              <a:gd name="connsiteY6" fmla="*/ 327278 h 591007"/>
              <a:gd name="connsiteX7" fmla="*/ 41410 w 158524"/>
              <a:gd name="connsiteY7" fmla="*/ 105028 h 591007"/>
              <a:gd name="connsiteX8" fmla="*/ 139835 w 158524"/>
              <a:gd name="connsiteY8" fmla="*/ 244728 h 591007"/>
              <a:gd name="connsiteX9" fmla="*/ 135 w 158524"/>
              <a:gd name="connsiteY9" fmla="*/ 253 h 59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8524" h="591007">
                <a:moveTo>
                  <a:pt x="135" y="253"/>
                </a:moveTo>
                <a:cubicBezTo>
                  <a:pt x="-4098" y="9249"/>
                  <a:pt x="92210" y="236261"/>
                  <a:pt x="114435" y="298703"/>
                </a:cubicBezTo>
                <a:cubicBezTo>
                  <a:pt x="136660" y="361145"/>
                  <a:pt x="130310" y="368553"/>
                  <a:pt x="133485" y="374903"/>
                </a:cubicBezTo>
                <a:cubicBezTo>
                  <a:pt x="136660" y="381253"/>
                  <a:pt x="146185" y="300820"/>
                  <a:pt x="133485" y="336803"/>
                </a:cubicBezTo>
                <a:cubicBezTo>
                  <a:pt x="120785" y="372786"/>
                  <a:pt x="54639" y="598740"/>
                  <a:pt x="57285" y="590803"/>
                </a:cubicBezTo>
                <a:cubicBezTo>
                  <a:pt x="59931" y="582866"/>
                  <a:pt x="135073" y="333099"/>
                  <a:pt x="149360" y="289178"/>
                </a:cubicBezTo>
                <a:cubicBezTo>
                  <a:pt x="163647" y="245257"/>
                  <a:pt x="161002" y="357970"/>
                  <a:pt x="143010" y="327278"/>
                </a:cubicBezTo>
                <a:cubicBezTo>
                  <a:pt x="125018" y="296586"/>
                  <a:pt x="41939" y="118786"/>
                  <a:pt x="41410" y="105028"/>
                </a:cubicBezTo>
                <a:cubicBezTo>
                  <a:pt x="40881" y="91270"/>
                  <a:pt x="148831" y="265366"/>
                  <a:pt x="139835" y="244728"/>
                </a:cubicBezTo>
                <a:cubicBezTo>
                  <a:pt x="130839" y="224091"/>
                  <a:pt x="4368" y="-8743"/>
                  <a:pt x="135" y="2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8" name="フリーフォーム 517">
            <a:extLst>
              <a:ext uri="{FF2B5EF4-FFF2-40B4-BE49-F238E27FC236}">
                <a16:creationId xmlns:a16="http://schemas.microsoft.com/office/drawing/2014/main" id="{E79F6A0F-B2EB-9909-533E-17AC334E971A}"/>
              </a:ext>
            </a:extLst>
          </p:cNvPr>
          <p:cNvSpPr/>
          <p:nvPr/>
        </p:nvSpPr>
        <p:spPr>
          <a:xfrm>
            <a:off x="5204639" y="8667001"/>
            <a:ext cx="1037558" cy="92855"/>
          </a:xfrm>
          <a:custGeom>
            <a:avLst/>
            <a:gdLst>
              <a:gd name="connsiteX0" fmla="*/ 2361 w 1037558"/>
              <a:gd name="connsiteY0" fmla="*/ 749 h 92855"/>
              <a:gd name="connsiteX1" fmla="*/ 424636 w 1037558"/>
              <a:gd name="connsiteY1" fmla="*/ 32499 h 92855"/>
              <a:gd name="connsiteX2" fmla="*/ 265886 w 1037558"/>
              <a:gd name="connsiteY2" fmla="*/ 80124 h 92855"/>
              <a:gd name="connsiteX3" fmla="*/ 710386 w 1037558"/>
              <a:gd name="connsiteY3" fmla="*/ 3924 h 92855"/>
              <a:gd name="connsiteX4" fmla="*/ 646886 w 1037558"/>
              <a:gd name="connsiteY4" fmla="*/ 29324 h 92855"/>
              <a:gd name="connsiteX5" fmla="*/ 1037411 w 1037558"/>
              <a:gd name="connsiteY5" fmla="*/ 10274 h 92855"/>
              <a:gd name="connsiteX6" fmla="*/ 691336 w 1037558"/>
              <a:gd name="connsiteY6" fmla="*/ 13449 h 92855"/>
              <a:gd name="connsiteX7" fmla="*/ 554811 w 1037558"/>
              <a:gd name="connsiteY7" fmla="*/ 16624 h 92855"/>
              <a:gd name="connsiteX8" fmla="*/ 669111 w 1037558"/>
              <a:gd name="connsiteY8" fmla="*/ 3924 h 92855"/>
              <a:gd name="connsiteX9" fmla="*/ 329386 w 1037558"/>
              <a:gd name="connsiteY9" fmla="*/ 73774 h 92855"/>
              <a:gd name="connsiteX10" fmla="*/ 402411 w 1037558"/>
              <a:gd name="connsiteY10" fmla="*/ 32499 h 92855"/>
              <a:gd name="connsiteX11" fmla="*/ 97611 w 1037558"/>
              <a:gd name="connsiteY11" fmla="*/ 92824 h 92855"/>
              <a:gd name="connsiteX12" fmla="*/ 396061 w 1037558"/>
              <a:gd name="connsiteY12" fmla="*/ 22974 h 92855"/>
              <a:gd name="connsiteX13" fmla="*/ 107136 w 1037558"/>
              <a:gd name="connsiteY13" fmla="*/ 10274 h 92855"/>
              <a:gd name="connsiteX14" fmla="*/ 246836 w 1037558"/>
              <a:gd name="connsiteY14" fmla="*/ 10274 h 92855"/>
              <a:gd name="connsiteX15" fmla="*/ 2361 w 1037558"/>
              <a:gd name="connsiteY15" fmla="*/ 749 h 9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37558" h="92855">
                <a:moveTo>
                  <a:pt x="2361" y="749"/>
                </a:moveTo>
                <a:cubicBezTo>
                  <a:pt x="31994" y="4453"/>
                  <a:pt x="380715" y="19270"/>
                  <a:pt x="424636" y="32499"/>
                </a:cubicBezTo>
                <a:cubicBezTo>
                  <a:pt x="468557" y="45728"/>
                  <a:pt x="218261" y="84886"/>
                  <a:pt x="265886" y="80124"/>
                </a:cubicBezTo>
                <a:cubicBezTo>
                  <a:pt x="313511" y="75362"/>
                  <a:pt x="646886" y="12391"/>
                  <a:pt x="710386" y="3924"/>
                </a:cubicBezTo>
                <a:cubicBezTo>
                  <a:pt x="773886" y="-4543"/>
                  <a:pt x="592382" y="28266"/>
                  <a:pt x="646886" y="29324"/>
                </a:cubicBezTo>
                <a:cubicBezTo>
                  <a:pt x="701390" y="30382"/>
                  <a:pt x="1030003" y="12920"/>
                  <a:pt x="1037411" y="10274"/>
                </a:cubicBezTo>
                <a:cubicBezTo>
                  <a:pt x="1044819" y="7628"/>
                  <a:pt x="771769" y="12391"/>
                  <a:pt x="691336" y="13449"/>
                </a:cubicBezTo>
                <a:cubicBezTo>
                  <a:pt x="610903" y="14507"/>
                  <a:pt x="558515" y="18211"/>
                  <a:pt x="554811" y="16624"/>
                </a:cubicBezTo>
                <a:cubicBezTo>
                  <a:pt x="551107" y="15037"/>
                  <a:pt x="706682" y="-5601"/>
                  <a:pt x="669111" y="3924"/>
                </a:cubicBezTo>
                <a:cubicBezTo>
                  <a:pt x="631540" y="13449"/>
                  <a:pt x="373836" y="69012"/>
                  <a:pt x="329386" y="73774"/>
                </a:cubicBezTo>
                <a:cubicBezTo>
                  <a:pt x="284936" y="78537"/>
                  <a:pt x="441040" y="29324"/>
                  <a:pt x="402411" y="32499"/>
                </a:cubicBezTo>
                <a:cubicBezTo>
                  <a:pt x="363782" y="35674"/>
                  <a:pt x="98669" y="94412"/>
                  <a:pt x="97611" y="92824"/>
                </a:cubicBezTo>
                <a:cubicBezTo>
                  <a:pt x="96553" y="91236"/>
                  <a:pt x="394474" y="36732"/>
                  <a:pt x="396061" y="22974"/>
                </a:cubicBezTo>
                <a:cubicBezTo>
                  <a:pt x="397648" y="9216"/>
                  <a:pt x="132007" y="12391"/>
                  <a:pt x="107136" y="10274"/>
                </a:cubicBezTo>
                <a:cubicBezTo>
                  <a:pt x="82265" y="8157"/>
                  <a:pt x="262182" y="12391"/>
                  <a:pt x="246836" y="10274"/>
                </a:cubicBezTo>
                <a:cubicBezTo>
                  <a:pt x="231490" y="8157"/>
                  <a:pt x="-27272" y="-2955"/>
                  <a:pt x="2361" y="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9" name="フリーフォーム 518">
            <a:extLst>
              <a:ext uri="{FF2B5EF4-FFF2-40B4-BE49-F238E27FC236}">
                <a16:creationId xmlns:a16="http://schemas.microsoft.com/office/drawing/2014/main" id="{4768E979-15AF-1463-230B-E8F5C4148C6A}"/>
              </a:ext>
            </a:extLst>
          </p:cNvPr>
          <p:cNvSpPr/>
          <p:nvPr/>
        </p:nvSpPr>
        <p:spPr>
          <a:xfrm>
            <a:off x="6156070" y="8381989"/>
            <a:ext cx="25892" cy="247675"/>
          </a:xfrm>
          <a:custGeom>
            <a:avLst/>
            <a:gdLst>
              <a:gd name="connsiteX0" fmla="*/ 12955 w 25892"/>
              <a:gd name="connsiteY0" fmla="*/ 3186 h 247675"/>
              <a:gd name="connsiteX1" fmla="*/ 12955 w 25892"/>
              <a:gd name="connsiteY1" fmla="*/ 149236 h 247675"/>
              <a:gd name="connsiteX2" fmla="*/ 25655 w 25892"/>
              <a:gd name="connsiteY2" fmla="*/ 247661 h 247675"/>
              <a:gd name="connsiteX3" fmla="*/ 255 w 25892"/>
              <a:gd name="connsiteY3" fmla="*/ 142886 h 247675"/>
              <a:gd name="connsiteX4" fmla="*/ 12955 w 25892"/>
              <a:gd name="connsiteY4" fmla="*/ 53986 h 247675"/>
              <a:gd name="connsiteX5" fmla="*/ 12955 w 25892"/>
              <a:gd name="connsiteY5" fmla="*/ 3186 h 2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92" h="247675">
                <a:moveTo>
                  <a:pt x="12955" y="3186"/>
                </a:moveTo>
                <a:cubicBezTo>
                  <a:pt x="12955" y="19061"/>
                  <a:pt x="10838" y="108490"/>
                  <a:pt x="12955" y="149236"/>
                </a:cubicBezTo>
                <a:cubicBezTo>
                  <a:pt x="15072" y="189982"/>
                  <a:pt x="27772" y="248719"/>
                  <a:pt x="25655" y="247661"/>
                </a:cubicBezTo>
                <a:cubicBezTo>
                  <a:pt x="23538" y="246603"/>
                  <a:pt x="2372" y="175165"/>
                  <a:pt x="255" y="142886"/>
                </a:cubicBezTo>
                <a:cubicBezTo>
                  <a:pt x="-1862" y="110607"/>
                  <a:pt x="9780" y="73036"/>
                  <a:pt x="12955" y="53986"/>
                </a:cubicBezTo>
                <a:cubicBezTo>
                  <a:pt x="16130" y="34936"/>
                  <a:pt x="12955" y="-12689"/>
                  <a:pt x="12955" y="31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0" name="フリーフォーム 519">
            <a:extLst>
              <a:ext uri="{FF2B5EF4-FFF2-40B4-BE49-F238E27FC236}">
                <a16:creationId xmlns:a16="http://schemas.microsoft.com/office/drawing/2014/main" id="{4510B16B-48CC-B672-89FD-A197266DEAF9}"/>
              </a:ext>
            </a:extLst>
          </p:cNvPr>
          <p:cNvSpPr/>
          <p:nvPr/>
        </p:nvSpPr>
        <p:spPr>
          <a:xfrm>
            <a:off x="6244780" y="8426355"/>
            <a:ext cx="32377" cy="243081"/>
          </a:xfrm>
          <a:custGeom>
            <a:avLst/>
            <a:gdLst>
              <a:gd name="connsiteX0" fmla="*/ 6795 w 32377"/>
              <a:gd name="connsiteY0" fmla="*/ 95 h 243081"/>
              <a:gd name="connsiteX1" fmla="*/ 13145 w 32377"/>
              <a:gd name="connsiteY1" fmla="*/ 174720 h 243081"/>
              <a:gd name="connsiteX2" fmla="*/ 445 w 32377"/>
              <a:gd name="connsiteY2" fmla="*/ 241395 h 243081"/>
              <a:gd name="connsiteX3" fmla="*/ 32195 w 32377"/>
              <a:gd name="connsiteY3" fmla="*/ 114395 h 243081"/>
              <a:gd name="connsiteX4" fmla="*/ 13145 w 32377"/>
              <a:gd name="connsiteY4" fmla="*/ 149320 h 243081"/>
              <a:gd name="connsiteX5" fmla="*/ 6795 w 32377"/>
              <a:gd name="connsiteY5" fmla="*/ 95 h 24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377" h="243081">
                <a:moveTo>
                  <a:pt x="6795" y="95"/>
                </a:moveTo>
                <a:cubicBezTo>
                  <a:pt x="6795" y="4328"/>
                  <a:pt x="14203" y="134503"/>
                  <a:pt x="13145" y="174720"/>
                </a:cubicBezTo>
                <a:cubicBezTo>
                  <a:pt x="12087" y="214937"/>
                  <a:pt x="-2730" y="251449"/>
                  <a:pt x="445" y="241395"/>
                </a:cubicBezTo>
                <a:cubicBezTo>
                  <a:pt x="3620" y="231341"/>
                  <a:pt x="30078" y="129741"/>
                  <a:pt x="32195" y="114395"/>
                </a:cubicBezTo>
                <a:cubicBezTo>
                  <a:pt x="34312" y="99049"/>
                  <a:pt x="17378" y="165195"/>
                  <a:pt x="13145" y="149320"/>
                </a:cubicBezTo>
                <a:cubicBezTo>
                  <a:pt x="8912" y="133445"/>
                  <a:pt x="6795" y="-4138"/>
                  <a:pt x="6795" y="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1" name="フリーフォーム 520">
            <a:extLst>
              <a:ext uri="{FF2B5EF4-FFF2-40B4-BE49-F238E27FC236}">
                <a16:creationId xmlns:a16="http://schemas.microsoft.com/office/drawing/2014/main" id="{869EE2DC-1F6E-7A85-D44E-301D880C3663}"/>
              </a:ext>
            </a:extLst>
          </p:cNvPr>
          <p:cNvSpPr/>
          <p:nvPr/>
        </p:nvSpPr>
        <p:spPr>
          <a:xfrm>
            <a:off x="5346325" y="8711848"/>
            <a:ext cx="1087344" cy="140052"/>
          </a:xfrm>
          <a:custGeom>
            <a:avLst/>
            <a:gdLst>
              <a:gd name="connsiteX0" fmla="*/ 375 w 1087344"/>
              <a:gd name="connsiteY0" fmla="*/ 63852 h 140052"/>
              <a:gd name="connsiteX1" fmla="*/ 984625 w 1087344"/>
              <a:gd name="connsiteY1" fmla="*/ 32102 h 140052"/>
              <a:gd name="connsiteX2" fmla="*/ 724275 w 1087344"/>
              <a:gd name="connsiteY2" fmla="*/ 38452 h 140052"/>
              <a:gd name="connsiteX3" fmla="*/ 813175 w 1087344"/>
              <a:gd name="connsiteY3" fmla="*/ 86077 h 140052"/>
              <a:gd name="connsiteX4" fmla="*/ 679825 w 1087344"/>
              <a:gd name="connsiteY4" fmla="*/ 108302 h 140052"/>
              <a:gd name="connsiteX5" fmla="*/ 1083050 w 1087344"/>
              <a:gd name="connsiteY5" fmla="*/ 111477 h 140052"/>
              <a:gd name="connsiteX6" fmla="*/ 898900 w 1087344"/>
              <a:gd name="connsiteY6" fmla="*/ 117827 h 140052"/>
              <a:gd name="connsiteX7" fmla="*/ 1006850 w 1087344"/>
              <a:gd name="connsiteY7" fmla="*/ 140052 h 140052"/>
              <a:gd name="connsiteX8" fmla="*/ 670300 w 1087344"/>
              <a:gd name="connsiteY8" fmla="*/ 127352 h 140052"/>
              <a:gd name="connsiteX9" fmla="*/ 749675 w 1087344"/>
              <a:gd name="connsiteY9" fmla="*/ 127352 h 140052"/>
              <a:gd name="connsiteX10" fmla="*/ 778250 w 1087344"/>
              <a:gd name="connsiteY10" fmla="*/ 44802 h 140052"/>
              <a:gd name="connsiteX11" fmla="*/ 527425 w 1087344"/>
              <a:gd name="connsiteY11" fmla="*/ 47977 h 140052"/>
              <a:gd name="connsiteX12" fmla="*/ 863975 w 1087344"/>
              <a:gd name="connsiteY12" fmla="*/ 352 h 140052"/>
              <a:gd name="connsiteX13" fmla="*/ 375 w 1087344"/>
              <a:gd name="connsiteY13" fmla="*/ 63852 h 140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87344" h="140052">
                <a:moveTo>
                  <a:pt x="375" y="63852"/>
                </a:moveTo>
                <a:cubicBezTo>
                  <a:pt x="20483" y="69144"/>
                  <a:pt x="863975" y="36335"/>
                  <a:pt x="984625" y="32102"/>
                </a:cubicBezTo>
                <a:cubicBezTo>
                  <a:pt x="1105275" y="27869"/>
                  <a:pt x="752850" y="29456"/>
                  <a:pt x="724275" y="38452"/>
                </a:cubicBezTo>
                <a:cubicBezTo>
                  <a:pt x="695700" y="47448"/>
                  <a:pt x="820583" y="74435"/>
                  <a:pt x="813175" y="86077"/>
                </a:cubicBezTo>
                <a:cubicBezTo>
                  <a:pt x="805767" y="97719"/>
                  <a:pt x="634846" y="104069"/>
                  <a:pt x="679825" y="108302"/>
                </a:cubicBezTo>
                <a:cubicBezTo>
                  <a:pt x="724804" y="112535"/>
                  <a:pt x="1046538" y="109890"/>
                  <a:pt x="1083050" y="111477"/>
                </a:cubicBezTo>
                <a:cubicBezTo>
                  <a:pt x="1119562" y="113064"/>
                  <a:pt x="911600" y="113064"/>
                  <a:pt x="898900" y="117827"/>
                </a:cubicBezTo>
                <a:cubicBezTo>
                  <a:pt x="886200" y="122590"/>
                  <a:pt x="1006850" y="140052"/>
                  <a:pt x="1006850" y="140052"/>
                </a:cubicBezTo>
                <a:lnTo>
                  <a:pt x="670300" y="127352"/>
                </a:lnTo>
                <a:cubicBezTo>
                  <a:pt x="627438" y="125235"/>
                  <a:pt x="731683" y="141110"/>
                  <a:pt x="749675" y="127352"/>
                </a:cubicBezTo>
                <a:cubicBezTo>
                  <a:pt x="767667" y="113594"/>
                  <a:pt x="815292" y="58031"/>
                  <a:pt x="778250" y="44802"/>
                </a:cubicBezTo>
                <a:cubicBezTo>
                  <a:pt x="741208" y="31573"/>
                  <a:pt x="513138" y="55385"/>
                  <a:pt x="527425" y="47977"/>
                </a:cubicBezTo>
                <a:cubicBezTo>
                  <a:pt x="541712" y="40569"/>
                  <a:pt x="952875" y="-4411"/>
                  <a:pt x="863975" y="352"/>
                </a:cubicBezTo>
                <a:cubicBezTo>
                  <a:pt x="775075" y="5114"/>
                  <a:pt x="-19733" y="58560"/>
                  <a:pt x="375" y="638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2" name="フリーフォーム 521">
            <a:extLst>
              <a:ext uri="{FF2B5EF4-FFF2-40B4-BE49-F238E27FC236}">
                <a16:creationId xmlns:a16="http://schemas.microsoft.com/office/drawing/2014/main" id="{9CEDD472-F1AE-F3D7-5DB4-E8BC72605481}"/>
              </a:ext>
            </a:extLst>
          </p:cNvPr>
          <p:cNvSpPr/>
          <p:nvPr/>
        </p:nvSpPr>
        <p:spPr>
          <a:xfrm>
            <a:off x="6343650" y="8851897"/>
            <a:ext cx="299339" cy="509591"/>
          </a:xfrm>
          <a:custGeom>
            <a:avLst/>
            <a:gdLst>
              <a:gd name="connsiteX0" fmla="*/ 0 w 299339"/>
              <a:gd name="connsiteY0" fmla="*/ 3 h 509591"/>
              <a:gd name="connsiteX1" fmla="*/ 260350 w 299339"/>
              <a:gd name="connsiteY1" fmla="*/ 250828 h 509591"/>
              <a:gd name="connsiteX2" fmla="*/ 269875 w 299339"/>
              <a:gd name="connsiteY2" fmla="*/ 254003 h 509591"/>
              <a:gd name="connsiteX3" fmla="*/ 298450 w 299339"/>
              <a:gd name="connsiteY3" fmla="*/ 457203 h 509591"/>
              <a:gd name="connsiteX4" fmla="*/ 292100 w 299339"/>
              <a:gd name="connsiteY4" fmla="*/ 450853 h 509591"/>
              <a:gd name="connsiteX5" fmla="*/ 292100 w 299339"/>
              <a:gd name="connsiteY5" fmla="*/ 492128 h 509591"/>
              <a:gd name="connsiteX6" fmla="*/ 279400 w 299339"/>
              <a:gd name="connsiteY6" fmla="*/ 123828 h 509591"/>
              <a:gd name="connsiteX7" fmla="*/ 266700 w 299339"/>
              <a:gd name="connsiteY7" fmla="*/ 330203 h 509591"/>
              <a:gd name="connsiteX8" fmla="*/ 257175 w 299339"/>
              <a:gd name="connsiteY8" fmla="*/ 257178 h 509591"/>
              <a:gd name="connsiteX9" fmla="*/ 0 w 299339"/>
              <a:gd name="connsiteY9" fmla="*/ 3 h 509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9339" h="509591">
                <a:moveTo>
                  <a:pt x="0" y="3"/>
                </a:moveTo>
                <a:cubicBezTo>
                  <a:pt x="529" y="-1055"/>
                  <a:pt x="215371" y="208495"/>
                  <a:pt x="260350" y="250828"/>
                </a:cubicBezTo>
                <a:cubicBezTo>
                  <a:pt x="305329" y="293161"/>
                  <a:pt x="263525" y="219607"/>
                  <a:pt x="269875" y="254003"/>
                </a:cubicBezTo>
                <a:cubicBezTo>
                  <a:pt x="276225" y="288399"/>
                  <a:pt x="294746" y="424395"/>
                  <a:pt x="298450" y="457203"/>
                </a:cubicBezTo>
                <a:cubicBezTo>
                  <a:pt x="302154" y="490011"/>
                  <a:pt x="293158" y="445032"/>
                  <a:pt x="292100" y="450853"/>
                </a:cubicBezTo>
                <a:cubicBezTo>
                  <a:pt x="291042" y="456674"/>
                  <a:pt x="294217" y="546632"/>
                  <a:pt x="292100" y="492128"/>
                </a:cubicBezTo>
                <a:cubicBezTo>
                  <a:pt x="289983" y="437624"/>
                  <a:pt x="283633" y="150816"/>
                  <a:pt x="279400" y="123828"/>
                </a:cubicBezTo>
                <a:cubicBezTo>
                  <a:pt x="275167" y="96841"/>
                  <a:pt x="270404" y="307978"/>
                  <a:pt x="266700" y="330203"/>
                </a:cubicBezTo>
                <a:cubicBezTo>
                  <a:pt x="262996" y="352428"/>
                  <a:pt x="300567" y="311682"/>
                  <a:pt x="257175" y="257178"/>
                </a:cubicBezTo>
                <a:cubicBezTo>
                  <a:pt x="213783" y="202674"/>
                  <a:pt x="-529" y="1061"/>
                  <a:pt x="0" y="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3" name="フリーフォーム 522">
            <a:extLst>
              <a:ext uri="{FF2B5EF4-FFF2-40B4-BE49-F238E27FC236}">
                <a16:creationId xmlns:a16="http://schemas.microsoft.com/office/drawing/2014/main" id="{6C077757-FFC0-BC83-357D-EFF1EA38A47D}"/>
              </a:ext>
            </a:extLst>
          </p:cNvPr>
          <p:cNvSpPr/>
          <p:nvPr/>
        </p:nvSpPr>
        <p:spPr>
          <a:xfrm>
            <a:off x="6644435" y="8982659"/>
            <a:ext cx="122609" cy="376075"/>
          </a:xfrm>
          <a:custGeom>
            <a:avLst/>
            <a:gdLst>
              <a:gd name="connsiteX0" fmla="*/ 118315 w 122609"/>
              <a:gd name="connsiteY0" fmla="*/ 2591 h 376075"/>
              <a:gd name="connsiteX1" fmla="*/ 7190 w 122609"/>
              <a:gd name="connsiteY1" fmla="*/ 358191 h 376075"/>
              <a:gd name="connsiteX2" fmla="*/ 23065 w 122609"/>
              <a:gd name="connsiteY2" fmla="*/ 307391 h 376075"/>
              <a:gd name="connsiteX3" fmla="*/ 121490 w 122609"/>
              <a:gd name="connsiteY3" fmla="*/ 170866 h 376075"/>
              <a:gd name="connsiteX4" fmla="*/ 80215 w 122609"/>
              <a:gd name="connsiteY4" fmla="*/ 196266 h 376075"/>
              <a:gd name="connsiteX5" fmla="*/ 118315 w 122609"/>
              <a:gd name="connsiteY5" fmla="*/ 2591 h 376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609" h="376075">
                <a:moveTo>
                  <a:pt x="118315" y="2591"/>
                </a:moveTo>
                <a:cubicBezTo>
                  <a:pt x="106144" y="29579"/>
                  <a:pt x="7190" y="358191"/>
                  <a:pt x="7190" y="358191"/>
                </a:cubicBezTo>
                <a:cubicBezTo>
                  <a:pt x="-8685" y="408991"/>
                  <a:pt x="4015" y="338612"/>
                  <a:pt x="23065" y="307391"/>
                </a:cubicBezTo>
                <a:cubicBezTo>
                  <a:pt x="42115" y="276170"/>
                  <a:pt x="111965" y="189387"/>
                  <a:pt x="121490" y="170866"/>
                </a:cubicBezTo>
                <a:cubicBezTo>
                  <a:pt x="131015" y="152345"/>
                  <a:pt x="76511" y="224841"/>
                  <a:pt x="80215" y="196266"/>
                </a:cubicBezTo>
                <a:cubicBezTo>
                  <a:pt x="83919" y="167691"/>
                  <a:pt x="130486" y="-24397"/>
                  <a:pt x="118315" y="25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4" name="フリーフォーム 523">
            <a:extLst>
              <a:ext uri="{FF2B5EF4-FFF2-40B4-BE49-F238E27FC236}">
                <a16:creationId xmlns:a16="http://schemas.microsoft.com/office/drawing/2014/main" id="{4F014DAF-D619-A860-8769-24B73E73B1F0}"/>
              </a:ext>
            </a:extLst>
          </p:cNvPr>
          <p:cNvSpPr/>
          <p:nvPr/>
        </p:nvSpPr>
        <p:spPr>
          <a:xfrm>
            <a:off x="5553069" y="8375613"/>
            <a:ext cx="216671" cy="317683"/>
          </a:xfrm>
          <a:custGeom>
            <a:avLst/>
            <a:gdLst>
              <a:gd name="connsiteX0" fmla="*/ 6 w 216671"/>
              <a:gd name="connsiteY0" fmla="*/ 37 h 317683"/>
              <a:gd name="connsiteX1" fmla="*/ 165106 w 216671"/>
              <a:gd name="connsiteY1" fmla="*/ 66712 h 317683"/>
              <a:gd name="connsiteX2" fmla="*/ 174631 w 216671"/>
              <a:gd name="connsiteY2" fmla="*/ 117512 h 317683"/>
              <a:gd name="connsiteX3" fmla="*/ 177806 w 216671"/>
              <a:gd name="connsiteY3" fmla="*/ 142912 h 317683"/>
              <a:gd name="connsiteX4" fmla="*/ 85731 w 216671"/>
              <a:gd name="connsiteY4" fmla="*/ 234987 h 317683"/>
              <a:gd name="connsiteX5" fmla="*/ 171456 w 216671"/>
              <a:gd name="connsiteY5" fmla="*/ 219112 h 317683"/>
              <a:gd name="connsiteX6" fmla="*/ 215906 w 216671"/>
              <a:gd name="connsiteY6" fmla="*/ 317537 h 317683"/>
              <a:gd name="connsiteX7" fmla="*/ 136531 w 216671"/>
              <a:gd name="connsiteY7" fmla="*/ 193712 h 317683"/>
              <a:gd name="connsiteX8" fmla="*/ 206381 w 216671"/>
              <a:gd name="connsiteY8" fmla="*/ 3212 h 317683"/>
              <a:gd name="connsiteX9" fmla="*/ 171456 w 216671"/>
              <a:gd name="connsiteY9" fmla="*/ 76237 h 317683"/>
              <a:gd name="connsiteX10" fmla="*/ 6 w 216671"/>
              <a:gd name="connsiteY10" fmla="*/ 37 h 317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6671" h="317683">
                <a:moveTo>
                  <a:pt x="6" y="37"/>
                </a:moveTo>
                <a:cubicBezTo>
                  <a:pt x="-1052" y="-1551"/>
                  <a:pt x="136002" y="47133"/>
                  <a:pt x="165106" y="66712"/>
                </a:cubicBezTo>
                <a:cubicBezTo>
                  <a:pt x="194210" y="86291"/>
                  <a:pt x="172514" y="104812"/>
                  <a:pt x="174631" y="117512"/>
                </a:cubicBezTo>
                <a:cubicBezTo>
                  <a:pt x="176748" y="130212"/>
                  <a:pt x="192623" y="123333"/>
                  <a:pt x="177806" y="142912"/>
                </a:cubicBezTo>
                <a:cubicBezTo>
                  <a:pt x="162989" y="162491"/>
                  <a:pt x="86789" y="222287"/>
                  <a:pt x="85731" y="234987"/>
                </a:cubicBezTo>
                <a:cubicBezTo>
                  <a:pt x="84673" y="247687"/>
                  <a:pt x="149760" y="205354"/>
                  <a:pt x="171456" y="219112"/>
                </a:cubicBezTo>
                <a:cubicBezTo>
                  <a:pt x="193152" y="232870"/>
                  <a:pt x="221727" y="321770"/>
                  <a:pt x="215906" y="317537"/>
                </a:cubicBezTo>
                <a:cubicBezTo>
                  <a:pt x="210085" y="313304"/>
                  <a:pt x="138118" y="246099"/>
                  <a:pt x="136531" y="193712"/>
                </a:cubicBezTo>
                <a:cubicBezTo>
                  <a:pt x="134944" y="141325"/>
                  <a:pt x="200560" y="22791"/>
                  <a:pt x="206381" y="3212"/>
                </a:cubicBezTo>
                <a:cubicBezTo>
                  <a:pt x="212202" y="-16367"/>
                  <a:pt x="201089" y="74650"/>
                  <a:pt x="171456" y="76237"/>
                </a:cubicBezTo>
                <a:cubicBezTo>
                  <a:pt x="141823" y="77824"/>
                  <a:pt x="1064" y="1625"/>
                  <a:pt x="6" y="3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5" name="フリーフォーム 524">
            <a:extLst>
              <a:ext uri="{FF2B5EF4-FFF2-40B4-BE49-F238E27FC236}">
                <a16:creationId xmlns:a16="http://schemas.microsoft.com/office/drawing/2014/main" id="{87C4478D-7AE6-A28A-02F6-5F7899A9A87E}"/>
              </a:ext>
            </a:extLst>
          </p:cNvPr>
          <p:cNvSpPr/>
          <p:nvPr/>
        </p:nvSpPr>
        <p:spPr>
          <a:xfrm>
            <a:off x="4518025" y="8954768"/>
            <a:ext cx="171693" cy="417836"/>
          </a:xfrm>
          <a:custGeom>
            <a:avLst/>
            <a:gdLst>
              <a:gd name="connsiteX0" fmla="*/ 0 w 171693"/>
              <a:gd name="connsiteY0" fmla="*/ 1907 h 417836"/>
              <a:gd name="connsiteX1" fmla="*/ 57150 w 171693"/>
              <a:gd name="connsiteY1" fmla="*/ 173357 h 417836"/>
              <a:gd name="connsiteX2" fmla="*/ 25400 w 171693"/>
              <a:gd name="connsiteY2" fmla="*/ 417832 h 417836"/>
              <a:gd name="connsiteX3" fmla="*/ 47625 w 171693"/>
              <a:gd name="connsiteY3" fmla="*/ 179707 h 417836"/>
              <a:gd name="connsiteX4" fmla="*/ 107950 w 171693"/>
              <a:gd name="connsiteY4" fmla="*/ 59057 h 417836"/>
              <a:gd name="connsiteX5" fmla="*/ 171450 w 171693"/>
              <a:gd name="connsiteY5" fmla="*/ 132082 h 417836"/>
              <a:gd name="connsiteX6" fmla="*/ 127000 w 171693"/>
              <a:gd name="connsiteY6" fmla="*/ 55882 h 417836"/>
              <a:gd name="connsiteX7" fmla="*/ 57150 w 171693"/>
              <a:gd name="connsiteY7" fmla="*/ 141607 h 417836"/>
              <a:gd name="connsiteX8" fmla="*/ 57150 w 171693"/>
              <a:gd name="connsiteY8" fmla="*/ 84457 h 417836"/>
              <a:gd name="connsiteX9" fmla="*/ 0 w 171693"/>
              <a:gd name="connsiteY9" fmla="*/ 1907 h 417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1693" h="417836">
                <a:moveTo>
                  <a:pt x="0" y="1907"/>
                </a:moveTo>
                <a:cubicBezTo>
                  <a:pt x="0" y="16724"/>
                  <a:pt x="52917" y="104036"/>
                  <a:pt x="57150" y="173357"/>
                </a:cubicBezTo>
                <a:cubicBezTo>
                  <a:pt x="61383" y="242678"/>
                  <a:pt x="26988" y="416774"/>
                  <a:pt x="25400" y="417832"/>
                </a:cubicBezTo>
                <a:cubicBezTo>
                  <a:pt x="23812" y="418890"/>
                  <a:pt x="33867" y="239503"/>
                  <a:pt x="47625" y="179707"/>
                </a:cubicBezTo>
                <a:cubicBezTo>
                  <a:pt x="61383" y="119911"/>
                  <a:pt x="87313" y="66995"/>
                  <a:pt x="107950" y="59057"/>
                </a:cubicBezTo>
                <a:cubicBezTo>
                  <a:pt x="128588" y="51120"/>
                  <a:pt x="168275" y="132611"/>
                  <a:pt x="171450" y="132082"/>
                </a:cubicBezTo>
                <a:cubicBezTo>
                  <a:pt x="174625" y="131553"/>
                  <a:pt x="146050" y="54295"/>
                  <a:pt x="127000" y="55882"/>
                </a:cubicBezTo>
                <a:cubicBezTo>
                  <a:pt x="107950" y="57469"/>
                  <a:pt x="68792" y="136845"/>
                  <a:pt x="57150" y="141607"/>
                </a:cubicBezTo>
                <a:cubicBezTo>
                  <a:pt x="45508" y="146369"/>
                  <a:pt x="62442" y="106153"/>
                  <a:pt x="57150" y="84457"/>
                </a:cubicBezTo>
                <a:cubicBezTo>
                  <a:pt x="51858" y="62761"/>
                  <a:pt x="0" y="-12910"/>
                  <a:pt x="0" y="19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6" name="フリーフォーム 525">
            <a:extLst>
              <a:ext uri="{FF2B5EF4-FFF2-40B4-BE49-F238E27FC236}">
                <a16:creationId xmlns:a16="http://schemas.microsoft.com/office/drawing/2014/main" id="{7DEEE8E0-5072-DC66-40A8-5877BA60C04D}"/>
              </a:ext>
            </a:extLst>
          </p:cNvPr>
          <p:cNvSpPr/>
          <p:nvPr/>
        </p:nvSpPr>
        <p:spPr>
          <a:xfrm>
            <a:off x="4622418" y="8802027"/>
            <a:ext cx="232223" cy="199247"/>
          </a:xfrm>
          <a:custGeom>
            <a:avLst/>
            <a:gdLst>
              <a:gd name="connsiteX0" fmla="*/ 382 w 232223"/>
              <a:gd name="connsiteY0" fmla="*/ 199098 h 199247"/>
              <a:gd name="connsiteX1" fmla="*/ 44832 w 232223"/>
              <a:gd name="connsiteY1" fmla="*/ 43523 h 199247"/>
              <a:gd name="connsiteX2" fmla="*/ 146432 w 232223"/>
              <a:gd name="connsiteY2" fmla="*/ 53048 h 199247"/>
              <a:gd name="connsiteX3" fmla="*/ 143257 w 232223"/>
              <a:gd name="connsiteY3" fmla="*/ 2248 h 199247"/>
              <a:gd name="connsiteX4" fmla="*/ 232157 w 232223"/>
              <a:gd name="connsiteY4" fmla="*/ 138773 h 199247"/>
              <a:gd name="connsiteX5" fmla="*/ 127382 w 232223"/>
              <a:gd name="connsiteY5" fmla="*/ 30823 h 199247"/>
              <a:gd name="connsiteX6" fmla="*/ 48007 w 232223"/>
              <a:gd name="connsiteY6" fmla="*/ 40348 h 199247"/>
              <a:gd name="connsiteX7" fmla="*/ 67057 w 232223"/>
              <a:gd name="connsiteY7" fmla="*/ 11773 h 199247"/>
              <a:gd name="connsiteX8" fmla="*/ 382 w 232223"/>
              <a:gd name="connsiteY8" fmla="*/ 199098 h 19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223" h="199247">
                <a:moveTo>
                  <a:pt x="382" y="199098"/>
                </a:moveTo>
                <a:cubicBezTo>
                  <a:pt x="-3322" y="204390"/>
                  <a:pt x="20490" y="67865"/>
                  <a:pt x="44832" y="43523"/>
                </a:cubicBezTo>
                <a:cubicBezTo>
                  <a:pt x="69174" y="19181"/>
                  <a:pt x="130028" y="59927"/>
                  <a:pt x="146432" y="53048"/>
                </a:cubicBezTo>
                <a:cubicBezTo>
                  <a:pt x="162836" y="46169"/>
                  <a:pt x="128970" y="-12039"/>
                  <a:pt x="143257" y="2248"/>
                </a:cubicBezTo>
                <a:cubicBezTo>
                  <a:pt x="157544" y="16535"/>
                  <a:pt x="234803" y="134011"/>
                  <a:pt x="232157" y="138773"/>
                </a:cubicBezTo>
                <a:cubicBezTo>
                  <a:pt x="229511" y="143535"/>
                  <a:pt x="158074" y="47227"/>
                  <a:pt x="127382" y="30823"/>
                </a:cubicBezTo>
                <a:cubicBezTo>
                  <a:pt x="96690" y="14419"/>
                  <a:pt x="58061" y="43523"/>
                  <a:pt x="48007" y="40348"/>
                </a:cubicBezTo>
                <a:cubicBezTo>
                  <a:pt x="37953" y="37173"/>
                  <a:pt x="77640" y="-8865"/>
                  <a:pt x="67057" y="11773"/>
                </a:cubicBezTo>
                <a:cubicBezTo>
                  <a:pt x="56474" y="32410"/>
                  <a:pt x="4086" y="193806"/>
                  <a:pt x="382" y="19909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7" name="フリーフォーム 526">
            <a:extLst>
              <a:ext uri="{FF2B5EF4-FFF2-40B4-BE49-F238E27FC236}">
                <a16:creationId xmlns:a16="http://schemas.microsoft.com/office/drawing/2014/main" id="{24EF8BA0-78F7-918E-8134-E84EFB51CAFE}"/>
              </a:ext>
            </a:extLst>
          </p:cNvPr>
          <p:cNvSpPr/>
          <p:nvPr/>
        </p:nvSpPr>
        <p:spPr>
          <a:xfrm>
            <a:off x="4797425" y="8626475"/>
            <a:ext cx="565589" cy="123903"/>
          </a:xfrm>
          <a:custGeom>
            <a:avLst/>
            <a:gdLst>
              <a:gd name="connsiteX0" fmla="*/ 0 w 565589"/>
              <a:gd name="connsiteY0" fmla="*/ 0 h 123903"/>
              <a:gd name="connsiteX1" fmla="*/ 549275 w 565589"/>
              <a:gd name="connsiteY1" fmla="*/ 120650 h 123903"/>
              <a:gd name="connsiteX2" fmla="*/ 431800 w 565589"/>
              <a:gd name="connsiteY2" fmla="*/ 92075 h 123903"/>
              <a:gd name="connsiteX3" fmla="*/ 0 w 565589"/>
              <a:gd name="connsiteY3" fmla="*/ 0 h 12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5589" h="123903">
                <a:moveTo>
                  <a:pt x="0" y="0"/>
                </a:moveTo>
                <a:lnTo>
                  <a:pt x="549275" y="120650"/>
                </a:lnTo>
                <a:cubicBezTo>
                  <a:pt x="621242" y="135996"/>
                  <a:pt x="431800" y="92075"/>
                  <a:pt x="431800" y="9207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8" name="フリーフォーム 527">
            <a:extLst>
              <a:ext uri="{FF2B5EF4-FFF2-40B4-BE49-F238E27FC236}">
                <a16:creationId xmlns:a16="http://schemas.microsoft.com/office/drawing/2014/main" id="{0583C13F-ED0B-6B16-2BE6-E54CE91D6533}"/>
              </a:ext>
            </a:extLst>
          </p:cNvPr>
          <p:cNvSpPr/>
          <p:nvPr/>
        </p:nvSpPr>
        <p:spPr>
          <a:xfrm>
            <a:off x="4891609" y="8771232"/>
            <a:ext cx="693369" cy="125790"/>
          </a:xfrm>
          <a:custGeom>
            <a:avLst/>
            <a:gdLst>
              <a:gd name="connsiteX0" fmla="*/ 1066 w 693369"/>
              <a:gd name="connsiteY0" fmla="*/ 26693 h 125790"/>
              <a:gd name="connsiteX1" fmla="*/ 470966 w 693369"/>
              <a:gd name="connsiteY1" fmla="*/ 58443 h 125790"/>
              <a:gd name="connsiteX2" fmla="*/ 337616 w 693369"/>
              <a:gd name="connsiteY2" fmla="*/ 1293 h 125790"/>
              <a:gd name="connsiteX3" fmla="*/ 693216 w 693369"/>
              <a:gd name="connsiteY3" fmla="*/ 125118 h 125790"/>
              <a:gd name="connsiteX4" fmla="*/ 378891 w 693369"/>
              <a:gd name="connsiteY4" fmla="*/ 48918 h 125790"/>
              <a:gd name="connsiteX5" fmla="*/ 124891 w 693369"/>
              <a:gd name="connsiteY5" fmla="*/ 7643 h 125790"/>
              <a:gd name="connsiteX6" fmla="*/ 337616 w 693369"/>
              <a:gd name="connsiteY6" fmla="*/ 67968 h 125790"/>
              <a:gd name="connsiteX7" fmla="*/ 1066 w 693369"/>
              <a:gd name="connsiteY7" fmla="*/ 26693 h 12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3369" h="125790">
                <a:moveTo>
                  <a:pt x="1066" y="26693"/>
                </a:moveTo>
                <a:cubicBezTo>
                  <a:pt x="23291" y="25106"/>
                  <a:pt x="414874" y="62676"/>
                  <a:pt x="470966" y="58443"/>
                </a:cubicBezTo>
                <a:cubicBezTo>
                  <a:pt x="527058" y="54210"/>
                  <a:pt x="300574" y="-9819"/>
                  <a:pt x="337616" y="1293"/>
                </a:cubicBezTo>
                <a:cubicBezTo>
                  <a:pt x="374658" y="12405"/>
                  <a:pt x="686337" y="117180"/>
                  <a:pt x="693216" y="125118"/>
                </a:cubicBezTo>
                <a:cubicBezTo>
                  <a:pt x="700095" y="133056"/>
                  <a:pt x="473612" y="68497"/>
                  <a:pt x="378891" y="48918"/>
                </a:cubicBezTo>
                <a:cubicBezTo>
                  <a:pt x="284170" y="29339"/>
                  <a:pt x="131770" y="4468"/>
                  <a:pt x="124891" y="7643"/>
                </a:cubicBezTo>
                <a:cubicBezTo>
                  <a:pt x="118012" y="10818"/>
                  <a:pt x="364074" y="65851"/>
                  <a:pt x="337616" y="67968"/>
                </a:cubicBezTo>
                <a:cubicBezTo>
                  <a:pt x="311158" y="70085"/>
                  <a:pt x="-21159" y="28280"/>
                  <a:pt x="1066" y="2669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9" name="フリーフォーム 528">
            <a:extLst>
              <a:ext uri="{FF2B5EF4-FFF2-40B4-BE49-F238E27FC236}">
                <a16:creationId xmlns:a16="http://schemas.microsoft.com/office/drawing/2014/main" id="{3F8FCC5A-B558-BBB5-81C0-789CD62FB525}"/>
              </a:ext>
            </a:extLst>
          </p:cNvPr>
          <p:cNvSpPr/>
          <p:nvPr/>
        </p:nvSpPr>
        <p:spPr>
          <a:xfrm>
            <a:off x="6089650" y="8407375"/>
            <a:ext cx="28583" cy="184211"/>
          </a:xfrm>
          <a:custGeom>
            <a:avLst/>
            <a:gdLst>
              <a:gd name="connsiteX0" fmla="*/ 28575 w 28583"/>
              <a:gd name="connsiteY0" fmla="*/ 25 h 184211"/>
              <a:gd name="connsiteX1" fmla="*/ 3175 w 28583"/>
              <a:gd name="connsiteY1" fmla="*/ 101625 h 184211"/>
              <a:gd name="connsiteX2" fmla="*/ 22225 w 28583"/>
              <a:gd name="connsiteY2" fmla="*/ 184175 h 184211"/>
              <a:gd name="connsiteX3" fmla="*/ 0 w 28583"/>
              <a:gd name="connsiteY3" fmla="*/ 111150 h 184211"/>
              <a:gd name="connsiteX4" fmla="*/ 28575 w 28583"/>
              <a:gd name="connsiteY4" fmla="*/ 25 h 18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83" h="184211">
                <a:moveTo>
                  <a:pt x="28575" y="25"/>
                </a:moveTo>
                <a:cubicBezTo>
                  <a:pt x="29104" y="-1562"/>
                  <a:pt x="4233" y="70933"/>
                  <a:pt x="3175" y="101625"/>
                </a:cubicBezTo>
                <a:cubicBezTo>
                  <a:pt x="2117" y="132317"/>
                  <a:pt x="22754" y="182588"/>
                  <a:pt x="22225" y="184175"/>
                </a:cubicBezTo>
                <a:cubicBezTo>
                  <a:pt x="21696" y="185762"/>
                  <a:pt x="0" y="135492"/>
                  <a:pt x="0" y="111150"/>
                </a:cubicBezTo>
                <a:cubicBezTo>
                  <a:pt x="0" y="86808"/>
                  <a:pt x="28046" y="1612"/>
                  <a:pt x="28575" y="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0" name="フリーフォーム 529">
            <a:extLst>
              <a:ext uri="{FF2B5EF4-FFF2-40B4-BE49-F238E27FC236}">
                <a16:creationId xmlns:a16="http://schemas.microsoft.com/office/drawing/2014/main" id="{0863C76E-5CF5-B815-3FF2-4B60D0FDB8B6}"/>
              </a:ext>
            </a:extLst>
          </p:cNvPr>
          <p:cNvSpPr/>
          <p:nvPr/>
        </p:nvSpPr>
        <p:spPr>
          <a:xfrm>
            <a:off x="5302250" y="8610600"/>
            <a:ext cx="870733" cy="25527"/>
          </a:xfrm>
          <a:custGeom>
            <a:avLst/>
            <a:gdLst>
              <a:gd name="connsiteX0" fmla="*/ 0 w 870733"/>
              <a:gd name="connsiteY0" fmla="*/ 0 h 25527"/>
              <a:gd name="connsiteX1" fmla="*/ 828675 w 870733"/>
              <a:gd name="connsiteY1" fmla="*/ 25400 h 25527"/>
              <a:gd name="connsiteX2" fmla="*/ 704850 w 870733"/>
              <a:gd name="connsiteY2" fmla="*/ 9525 h 25527"/>
              <a:gd name="connsiteX3" fmla="*/ 323850 w 870733"/>
              <a:gd name="connsiteY3" fmla="*/ 3175 h 25527"/>
              <a:gd name="connsiteX4" fmla="*/ 450850 w 870733"/>
              <a:gd name="connsiteY4" fmla="*/ 3175 h 25527"/>
              <a:gd name="connsiteX5" fmla="*/ 0 w 870733"/>
              <a:gd name="connsiteY5" fmla="*/ 0 h 2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0733" h="25527">
                <a:moveTo>
                  <a:pt x="0" y="0"/>
                </a:moveTo>
                <a:lnTo>
                  <a:pt x="828675" y="25400"/>
                </a:lnTo>
                <a:cubicBezTo>
                  <a:pt x="946150" y="26988"/>
                  <a:pt x="788987" y="13229"/>
                  <a:pt x="704850" y="9525"/>
                </a:cubicBezTo>
                <a:cubicBezTo>
                  <a:pt x="620713" y="5821"/>
                  <a:pt x="366183" y="4233"/>
                  <a:pt x="323850" y="3175"/>
                </a:cubicBezTo>
                <a:cubicBezTo>
                  <a:pt x="281517" y="2117"/>
                  <a:pt x="450850" y="3175"/>
                  <a:pt x="450850" y="317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1" name="フリーフォーム 530">
            <a:extLst>
              <a:ext uri="{FF2B5EF4-FFF2-40B4-BE49-F238E27FC236}">
                <a16:creationId xmlns:a16="http://schemas.microsoft.com/office/drawing/2014/main" id="{9FC9DC62-A905-20CA-63A7-9FF275E4AAA5}"/>
              </a:ext>
            </a:extLst>
          </p:cNvPr>
          <p:cNvSpPr/>
          <p:nvPr/>
        </p:nvSpPr>
        <p:spPr>
          <a:xfrm>
            <a:off x="5183983" y="8461309"/>
            <a:ext cx="219946" cy="167058"/>
          </a:xfrm>
          <a:custGeom>
            <a:avLst/>
            <a:gdLst>
              <a:gd name="connsiteX0" fmla="*/ 134142 w 219946"/>
              <a:gd name="connsiteY0" fmla="*/ 66 h 167058"/>
              <a:gd name="connsiteX1" fmla="*/ 10317 w 219946"/>
              <a:gd name="connsiteY1" fmla="*/ 146116 h 167058"/>
              <a:gd name="connsiteX2" fmla="*/ 61117 w 219946"/>
              <a:gd name="connsiteY2" fmla="*/ 95316 h 167058"/>
              <a:gd name="connsiteX3" fmla="*/ 32542 w 219946"/>
              <a:gd name="connsiteY3" fmla="*/ 142941 h 167058"/>
              <a:gd name="connsiteX4" fmla="*/ 219867 w 219946"/>
              <a:gd name="connsiteY4" fmla="*/ 47691 h 167058"/>
              <a:gd name="connsiteX5" fmla="*/ 7142 w 219946"/>
              <a:gd name="connsiteY5" fmla="*/ 165166 h 167058"/>
              <a:gd name="connsiteX6" fmla="*/ 48417 w 219946"/>
              <a:gd name="connsiteY6" fmla="*/ 120716 h 167058"/>
              <a:gd name="connsiteX7" fmla="*/ 29367 w 219946"/>
              <a:gd name="connsiteY7" fmla="*/ 127066 h 167058"/>
              <a:gd name="connsiteX8" fmla="*/ 134142 w 219946"/>
              <a:gd name="connsiteY8" fmla="*/ 66 h 16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946" h="167058">
                <a:moveTo>
                  <a:pt x="134142" y="66"/>
                </a:moveTo>
                <a:cubicBezTo>
                  <a:pt x="130967" y="3241"/>
                  <a:pt x="22488" y="130241"/>
                  <a:pt x="10317" y="146116"/>
                </a:cubicBezTo>
                <a:cubicBezTo>
                  <a:pt x="-1854" y="161991"/>
                  <a:pt x="57413" y="95845"/>
                  <a:pt x="61117" y="95316"/>
                </a:cubicBezTo>
                <a:cubicBezTo>
                  <a:pt x="64821" y="94787"/>
                  <a:pt x="6084" y="150879"/>
                  <a:pt x="32542" y="142941"/>
                </a:cubicBezTo>
                <a:cubicBezTo>
                  <a:pt x="59000" y="135003"/>
                  <a:pt x="224100" y="43987"/>
                  <a:pt x="219867" y="47691"/>
                </a:cubicBezTo>
                <a:cubicBezTo>
                  <a:pt x="215634" y="51395"/>
                  <a:pt x="35717" y="152995"/>
                  <a:pt x="7142" y="165166"/>
                </a:cubicBezTo>
                <a:cubicBezTo>
                  <a:pt x="-21433" y="177337"/>
                  <a:pt x="44713" y="127066"/>
                  <a:pt x="48417" y="120716"/>
                </a:cubicBezTo>
                <a:cubicBezTo>
                  <a:pt x="52121" y="114366"/>
                  <a:pt x="13492" y="146116"/>
                  <a:pt x="29367" y="127066"/>
                </a:cubicBezTo>
                <a:cubicBezTo>
                  <a:pt x="45242" y="108016"/>
                  <a:pt x="137317" y="-3109"/>
                  <a:pt x="134142" y="6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2" name="フリーフォーム 531">
            <a:extLst>
              <a:ext uri="{FF2B5EF4-FFF2-40B4-BE49-F238E27FC236}">
                <a16:creationId xmlns:a16="http://schemas.microsoft.com/office/drawing/2014/main" id="{661433C6-3B15-8717-6E16-C39B9BA8EF69}"/>
              </a:ext>
            </a:extLst>
          </p:cNvPr>
          <p:cNvSpPr/>
          <p:nvPr/>
        </p:nvSpPr>
        <p:spPr>
          <a:xfrm>
            <a:off x="5273675" y="8797925"/>
            <a:ext cx="1148540" cy="132204"/>
          </a:xfrm>
          <a:custGeom>
            <a:avLst/>
            <a:gdLst>
              <a:gd name="connsiteX0" fmla="*/ 0 w 1148540"/>
              <a:gd name="connsiteY0" fmla="*/ 0 h 132204"/>
              <a:gd name="connsiteX1" fmla="*/ 1079500 w 1148540"/>
              <a:gd name="connsiteY1" fmla="*/ 127000 h 132204"/>
              <a:gd name="connsiteX2" fmla="*/ 927100 w 1148540"/>
              <a:gd name="connsiteY2" fmla="*/ 98425 h 132204"/>
              <a:gd name="connsiteX3" fmla="*/ 0 w 1148540"/>
              <a:gd name="connsiteY3" fmla="*/ 0 h 132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8540" h="132204">
                <a:moveTo>
                  <a:pt x="0" y="0"/>
                </a:moveTo>
                <a:cubicBezTo>
                  <a:pt x="25400" y="4762"/>
                  <a:pt x="924983" y="110596"/>
                  <a:pt x="1079500" y="127000"/>
                </a:cubicBezTo>
                <a:cubicBezTo>
                  <a:pt x="1234017" y="143404"/>
                  <a:pt x="1105429" y="117475"/>
                  <a:pt x="927100" y="9842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3" name="フリーフォーム 532">
            <a:extLst>
              <a:ext uri="{FF2B5EF4-FFF2-40B4-BE49-F238E27FC236}">
                <a16:creationId xmlns:a16="http://schemas.microsoft.com/office/drawing/2014/main" id="{03BE7556-5074-D29E-5336-A4FBAC7FF907}"/>
              </a:ext>
            </a:extLst>
          </p:cNvPr>
          <p:cNvSpPr/>
          <p:nvPr/>
        </p:nvSpPr>
        <p:spPr>
          <a:xfrm>
            <a:off x="6267450" y="8902700"/>
            <a:ext cx="358869" cy="371476"/>
          </a:xfrm>
          <a:custGeom>
            <a:avLst/>
            <a:gdLst>
              <a:gd name="connsiteX0" fmla="*/ 0 w 358869"/>
              <a:gd name="connsiteY0" fmla="*/ 0 h 371476"/>
              <a:gd name="connsiteX1" fmla="*/ 244475 w 358869"/>
              <a:gd name="connsiteY1" fmla="*/ 234950 h 371476"/>
              <a:gd name="connsiteX2" fmla="*/ 247650 w 358869"/>
              <a:gd name="connsiteY2" fmla="*/ 238125 h 371476"/>
              <a:gd name="connsiteX3" fmla="*/ 358775 w 358869"/>
              <a:gd name="connsiteY3" fmla="*/ 371475 h 371476"/>
              <a:gd name="connsiteX4" fmla="*/ 266700 w 358869"/>
              <a:gd name="connsiteY4" fmla="*/ 241300 h 371476"/>
              <a:gd name="connsiteX5" fmla="*/ 254000 w 358869"/>
              <a:gd name="connsiteY5" fmla="*/ 215900 h 371476"/>
              <a:gd name="connsiteX6" fmla="*/ 333375 w 358869"/>
              <a:gd name="connsiteY6" fmla="*/ 285750 h 371476"/>
              <a:gd name="connsiteX7" fmla="*/ 0 w 358869"/>
              <a:gd name="connsiteY7" fmla="*/ 0 h 371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869" h="371476">
                <a:moveTo>
                  <a:pt x="0" y="0"/>
                </a:moveTo>
                <a:lnTo>
                  <a:pt x="244475" y="234950"/>
                </a:lnTo>
                <a:cubicBezTo>
                  <a:pt x="285750" y="274637"/>
                  <a:pt x="247650" y="238125"/>
                  <a:pt x="247650" y="238125"/>
                </a:cubicBezTo>
                <a:cubicBezTo>
                  <a:pt x="266700" y="260879"/>
                  <a:pt x="355600" y="370946"/>
                  <a:pt x="358775" y="371475"/>
                </a:cubicBezTo>
                <a:cubicBezTo>
                  <a:pt x="361950" y="372004"/>
                  <a:pt x="284162" y="267229"/>
                  <a:pt x="266700" y="241300"/>
                </a:cubicBezTo>
                <a:cubicBezTo>
                  <a:pt x="249238" y="215371"/>
                  <a:pt x="242888" y="208492"/>
                  <a:pt x="254000" y="215900"/>
                </a:cubicBezTo>
                <a:cubicBezTo>
                  <a:pt x="265113" y="223308"/>
                  <a:pt x="333375" y="285750"/>
                  <a:pt x="333375" y="28575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4" name="フリーフォーム 533">
            <a:extLst>
              <a:ext uri="{FF2B5EF4-FFF2-40B4-BE49-F238E27FC236}">
                <a16:creationId xmlns:a16="http://schemas.microsoft.com/office/drawing/2014/main" id="{3C74170D-09B5-5D2B-87DF-3B0648DB1007}"/>
              </a:ext>
            </a:extLst>
          </p:cNvPr>
          <p:cNvSpPr/>
          <p:nvPr/>
        </p:nvSpPr>
        <p:spPr>
          <a:xfrm>
            <a:off x="6575410" y="9213772"/>
            <a:ext cx="138484" cy="657369"/>
          </a:xfrm>
          <a:custGeom>
            <a:avLst/>
            <a:gdLst>
              <a:gd name="connsiteX0" fmla="*/ 15 w 138484"/>
              <a:gd name="connsiteY0" fmla="*/ 78 h 657369"/>
              <a:gd name="connsiteX1" fmla="*/ 69865 w 138484"/>
              <a:gd name="connsiteY1" fmla="*/ 219153 h 657369"/>
              <a:gd name="connsiteX2" fmla="*/ 101615 w 138484"/>
              <a:gd name="connsiteY2" fmla="*/ 371553 h 657369"/>
              <a:gd name="connsiteX3" fmla="*/ 101615 w 138484"/>
              <a:gd name="connsiteY3" fmla="*/ 454103 h 657369"/>
              <a:gd name="connsiteX4" fmla="*/ 111140 w 138484"/>
              <a:gd name="connsiteY4" fmla="*/ 374728 h 657369"/>
              <a:gd name="connsiteX5" fmla="*/ 22240 w 138484"/>
              <a:gd name="connsiteY5" fmla="*/ 657303 h 657369"/>
              <a:gd name="connsiteX6" fmla="*/ 136540 w 138484"/>
              <a:gd name="connsiteY6" fmla="*/ 346153 h 657369"/>
              <a:gd name="connsiteX7" fmla="*/ 92090 w 138484"/>
              <a:gd name="connsiteY7" fmla="*/ 368378 h 657369"/>
              <a:gd name="connsiteX8" fmla="*/ 63515 w 138484"/>
              <a:gd name="connsiteY8" fmla="*/ 168353 h 657369"/>
              <a:gd name="connsiteX9" fmla="*/ 76215 w 138484"/>
              <a:gd name="connsiteY9" fmla="*/ 193753 h 657369"/>
              <a:gd name="connsiteX10" fmla="*/ 15 w 138484"/>
              <a:gd name="connsiteY10" fmla="*/ 78 h 657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8484" h="657369">
                <a:moveTo>
                  <a:pt x="15" y="78"/>
                </a:moveTo>
                <a:cubicBezTo>
                  <a:pt x="-1043" y="4311"/>
                  <a:pt x="52932" y="157241"/>
                  <a:pt x="69865" y="219153"/>
                </a:cubicBezTo>
                <a:cubicBezTo>
                  <a:pt x="86798" y="281065"/>
                  <a:pt x="96323" y="332395"/>
                  <a:pt x="101615" y="371553"/>
                </a:cubicBezTo>
                <a:cubicBezTo>
                  <a:pt x="106907" y="410711"/>
                  <a:pt x="100028" y="453574"/>
                  <a:pt x="101615" y="454103"/>
                </a:cubicBezTo>
                <a:cubicBezTo>
                  <a:pt x="103202" y="454632"/>
                  <a:pt x="124369" y="340861"/>
                  <a:pt x="111140" y="374728"/>
                </a:cubicBezTo>
                <a:cubicBezTo>
                  <a:pt x="97911" y="408595"/>
                  <a:pt x="18007" y="662065"/>
                  <a:pt x="22240" y="657303"/>
                </a:cubicBezTo>
                <a:cubicBezTo>
                  <a:pt x="26473" y="652541"/>
                  <a:pt x="124898" y="394307"/>
                  <a:pt x="136540" y="346153"/>
                </a:cubicBezTo>
                <a:cubicBezTo>
                  <a:pt x="148182" y="297999"/>
                  <a:pt x="104261" y="398011"/>
                  <a:pt x="92090" y="368378"/>
                </a:cubicBezTo>
                <a:cubicBezTo>
                  <a:pt x="79919" y="338745"/>
                  <a:pt x="66161" y="197457"/>
                  <a:pt x="63515" y="168353"/>
                </a:cubicBezTo>
                <a:cubicBezTo>
                  <a:pt x="60869" y="139249"/>
                  <a:pt x="88386" y="224445"/>
                  <a:pt x="76215" y="193753"/>
                </a:cubicBezTo>
                <a:cubicBezTo>
                  <a:pt x="64044" y="163061"/>
                  <a:pt x="1073" y="-4155"/>
                  <a:pt x="15" y="7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5" name="フリーフォーム 534">
            <a:extLst>
              <a:ext uri="{FF2B5EF4-FFF2-40B4-BE49-F238E27FC236}">
                <a16:creationId xmlns:a16="http://schemas.microsoft.com/office/drawing/2014/main" id="{C495C4B5-2099-A1B5-A4E2-6A84BEF1D1D5}"/>
              </a:ext>
            </a:extLst>
          </p:cNvPr>
          <p:cNvSpPr/>
          <p:nvPr/>
        </p:nvSpPr>
        <p:spPr>
          <a:xfrm>
            <a:off x="4708525" y="8835325"/>
            <a:ext cx="111127" cy="331732"/>
          </a:xfrm>
          <a:custGeom>
            <a:avLst/>
            <a:gdLst>
              <a:gd name="connsiteX0" fmla="*/ 111125 w 111127"/>
              <a:gd name="connsiteY0" fmla="*/ 124525 h 331732"/>
              <a:gd name="connsiteX1" fmla="*/ 12700 w 111127"/>
              <a:gd name="connsiteY1" fmla="*/ 276925 h 331732"/>
              <a:gd name="connsiteX2" fmla="*/ 3175 w 111127"/>
              <a:gd name="connsiteY2" fmla="*/ 330900 h 331732"/>
              <a:gd name="connsiteX3" fmla="*/ 28575 w 111127"/>
              <a:gd name="connsiteY3" fmla="*/ 242000 h 331732"/>
              <a:gd name="connsiteX4" fmla="*/ 41275 w 111127"/>
              <a:gd name="connsiteY4" fmla="*/ 111825 h 331732"/>
              <a:gd name="connsiteX5" fmla="*/ 0 w 111127"/>
              <a:gd name="connsiteY5" fmla="*/ 700 h 331732"/>
              <a:gd name="connsiteX6" fmla="*/ 41275 w 111127"/>
              <a:gd name="connsiteY6" fmla="*/ 165800 h 331732"/>
              <a:gd name="connsiteX7" fmla="*/ 15875 w 111127"/>
              <a:gd name="connsiteY7" fmla="*/ 229300 h 331732"/>
              <a:gd name="connsiteX8" fmla="*/ 111125 w 111127"/>
              <a:gd name="connsiteY8" fmla="*/ 124525 h 331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127" h="331732">
                <a:moveTo>
                  <a:pt x="111125" y="124525"/>
                </a:moveTo>
                <a:cubicBezTo>
                  <a:pt x="110596" y="132463"/>
                  <a:pt x="30692" y="242529"/>
                  <a:pt x="12700" y="276925"/>
                </a:cubicBezTo>
                <a:cubicBezTo>
                  <a:pt x="-5292" y="311321"/>
                  <a:pt x="529" y="336721"/>
                  <a:pt x="3175" y="330900"/>
                </a:cubicBezTo>
                <a:cubicBezTo>
                  <a:pt x="5821" y="325079"/>
                  <a:pt x="22225" y="278512"/>
                  <a:pt x="28575" y="242000"/>
                </a:cubicBezTo>
                <a:cubicBezTo>
                  <a:pt x="34925" y="205488"/>
                  <a:pt x="46037" y="152042"/>
                  <a:pt x="41275" y="111825"/>
                </a:cubicBezTo>
                <a:cubicBezTo>
                  <a:pt x="36512" y="71608"/>
                  <a:pt x="0" y="-8296"/>
                  <a:pt x="0" y="700"/>
                </a:cubicBezTo>
                <a:cubicBezTo>
                  <a:pt x="0" y="9696"/>
                  <a:pt x="38629" y="127700"/>
                  <a:pt x="41275" y="165800"/>
                </a:cubicBezTo>
                <a:cubicBezTo>
                  <a:pt x="43921" y="203900"/>
                  <a:pt x="3175" y="239354"/>
                  <a:pt x="15875" y="229300"/>
                </a:cubicBezTo>
                <a:cubicBezTo>
                  <a:pt x="28575" y="219246"/>
                  <a:pt x="111654" y="116587"/>
                  <a:pt x="111125" y="1245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6" name="フリーフォーム 535">
            <a:extLst>
              <a:ext uri="{FF2B5EF4-FFF2-40B4-BE49-F238E27FC236}">
                <a16:creationId xmlns:a16="http://schemas.microsoft.com/office/drawing/2014/main" id="{125B3AD0-7AA9-9796-0DF1-0D37D68672AA}"/>
              </a:ext>
            </a:extLst>
          </p:cNvPr>
          <p:cNvSpPr/>
          <p:nvPr/>
        </p:nvSpPr>
        <p:spPr>
          <a:xfrm>
            <a:off x="5235392" y="9067774"/>
            <a:ext cx="1075820" cy="212960"/>
          </a:xfrm>
          <a:custGeom>
            <a:avLst/>
            <a:gdLst>
              <a:gd name="connsiteX0" fmla="*/ 50983 w 1075820"/>
              <a:gd name="connsiteY0" fmla="*/ 26 h 212960"/>
              <a:gd name="connsiteX1" fmla="*/ 3358 w 1075820"/>
              <a:gd name="connsiteY1" fmla="*/ 47651 h 212960"/>
              <a:gd name="connsiteX2" fmla="*/ 162108 w 1075820"/>
              <a:gd name="connsiteY2" fmla="*/ 104801 h 212960"/>
              <a:gd name="connsiteX3" fmla="*/ 19233 w 1075820"/>
              <a:gd name="connsiteY3" fmla="*/ 130201 h 212960"/>
              <a:gd name="connsiteX4" fmla="*/ 584383 w 1075820"/>
              <a:gd name="connsiteY4" fmla="*/ 114326 h 212960"/>
              <a:gd name="connsiteX5" fmla="*/ 451033 w 1075820"/>
              <a:gd name="connsiteY5" fmla="*/ 92101 h 212960"/>
              <a:gd name="connsiteX6" fmla="*/ 771708 w 1075820"/>
              <a:gd name="connsiteY6" fmla="*/ 155601 h 212960"/>
              <a:gd name="connsiteX7" fmla="*/ 451033 w 1075820"/>
              <a:gd name="connsiteY7" fmla="*/ 187351 h 212960"/>
              <a:gd name="connsiteX8" fmla="*/ 860608 w 1075820"/>
              <a:gd name="connsiteY8" fmla="*/ 177826 h 212960"/>
              <a:gd name="connsiteX9" fmla="*/ 1073333 w 1075820"/>
              <a:gd name="connsiteY9" fmla="*/ 212751 h 212960"/>
              <a:gd name="connsiteX10" fmla="*/ 727258 w 1075820"/>
              <a:gd name="connsiteY10" fmla="*/ 158776 h 212960"/>
              <a:gd name="connsiteX11" fmla="*/ 460558 w 1075820"/>
              <a:gd name="connsiteY11" fmla="*/ 79401 h 212960"/>
              <a:gd name="connsiteX12" fmla="*/ 473258 w 1075820"/>
              <a:gd name="connsiteY12" fmla="*/ 104801 h 212960"/>
              <a:gd name="connsiteX13" fmla="*/ 292283 w 1075820"/>
              <a:gd name="connsiteY13" fmla="*/ 104801 h 212960"/>
              <a:gd name="connsiteX14" fmla="*/ 352608 w 1075820"/>
              <a:gd name="connsiteY14" fmla="*/ 114326 h 212960"/>
              <a:gd name="connsiteX15" fmla="*/ 139883 w 1075820"/>
              <a:gd name="connsiteY15" fmla="*/ 114326 h 212960"/>
              <a:gd name="connsiteX16" fmla="*/ 190683 w 1075820"/>
              <a:gd name="connsiteY16" fmla="*/ 111151 h 212960"/>
              <a:gd name="connsiteX17" fmla="*/ 16058 w 1075820"/>
              <a:gd name="connsiteY17" fmla="*/ 54001 h 212960"/>
              <a:gd name="connsiteX18" fmla="*/ 50983 w 1075820"/>
              <a:gd name="connsiteY18" fmla="*/ 26 h 21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75820" h="212960">
                <a:moveTo>
                  <a:pt x="50983" y="26"/>
                </a:moveTo>
                <a:cubicBezTo>
                  <a:pt x="48866" y="-1032"/>
                  <a:pt x="-15163" y="30189"/>
                  <a:pt x="3358" y="47651"/>
                </a:cubicBezTo>
                <a:cubicBezTo>
                  <a:pt x="21879" y="65114"/>
                  <a:pt x="159462" y="91043"/>
                  <a:pt x="162108" y="104801"/>
                </a:cubicBezTo>
                <a:cubicBezTo>
                  <a:pt x="164754" y="118559"/>
                  <a:pt x="19233" y="130201"/>
                  <a:pt x="19233" y="130201"/>
                </a:cubicBezTo>
                <a:lnTo>
                  <a:pt x="584383" y="114326"/>
                </a:lnTo>
                <a:cubicBezTo>
                  <a:pt x="656350" y="107976"/>
                  <a:pt x="419812" y="85222"/>
                  <a:pt x="451033" y="92101"/>
                </a:cubicBezTo>
                <a:cubicBezTo>
                  <a:pt x="482254" y="98980"/>
                  <a:pt x="771708" y="139726"/>
                  <a:pt x="771708" y="155601"/>
                </a:cubicBezTo>
                <a:cubicBezTo>
                  <a:pt x="771708" y="171476"/>
                  <a:pt x="436216" y="183647"/>
                  <a:pt x="451033" y="187351"/>
                </a:cubicBezTo>
                <a:cubicBezTo>
                  <a:pt x="465850" y="191055"/>
                  <a:pt x="756891" y="173593"/>
                  <a:pt x="860608" y="177826"/>
                </a:cubicBezTo>
                <a:cubicBezTo>
                  <a:pt x="964325" y="182059"/>
                  <a:pt x="1095558" y="215926"/>
                  <a:pt x="1073333" y="212751"/>
                </a:cubicBezTo>
                <a:cubicBezTo>
                  <a:pt x="1051108" y="209576"/>
                  <a:pt x="829387" y="181001"/>
                  <a:pt x="727258" y="158776"/>
                </a:cubicBezTo>
                <a:cubicBezTo>
                  <a:pt x="625129" y="136551"/>
                  <a:pt x="502891" y="88397"/>
                  <a:pt x="460558" y="79401"/>
                </a:cubicBezTo>
                <a:cubicBezTo>
                  <a:pt x="418225" y="70405"/>
                  <a:pt x="501304" y="100568"/>
                  <a:pt x="473258" y="104801"/>
                </a:cubicBezTo>
                <a:cubicBezTo>
                  <a:pt x="445212" y="109034"/>
                  <a:pt x="312391" y="103214"/>
                  <a:pt x="292283" y="104801"/>
                </a:cubicBezTo>
                <a:cubicBezTo>
                  <a:pt x="272175" y="106389"/>
                  <a:pt x="378008" y="112739"/>
                  <a:pt x="352608" y="114326"/>
                </a:cubicBezTo>
                <a:cubicBezTo>
                  <a:pt x="327208" y="115914"/>
                  <a:pt x="166870" y="114855"/>
                  <a:pt x="139883" y="114326"/>
                </a:cubicBezTo>
                <a:cubicBezTo>
                  <a:pt x="112896" y="113797"/>
                  <a:pt x="211321" y="121205"/>
                  <a:pt x="190683" y="111151"/>
                </a:cubicBezTo>
                <a:cubicBezTo>
                  <a:pt x="170045" y="101097"/>
                  <a:pt x="40929" y="67230"/>
                  <a:pt x="16058" y="54001"/>
                </a:cubicBezTo>
                <a:cubicBezTo>
                  <a:pt x="-8813" y="40772"/>
                  <a:pt x="53100" y="1084"/>
                  <a:pt x="50983" y="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7" name="フリーフォーム 536">
            <a:extLst>
              <a:ext uri="{FF2B5EF4-FFF2-40B4-BE49-F238E27FC236}">
                <a16:creationId xmlns:a16="http://schemas.microsoft.com/office/drawing/2014/main" id="{CD63C504-21C8-127C-D729-2523996FFA00}"/>
              </a:ext>
            </a:extLst>
          </p:cNvPr>
          <p:cNvSpPr/>
          <p:nvPr/>
        </p:nvSpPr>
        <p:spPr>
          <a:xfrm>
            <a:off x="5905582" y="9224889"/>
            <a:ext cx="712314" cy="655712"/>
          </a:xfrm>
          <a:custGeom>
            <a:avLst/>
            <a:gdLst>
              <a:gd name="connsiteX0" fmla="*/ 323768 w 712314"/>
              <a:gd name="connsiteY0" fmla="*/ 4836 h 655712"/>
              <a:gd name="connsiteX1" fmla="*/ 361868 w 712314"/>
              <a:gd name="connsiteY1" fmla="*/ 58811 h 655712"/>
              <a:gd name="connsiteX2" fmla="*/ 688893 w 712314"/>
              <a:gd name="connsiteY2" fmla="*/ 423936 h 655712"/>
              <a:gd name="connsiteX3" fmla="*/ 688893 w 712314"/>
              <a:gd name="connsiteY3" fmla="*/ 436636 h 655712"/>
              <a:gd name="connsiteX4" fmla="*/ 711118 w 712314"/>
              <a:gd name="connsiteY4" fmla="*/ 655711 h 655712"/>
              <a:gd name="connsiteX5" fmla="*/ 666668 w 712314"/>
              <a:gd name="connsiteY5" fmla="*/ 433461 h 655712"/>
              <a:gd name="connsiteX6" fmla="*/ 634918 w 712314"/>
              <a:gd name="connsiteY6" fmla="*/ 252486 h 655712"/>
              <a:gd name="connsiteX7" fmla="*/ 682543 w 712314"/>
              <a:gd name="connsiteY7" fmla="*/ 411236 h 655712"/>
              <a:gd name="connsiteX8" fmla="*/ 526968 w 712314"/>
              <a:gd name="connsiteY8" fmla="*/ 87386 h 655712"/>
              <a:gd name="connsiteX9" fmla="*/ 609518 w 712314"/>
              <a:gd name="connsiteY9" fmla="*/ 309636 h 655712"/>
              <a:gd name="connsiteX10" fmla="*/ 412668 w 712314"/>
              <a:gd name="connsiteY10" fmla="*/ 119136 h 655712"/>
              <a:gd name="connsiteX11" fmla="*/ 253918 w 712314"/>
              <a:gd name="connsiteY11" fmla="*/ 61986 h 655712"/>
              <a:gd name="connsiteX12" fmla="*/ 3093 w 712314"/>
              <a:gd name="connsiteY12" fmla="*/ 20711 h 655712"/>
              <a:gd name="connsiteX13" fmla="*/ 441243 w 712314"/>
              <a:gd name="connsiteY13" fmla="*/ 103261 h 655712"/>
              <a:gd name="connsiteX14" fmla="*/ 323768 w 712314"/>
              <a:gd name="connsiteY14" fmla="*/ 4836 h 65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12314" h="655712">
                <a:moveTo>
                  <a:pt x="323768" y="4836"/>
                </a:moveTo>
                <a:cubicBezTo>
                  <a:pt x="310539" y="-2572"/>
                  <a:pt x="301014" y="-11039"/>
                  <a:pt x="361868" y="58811"/>
                </a:cubicBezTo>
                <a:cubicBezTo>
                  <a:pt x="422722" y="128661"/>
                  <a:pt x="634389" y="360965"/>
                  <a:pt x="688893" y="423936"/>
                </a:cubicBezTo>
                <a:cubicBezTo>
                  <a:pt x="743397" y="486907"/>
                  <a:pt x="685189" y="398007"/>
                  <a:pt x="688893" y="436636"/>
                </a:cubicBezTo>
                <a:cubicBezTo>
                  <a:pt x="692597" y="475265"/>
                  <a:pt x="714822" y="656240"/>
                  <a:pt x="711118" y="655711"/>
                </a:cubicBezTo>
                <a:cubicBezTo>
                  <a:pt x="707414" y="655182"/>
                  <a:pt x="679368" y="500665"/>
                  <a:pt x="666668" y="433461"/>
                </a:cubicBezTo>
                <a:cubicBezTo>
                  <a:pt x="653968" y="366257"/>
                  <a:pt x="632272" y="256190"/>
                  <a:pt x="634918" y="252486"/>
                </a:cubicBezTo>
                <a:cubicBezTo>
                  <a:pt x="637564" y="248782"/>
                  <a:pt x="700535" y="438753"/>
                  <a:pt x="682543" y="411236"/>
                </a:cubicBezTo>
                <a:cubicBezTo>
                  <a:pt x="664551" y="383719"/>
                  <a:pt x="539139" y="104319"/>
                  <a:pt x="526968" y="87386"/>
                </a:cubicBezTo>
                <a:cubicBezTo>
                  <a:pt x="514797" y="70453"/>
                  <a:pt x="628568" y="304344"/>
                  <a:pt x="609518" y="309636"/>
                </a:cubicBezTo>
                <a:cubicBezTo>
                  <a:pt x="590468" y="314928"/>
                  <a:pt x="471935" y="160411"/>
                  <a:pt x="412668" y="119136"/>
                </a:cubicBezTo>
                <a:cubicBezTo>
                  <a:pt x="353401" y="77861"/>
                  <a:pt x="322180" y="78390"/>
                  <a:pt x="253918" y="61986"/>
                </a:cubicBezTo>
                <a:cubicBezTo>
                  <a:pt x="185655" y="45582"/>
                  <a:pt x="-28128" y="13832"/>
                  <a:pt x="3093" y="20711"/>
                </a:cubicBezTo>
                <a:cubicBezTo>
                  <a:pt x="34314" y="27590"/>
                  <a:pt x="391501" y="103790"/>
                  <a:pt x="441243" y="103261"/>
                </a:cubicBezTo>
                <a:cubicBezTo>
                  <a:pt x="490985" y="102732"/>
                  <a:pt x="336997" y="12244"/>
                  <a:pt x="323768" y="48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8" name="フリーフォーム 537">
            <a:extLst>
              <a:ext uri="{FF2B5EF4-FFF2-40B4-BE49-F238E27FC236}">
                <a16:creationId xmlns:a16="http://schemas.microsoft.com/office/drawing/2014/main" id="{BB82CE6E-35C2-993D-A17F-220F5FD73C7C}"/>
              </a:ext>
            </a:extLst>
          </p:cNvPr>
          <p:cNvSpPr/>
          <p:nvPr/>
        </p:nvSpPr>
        <p:spPr>
          <a:xfrm>
            <a:off x="5327650" y="8890000"/>
            <a:ext cx="874271" cy="47794"/>
          </a:xfrm>
          <a:custGeom>
            <a:avLst/>
            <a:gdLst>
              <a:gd name="connsiteX0" fmla="*/ 0 w 874271"/>
              <a:gd name="connsiteY0" fmla="*/ 0 h 47794"/>
              <a:gd name="connsiteX1" fmla="*/ 866775 w 874271"/>
              <a:gd name="connsiteY1" fmla="*/ 47625 h 47794"/>
              <a:gd name="connsiteX2" fmla="*/ 425450 w 874271"/>
              <a:gd name="connsiteY2" fmla="*/ 15875 h 47794"/>
              <a:gd name="connsiteX3" fmla="*/ 517525 w 874271"/>
              <a:gd name="connsiteY3" fmla="*/ 15875 h 47794"/>
              <a:gd name="connsiteX4" fmla="*/ 0 w 874271"/>
              <a:gd name="connsiteY4" fmla="*/ 0 h 47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4271" h="47794">
                <a:moveTo>
                  <a:pt x="0" y="0"/>
                </a:moveTo>
                <a:lnTo>
                  <a:pt x="866775" y="47625"/>
                </a:lnTo>
                <a:cubicBezTo>
                  <a:pt x="937683" y="50271"/>
                  <a:pt x="483658" y="21167"/>
                  <a:pt x="425450" y="15875"/>
                </a:cubicBezTo>
                <a:cubicBezTo>
                  <a:pt x="367242" y="10583"/>
                  <a:pt x="517525" y="15875"/>
                  <a:pt x="517525" y="1587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9" name="フリーフォーム 538">
            <a:extLst>
              <a:ext uri="{FF2B5EF4-FFF2-40B4-BE49-F238E27FC236}">
                <a16:creationId xmlns:a16="http://schemas.microsoft.com/office/drawing/2014/main" id="{B8D98727-95C3-8E2C-86CA-A2BF188292D7}"/>
              </a:ext>
            </a:extLst>
          </p:cNvPr>
          <p:cNvSpPr/>
          <p:nvPr/>
        </p:nvSpPr>
        <p:spPr>
          <a:xfrm>
            <a:off x="5561503" y="8965936"/>
            <a:ext cx="753572" cy="216188"/>
          </a:xfrm>
          <a:custGeom>
            <a:avLst/>
            <a:gdLst>
              <a:gd name="connsiteX0" fmla="*/ 1097 w 753572"/>
              <a:gd name="connsiteY0" fmla="*/ 264 h 216188"/>
              <a:gd name="connsiteX1" fmla="*/ 702772 w 753572"/>
              <a:gd name="connsiteY1" fmla="*/ 6614 h 216188"/>
              <a:gd name="connsiteX2" fmla="*/ 664672 w 753572"/>
              <a:gd name="connsiteY2" fmla="*/ 32014 h 216188"/>
              <a:gd name="connsiteX3" fmla="*/ 699597 w 753572"/>
              <a:gd name="connsiteY3" fmla="*/ 117739 h 216188"/>
              <a:gd name="connsiteX4" fmla="*/ 671022 w 753572"/>
              <a:gd name="connsiteY4" fmla="*/ 101864 h 216188"/>
              <a:gd name="connsiteX5" fmla="*/ 753572 w 753572"/>
              <a:gd name="connsiteY5" fmla="*/ 216164 h 216188"/>
              <a:gd name="connsiteX6" fmla="*/ 671022 w 753572"/>
              <a:gd name="connsiteY6" fmla="*/ 111389 h 216188"/>
              <a:gd name="connsiteX7" fmla="*/ 661497 w 753572"/>
              <a:gd name="connsiteY7" fmla="*/ 38364 h 216188"/>
              <a:gd name="connsiteX8" fmla="*/ 664672 w 753572"/>
              <a:gd name="connsiteY8" fmla="*/ 19314 h 216188"/>
              <a:gd name="connsiteX9" fmla="*/ 518622 w 753572"/>
              <a:gd name="connsiteY9" fmla="*/ 35189 h 216188"/>
              <a:gd name="connsiteX10" fmla="*/ 490047 w 753572"/>
              <a:gd name="connsiteY10" fmla="*/ 76464 h 216188"/>
              <a:gd name="connsiteX11" fmla="*/ 540847 w 753572"/>
              <a:gd name="connsiteY11" fmla="*/ 12964 h 216188"/>
              <a:gd name="connsiteX12" fmla="*/ 1097 w 753572"/>
              <a:gd name="connsiteY12" fmla="*/ 264 h 216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3572" h="216188">
                <a:moveTo>
                  <a:pt x="1097" y="264"/>
                </a:moveTo>
                <a:cubicBezTo>
                  <a:pt x="28084" y="-794"/>
                  <a:pt x="592176" y="1322"/>
                  <a:pt x="702772" y="6614"/>
                </a:cubicBezTo>
                <a:cubicBezTo>
                  <a:pt x="813368" y="11906"/>
                  <a:pt x="665201" y="13493"/>
                  <a:pt x="664672" y="32014"/>
                </a:cubicBezTo>
                <a:cubicBezTo>
                  <a:pt x="664143" y="50535"/>
                  <a:pt x="698539" y="106097"/>
                  <a:pt x="699597" y="117739"/>
                </a:cubicBezTo>
                <a:cubicBezTo>
                  <a:pt x="700655" y="129381"/>
                  <a:pt x="662026" y="85460"/>
                  <a:pt x="671022" y="101864"/>
                </a:cubicBezTo>
                <a:cubicBezTo>
                  <a:pt x="680018" y="118268"/>
                  <a:pt x="753572" y="214577"/>
                  <a:pt x="753572" y="216164"/>
                </a:cubicBezTo>
                <a:cubicBezTo>
                  <a:pt x="753572" y="217751"/>
                  <a:pt x="686368" y="141022"/>
                  <a:pt x="671022" y="111389"/>
                </a:cubicBezTo>
                <a:cubicBezTo>
                  <a:pt x="655676" y="81756"/>
                  <a:pt x="662555" y="53710"/>
                  <a:pt x="661497" y="38364"/>
                </a:cubicBezTo>
                <a:cubicBezTo>
                  <a:pt x="660439" y="23018"/>
                  <a:pt x="688484" y="19843"/>
                  <a:pt x="664672" y="19314"/>
                </a:cubicBezTo>
                <a:cubicBezTo>
                  <a:pt x="640860" y="18785"/>
                  <a:pt x="547726" y="25664"/>
                  <a:pt x="518622" y="35189"/>
                </a:cubicBezTo>
                <a:cubicBezTo>
                  <a:pt x="489518" y="44714"/>
                  <a:pt x="486343" y="80168"/>
                  <a:pt x="490047" y="76464"/>
                </a:cubicBezTo>
                <a:cubicBezTo>
                  <a:pt x="493751" y="72760"/>
                  <a:pt x="628688" y="26722"/>
                  <a:pt x="540847" y="12964"/>
                </a:cubicBezTo>
                <a:cubicBezTo>
                  <a:pt x="453006" y="-794"/>
                  <a:pt x="-25890" y="1322"/>
                  <a:pt x="1097" y="2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0" name="フリーフォーム 539">
            <a:extLst>
              <a:ext uri="{FF2B5EF4-FFF2-40B4-BE49-F238E27FC236}">
                <a16:creationId xmlns:a16="http://schemas.microsoft.com/office/drawing/2014/main" id="{82AB43E2-2626-33B4-AF17-3045B1997C73}"/>
              </a:ext>
            </a:extLst>
          </p:cNvPr>
          <p:cNvSpPr/>
          <p:nvPr/>
        </p:nvSpPr>
        <p:spPr>
          <a:xfrm>
            <a:off x="6324555" y="9048651"/>
            <a:ext cx="267541" cy="508660"/>
          </a:xfrm>
          <a:custGeom>
            <a:avLst/>
            <a:gdLst>
              <a:gd name="connsiteX0" fmla="*/ 45 w 267541"/>
              <a:gd name="connsiteY0" fmla="*/ 99 h 508660"/>
              <a:gd name="connsiteX1" fmla="*/ 44495 w 267541"/>
              <a:gd name="connsiteY1" fmla="*/ 130274 h 508660"/>
              <a:gd name="connsiteX2" fmla="*/ 31795 w 267541"/>
              <a:gd name="connsiteY2" fmla="*/ 200124 h 508660"/>
              <a:gd name="connsiteX3" fmla="*/ 101645 w 267541"/>
              <a:gd name="connsiteY3" fmla="*/ 184249 h 508660"/>
              <a:gd name="connsiteX4" fmla="*/ 60370 w 267541"/>
              <a:gd name="connsiteY4" fmla="*/ 254099 h 508660"/>
              <a:gd name="connsiteX5" fmla="*/ 152445 w 267541"/>
              <a:gd name="connsiteY5" fmla="*/ 219174 h 508660"/>
              <a:gd name="connsiteX6" fmla="*/ 234995 w 267541"/>
              <a:gd name="connsiteY6" fmla="*/ 352524 h 508660"/>
              <a:gd name="connsiteX7" fmla="*/ 222295 w 267541"/>
              <a:gd name="connsiteY7" fmla="*/ 304899 h 508660"/>
              <a:gd name="connsiteX8" fmla="*/ 266745 w 267541"/>
              <a:gd name="connsiteY8" fmla="*/ 508099 h 508660"/>
              <a:gd name="connsiteX9" fmla="*/ 177845 w 267541"/>
              <a:gd name="connsiteY9" fmla="*/ 231874 h 508660"/>
              <a:gd name="connsiteX10" fmla="*/ 54020 w 267541"/>
              <a:gd name="connsiteY10" fmla="*/ 225524 h 508660"/>
              <a:gd name="connsiteX11" fmla="*/ 114345 w 267541"/>
              <a:gd name="connsiteY11" fmla="*/ 63599 h 508660"/>
              <a:gd name="connsiteX12" fmla="*/ 54020 w 267541"/>
              <a:gd name="connsiteY12" fmla="*/ 152499 h 508660"/>
              <a:gd name="connsiteX13" fmla="*/ 45 w 267541"/>
              <a:gd name="connsiteY13" fmla="*/ 99 h 5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7541" h="508660">
                <a:moveTo>
                  <a:pt x="45" y="99"/>
                </a:moveTo>
                <a:cubicBezTo>
                  <a:pt x="-1542" y="-3605"/>
                  <a:pt x="39203" y="96937"/>
                  <a:pt x="44495" y="130274"/>
                </a:cubicBezTo>
                <a:cubicBezTo>
                  <a:pt x="49787" y="163611"/>
                  <a:pt x="22270" y="191128"/>
                  <a:pt x="31795" y="200124"/>
                </a:cubicBezTo>
                <a:cubicBezTo>
                  <a:pt x="41320" y="209120"/>
                  <a:pt x="96883" y="175253"/>
                  <a:pt x="101645" y="184249"/>
                </a:cubicBezTo>
                <a:cubicBezTo>
                  <a:pt x="106407" y="193245"/>
                  <a:pt x="51903" y="248278"/>
                  <a:pt x="60370" y="254099"/>
                </a:cubicBezTo>
                <a:cubicBezTo>
                  <a:pt x="68837" y="259920"/>
                  <a:pt x="123341" y="202770"/>
                  <a:pt x="152445" y="219174"/>
                </a:cubicBezTo>
                <a:cubicBezTo>
                  <a:pt x="181549" y="235578"/>
                  <a:pt x="223353" y="338237"/>
                  <a:pt x="234995" y="352524"/>
                </a:cubicBezTo>
                <a:cubicBezTo>
                  <a:pt x="246637" y="366811"/>
                  <a:pt x="217003" y="278970"/>
                  <a:pt x="222295" y="304899"/>
                </a:cubicBezTo>
                <a:cubicBezTo>
                  <a:pt x="227587" y="330828"/>
                  <a:pt x="274153" y="520270"/>
                  <a:pt x="266745" y="508099"/>
                </a:cubicBezTo>
                <a:cubicBezTo>
                  <a:pt x="259337" y="495928"/>
                  <a:pt x="213299" y="278970"/>
                  <a:pt x="177845" y="231874"/>
                </a:cubicBezTo>
                <a:cubicBezTo>
                  <a:pt x="142391" y="184778"/>
                  <a:pt x="64603" y="253570"/>
                  <a:pt x="54020" y="225524"/>
                </a:cubicBezTo>
                <a:cubicBezTo>
                  <a:pt x="43437" y="197478"/>
                  <a:pt x="114345" y="75770"/>
                  <a:pt x="114345" y="63599"/>
                </a:cubicBezTo>
                <a:cubicBezTo>
                  <a:pt x="114345" y="51428"/>
                  <a:pt x="72012" y="158320"/>
                  <a:pt x="54020" y="152499"/>
                </a:cubicBezTo>
                <a:cubicBezTo>
                  <a:pt x="36028" y="146678"/>
                  <a:pt x="1632" y="3803"/>
                  <a:pt x="45" y="9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1" name="フリーフォーム 540">
            <a:extLst>
              <a:ext uri="{FF2B5EF4-FFF2-40B4-BE49-F238E27FC236}">
                <a16:creationId xmlns:a16="http://schemas.microsoft.com/office/drawing/2014/main" id="{BE2997F1-1539-A875-F117-E1C6E897BB52}"/>
              </a:ext>
            </a:extLst>
          </p:cNvPr>
          <p:cNvSpPr/>
          <p:nvPr/>
        </p:nvSpPr>
        <p:spPr>
          <a:xfrm>
            <a:off x="4756150" y="8901225"/>
            <a:ext cx="565204" cy="347572"/>
          </a:xfrm>
          <a:custGeom>
            <a:avLst/>
            <a:gdLst>
              <a:gd name="connsiteX0" fmla="*/ 565150 w 565204"/>
              <a:gd name="connsiteY0" fmla="*/ 20525 h 347572"/>
              <a:gd name="connsiteX1" fmla="*/ 146050 w 565204"/>
              <a:gd name="connsiteY1" fmla="*/ 7825 h 347572"/>
              <a:gd name="connsiteX2" fmla="*/ 307975 w 565204"/>
              <a:gd name="connsiteY2" fmla="*/ 26875 h 347572"/>
              <a:gd name="connsiteX3" fmla="*/ 142875 w 565204"/>
              <a:gd name="connsiteY3" fmla="*/ 64975 h 347572"/>
              <a:gd name="connsiteX4" fmla="*/ 25400 w 565204"/>
              <a:gd name="connsiteY4" fmla="*/ 185625 h 347572"/>
              <a:gd name="connsiteX5" fmla="*/ 69850 w 565204"/>
              <a:gd name="connsiteY5" fmla="*/ 157050 h 347572"/>
              <a:gd name="connsiteX6" fmla="*/ 0 w 565204"/>
              <a:gd name="connsiteY6" fmla="*/ 344375 h 347572"/>
              <a:gd name="connsiteX7" fmla="*/ 69850 w 565204"/>
              <a:gd name="connsiteY7" fmla="*/ 271350 h 347572"/>
              <a:gd name="connsiteX8" fmla="*/ 298450 w 565204"/>
              <a:gd name="connsiteY8" fmla="*/ 220550 h 347572"/>
              <a:gd name="connsiteX9" fmla="*/ 431800 w 565204"/>
              <a:gd name="connsiteY9" fmla="*/ 226900 h 347572"/>
              <a:gd name="connsiteX10" fmla="*/ 41275 w 565204"/>
              <a:gd name="connsiteY10" fmla="*/ 268175 h 347572"/>
              <a:gd name="connsiteX11" fmla="*/ 25400 w 565204"/>
              <a:gd name="connsiteY11" fmla="*/ 252300 h 347572"/>
              <a:gd name="connsiteX12" fmla="*/ 123825 w 565204"/>
              <a:gd name="connsiteY12" fmla="*/ 30050 h 347572"/>
              <a:gd name="connsiteX13" fmla="*/ 85725 w 565204"/>
              <a:gd name="connsiteY13" fmla="*/ 106250 h 347572"/>
              <a:gd name="connsiteX14" fmla="*/ 219075 w 565204"/>
              <a:gd name="connsiteY14" fmla="*/ 1475 h 347572"/>
              <a:gd name="connsiteX15" fmla="*/ 114300 w 565204"/>
              <a:gd name="connsiteY15" fmla="*/ 42750 h 347572"/>
              <a:gd name="connsiteX16" fmla="*/ 565150 w 565204"/>
              <a:gd name="connsiteY16" fmla="*/ 20525 h 34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5204" h="347572">
                <a:moveTo>
                  <a:pt x="565150" y="20525"/>
                </a:moveTo>
                <a:cubicBezTo>
                  <a:pt x="570442" y="14704"/>
                  <a:pt x="188912" y="6767"/>
                  <a:pt x="146050" y="7825"/>
                </a:cubicBezTo>
                <a:cubicBezTo>
                  <a:pt x="103188" y="8883"/>
                  <a:pt x="308504" y="17350"/>
                  <a:pt x="307975" y="26875"/>
                </a:cubicBezTo>
                <a:cubicBezTo>
                  <a:pt x="307446" y="36400"/>
                  <a:pt x="189971" y="38517"/>
                  <a:pt x="142875" y="64975"/>
                </a:cubicBezTo>
                <a:cubicBezTo>
                  <a:pt x="95779" y="91433"/>
                  <a:pt x="37571" y="170279"/>
                  <a:pt x="25400" y="185625"/>
                </a:cubicBezTo>
                <a:cubicBezTo>
                  <a:pt x="13229" y="200971"/>
                  <a:pt x="74083" y="130592"/>
                  <a:pt x="69850" y="157050"/>
                </a:cubicBezTo>
                <a:cubicBezTo>
                  <a:pt x="65617" y="183508"/>
                  <a:pt x="0" y="325325"/>
                  <a:pt x="0" y="344375"/>
                </a:cubicBezTo>
                <a:cubicBezTo>
                  <a:pt x="0" y="363425"/>
                  <a:pt x="20108" y="291987"/>
                  <a:pt x="69850" y="271350"/>
                </a:cubicBezTo>
                <a:cubicBezTo>
                  <a:pt x="119592" y="250713"/>
                  <a:pt x="238125" y="227958"/>
                  <a:pt x="298450" y="220550"/>
                </a:cubicBezTo>
                <a:cubicBezTo>
                  <a:pt x="358775" y="213142"/>
                  <a:pt x="474662" y="218963"/>
                  <a:pt x="431800" y="226900"/>
                </a:cubicBezTo>
                <a:cubicBezTo>
                  <a:pt x="388938" y="234837"/>
                  <a:pt x="109008" y="263942"/>
                  <a:pt x="41275" y="268175"/>
                </a:cubicBezTo>
                <a:cubicBezTo>
                  <a:pt x="-26458" y="272408"/>
                  <a:pt x="11642" y="291987"/>
                  <a:pt x="25400" y="252300"/>
                </a:cubicBezTo>
                <a:cubicBezTo>
                  <a:pt x="39158" y="212613"/>
                  <a:pt x="113771" y="54392"/>
                  <a:pt x="123825" y="30050"/>
                </a:cubicBezTo>
                <a:cubicBezTo>
                  <a:pt x="133879" y="5708"/>
                  <a:pt x="69850" y="111012"/>
                  <a:pt x="85725" y="106250"/>
                </a:cubicBezTo>
                <a:cubicBezTo>
                  <a:pt x="101600" y="101488"/>
                  <a:pt x="214312" y="12058"/>
                  <a:pt x="219075" y="1475"/>
                </a:cubicBezTo>
                <a:cubicBezTo>
                  <a:pt x="223837" y="-9108"/>
                  <a:pt x="62971" y="40633"/>
                  <a:pt x="114300" y="42750"/>
                </a:cubicBezTo>
                <a:cubicBezTo>
                  <a:pt x="165629" y="44867"/>
                  <a:pt x="559858" y="26346"/>
                  <a:pt x="565150" y="205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1" name="フリーフォーム 450">
            <a:extLst>
              <a:ext uri="{FF2B5EF4-FFF2-40B4-BE49-F238E27FC236}">
                <a16:creationId xmlns:a16="http://schemas.microsoft.com/office/drawing/2014/main" id="{C817D9EF-2D36-9B08-DB3F-6BC861F7E261}"/>
              </a:ext>
            </a:extLst>
          </p:cNvPr>
          <p:cNvSpPr/>
          <p:nvPr/>
        </p:nvSpPr>
        <p:spPr>
          <a:xfrm>
            <a:off x="4708202" y="9236030"/>
            <a:ext cx="13023" cy="193786"/>
          </a:xfrm>
          <a:custGeom>
            <a:avLst/>
            <a:gdLst>
              <a:gd name="connsiteX0" fmla="*/ 13023 w 13023"/>
              <a:gd name="connsiteY0" fmla="*/ 45 h 193786"/>
              <a:gd name="connsiteX1" fmla="*/ 323 w 13023"/>
              <a:gd name="connsiteY1" fmla="*/ 114345 h 193786"/>
              <a:gd name="connsiteX2" fmla="*/ 3498 w 13023"/>
              <a:gd name="connsiteY2" fmla="*/ 193720 h 193786"/>
              <a:gd name="connsiteX3" fmla="*/ 323 w 13023"/>
              <a:gd name="connsiteY3" fmla="*/ 101645 h 193786"/>
              <a:gd name="connsiteX4" fmla="*/ 13023 w 13023"/>
              <a:gd name="connsiteY4" fmla="*/ 45 h 193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23" h="193786">
                <a:moveTo>
                  <a:pt x="13023" y="45"/>
                </a:moveTo>
                <a:cubicBezTo>
                  <a:pt x="13023" y="2162"/>
                  <a:pt x="1910" y="82066"/>
                  <a:pt x="323" y="114345"/>
                </a:cubicBezTo>
                <a:cubicBezTo>
                  <a:pt x="-1264" y="146624"/>
                  <a:pt x="3498" y="195837"/>
                  <a:pt x="3498" y="193720"/>
                </a:cubicBezTo>
                <a:cubicBezTo>
                  <a:pt x="3498" y="191603"/>
                  <a:pt x="-1264" y="132866"/>
                  <a:pt x="323" y="101645"/>
                </a:cubicBezTo>
                <a:cubicBezTo>
                  <a:pt x="1910" y="70424"/>
                  <a:pt x="13023" y="-2072"/>
                  <a:pt x="13023" y="4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3" name="フリーフォーム 542">
            <a:extLst>
              <a:ext uri="{FF2B5EF4-FFF2-40B4-BE49-F238E27FC236}">
                <a16:creationId xmlns:a16="http://schemas.microsoft.com/office/drawing/2014/main" id="{02EEB675-0451-2CAF-98E4-AE2366012DEE}"/>
              </a:ext>
            </a:extLst>
          </p:cNvPr>
          <p:cNvSpPr/>
          <p:nvPr/>
        </p:nvSpPr>
        <p:spPr>
          <a:xfrm>
            <a:off x="4816263" y="9311832"/>
            <a:ext cx="117714" cy="206552"/>
          </a:xfrm>
          <a:custGeom>
            <a:avLst/>
            <a:gdLst>
              <a:gd name="connsiteX0" fmla="*/ 212 w 117714"/>
              <a:gd name="connsiteY0" fmla="*/ 443 h 206552"/>
              <a:gd name="connsiteX1" fmla="*/ 60537 w 117714"/>
              <a:gd name="connsiteY1" fmla="*/ 89343 h 206552"/>
              <a:gd name="connsiteX2" fmla="*/ 73237 w 117714"/>
              <a:gd name="connsiteY2" fmla="*/ 140143 h 206552"/>
              <a:gd name="connsiteX3" fmla="*/ 82762 w 117714"/>
              <a:gd name="connsiteY3" fmla="*/ 203643 h 206552"/>
              <a:gd name="connsiteX4" fmla="*/ 82762 w 117714"/>
              <a:gd name="connsiteY4" fmla="*/ 184593 h 206552"/>
              <a:gd name="connsiteX5" fmla="*/ 117687 w 117714"/>
              <a:gd name="connsiteY5" fmla="*/ 86168 h 206552"/>
              <a:gd name="connsiteX6" fmla="*/ 89112 w 117714"/>
              <a:gd name="connsiteY6" fmla="*/ 152843 h 206552"/>
              <a:gd name="connsiteX7" fmla="*/ 82762 w 117714"/>
              <a:gd name="connsiteY7" fmla="*/ 140143 h 206552"/>
              <a:gd name="connsiteX8" fmla="*/ 41487 w 117714"/>
              <a:gd name="connsiteY8" fmla="*/ 57593 h 206552"/>
              <a:gd name="connsiteX9" fmla="*/ 212 w 117714"/>
              <a:gd name="connsiteY9" fmla="*/ 443 h 20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714" h="206552">
                <a:moveTo>
                  <a:pt x="212" y="443"/>
                </a:moveTo>
                <a:cubicBezTo>
                  <a:pt x="3387" y="5735"/>
                  <a:pt x="48366" y="66060"/>
                  <a:pt x="60537" y="89343"/>
                </a:cubicBezTo>
                <a:cubicBezTo>
                  <a:pt x="72708" y="112626"/>
                  <a:pt x="69533" y="121093"/>
                  <a:pt x="73237" y="140143"/>
                </a:cubicBezTo>
                <a:cubicBezTo>
                  <a:pt x="76941" y="159193"/>
                  <a:pt x="82762" y="203643"/>
                  <a:pt x="82762" y="203643"/>
                </a:cubicBezTo>
                <a:cubicBezTo>
                  <a:pt x="84349" y="211051"/>
                  <a:pt x="76941" y="204172"/>
                  <a:pt x="82762" y="184593"/>
                </a:cubicBezTo>
                <a:cubicBezTo>
                  <a:pt x="88583" y="165014"/>
                  <a:pt x="116629" y="91459"/>
                  <a:pt x="117687" y="86168"/>
                </a:cubicBezTo>
                <a:cubicBezTo>
                  <a:pt x="118745" y="80877"/>
                  <a:pt x="89112" y="152843"/>
                  <a:pt x="89112" y="152843"/>
                </a:cubicBezTo>
                <a:cubicBezTo>
                  <a:pt x="83291" y="161839"/>
                  <a:pt x="82762" y="140143"/>
                  <a:pt x="82762" y="140143"/>
                </a:cubicBezTo>
                <a:cubicBezTo>
                  <a:pt x="74825" y="124268"/>
                  <a:pt x="52599" y="76643"/>
                  <a:pt x="41487" y="57593"/>
                </a:cubicBezTo>
                <a:cubicBezTo>
                  <a:pt x="30375" y="38543"/>
                  <a:pt x="-2963" y="-4849"/>
                  <a:pt x="212" y="4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4" name="フリーフォーム 543">
            <a:extLst>
              <a:ext uri="{FF2B5EF4-FFF2-40B4-BE49-F238E27FC236}">
                <a16:creationId xmlns:a16="http://schemas.microsoft.com/office/drawing/2014/main" id="{BD81CF23-13B4-362E-28A9-D783C7F58786}"/>
              </a:ext>
            </a:extLst>
          </p:cNvPr>
          <p:cNvSpPr/>
          <p:nvPr/>
        </p:nvSpPr>
        <p:spPr>
          <a:xfrm>
            <a:off x="4638675" y="9172423"/>
            <a:ext cx="17322" cy="159627"/>
          </a:xfrm>
          <a:custGeom>
            <a:avLst/>
            <a:gdLst>
              <a:gd name="connsiteX0" fmla="*/ 0 w 17322"/>
              <a:gd name="connsiteY0" fmla="*/ 152 h 159627"/>
              <a:gd name="connsiteX1" fmla="*/ 15875 w 17322"/>
              <a:gd name="connsiteY1" fmla="*/ 152552 h 159627"/>
              <a:gd name="connsiteX2" fmla="*/ 15875 w 17322"/>
              <a:gd name="connsiteY2" fmla="*/ 123977 h 159627"/>
              <a:gd name="connsiteX3" fmla="*/ 0 w 17322"/>
              <a:gd name="connsiteY3" fmla="*/ 152 h 15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22" h="159627">
                <a:moveTo>
                  <a:pt x="0" y="152"/>
                </a:moveTo>
                <a:cubicBezTo>
                  <a:pt x="0" y="4914"/>
                  <a:pt x="13229" y="131915"/>
                  <a:pt x="15875" y="152552"/>
                </a:cubicBezTo>
                <a:cubicBezTo>
                  <a:pt x="18521" y="173189"/>
                  <a:pt x="16933" y="144085"/>
                  <a:pt x="15875" y="123977"/>
                </a:cubicBezTo>
                <a:cubicBezTo>
                  <a:pt x="14817" y="103869"/>
                  <a:pt x="0" y="-4610"/>
                  <a:pt x="0" y="1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5" name="フリーフォーム 544">
            <a:extLst>
              <a:ext uri="{FF2B5EF4-FFF2-40B4-BE49-F238E27FC236}">
                <a16:creationId xmlns:a16="http://schemas.microsoft.com/office/drawing/2014/main" id="{BF6C8689-47F7-097E-B611-B7F8892F7233}"/>
              </a:ext>
            </a:extLst>
          </p:cNvPr>
          <p:cNvSpPr/>
          <p:nvPr/>
        </p:nvSpPr>
        <p:spPr>
          <a:xfrm>
            <a:off x="4625975" y="9525000"/>
            <a:ext cx="21289" cy="213076"/>
          </a:xfrm>
          <a:custGeom>
            <a:avLst/>
            <a:gdLst>
              <a:gd name="connsiteX0" fmla="*/ 0 w 21289"/>
              <a:gd name="connsiteY0" fmla="*/ 0 h 213076"/>
              <a:gd name="connsiteX1" fmla="*/ 19050 w 21289"/>
              <a:gd name="connsiteY1" fmla="*/ 130175 h 213076"/>
              <a:gd name="connsiteX2" fmla="*/ 15875 w 21289"/>
              <a:gd name="connsiteY2" fmla="*/ 212725 h 213076"/>
              <a:gd name="connsiteX3" fmla="*/ 19050 w 21289"/>
              <a:gd name="connsiteY3" fmla="*/ 158750 h 213076"/>
              <a:gd name="connsiteX4" fmla="*/ 19050 w 21289"/>
              <a:gd name="connsiteY4" fmla="*/ 130175 h 213076"/>
              <a:gd name="connsiteX5" fmla="*/ 0 w 21289"/>
              <a:gd name="connsiteY5" fmla="*/ 0 h 21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89" h="213076">
                <a:moveTo>
                  <a:pt x="0" y="0"/>
                </a:moveTo>
                <a:cubicBezTo>
                  <a:pt x="0" y="0"/>
                  <a:pt x="16404" y="94721"/>
                  <a:pt x="19050" y="130175"/>
                </a:cubicBezTo>
                <a:cubicBezTo>
                  <a:pt x="21696" y="165629"/>
                  <a:pt x="15875" y="207963"/>
                  <a:pt x="15875" y="212725"/>
                </a:cubicBezTo>
                <a:cubicBezTo>
                  <a:pt x="15875" y="217487"/>
                  <a:pt x="18521" y="172508"/>
                  <a:pt x="19050" y="158750"/>
                </a:cubicBezTo>
                <a:cubicBezTo>
                  <a:pt x="19579" y="144992"/>
                  <a:pt x="23813" y="152400"/>
                  <a:pt x="19050" y="130175"/>
                </a:cubicBezTo>
                <a:cubicBezTo>
                  <a:pt x="14288" y="107950"/>
                  <a:pt x="0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6" name="フリーフォーム 545">
            <a:extLst>
              <a:ext uri="{FF2B5EF4-FFF2-40B4-BE49-F238E27FC236}">
                <a16:creationId xmlns:a16="http://schemas.microsoft.com/office/drawing/2014/main" id="{FFD509EA-49D9-94D5-7D1C-821D420FCB9D}"/>
              </a:ext>
            </a:extLst>
          </p:cNvPr>
          <p:cNvSpPr/>
          <p:nvPr/>
        </p:nvSpPr>
        <p:spPr>
          <a:xfrm>
            <a:off x="4762463" y="9394705"/>
            <a:ext cx="76306" cy="194825"/>
          </a:xfrm>
          <a:custGeom>
            <a:avLst/>
            <a:gdLst>
              <a:gd name="connsiteX0" fmla="*/ 37 w 76306"/>
              <a:gd name="connsiteY0" fmla="*/ 120 h 194825"/>
              <a:gd name="connsiteX1" fmla="*/ 60362 w 76306"/>
              <a:gd name="connsiteY1" fmla="*/ 136645 h 194825"/>
              <a:gd name="connsiteX2" fmla="*/ 73062 w 76306"/>
              <a:gd name="connsiteY2" fmla="*/ 193795 h 194825"/>
              <a:gd name="connsiteX3" fmla="*/ 69887 w 76306"/>
              <a:gd name="connsiteY3" fmla="*/ 162045 h 194825"/>
              <a:gd name="connsiteX4" fmla="*/ 37 w 76306"/>
              <a:gd name="connsiteY4" fmla="*/ 120 h 19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06" h="194825">
                <a:moveTo>
                  <a:pt x="37" y="120"/>
                </a:moveTo>
                <a:cubicBezTo>
                  <a:pt x="-1550" y="-4113"/>
                  <a:pt x="48191" y="104366"/>
                  <a:pt x="60362" y="136645"/>
                </a:cubicBezTo>
                <a:cubicBezTo>
                  <a:pt x="72533" y="168924"/>
                  <a:pt x="71475" y="189562"/>
                  <a:pt x="73062" y="193795"/>
                </a:cubicBezTo>
                <a:cubicBezTo>
                  <a:pt x="74649" y="198028"/>
                  <a:pt x="80999" y="189562"/>
                  <a:pt x="69887" y="162045"/>
                </a:cubicBezTo>
                <a:cubicBezTo>
                  <a:pt x="58775" y="134528"/>
                  <a:pt x="1624" y="4353"/>
                  <a:pt x="37" y="12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7" name="フリーフォーム 546">
            <a:extLst>
              <a:ext uri="{FF2B5EF4-FFF2-40B4-BE49-F238E27FC236}">
                <a16:creationId xmlns:a16="http://schemas.microsoft.com/office/drawing/2014/main" id="{B439EED6-32F6-C85A-3480-FBE36391C29A}"/>
              </a:ext>
            </a:extLst>
          </p:cNvPr>
          <p:cNvSpPr/>
          <p:nvPr/>
        </p:nvSpPr>
        <p:spPr>
          <a:xfrm>
            <a:off x="4651039" y="10024949"/>
            <a:ext cx="52564" cy="239895"/>
          </a:xfrm>
          <a:custGeom>
            <a:avLst/>
            <a:gdLst>
              <a:gd name="connsiteX0" fmla="*/ 336 w 52564"/>
              <a:gd name="connsiteY0" fmla="*/ 1701 h 239895"/>
              <a:gd name="connsiteX1" fmla="*/ 25736 w 52564"/>
              <a:gd name="connsiteY1" fmla="*/ 100126 h 239895"/>
              <a:gd name="connsiteX2" fmla="*/ 51136 w 52564"/>
              <a:gd name="connsiteY2" fmla="*/ 236651 h 239895"/>
              <a:gd name="connsiteX3" fmla="*/ 44786 w 52564"/>
              <a:gd name="connsiteY3" fmla="*/ 182676 h 239895"/>
              <a:gd name="connsiteX4" fmla="*/ 336 w 52564"/>
              <a:gd name="connsiteY4" fmla="*/ 1701 h 23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64" h="239895">
                <a:moveTo>
                  <a:pt x="336" y="1701"/>
                </a:moveTo>
                <a:cubicBezTo>
                  <a:pt x="-2839" y="-12057"/>
                  <a:pt x="17269" y="60968"/>
                  <a:pt x="25736" y="100126"/>
                </a:cubicBezTo>
                <a:cubicBezTo>
                  <a:pt x="34203" y="139284"/>
                  <a:pt x="47961" y="222893"/>
                  <a:pt x="51136" y="236651"/>
                </a:cubicBezTo>
                <a:cubicBezTo>
                  <a:pt x="54311" y="250409"/>
                  <a:pt x="52194" y="218130"/>
                  <a:pt x="44786" y="182676"/>
                </a:cubicBezTo>
                <a:cubicBezTo>
                  <a:pt x="37378" y="147222"/>
                  <a:pt x="3511" y="15459"/>
                  <a:pt x="336" y="1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8" name="フリーフォーム 547">
            <a:extLst>
              <a:ext uri="{FF2B5EF4-FFF2-40B4-BE49-F238E27FC236}">
                <a16:creationId xmlns:a16="http://schemas.microsoft.com/office/drawing/2014/main" id="{96BB7F91-D1FC-A686-0FCB-2079E095979A}"/>
              </a:ext>
            </a:extLst>
          </p:cNvPr>
          <p:cNvSpPr/>
          <p:nvPr/>
        </p:nvSpPr>
        <p:spPr>
          <a:xfrm>
            <a:off x="4930663" y="9508870"/>
            <a:ext cx="74615" cy="165833"/>
          </a:xfrm>
          <a:custGeom>
            <a:avLst/>
            <a:gdLst>
              <a:gd name="connsiteX0" fmla="*/ 112 w 74615"/>
              <a:gd name="connsiteY0" fmla="*/ 255 h 165833"/>
              <a:gd name="connsiteX1" fmla="*/ 54087 w 74615"/>
              <a:gd name="connsiteY1" fmla="*/ 85980 h 165833"/>
              <a:gd name="connsiteX2" fmla="*/ 69962 w 74615"/>
              <a:gd name="connsiteY2" fmla="*/ 165355 h 165833"/>
              <a:gd name="connsiteX3" fmla="*/ 69962 w 74615"/>
              <a:gd name="connsiteY3" fmla="*/ 114555 h 165833"/>
              <a:gd name="connsiteX4" fmla="*/ 112 w 74615"/>
              <a:gd name="connsiteY4" fmla="*/ 255 h 165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15" h="165833">
                <a:moveTo>
                  <a:pt x="112" y="255"/>
                </a:moveTo>
                <a:cubicBezTo>
                  <a:pt x="-2534" y="-4507"/>
                  <a:pt x="42445" y="58463"/>
                  <a:pt x="54087" y="85980"/>
                </a:cubicBezTo>
                <a:cubicBezTo>
                  <a:pt x="65729" y="113497"/>
                  <a:pt x="67316" y="160593"/>
                  <a:pt x="69962" y="165355"/>
                </a:cubicBezTo>
                <a:cubicBezTo>
                  <a:pt x="72608" y="170117"/>
                  <a:pt x="78958" y="138367"/>
                  <a:pt x="69962" y="114555"/>
                </a:cubicBezTo>
                <a:cubicBezTo>
                  <a:pt x="60966" y="90743"/>
                  <a:pt x="2758" y="5017"/>
                  <a:pt x="112" y="2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9" name="フリーフォーム 548">
            <a:extLst>
              <a:ext uri="{FF2B5EF4-FFF2-40B4-BE49-F238E27FC236}">
                <a16:creationId xmlns:a16="http://schemas.microsoft.com/office/drawing/2014/main" id="{3AF4A5AD-A465-9ACD-FCF0-158304997EF4}"/>
              </a:ext>
            </a:extLst>
          </p:cNvPr>
          <p:cNvSpPr/>
          <p:nvPr/>
        </p:nvSpPr>
        <p:spPr>
          <a:xfrm>
            <a:off x="5073523" y="9426572"/>
            <a:ext cx="22591" cy="117488"/>
          </a:xfrm>
          <a:custGeom>
            <a:avLst/>
            <a:gdLst>
              <a:gd name="connsiteX0" fmla="*/ 3302 w 22591"/>
              <a:gd name="connsiteY0" fmla="*/ 3 h 117488"/>
              <a:gd name="connsiteX1" fmla="*/ 12827 w 22591"/>
              <a:gd name="connsiteY1" fmla="*/ 79378 h 117488"/>
              <a:gd name="connsiteX2" fmla="*/ 127 w 22591"/>
              <a:gd name="connsiteY2" fmla="*/ 117478 h 117488"/>
              <a:gd name="connsiteX3" fmla="*/ 22352 w 22591"/>
              <a:gd name="connsiteY3" fmla="*/ 76203 h 117488"/>
              <a:gd name="connsiteX4" fmla="*/ 3302 w 22591"/>
              <a:gd name="connsiteY4" fmla="*/ 3 h 11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91" h="117488">
                <a:moveTo>
                  <a:pt x="3302" y="3"/>
                </a:moveTo>
                <a:cubicBezTo>
                  <a:pt x="1715" y="532"/>
                  <a:pt x="13356" y="59799"/>
                  <a:pt x="12827" y="79378"/>
                </a:cubicBezTo>
                <a:cubicBezTo>
                  <a:pt x="12298" y="98957"/>
                  <a:pt x="-1460" y="118007"/>
                  <a:pt x="127" y="117478"/>
                </a:cubicBezTo>
                <a:cubicBezTo>
                  <a:pt x="1714" y="116949"/>
                  <a:pt x="19706" y="93666"/>
                  <a:pt x="22352" y="76203"/>
                </a:cubicBezTo>
                <a:cubicBezTo>
                  <a:pt x="24998" y="58740"/>
                  <a:pt x="4889" y="-526"/>
                  <a:pt x="3302" y="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0" name="フリーフォーム 549">
            <a:extLst>
              <a:ext uri="{FF2B5EF4-FFF2-40B4-BE49-F238E27FC236}">
                <a16:creationId xmlns:a16="http://schemas.microsoft.com/office/drawing/2014/main" id="{46A653AE-DED4-C28C-378C-7460FC2D1A41}"/>
              </a:ext>
            </a:extLst>
          </p:cNvPr>
          <p:cNvSpPr/>
          <p:nvPr/>
        </p:nvSpPr>
        <p:spPr>
          <a:xfrm>
            <a:off x="5082845" y="9286197"/>
            <a:ext cx="114859" cy="64686"/>
          </a:xfrm>
          <a:custGeom>
            <a:avLst/>
            <a:gdLst>
              <a:gd name="connsiteX0" fmla="*/ 330 w 114859"/>
              <a:gd name="connsiteY0" fmla="*/ 678 h 64686"/>
              <a:gd name="connsiteX1" fmla="*/ 73355 w 114859"/>
              <a:gd name="connsiteY1" fmla="*/ 19728 h 64686"/>
              <a:gd name="connsiteX2" fmla="*/ 111455 w 114859"/>
              <a:gd name="connsiteY2" fmla="*/ 64178 h 64686"/>
              <a:gd name="connsiteX3" fmla="*/ 105105 w 114859"/>
              <a:gd name="connsiteY3" fmla="*/ 41953 h 64686"/>
              <a:gd name="connsiteX4" fmla="*/ 330 w 114859"/>
              <a:gd name="connsiteY4" fmla="*/ 678 h 6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859" h="64686">
                <a:moveTo>
                  <a:pt x="330" y="678"/>
                </a:moveTo>
                <a:cubicBezTo>
                  <a:pt x="-4962" y="-3026"/>
                  <a:pt x="54834" y="9145"/>
                  <a:pt x="73355" y="19728"/>
                </a:cubicBezTo>
                <a:cubicBezTo>
                  <a:pt x="91876" y="30311"/>
                  <a:pt x="106163" y="60474"/>
                  <a:pt x="111455" y="64178"/>
                </a:cubicBezTo>
                <a:cubicBezTo>
                  <a:pt x="116747" y="67882"/>
                  <a:pt x="116747" y="50420"/>
                  <a:pt x="105105" y="41953"/>
                </a:cubicBezTo>
                <a:cubicBezTo>
                  <a:pt x="93463" y="33486"/>
                  <a:pt x="5622" y="4382"/>
                  <a:pt x="330" y="67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1" name="フリーフォーム 550">
            <a:extLst>
              <a:ext uri="{FF2B5EF4-FFF2-40B4-BE49-F238E27FC236}">
                <a16:creationId xmlns:a16="http://schemas.microsoft.com/office/drawing/2014/main" id="{850E6C7C-155C-7AE9-DC63-BCF0A5E1F607}"/>
              </a:ext>
            </a:extLst>
          </p:cNvPr>
          <p:cNvSpPr/>
          <p:nvPr/>
        </p:nvSpPr>
        <p:spPr>
          <a:xfrm>
            <a:off x="4916981" y="9220865"/>
            <a:ext cx="341589" cy="82533"/>
          </a:xfrm>
          <a:custGeom>
            <a:avLst/>
            <a:gdLst>
              <a:gd name="connsiteX0" fmla="*/ 1094 w 341589"/>
              <a:gd name="connsiteY0" fmla="*/ 81885 h 82533"/>
              <a:gd name="connsiteX1" fmla="*/ 93169 w 341589"/>
              <a:gd name="connsiteY1" fmla="*/ 46960 h 82533"/>
              <a:gd name="connsiteX2" fmla="*/ 331294 w 341589"/>
              <a:gd name="connsiteY2" fmla="*/ 2510 h 82533"/>
              <a:gd name="connsiteX3" fmla="*/ 274144 w 341589"/>
              <a:gd name="connsiteY3" fmla="*/ 12035 h 82533"/>
              <a:gd name="connsiteX4" fmla="*/ 55069 w 341589"/>
              <a:gd name="connsiteY4" fmla="*/ 66010 h 82533"/>
              <a:gd name="connsiteX5" fmla="*/ 1094 w 341589"/>
              <a:gd name="connsiteY5" fmla="*/ 81885 h 8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589" h="82533">
                <a:moveTo>
                  <a:pt x="1094" y="81885"/>
                </a:moveTo>
                <a:cubicBezTo>
                  <a:pt x="7444" y="78710"/>
                  <a:pt x="38136" y="60189"/>
                  <a:pt x="93169" y="46960"/>
                </a:cubicBezTo>
                <a:cubicBezTo>
                  <a:pt x="148202" y="33731"/>
                  <a:pt x="301131" y="8331"/>
                  <a:pt x="331294" y="2510"/>
                </a:cubicBezTo>
                <a:cubicBezTo>
                  <a:pt x="361457" y="-3311"/>
                  <a:pt x="320181" y="1452"/>
                  <a:pt x="274144" y="12035"/>
                </a:cubicBezTo>
                <a:cubicBezTo>
                  <a:pt x="228107" y="22618"/>
                  <a:pt x="93698" y="55956"/>
                  <a:pt x="55069" y="66010"/>
                </a:cubicBezTo>
                <a:cubicBezTo>
                  <a:pt x="16440" y="76064"/>
                  <a:pt x="-5256" y="85060"/>
                  <a:pt x="1094" y="81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2" name="フリーフォーム 551">
            <a:extLst>
              <a:ext uri="{FF2B5EF4-FFF2-40B4-BE49-F238E27FC236}">
                <a16:creationId xmlns:a16="http://schemas.microsoft.com/office/drawing/2014/main" id="{8B8FE3B4-E458-3914-779E-1A3D80C3308E}"/>
              </a:ext>
            </a:extLst>
          </p:cNvPr>
          <p:cNvSpPr/>
          <p:nvPr/>
        </p:nvSpPr>
        <p:spPr>
          <a:xfrm>
            <a:off x="5106888" y="9242224"/>
            <a:ext cx="893862" cy="63701"/>
          </a:xfrm>
          <a:custGeom>
            <a:avLst/>
            <a:gdLst>
              <a:gd name="connsiteX0" fmla="*/ 4862 w 893862"/>
              <a:gd name="connsiteY0" fmla="*/ 35126 h 63701"/>
              <a:gd name="connsiteX1" fmla="*/ 176312 w 893862"/>
              <a:gd name="connsiteY1" fmla="*/ 6551 h 63701"/>
              <a:gd name="connsiteX2" fmla="*/ 893862 w 893862"/>
              <a:gd name="connsiteY2" fmla="*/ 63701 h 63701"/>
              <a:gd name="connsiteX3" fmla="*/ 474762 w 893862"/>
              <a:gd name="connsiteY3" fmla="*/ 28776 h 63701"/>
              <a:gd name="connsiteX4" fmla="*/ 189012 w 893862"/>
              <a:gd name="connsiteY4" fmla="*/ 3376 h 63701"/>
              <a:gd name="connsiteX5" fmla="*/ 58837 w 893862"/>
              <a:gd name="connsiteY5" fmla="*/ 3376 h 63701"/>
              <a:gd name="connsiteX6" fmla="*/ 4862 w 893862"/>
              <a:gd name="connsiteY6" fmla="*/ 35126 h 6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3862" h="63701">
                <a:moveTo>
                  <a:pt x="4862" y="35126"/>
                </a:moveTo>
                <a:cubicBezTo>
                  <a:pt x="24441" y="35655"/>
                  <a:pt x="28145" y="1789"/>
                  <a:pt x="176312" y="6551"/>
                </a:cubicBezTo>
                <a:cubicBezTo>
                  <a:pt x="324479" y="11313"/>
                  <a:pt x="893862" y="63701"/>
                  <a:pt x="893862" y="63701"/>
                </a:cubicBezTo>
                <a:lnTo>
                  <a:pt x="474762" y="28776"/>
                </a:lnTo>
                <a:lnTo>
                  <a:pt x="189012" y="3376"/>
                </a:lnTo>
                <a:cubicBezTo>
                  <a:pt x="119691" y="-857"/>
                  <a:pt x="88470" y="-1386"/>
                  <a:pt x="58837" y="3376"/>
                </a:cubicBezTo>
                <a:cubicBezTo>
                  <a:pt x="29204" y="8138"/>
                  <a:pt x="-14717" y="34597"/>
                  <a:pt x="4862" y="351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3" name="フリーフォーム 552">
            <a:extLst>
              <a:ext uri="{FF2B5EF4-FFF2-40B4-BE49-F238E27FC236}">
                <a16:creationId xmlns:a16="http://schemas.microsoft.com/office/drawing/2014/main" id="{1E500554-9861-97A5-6C76-AA23BBEEB6AE}"/>
              </a:ext>
            </a:extLst>
          </p:cNvPr>
          <p:cNvSpPr/>
          <p:nvPr/>
        </p:nvSpPr>
        <p:spPr>
          <a:xfrm>
            <a:off x="5489575" y="9264650"/>
            <a:ext cx="536575" cy="60325"/>
          </a:xfrm>
          <a:custGeom>
            <a:avLst/>
            <a:gdLst>
              <a:gd name="connsiteX0" fmla="*/ 0 w 536575"/>
              <a:gd name="connsiteY0" fmla="*/ 0 h 60325"/>
              <a:gd name="connsiteX1" fmla="*/ 536575 w 536575"/>
              <a:gd name="connsiteY1" fmla="*/ 60325 h 60325"/>
              <a:gd name="connsiteX2" fmla="*/ 508000 w 536575"/>
              <a:gd name="connsiteY2" fmla="*/ 57150 h 60325"/>
              <a:gd name="connsiteX3" fmla="*/ 200025 w 536575"/>
              <a:gd name="connsiteY3" fmla="*/ 34925 h 60325"/>
              <a:gd name="connsiteX4" fmla="*/ 117475 w 536575"/>
              <a:gd name="connsiteY4" fmla="*/ 15875 h 60325"/>
              <a:gd name="connsiteX5" fmla="*/ 0 w 536575"/>
              <a:gd name="connsiteY5" fmla="*/ 0 h 6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6575" h="60325">
                <a:moveTo>
                  <a:pt x="0" y="0"/>
                </a:moveTo>
                <a:lnTo>
                  <a:pt x="536575" y="60325"/>
                </a:lnTo>
                <a:lnTo>
                  <a:pt x="508000" y="57150"/>
                </a:lnTo>
                <a:lnTo>
                  <a:pt x="200025" y="34925"/>
                </a:lnTo>
                <a:cubicBezTo>
                  <a:pt x="134938" y="28046"/>
                  <a:pt x="144992" y="18521"/>
                  <a:pt x="117475" y="15875"/>
                </a:cubicBezTo>
                <a:cubicBezTo>
                  <a:pt x="89958" y="13229"/>
                  <a:pt x="62441" y="16139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4" name="フリーフォーム 553">
            <a:extLst>
              <a:ext uri="{FF2B5EF4-FFF2-40B4-BE49-F238E27FC236}">
                <a16:creationId xmlns:a16="http://schemas.microsoft.com/office/drawing/2014/main" id="{8241A553-B7D6-B38A-288D-78E97D994C0D}"/>
              </a:ext>
            </a:extLst>
          </p:cNvPr>
          <p:cNvSpPr/>
          <p:nvPr/>
        </p:nvSpPr>
        <p:spPr>
          <a:xfrm>
            <a:off x="5993973" y="9330915"/>
            <a:ext cx="274240" cy="80331"/>
          </a:xfrm>
          <a:custGeom>
            <a:avLst/>
            <a:gdLst>
              <a:gd name="connsiteX0" fmla="*/ 427 w 274240"/>
              <a:gd name="connsiteY0" fmla="*/ 410 h 80331"/>
              <a:gd name="connsiteX1" fmla="*/ 187752 w 274240"/>
              <a:gd name="connsiteY1" fmla="*/ 32160 h 80331"/>
              <a:gd name="connsiteX2" fmla="*/ 267127 w 274240"/>
              <a:gd name="connsiteY2" fmla="*/ 79785 h 80331"/>
              <a:gd name="connsiteX3" fmla="*/ 244902 w 274240"/>
              <a:gd name="connsiteY3" fmla="*/ 54385 h 80331"/>
              <a:gd name="connsiteX4" fmla="*/ 427 w 274240"/>
              <a:gd name="connsiteY4" fmla="*/ 410 h 80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240" h="80331">
                <a:moveTo>
                  <a:pt x="427" y="410"/>
                </a:moveTo>
                <a:cubicBezTo>
                  <a:pt x="-9098" y="-3294"/>
                  <a:pt x="143302" y="18931"/>
                  <a:pt x="187752" y="32160"/>
                </a:cubicBezTo>
                <a:cubicBezTo>
                  <a:pt x="232202" y="45389"/>
                  <a:pt x="257602" y="76081"/>
                  <a:pt x="267127" y="79785"/>
                </a:cubicBezTo>
                <a:cubicBezTo>
                  <a:pt x="276652" y="83489"/>
                  <a:pt x="282473" y="67614"/>
                  <a:pt x="244902" y="54385"/>
                </a:cubicBezTo>
                <a:cubicBezTo>
                  <a:pt x="207331" y="41156"/>
                  <a:pt x="9952" y="4114"/>
                  <a:pt x="427" y="4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5" name="フリーフォーム 554">
            <a:extLst>
              <a:ext uri="{FF2B5EF4-FFF2-40B4-BE49-F238E27FC236}">
                <a16:creationId xmlns:a16="http://schemas.microsoft.com/office/drawing/2014/main" id="{0995C56A-FA66-8DB8-A3F9-E1C8A53BCDDE}"/>
              </a:ext>
            </a:extLst>
          </p:cNvPr>
          <p:cNvSpPr/>
          <p:nvPr/>
        </p:nvSpPr>
        <p:spPr>
          <a:xfrm>
            <a:off x="5792330" y="9362949"/>
            <a:ext cx="361265" cy="69981"/>
          </a:xfrm>
          <a:custGeom>
            <a:avLst/>
            <a:gdLst>
              <a:gd name="connsiteX0" fmla="*/ 2045 w 361265"/>
              <a:gd name="connsiteY0" fmla="*/ 126 h 69981"/>
              <a:gd name="connsiteX1" fmla="*/ 167145 w 361265"/>
              <a:gd name="connsiteY1" fmla="*/ 16001 h 69981"/>
              <a:gd name="connsiteX2" fmla="*/ 268745 w 361265"/>
              <a:gd name="connsiteY2" fmla="*/ 22351 h 69981"/>
              <a:gd name="connsiteX3" fmla="*/ 360820 w 361265"/>
              <a:gd name="connsiteY3" fmla="*/ 69976 h 69981"/>
              <a:gd name="connsiteX4" fmla="*/ 290970 w 361265"/>
              <a:gd name="connsiteY4" fmla="*/ 25526 h 69981"/>
              <a:gd name="connsiteX5" fmla="*/ 2045 w 361265"/>
              <a:gd name="connsiteY5" fmla="*/ 126 h 69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265" h="69981">
                <a:moveTo>
                  <a:pt x="2045" y="126"/>
                </a:moveTo>
                <a:cubicBezTo>
                  <a:pt x="-18592" y="-1461"/>
                  <a:pt x="122695" y="12297"/>
                  <a:pt x="167145" y="16001"/>
                </a:cubicBezTo>
                <a:cubicBezTo>
                  <a:pt x="211595" y="19705"/>
                  <a:pt x="236466" y="13355"/>
                  <a:pt x="268745" y="22351"/>
                </a:cubicBezTo>
                <a:cubicBezTo>
                  <a:pt x="301024" y="31347"/>
                  <a:pt x="357116" y="69447"/>
                  <a:pt x="360820" y="69976"/>
                </a:cubicBezTo>
                <a:cubicBezTo>
                  <a:pt x="364524" y="70505"/>
                  <a:pt x="345474" y="35580"/>
                  <a:pt x="290970" y="25526"/>
                </a:cubicBezTo>
                <a:cubicBezTo>
                  <a:pt x="236466" y="15472"/>
                  <a:pt x="22682" y="1713"/>
                  <a:pt x="2045" y="1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6" name="フリーフォーム 555">
            <a:extLst>
              <a:ext uri="{FF2B5EF4-FFF2-40B4-BE49-F238E27FC236}">
                <a16:creationId xmlns:a16="http://schemas.microsoft.com/office/drawing/2014/main" id="{6D44A93B-8EB4-48DF-FDE6-542970999051}"/>
              </a:ext>
            </a:extLst>
          </p:cNvPr>
          <p:cNvSpPr/>
          <p:nvPr/>
        </p:nvSpPr>
        <p:spPr>
          <a:xfrm>
            <a:off x="6241345" y="9423209"/>
            <a:ext cx="7848" cy="172477"/>
          </a:xfrm>
          <a:custGeom>
            <a:avLst/>
            <a:gdLst>
              <a:gd name="connsiteX0" fmla="*/ 7055 w 7848"/>
              <a:gd name="connsiteY0" fmla="*/ 191 h 172477"/>
              <a:gd name="connsiteX1" fmla="*/ 7055 w 7848"/>
              <a:gd name="connsiteY1" fmla="*/ 108141 h 172477"/>
              <a:gd name="connsiteX2" fmla="*/ 705 w 7848"/>
              <a:gd name="connsiteY2" fmla="*/ 165291 h 172477"/>
              <a:gd name="connsiteX3" fmla="*/ 705 w 7848"/>
              <a:gd name="connsiteY3" fmla="*/ 171641 h 172477"/>
              <a:gd name="connsiteX4" fmla="*/ 705 w 7848"/>
              <a:gd name="connsiteY4" fmla="*/ 136716 h 172477"/>
              <a:gd name="connsiteX5" fmla="*/ 7055 w 7848"/>
              <a:gd name="connsiteY5" fmla="*/ 191 h 172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48" h="172477">
                <a:moveTo>
                  <a:pt x="7055" y="191"/>
                </a:moveTo>
                <a:cubicBezTo>
                  <a:pt x="8113" y="-4571"/>
                  <a:pt x="8113" y="80624"/>
                  <a:pt x="7055" y="108141"/>
                </a:cubicBezTo>
                <a:cubicBezTo>
                  <a:pt x="5997" y="135658"/>
                  <a:pt x="705" y="165291"/>
                  <a:pt x="705" y="165291"/>
                </a:cubicBezTo>
                <a:cubicBezTo>
                  <a:pt x="-353" y="175874"/>
                  <a:pt x="705" y="171641"/>
                  <a:pt x="705" y="171641"/>
                </a:cubicBezTo>
                <a:cubicBezTo>
                  <a:pt x="705" y="166879"/>
                  <a:pt x="-883" y="163174"/>
                  <a:pt x="705" y="136716"/>
                </a:cubicBezTo>
                <a:cubicBezTo>
                  <a:pt x="2292" y="110258"/>
                  <a:pt x="5997" y="4953"/>
                  <a:pt x="7055" y="1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8" name="フリーフォーム 557">
            <a:extLst>
              <a:ext uri="{FF2B5EF4-FFF2-40B4-BE49-F238E27FC236}">
                <a16:creationId xmlns:a16="http://schemas.microsoft.com/office/drawing/2014/main" id="{A359B981-CEF1-A6D3-6CBB-C7CE38E8B5B3}"/>
              </a:ext>
            </a:extLst>
          </p:cNvPr>
          <p:cNvSpPr/>
          <p:nvPr/>
        </p:nvSpPr>
        <p:spPr>
          <a:xfrm>
            <a:off x="6270625" y="9413856"/>
            <a:ext cx="105998" cy="126331"/>
          </a:xfrm>
          <a:custGeom>
            <a:avLst/>
            <a:gdLst>
              <a:gd name="connsiteX0" fmla="*/ 0 w 105998"/>
              <a:gd name="connsiteY0" fmla="*/ 19 h 126331"/>
              <a:gd name="connsiteX1" fmla="*/ 95250 w 105998"/>
              <a:gd name="connsiteY1" fmla="*/ 117494 h 126331"/>
              <a:gd name="connsiteX2" fmla="*/ 95250 w 105998"/>
              <a:gd name="connsiteY2" fmla="*/ 107969 h 126331"/>
              <a:gd name="connsiteX3" fmla="*/ 0 w 105998"/>
              <a:gd name="connsiteY3" fmla="*/ 19 h 12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998" h="126331">
                <a:moveTo>
                  <a:pt x="0" y="19"/>
                </a:moveTo>
                <a:cubicBezTo>
                  <a:pt x="0" y="1606"/>
                  <a:pt x="95250" y="117494"/>
                  <a:pt x="95250" y="117494"/>
                </a:cubicBezTo>
                <a:cubicBezTo>
                  <a:pt x="111125" y="135486"/>
                  <a:pt x="107950" y="122786"/>
                  <a:pt x="95250" y="107969"/>
                </a:cubicBezTo>
                <a:cubicBezTo>
                  <a:pt x="82550" y="93152"/>
                  <a:pt x="0" y="-1568"/>
                  <a:pt x="0" y="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9" name="フリーフォーム 558">
            <a:extLst>
              <a:ext uri="{FF2B5EF4-FFF2-40B4-BE49-F238E27FC236}">
                <a16:creationId xmlns:a16="http://schemas.microsoft.com/office/drawing/2014/main" id="{2CC45690-4D38-EF5E-7057-2A0F88FA525B}"/>
              </a:ext>
            </a:extLst>
          </p:cNvPr>
          <p:cNvSpPr/>
          <p:nvPr/>
        </p:nvSpPr>
        <p:spPr>
          <a:xfrm>
            <a:off x="6188042" y="9423391"/>
            <a:ext cx="9698" cy="146112"/>
          </a:xfrm>
          <a:custGeom>
            <a:avLst/>
            <a:gdLst>
              <a:gd name="connsiteX0" fmla="*/ 9558 w 9698"/>
              <a:gd name="connsiteY0" fmla="*/ 9 h 146112"/>
              <a:gd name="connsiteX1" fmla="*/ 33 w 9698"/>
              <a:gd name="connsiteY1" fmla="*/ 107959 h 146112"/>
              <a:gd name="connsiteX2" fmla="*/ 6383 w 9698"/>
              <a:gd name="connsiteY2" fmla="*/ 146059 h 146112"/>
              <a:gd name="connsiteX3" fmla="*/ 6383 w 9698"/>
              <a:gd name="connsiteY3" fmla="*/ 101609 h 146112"/>
              <a:gd name="connsiteX4" fmla="*/ 9558 w 9698"/>
              <a:gd name="connsiteY4" fmla="*/ 9 h 146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98" h="146112">
                <a:moveTo>
                  <a:pt x="9558" y="9"/>
                </a:moveTo>
                <a:cubicBezTo>
                  <a:pt x="8500" y="1067"/>
                  <a:pt x="562" y="83617"/>
                  <a:pt x="33" y="107959"/>
                </a:cubicBezTo>
                <a:cubicBezTo>
                  <a:pt x="-496" y="132301"/>
                  <a:pt x="5325" y="147117"/>
                  <a:pt x="6383" y="146059"/>
                </a:cubicBezTo>
                <a:cubicBezTo>
                  <a:pt x="7441" y="145001"/>
                  <a:pt x="7441" y="120659"/>
                  <a:pt x="6383" y="101609"/>
                </a:cubicBezTo>
                <a:cubicBezTo>
                  <a:pt x="5325" y="82559"/>
                  <a:pt x="10616" y="-1049"/>
                  <a:pt x="9558" y="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0" name="フリーフォーム 559">
            <a:extLst>
              <a:ext uri="{FF2B5EF4-FFF2-40B4-BE49-F238E27FC236}">
                <a16:creationId xmlns:a16="http://schemas.microsoft.com/office/drawing/2014/main" id="{22BBC1DD-3406-520F-8599-AEC4D5924883}"/>
              </a:ext>
            </a:extLst>
          </p:cNvPr>
          <p:cNvSpPr/>
          <p:nvPr/>
        </p:nvSpPr>
        <p:spPr>
          <a:xfrm>
            <a:off x="6463564" y="9809014"/>
            <a:ext cx="115334" cy="409287"/>
          </a:xfrm>
          <a:custGeom>
            <a:avLst/>
            <a:gdLst>
              <a:gd name="connsiteX0" fmla="*/ 115036 w 115334"/>
              <a:gd name="connsiteY0" fmla="*/ 1736 h 409287"/>
              <a:gd name="connsiteX1" fmla="*/ 76936 w 115334"/>
              <a:gd name="connsiteY1" fmla="*/ 116036 h 409287"/>
              <a:gd name="connsiteX2" fmla="*/ 54711 w 115334"/>
              <a:gd name="connsiteY2" fmla="*/ 198586 h 409287"/>
              <a:gd name="connsiteX3" fmla="*/ 45186 w 115334"/>
              <a:gd name="connsiteY3" fmla="*/ 243036 h 409287"/>
              <a:gd name="connsiteX4" fmla="*/ 16611 w 115334"/>
              <a:gd name="connsiteY4" fmla="*/ 322411 h 409287"/>
              <a:gd name="connsiteX5" fmla="*/ 22961 w 115334"/>
              <a:gd name="connsiteY5" fmla="*/ 293836 h 409287"/>
              <a:gd name="connsiteX6" fmla="*/ 736 w 115334"/>
              <a:gd name="connsiteY6" fmla="*/ 408136 h 409287"/>
              <a:gd name="connsiteX7" fmla="*/ 54711 w 115334"/>
              <a:gd name="connsiteY7" fmla="*/ 211286 h 409287"/>
              <a:gd name="connsiteX8" fmla="*/ 115036 w 115334"/>
              <a:gd name="connsiteY8" fmla="*/ 1736 h 409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34" h="409287">
                <a:moveTo>
                  <a:pt x="115036" y="1736"/>
                </a:moveTo>
                <a:cubicBezTo>
                  <a:pt x="118740" y="-14139"/>
                  <a:pt x="86990" y="83228"/>
                  <a:pt x="76936" y="116036"/>
                </a:cubicBezTo>
                <a:cubicBezTo>
                  <a:pt x="66882" y="148844"/>
                  <a:pt x="60003" y="177420"/>
                  <a:pt x="54711" y="198586"/>
                </a:cubicBezTo>
                <a:cubicBezTo>
                  <a:pt x="49419" y="219752"/>
                  <a:pt x="51536" y="222399"/>
                  <a:pt x="45186" y="243036"/>
                </a:cubicBezTo>
                <a:cubicBezTo>
                  <a:pt x="38836" y="263673"/>
                  <a:pt x="20315" y="313944"/>
                  <a:pt x="16611" y="322411"/>
                </a:cubicBezTo>
                <a:cubicBezTo>
                  <a:pt x="12907" y="330878"/>
                  <a:pt x="25607" y="279549"/>
                  <a:pt x="22961" y="293836"/>
                </a:cubicBezTo>
                <a:cubicBezTo>
                  <a:pt x="20315" y="308123"/>
                  <a:pt x="-4556" y="421894"/>
                  <a:pt x="736" y="408136"/>
                </a:cubicBezTo>
                <a:cubicBezTo>
                  <a:pt x="6028" y="394378"/>
                  <a:pt x="37249" y="273728"/>
                  <a:pt x="54711" y="211286"/>
                </a:cubicBezTo>
                <a:cubicBezTo>
                  <a:pt x="72173" y="148844"/>
                  <a:pt x="111332" y="17611"/>
                  <a:pt x="115036" y="17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1" name="フリーフォーム 560">
            <a:extLst>
              <a:ext uri="{FF2B5EF4-FFF2-40B4-BE49-F238E27FC236}">
                <a16:creationId xmlns:a16="http://schemas.microsoft.com/office/drawing/2014/main" id="{C441F511-55E7-940B-1CD3-3780754898D9}"/>
              </a:ext>
            </a:extLst>
          </p:cNvPr>
          <p:cNvSpPr/>
          <p:nvPr/>
        </p:nvSpPr>
        <p:spPr>
          <a:xfrm>
            <a:off x="6443633" y="10055173"/>
            <a:ext cx="65178" cy="165152"/>
          </a:xfrm>
          <a:custGeom>
            <a:avLst/>
            <a:gdLst>
              <a:gd name="connsiteX0" fmla="*/ 65117 w 65178"/>
              <a:gd name="connsiteY0" fmla="*/ 52 h 165152"/>
              <a:gd name="connsiteX1" fmla="*/ 14317 w 65178"/>
              <a:gd name="connsiteY1" fmla="*/ 95302 h 165152"/>
              <a:gd name="connsiteX2" fmla="*/ 11142 w 65178"/>
              <a:gd name="connsiteY2" fmla="*/ 111177 h 165152"/>
              <a:gd name="connsiteX3" fmla="*/ 11142 w 65178"/>
              <a:gd name="connsiteY3" fmla="*/ 165152 h 165152"/>
              <a:gd name="connsiteX4" fmla="*/ 1617 w 65178"/>
              <a:gd name="connsiteY4" fmla="*/ 111177 h 165152"/>
              <a:gd name="connsiteX5" fmla="*/ 65117 w 65178"/>
              <a:gd name="connsiteY5" fmla="*/ 52 h 165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178" h="165152">
                <a:moveTo>
                  <a:pt x="65117" y="52"/>
                </a:moveTo>
                <a:cubicBezTo>
                  <a:pt x="67234" y="-2594"/>
                  <a:pt x="14317" y="95302"/>
                  <a:pt x="14317" y="95302"/>
                </a:cubicBezTo>
                <a:cubicBezTo>
                  <a:pt x="5321" y="113823"/>
                  <a:pt x="11671" y="99535"/>
                  <a:pt x="11142" y="111177"/>
                </a:cubicBezTo>
                <a:cubicBezTo>
                  <a:pt x="10613" y="122819"/>
                  <a:pt x="12729" y="165152"/>
                  <a:pt x="11142" y="165152"/>
                </a:cubicBezTo>
                <a:cubicBezTo>
                  <a:pt x="9555" y="165152"/>
                  <a:pt x="-4733" y="131814"/>
                  <a:pt x="1617" y="111177"/>
                </a:cubicBezTo>
                <a:cubicBezTo>
                  <a:pt x="7967" y="90540"/>
                  <a:pt x="63000" y="2698"/>
                  <a:pt x="65117" y="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2" name="フリーフォーム 561">
            <a:extLst>
              <a:ext uri="{FF2B5EF4-FFF2-40B4-BE49-F238E27FC236}">
                <a16:creationId xmlns:a16="http://schemas.microsoft.com/office/drawing/2014/main" id="{74454214-BE76-F3B8-60C5-C990F01F418D}"/>
              </a:ext>
            </a:extLst>
          </p:cNvPr>
          <p:cNvSpPr/>
          <p:nvPr/>
        </p:nvSpPr>
        <p:spPr>
          <a:xfrm>
            <a:off x="6451414" y="9577929"/>
            <a:ext cx="127621" cy="266439"/>
          </a:xfrm>
          <a:custGeom>
            <a:avLst/>
            <a:gdLst>
              <a:gd name="connsiteX0" fmla="*/ 186 w 127621"/>
              <a:gd name="connsiteY0" fmla="*/ 1046 h 266439"/>
              <a:gd name="connsiteX1" fmla="*/ 70036 w 127621"/>
              <a:gd name="connsiteY1" fmla="*/ 121696 h 266439"/>
              <a:gd name="connsiteX2" fmla="*/ 127186 w 127621"/>
              <a:gd name="connsiteY2" fmla="*/ 264571 h 266439"/>
              <a:gd name="connsiteX3" fmla="*/ 92261 w 127621"/>
              <a:gd name="connsiteY3" fmla="*/ 191546 h 266439"/>
              <a:gd name="connsiteX4" fmla="*/ 186 w 127621"/>
              <a:gd name="connsiteY4" fmla="*/ 1046 h 26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621" h="266439">
                <a:moveTo>
                  <a:pt x="186" y="1046"/>
                </a:moveTo>
                <a:cubicBezTo>
                  <a:pt x="-3518" y="-10596"/>
                  <a:pt x="48869" y="77775"/>
                  <a:pt x="70036" y="121696"/>
                </a:cubicBezTo>
                <a:cubicBezTo>
                  <a:pt x="91203" y="165617"/>
                  <a:pt x="123482" y="252929"/>
                  <a:pt x="127186" y="264571"/>
                </a:cubicBezTo>
                <a:cubicBezTo>
                  <a:pt x="130890" y="276213"/>
                  <a:pt x="110253" y="231234"/>
                  <a:pt x="92261" y="191546"/>
                </a:cubicBezTo>
                <a:cubicBezTo>
                  <a:pt x="74269" y="151858"/>
                  <a:pt x="3890" y="12688"/>
                  <a:pt x="186" y="104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3" name="フリーフォーム 562">
            <a:extLst>
              <a:ext uri="{FF2B5EF4-FFF2-40B4-BE49-F238E27FC236}">
                <a16:creationId xmlns:a16="http://schemas.microsoft.com/office/drawing/2014/main" id="{7D8CE0AA-EF75-3D3A-097D-DC99BDFB0BF5}"/>
              </a:ext>
            </a:extLst>
          </p:cNvPr>
          <p:cNvSpPr/>
          <p:nvPr/>
        </p:nvSpPr>
        <p:spPr>
          <a:xfrm>
            <a:off x="6316078" y="10007573"/>
            <a:ext cx="72036" cy="209604"/>
          </a:xfrm>
          <a:custGeom>
            <a:avLst/>
            <a:gdLst>
              <a:gd name="connsiteX0" fmla="*/ 21222 w 72036"/>
              <a:gd name="connsiteY0" fmla="*/ 27 h 209604"/>
              <a:gd name="connsiteX1" fmla="*/ 8522 w 72036"/>
              <a:gd name="connsiteY1" fmla="*/ 101627 h 209604"/>
              <a:gd name="connsiteX2" fmla="*/ 72022 w 72036"/>
              <a:gd name="connsiteY2" fmla="*/ 209577 h 209604"/>
              <a:gd name="connsiteX3" fmla="*/ 2172 w 72036"/>
              <a:gd name="connsiteY3" fmla="*/ 111152 h 209604"/>
              <a:gd name="connsiteX4" fmla="*/ 21222 w 72036"/>
              <a:gd name="connsiteY4" fmla="*/ 27 h 209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36" h="209604">
                <a:moveTo>
                  <a:pt x="21222" y="27"/>
                </a:moveTo>
                <a:cubicBezTo>
                  <a:pt x="22280" y="-1561"/>
                  <a:pt x="55" y="66702"/>
                  <a:pt x="8522" y="101627"/>
                </a:cubicBezTo>
                <a:cubicBezTo>
                  <a:pt x="16989" y="136552"/>
                  <a:pt x="73080" y="207989"/>
                  <a:pt x="72022" y="209577"/>
                </a:cubicBezTo>
                <a:cubicBezTo>
                  <a:pt x="70964" y="211165"/>
                  <a:pt x="12226" y="142373"/>
                  <a:pt x="2172" y="111152"/>
                </a:cubicBezTo>
                <a:cubicBezTo>
                  <a:pt x="-7882" y="79931"/>
                  <a:pt x="20164" y="1615"/>
                  <a:pt x="21222" y="2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4" name="フリーフォーム 563">
            <a:extLst>
              <a:ext uri="{FF2B5EF4-FFF2-40B4-BE49-F238E27FC236}">
                <a16:creationId xmlns:a16="http://schemas.microsoft.com/office/drawing/2014/main" id="{DE8C32C6-B5DE-A10F-47F6-6E4537F35BA1}"/>
              </a:ext>
            </a:extLst>
          </p:cNvPr>
          <p:cNvSpPr/>
          <p:nvPr/>
        </p:nvSpPr>
        <p:spPr>
          <a:xfrm>
            <a:off x="6296483" y="9530528"/>
            <a:ext cx="53775" cy="141864"/>
          </a:xfrm>
          <a:custGeom>
            <a:avLst/>
            <a:gdLst>
              <a:gd name="connsiteX0" fmla="*/ 53517 w 53775"/>
              <a:gd name="connsiteY0" fmla="*/ 822 h 141864"/>
              <a:gd name="connsiteX1" fmla="*/ 21767 w 53775"/>
              <a:gd name="connsiteY1" fmla="*/ 61147 h 141864"/>
              <a:gd name="connsiteX2" fmla="*/ 5892 w 53775"/>
              <a:gd name="connsiteY2" fmla="*/ 140522 h 141864"/>
              <a:gd name="connsiteX3" fmla="*/ 2717 w 53775"/>
              <a:gd name="connsiteY3" fmla="*/ 105597 h 141864"/>
              <a:gd name="connsiteX4" fmla="*/ 53517 w 53775"/>
              <a:gd name="connsiteY4" fmla="*/ 822 h 141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75" h="141864">
                <a:moveTo>
                  <a:pt x="53517" y="822"/>
                </a:moveTo>
                <a:cubicBezTo>
                  <a:pt x="56692" y="-6586"/>
                  <a:pt x="29704" y="37864"/>
                  <a:pt x="21767" y="61147"/>
                </a:cubicBezTo>
                <a:cubicBezTo>
                  <a:pt x="13829" y="84430"/>
                  <a:pt x="9067" y="133114"/>
                  <a:pt x="5892" y="140522"/>
                </a:cubicBezTo>
                <a:cubicBezTo>
                  <a:pt x="2717" y="147930"/>
                  <a:pt x="-3633" y="123059"/>
                  <a:pt x="2717" y="105597"/>
                </a:cubicBezTo>
                <a:cubicBezTo>
                  <a:pt x="9067" y="88135"/>
                  <a:pt x="50342" y="8230"/>
                  <a:pt x="53517" y="8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5" name="フリーフォーム 564">
            <a:extLst>
              <a:ext uri="{FF2B5EF4-FFF2-40B4-BE49-F238E27FC236}">
                <a16:creationId xmlns:a16="http://schemas.microsoft.com/office/drawing/2014/main" id="{1ACF6A49-8709-8F64-AD57-1E0F79994A3E}"/>
              </a:ext>
            </a:extLst>
          </p:cNvPr>
          <p:cNvSpPr/>
          <p:nvPr/>
        </p:nvSpPr>
        <p:spPr>
          <a:xfrm>
            <a:off x="6151555" y="9772462"/>
            <a:ext cx="198747" cy="209759"/>
          </a:xfrm>
          <a:custGeom>
            <a:avLst/>
            <a:gdLst>
              <a:gd name="connsiteX0" fmla="*/ 1595 w 198747"/>
              <a:gd name="connsiteY0" fmla="*/ 188 h 209759"/>
              <a:gd name="connsiteX1" fmla="*/ 7945 w 198747"/>
              <a:gd name="connsiteY1" fmla="*/ 79563 h 209759"/>
              <a:gd name="connsiteX2" fmla="*/ 74620 w 198747"/>
              <a:gd name="connsiteY2" fmla="*/ 187513 h 209759"/>
              <a:gd name="connsiteX3" fmla="*/ 131770 w 198747"/>
              <a:gd name="connsiteY3" fmla="*/ 206563 h 209759"/>
              <a:gd name="connsiteX4" fmla="*/ 198445 w 198747"/>
              <a:gd name="connsiteY4" fmla="*/ 200213 h 209759"/>
              <a:gd name="connsiteX5" fmla="*/ 153995 w 198747"/>
              <a:gd name="connsiteY5" fmla="*/ 209738 h 209759"/>
              <a:gd name="connsiteX6" fmla="*/ 96845 w 198747"/>
              <a:gd name="connsiteY6" fmla="*/ 197038 h 209759"/>
              <a:gd name="connsiteX7" fmla="*/ 65095 w 198747"/>
              <a:gd name="connsiteY7" fmla="*/ 149413 h 209759"/>
              <a:gd name="connsiteX8" fmla="*/ 11120 w 198747"/>
              <a:gd name="connsiteY8" fmla="*/ 101788 h 209759"/>
              <a:gd name="connsiteX9" fmla="*/ 1595 w 198747"/>
              <a:gd name="connsiteY9" fmla="*/ 188 h 20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8747" h="209759">
                <a:moveTo>
                  <a:pt x="1595" y="188"/>
                </a:moveTo>
                <a:cubicBezTo>
                  <a:pt x="1066" y="-3516"/>
                  <a:pt x="-4226" y="48342"/>
                  <a:pt x="7945" y="79563"/>
                </a:cubicBezTo>
                <a:cubicBezTo>
                  <a:pt x="20116" y="110784"/>
                  <a:pt x="53983" y="166346"/>
                  <a:pt x="74620" y="187513"/>
                </a:cubicBezTo>
                <a:cubicBezTo>
                  <a:pt x="95258" y="208680"/>
                  <a:pt x="111133" y="204446"/>
                  <a:pt x="131770" y="206563"/>
                </a:cubicBezTo>
                <a:cubicBezTo>
                  <a:pt x="152407" y="208680"/>
                  <a:pt x="194741" y="199684"/>
                  <a:pt x="198445" y="200213"/>
                </a:cubicBezTo>
                <a:cubicBezTo>
                  <a:pt x="202149" y="200742"/>
                  <a:pt x="170928" y="210267"/>
                  <a:pt x="153995" y="209738"/>
                </a:cubicBezTo>
                <a:cubicBezTo>
                  <a:pt x="137062" y="209209"/>
                  <a:pt x="111662" y="207092"/>
                  <a:pt x="96845" y="197038"/>
                </a:cubicBezTo>
                <a:cubicBezTo>
                  <a:pt x="82028" y="186984"/>
                  <a:pt x="79383" y="165288"/>
                  <a:pt x="65095" y="149413"/>
                </a:cubicBezTo>
                <a:cubicBezTo>
                  <a:pt x="50808" y="133538"/>
                  <a:pt x="21703" y="121896"/>
                  <a:pt x="11120" y="101788"/>
                </a:cubicBezTo>
                <a:cubicBezTo>
                  <a:pt x="537" y="81680"/>
                  <a:pt x="2124" y="3892"/>
                  <a:pt x="1595" y="1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6" name="フリーフォーム 565">
            <a:extLst>
              <a:ext uri="{FF2B5EF4-FFF2-40B4-BE49-F238E27FC236}">
                <a16:creationId xmlns:a16="http://schemas.microsoft.com/office/drawing/2014/main" id="{4DA0A47D-A488-E9BA-F4D9-62DF6164A0F4}"/>
              </a:ext>
            </a:extLst>
          </p:cNvPr>
          <p:cNvSpPr/>
          <p:nvPr/>
        </p:nvSpPr>
        <p:spPr>
          <a:xfrm>
            <a:off x="6463911" y="9756744"/>
            <a:ext cx="32176" cy="174692"/>
          </a:xfrm>
          <a:custGeom>
            <a:avLst/>
            <a:gdLst>
              <a:gd name="connsiteX0" fmla="*/ 3564 w 32176"/>
              <a:gd name="connsiteY0" fmla="*/ 31 h 174692"/>
              <a:gd name="connsiteX1" fmla="*/ 6739 w 32176"/>
              <a:gd name="connsiteY1" fmla="*/ 85756 h 174692"/>
              <a:gd name="connsiteX2" fmla="*/ 32139 w 32176"/>
              <a:gd name="connsiteY2" fmla="*/ 174656 h 174692"/>
              <a:gd name="connsiteX3" fmla="*/ 389 w 32176"/>
              <a:gd name="connsiteY3" fmla="*/ 95281 h 174692"/>
              <a:gd name="connsiteX4" fmla="*/ 3564 w 32176"/>
              <a:gd name="connsiteY4" fmla="*/ 31 h 174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76" h="174692">
                <a:moveTo>
                  <a:pt x="3564" y="31"/>
                </a:moveTo>
                <a:cubicBezTo>
                  <a:pt x="4622" y="-1557"/>
                  <a:pt x="1977" y="56652"/>
                  <a:pt x="6739" y="85756"/>
                </a:cubicBezTo>
                <a:cubicBezTo>
                  <a:pt x="11501" y="114860"/>
                  <a:pt x="33197" y="173068"/>
                  <a:pt x="32139" y="174656"/>
                </a:cubicBezTo>
                <a:cubicBezTo>
                  <a:pt x="31081" y="176244"/>
                  <a:pt x="1976" y="125443"/>
                  <a:pt x="389" y="95281"/>
                </a:cubicBezTo>
                <a:cubicBezTo>
                  <a:pt x="-1198" y="65119"/>
                  <a:pt x="2506" y="1619"/>
                  <a:pt x="3564" y="3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7" name="フリーフォーム 566">
            <a:extLst>
              <a:ext uri="{FF2B5EF4-FFF2-40B4-BE49-F238E27FC236}">
                <a16:creationId xmlns:a16="http://schemas.microsoft.com/office/drawing/2014/main" id="{D953B984-9FFB-4CFA-4A22-DBC4939F3B6F}"/>
              </a:ext>
            </a:extLst>
          </p:cNvPr>
          <p:cNvSpPr/>
          <p:nvPr/>
        </p:nvSpPr>
        <p:spPr>
          <a:xfrm>
            <a:off x="6222771" y="9750383"/>
            <a:ext cx="127278" cy="174753"/>
          </a:xfrm>
          <a:custGeom>
            <a:avLst/>
            <a:gdLst>
              <a:gd name="connsiteX0" fmla="*/ 229 w 127278"/>
              <a:gd name="connsiteY0" fmla="*/ 42 h 174753"/>
              <a:gd name="connsiteX1" fmla="*/ 31979 w 127278"/>
              <a:gd name="connsiteY1" fmla="*/ 104817 h 174753"/>
              <a:gd name="connsiteX2" fmla="*/ 127229 w 127278"/>
              <a:gd name="connsiteY2" fmla="*/ 174667 h 174753"/>
              <a:gd name="connsiteX3" fmla="*/ 44679 w 127278"/>
              <a:gd name="connsiteY3" fmla="*/ 117517 h 174753"/>
              <a:gd name="connsiteX4" fmla="*/ 229 w 127278"/>
              <a:gd name="connsiteY4" fmla="*/ 42 h 17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278" h="174753">
                <a:moveTo>
                  <a:pt x="229" y="42"/>
                </a:moveTo>
                <a:cubicBezTo>
                  <a:pt x="-1888" y="-2075"/>
                  <a:pt x="10812" y="75713"/>
                  <a:pt x="31979" y="104817"/>
                </a:cubicBezTo>
                <a:cubicBezTo>
                  <a:pt x="53146" y="133921"/>
                  <a:pt x="125112" y="172550"/>
                  <a:pt x="127229" y="174667"/>
                </a:cubicBezTo>
                <a:cubicBezTo>
                  <a:pt x="129346" y="176784"/>
                  <a:pt x="63200" y="139742"/>
                  <a:pt x="44679" y="117517"/>
                </a:cubicBezTo>
                <a:cubicBezTo>
                  <a:pt x="26158" y="95292"/>
                  <a:pt x="2346" y="2159"/>
                  <a:pt x="229" y="4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8" name="フリーフォーム 567">
            <a:extLst>
              <a:ext uri="{FF2B5EF4-FFF2-40B4-BE49-F238E27FC236}">
                <a16:creationId xmlns:a16="http://schemas.microsoft.com/office/drawing/2014/main" id="{8D7F21DB-5587-6502-99F9-7A6D467ECFB8}"/>
              </a:ext>
            </a:extLst>
          </p:cNvPr>
          <p:cNvSpPr/>
          <p:nvPr/>
        </p:nvSpPr>
        <p:spPr>
          <a:xfrm>
            <a:off x="6372176" y="9645628"/>
            <a:ext cx="22286" cy="158850"/>
          </a:xfrm>
          <a:custGeom>
            <a:avLst/>
            <a:gdLst>
              <a:gd name="connsiteX0" fmla="*/ 15924 w 22286"/>
              <a:gd name="connsiteY0" fmla="*/ 22 h 158850"/>
              <a:gd name="connsiteX1" fmla="*/ 49 w 22286"/>
              <a:gd name="connsiteY1" fmla="*/ 111147 h 158850"/>
              <a:gd name="connsiteX2" fmla="*/ 22274 w 22286"/>
              <a:gd name="connsiteY2" fmla="*/ 158772 h 158850"/>
              <a:gd name="connsiteX3" fmla="*/ 3224 w 22286"/>
              <a:gd name="connsiteY3" fmla="*/ 101622 h 158850"/>
              <a:gd name="connsiteX4" fmla="*/ 15924 w 22286"/>
              <a:gd name="connsiteY4" fmla="*/ 22 h 1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86" h="158850">
                <a:moveTo>
                  <a:pt x="15924" y="22"/>
                </a:moveTo>
                <a:cubicBezTo>
                  <a:pt x="15395" y="1609"/>
                  <a:pt x="-1009" y="84689"/>
                  <a:pt x="49" y="111147"/>
                </a:cubicBezTo>
                <a:cubicBezTo>
                  <a:pt x="1107" y="137605"/>
                  <a:pt x="21745" y="160359"/>
                  <a:pt x="22274" y="158772"/>
                </a:cubicBezTo>
                <a:cubicBezTo>
                  <a:pt x="22803" y="157185"/>
                  <a:pt x="6399" y="122789"/>
                  <a:pt x="3224" y="101622"/>
                </a:cubicBezTo>
                <a:cubicBezTo>
                  <a:pt x="49" y="80455"/>
                  <a:pt x="16453" y="-1565"/>
                  <a:pt x="15924" y="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9" name="フリーフォーム 568">
            <a:extLst>
              <a:ext uri="{FF2B5EF4-FFF2-40B4-BE49-F238E27FC236}">
                <a16:creationId xmlns:a16="http://schemas.microsoft.com/office/drawing/2014/main" id="{5C4E332A-9C6D-474A-872D-1665508D8C03}"/>
              </a:ext>
            </a:extLst>
          </p:cNvPr>
          <p:cNvSpPr/>
          <p:nvPr/>
        </p:nvSpPr>
        <p:spPr>
          <a:xfrm>
            <a:off x="5835603" y="9743949"/>
            <a:ext cx="328319" cy="84265"/>
          </a:xfrm>
          <a:custGeom>
            <a:avLst/>
            <a:gdLst>
              <a:gd name="connsiteX0" fmla="*/ 327072 w 328319"/>
              <a:gd name="connsiteY0" fmla="*/ 126 h 84265"/>
              <a:gd name="connsiteX1" fmla="*/ 247697 w 328319"/>
              <a:gd name="connsiteY1" fmla="*/ 50926 h 84265"/>
              <a:gd name="connsiteX2" fmla="*/ 107997 w 328319"/>
              <a:gd name="connsiteY2" fmla="*/ 82676 h 84265"/>
              <a:gd name="connsiteX3" fmla="*/ 47 w 328319"/>
              <a:gd name="connsiteY3" fmla="*/ 79501 h 84265"/>
              <a:gd name="connsiteX4" fmla="*/ 120697 w 328319"/>
              <a:gd name="connsiteY4" fmla="*/ 79501 h 84265"/>
              <a:gd name="connsiteX5" fmla="*/ 187372 w 328319"/>
              <a:gd name="connsiteY5" fmla="*/ 66801 h 84265"/>
              <a:gd name="connsiteX6" fmla="*/ 327072 w 328319"/>
              <a:gd name="connsiteY6" fmla="*/ 126 h 84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8319" h="84265">
                <a:moveTo>
                  <a:pt x="327072" y="126"/>
                </a:moveTo>
                <a:cubicBezTo>
                  <a:pt x="337126" y="-2520"/>
                  <a:pt x="284209" y="37168"/>
                  <a:pt x="247697" y="50926"/>
                </a:cubicBezTo>
                <a:cubicBezTo>
                  <a:pt x="211185" y="64684"/>
                  <a:pt x="149272" y="77914"/>
                  <a:pt x="107997" y="82676"/>
                </a:cubicBezTo>
                <a:cubicBezTo>
                  <a:pt x="66722" y="87438"/>
                  <a:pt x="-2070" y="80030"/>
                  <a:pt x="47" y="79501"/>
                </a:cubicBezTo>
                <a:cubicBezTo>
                  <a:pt x="2164" y="78972"/>
                  <a:pt x="89476" y="81618"/>
                  <a:pt x="120697" y="79501"/>
                </a:cubicBezTo>
                <a:cubicBezTo>
                  <a:pt x="151918" y="77384"/>
                  <a:pt x="157739" y="76855"/>
                  <a:pt x="187372" y="66801"/>
                </a:cubicBezTo>
                <a:cubicBezTo>
                  <a:pt x="217005" y="56747"/>
                  <a:pt x="317018" y="2772"/>
                  <a:pt x="327072" y="1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0" name="フリーフォーム 569">
            <a:extLst>
              <a:ext uri="{FF2B5EF4-FFF2-40B4-BE49-F238E27FC236}">
                <a16:creationId xmlns:a16="http://schemas.microsoft.com/office/drawing/2014/main" id="{70CE45A9-934B-2EB8-23EF-3BA2218E8C46}"/>
              </a:ext>
            </a:extLst>
          </p:cNvPr>
          <p:cNvSpPr/>
          <p:nvPr/>
        </p:nvSpPr>
        <p:spPr>
          <a:xfrm>
            <a:off x="5714353" y="9696092"/>
            <a:ext cx="126795" cy="134097"/>
          </a:xfrm>
          <a:custGeom>
            <a:avLst/>
            <a:gdLst>
              <a:gd name="connsiteX0" fmla="*/ 647 w 126795"/>
              <a:gd name="connsiteY0" fmla="*/ 358 h 134097"/>
              <a:gd name="connsiteX1" fmla="*/ 64147 w 126795"/>
              <a:gd name="connsiteY1" fmla="*/ 82908 h 134097"/>
              <a:gd name="connsiteX2" fmla="*/ 124472 w 126795"/>
              <a:gd name="connsiteY2" fmla="*/ 130533 h 134097"/>
              <a:gd name="connsiteX3" fmla="*/ 105422 w 126795"/>
              <a:gd name="connsiteY3" fmla="*/ 117833 h 134097"/>
              <a:gd name="connsiteX4" fmla="*/ 647 w 126795"/>
              <a:gd name="connsiteY4" fmla="*/ 358 h 134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795" h="134097">
                <a:moveTo>
                  <a:pt x="647" y="358"/>
                </a:moveTo>
                <a:cubicBezTo>
                  <a:pt x="-6232" y="-5463"/>
                  <a:pt x="43510" y="61212"/>
                  <a:pt x="64147" y="82908"/>
                </a:cubicBezTo>
                <a:cubicBezTo>
                  <a:pt x="84785" y="104604"/>
                  <a:pt x="124472" y="130533"/>
                  <a:pt x="124472" y="130533"/>
                </a:cubicBezTo>
                <a:cubicBezTo>
                  <a:pt x="131351" y="136354"/>
                  <a:pt x="122355" y="136883"/>
                  <a:pt x="105422" y="117833"/>
                </a:cubicBezTo>
                <a:cubicBezTo>
                  <a:pt x="88489" y="98783"/>
                  <a:pt x="7526" y="6179"/>
                  <a:pt x="647" y="35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1" name="フリーフォーム 570">
            <a:extLst>
              <a:ext uri="{FF2B5EF4-FFF2-40B4-BE49-F238E27FC236}">
                <a16:creationId xmlns:a16="http://schemas.microsoft.com/office/drawing/2014/main" id="{8936FA89-D4B0-517E-2842-9C781438D46B}"/>
              </a:ext>
            </a:extLst>
          </p:cNvPr>
          <p:cNvSpPr/>
          <p:nvPr/>
        </p:nvSpPr>
        <p:spPr>
          <a:xfrm>
            <a:off x="5562506" y="9731356"/>
            <a:ext cx="173032" cy="147041"/>
          </a:xfrm>
          <a:custGeom>
            <a:avLst/>
            <a:gdLst>
              <a:gd name="connsiteX0" fmla="*/ 94 w 173032"/>
              <a:gd name="connsiteY0" fmla="*/ 19 h 147041"/>
              <a:gd name="connsiteX1" fmla="*/ 130269 w 173032"/>
              <a:gd name="connsiteY1" fmla="*/ 120669 h 147041"/>
              <a:gd name="connsiteX2" fmla="*/ 168369 w 173032"/>
              <a:gd name="connsiteY2" fmla="*/ 146069 h 147041"/>
              <a:gd name="connsiteX3" fmla="*/ 152494 w 173032"/>
              <a:gd name="connsiteY3" fmla="*/ 130194 h 147041"/>
              <a:gd name="connsiteX4" fmla="*/ 94 w 173032"/>
              <a:gd name="connsiteY4" fmla="*/ 19 h 147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032" h="147041">
                <a:moveTo>
                  <a:pt x="94" y="19"/>
                </a:moveTo>
                <a:cubicBezTo>
                  <a:pt x="-3610" y="-1568"/>
                  <a:pt x="102223" y="96327"/>
                  <a:pt x="130269" y="120669"/>
                </a:cubicBezTo>
                <a:cubicBezTo>
                  <a:pt x="158315" y="145011"/>
                  <a:pt x="168369" y="146069"/>
                  <a:pt x="168369" y="146069"/>
                </a:cubicBezTo>
                <a:cubicBezTo>
                  <a:pt x="172073" y="147656"/>
                  <a:pt x="182127" y="149773"/>
                  <a:pt x="152494" y="130194"/>
                </a:cubicBezTo>
                <a:cubicBezTo>
                  <a:pt x="122861" y="110615"/>
                  <a:pt x="3798" y="1606"/>
                  <a:pt x="94" y="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3" name="フリーフォーム 572">
            <a:extLst>
              <a:ext uri="{FF2B5EF4-FFF2-40B4-BE49-F238E27FC236}">
                <a16:creationId xmlns:a16="http://schemas.microsoft.com/office/drawing/2014/main" id="{B4D67246-E531-28DC-6D03-F89F245CF756}"/>
              </a:ext>
            </a:extLst>
          </p:cNvPr>
          <p:cNvSpPr/>
          <p:nvPr/>
        </p:nvSpPr>
        <p:spPr>
          <a:xfrm>
            <a:off x="5663908" y="9673198"/>
            <a:ext cx="134772" cy="177107"/>
          </a:xfrm>
          <a:custGeom>
            <a:avLst/>
            <a:gdLst>
              <a:gd name="connsiteX0" fmla="*/ 292 w 134772"/>
              <a:gd name="connsiteY0" fmla="*/ 1027 h 177107"/>
              <a:gd name="connsiteX1" fmla="*/ 79667 w 134772"/>
              <a:gd name="connsiteY1" fmla="*/ 121677 h 177107"/>
              <a:gd name="connsiteX2" fmla="*/ 133642 w 134772"/>
              <a:gd name="connsiteY2" fmla="*/ 175652 h 177107"/>
              <a:gd name="connsiteX3" fmla="*/ 111417 w 134772"/>
              <a:gd name="connsiteY3" fmla="*/ 153427 h 177107"/>
              <a:gd name="connsiteX4" fmla="*/ 54267 w 134772"/>
              <a:gd name="connsiteY4" fmla="*/ 67702 h 177107"/>
              <a:gd name="connsiteX5" fmla="*/ 292 w 134772"/>
              <a:gd name="connsiteY5" fmla="*/ 1027 h 17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772" h="177107">
                <a:moveTo>
                  <a:pt x="292" y="1027"/>
                </a:moveTo>
                <a:cubicBezTo>
                  <a:pt x="4525" y="10023"/>
                  <a:pt x="57442" y="92573"/>
                  <a:pt x="79667" y="121677"/>
                </a:cubicBezTo>
                <a:cubicBezTo>
                  <a:pt x="101892" y="150781"/>
                  <a:pt x="133642" y="175652"/>
                  <a:pt x="133642" y="175652"/>
                </a:cubicBezTo>
                <a:cubicBezTo>
                  <a:pt x="138934" y="180944"/>
                  <a:pt x="124646" y="171419"/>
                  <a:pt x="111417" y="153427"/>
                </a:cubicBezTo>
                <a:cubicBezTo>
                  <a:pt x="98188" y="135435"/>
                  <a:pt x="69613" y="90985"/>
                  <a:pt x="54267" y="67702"/>
                </a:cubicBezTo>
                <a:cubicBezTo>
                  <a:pt x="38921" y="44419"/>
                  <a:pt x="-3941" y="-7969"/>
                  <a:pt x="292" y="102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4" name="フリーフォーム 573">
            <a:extLst>
              <a:ext uri="{FF2B5EF4-FFF2-40B4-BE49-F238E27FC236}">
                <a16:creationId xmlns:a16="http://schemas.microsoft.com/office/drawing/2014/main" id="{0EA10971-0717-7DA7-7166-427296E95CE2}"/>
              </a:ext>
            </a:extLst>
          </p:cNvPr>
          <p:cNvSpPr/>
          <p:nvPr/>
        </p:nvSpPr>
        <p:spPr>
          <a:xfrm>
            <a:off x="5591171" y="9819866"/>
            <a:ext cx="254846" cy="197627"/>
          </a:xfrm>
          <a:custGeom>
            <a:avLst/>
            <a:gdLst>
              <a:gd name="connsiteX0" fmla="*/ 254004 w 254846"/>
              <a:gd name="connsiteY0" fmla="*/ 409 h 197627"/>
              <a:gd name="connsiteX1" fmla="*/ 114304 w 254846"/>
              <a:gd name="connsiteY1" fmla="*/ 82959 h 197627"/>
              <a:gd name="connsiteX2" fmla="*/ 82554 w 254846"/>
              <a:gd name="connsiteY2" fmla="*/ 117884 h 197627"/>
              <a:gd name="connsiteX3" fmla="*/ 73029 w 254846"/>
              <a:gd name="connsiteY3" fmla="*/ 159159 h 197627"/>
              <a:gd name="connsiteX4" fmla="*/ 73029 w 254846"/>
              <a:gd name="connsiteY4" fmla="*/ 114709 h 197627"/>
              <a:gd name="connsiteX5" fmla="*/ 53979 w 254846"/>
              <a:gd name="connsiteY5" fmla="*/ 168684 h 197627"/>
              <a:gd name="connsiteX6" fmla="*/ 4 w 254846"/>
              <a:gd name="connsiteY6" fmla="*/ 197259 h 197627"/>
              <a:gd name="connsiteX7" fmla="*/ 57154 w 254846"/>
              <a:gd name="connsiteY7" fmla="*/ 149634 h 197627"/>
              <a:gd name="connsiteX8" fmla="*/ 76204 w 254846"/>
              <a:gd name="connsiteY8" fmla="*/ 95659 h 197627"/>
              <a:gd name="connsiteX9" fmla="*/ 41279 w 254846"/>
              <a:gd name="connsiteY9" fmla="*/ 121059 h 197627"/>
              <a:gd name="connsiteX10" fmla="*/ 254004 w 254846"/>
              <a:gd name="connsiteY10" fmla="*/ 409 h 19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4846" h="197627">
                <a:moveTo>
                  <a:pt x="254004" y="409"/>
                </a:moveTo>
                <a:cubicBezTo>
                  <a:pt x="266175" y="-5941"/>
                  <a:pt x="142879" y="63380"/>
                  <a:pt x="114304" y="82959"/>
                </a:cubicBezTo>
                <a:cubicBezTo>
                  <a:pt x="85729" y="102538"/>
                  <a:pt x="89433" y="105184"/>
                  <a:pt x="82554" y="117884"/>
                </a:cubicBezTo>
                <a:cubicBezTo>
                  <a:pt x="75675" y="130584"/>
                  <a:pt x="74616" y="159688"/>
                  <a:pt x="73029" y="159159"/>
                </a:cubicBezTo>
                <a:cubicBezTo>
                  <a:pt x="71442" y="158630"/>
                  <a:pt x="76204" y="113122"/>
                  <a:pt x="73029" y="114709"/>
                </a:cubicBezTo>
                <a:cubicBezTo>
                  <a:pt x="69854" y="116296"/>
                  <a:pt x="66150" y="154926"/>
                  <a:pt x="53979" y="168684"/>
                </a:cubicBezTo>
                <a:cubicBezTo>
                  <a:pt x="41808" y="182442"/>
                  <a:pt x="-525" y="200434"/>
                  <a:pt x="4" y="197259"/>
                </a:cubicBezTo>
                <a:cubicBezTo>
                  <a:pt x="533" y="194084"/>
                  <a:pt x="44454" y="166567"/>
                  <a:pt x="57154" y="149634"/>
                </a:cubicBezTo>
                <a:cubicBezTo>
                  <a:pt x="69854" y="132701"/>
                  <a:pt x="78850" y="100421"/>
                  <a:pt x="76204" y="95659"/>
                </a:cubicBezTo>
                <a:cubicBezTo>
                  <a:pt x="73558" y="90897"/>
                  <a:pt x="15350" y="137992"/>
                  <a:pt x="41279" y="121059"/>
                </a:cubicBezTo>
                <a:cubicBezTo>
                  <a:pt x="67208" y="104126"/>
                  <a:pt x="241833" y="6759"/>
                  <a:pt x="254004" y="4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5" name="フリーフォーム 574">
            <a:extLst>
              <a:ext uri="{FF2B5EF4-FFF2-40B4-BE49-F238E27FC236}">
                <a16:creationId xmlns:a16="http://schemas.microsoft.com/office/drawing/2014/main" id="{BE319DE2-DA73-5708-B008-5007BD3A53DD}"/>
              </a:ext>
            </a:extLst>
          </p:cNvPr>
          <p:cNvSpPr/>
          <p:nvPr/>
        </p:nvSpPr>
        <p:spPr>
          <a:xfrm>
            <a:off x="5448100" y="9778937"/>
            <a:ext cx="193108" cy="131642"/>
          </a:xfrm>
          <a:custGeom>
            <a:avLst/>
            <a:gdLst>
              <a:gd name="connsiteX0" fmla="*/ 200 w 193108"/>
              <a:gd name="connsiteY0" fmla="*/ 82613 h 131642"/>
              <a:gd name="connsiteX1" fmla="*/ 104975 w 193108"/>
              <a:gd name="connsiteY1" fmla="*/ 82613 h 131642"/>
              <a:gd name="connsiteX2" fmla="*/ 190700 w 193108"/>
              <a:gd name="connsiteY2" fmla="*/ 130238 h 131642"/>
              <a:gd name="connsiteX3" fmla="*/ 162125 w 193108"/>
              <a:gd name="connsiteY3" fmla="*/ 108013 h 131642"/>
              <a:gd name="connsiteX4" fmla="*/ 85925 w 193108"/>
              <a:gd name="connsiteY4" fmla="*/ 63 h 131642"/>
              <a:gd name="connsiteX5" fmla="*/ 136725 w 193108"/>
              <a:gd name="connsiteY5" fmla="*/ 92138 h 131642"/>
              <a:gd name="connsiteX6" fmla="*/ 79575 w 193108"/>
              <a:gd name="connsiteY6" fmla="*/ 85788 h 131642"/>
              <a:gd name="connsiteX7" fmla="*/ 200 w 193108"/>
              <a:gd name="connsiteY7" fmla="*/ 82613 h 13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3108" h="131642">
                <a:moveTo>
                  <a:pt x="200" y="82613"/>
                </a:moveTo>
                <a:cubicBezTo>
                  <a:pt x="4433" y="82084"/>
                  <a:pt x="73225" y="74676"/>
                  <a:pt x="104975" y="82613"/>
                </a:cubicBezTo>
                <a:cubicBezTo>
                  <a:pt x="136725" y="90550"/>
                  <a:pt x="181175" y="126005"/>
                  <a:pt x="190700" y="130238"/>
                </a:cubicBezTo>
                <a:cubicBezTo>
                  <a:pt x="200225" y="134471"/>
                  <a:pt x="179587" y="129709"/>
                  <a:pt x="162125" y="108013"/>
                </a:cubicBezTo>
                <a:cubicBezTo>
                  <a:pt x="144663" y="86317"/>
                  <a:pt x="90158" y="2709"/>
                  <a:pt x="85925" y="63"/>
                </a:cubicBezTo>
                <a:cubicBezTo>
                  <a:pt x="81692" y="-2583"/>
                  <a:pt x="137783" y="77851"/>
                  <a:pt x="136725" y="92138"/>
                </a:cubicBezTo>
                <a:cubicBezTo>
                  <a:pt x="135667" y="106425"/>
                  <a:pt x="99154" y="86317"/>
                  <a:pt x="79575" y="85788"/>
                </a:cubicBezTo>
                <a:cubicBezTo>
                  <a:pt x="59996" y="85259"/>
                  <a:pt x="-4033" y="83142"/>
                  <a:pt x="200" y="826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9" name="フリーフォーム 328">
            <a:extLst>
              <a:ext uri="{FF2B5EF4-FFF2-40B4-BE49-F238E27FC236}">
                <a16:creationId xmlns:a16="http://schemas.microsoft.com/office/drawing/2014/main" id="{CC8FD516-A488-0B66-E545-D64A70A63AF9}"/>
              </a:ext>
            </a:extLst>
          </p:cNvPr>
          <p:cNvSpPr/>
          <p:nvPr/>
        </p:nvSpPr>
        <p:spPr>
          <a:xfrm>
            <a:off x="5396398" y="9967591"/>
            <a:ext cx="225780" cy="103554"/>
          </a:xfrm>
          <a:custGeom>
            <a:avLst/>
            <a:gdLst>
              <a:gd name="connsiteX0" fmla="*/ 1102 w 225780"/>
              <a:gd name="connsiteY0" fmla="*/ 103509 h 103554"/>
              <a:gd name="connsiteX1" fmla="*/ 102702 w 225780"/>
              <a:gd name="connsiteY1" fmla="*/ 17784 h 103554"/>
              <a:gd name="connsiteX2" fmla="*/ 223352 w 225780"/>
              <a:gd name="connsiteY2" fmla="*/ 8259 h 103554"/>
              <a:gd name="connsiteX3" fmla="*/ 169377 w 225780"/>
              <a:gd name="connsiteY3" fmla="*/ 5084 h 103554"/>
              <a:gd name="connsiteX4" fmla="*/ 1102 w 225780"/>
              <a:gd name="connsiteY4" fmla="*/ 103509 h 10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780" h="103554">
                <a:moveTo>
                  <a:pt x="1102" y="103509"/>
                </a:moveTo>
                <a:cubicBezTo>
                  <a:pt x="-10010" y="105626"/>
                  <a:pt x="65660" y="33659"/>
                  <a:pt x="102702" y="17784"/>
                </a:cubicBezTo>
                <a:cubicBezTo>
                  <a:pt x="139744" y="1909"/>
                  <a:pt x="212240" y="10376"/>
                  <a:pt x="223352" y="8259"/>
                </a:cubicBezTo>
                <a:cubicBezTo>
                  <a:pt x="234464" y="6142"/>
                  <a:pt x="205889" y="-7087"/>
                  <a:pt x="169377" y="5084"/>
                </a:cubicBezTo>
                <a:cubicBezTo>
                  <a:pt x="132865" y="17255"/>
                  <a:pt x="12214" y="101392"/>
                  <a:pt x="1102" y="1035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7" name="フリーフォーム 346">
            <a:extLst>
              <a:ext uri="{FF2B5EF4-FFF2-40B4-BE49-F238E27FC236}">
                <a16:creationId xmlns:a16="http://schemas.microsoft.com/office/drawing/2014/main" id="{C4C0B84C-4B86-B0F4-E6F2-F24D4978EAE9}"/>
              </a:ext>
            </a:extLst>
          </p:cNvPr>
          <p:cNvSpPr/>
          <p:nvPr/>
        </p:nvSpPr>
        <p:spPr>
          <a:xfrm>
            <a:off x="5524360" y="10010749"/>
            <a:ext cx="104182" cy="349287"/>
          </a:xfrm>
          <a:custGeom>
            <a:avLst/>
            <a:gdLst>
              <a:gd name="connsiteX0" fmla="*/ 54115 w 104182"/>
              <a:gd name="connsiteY0" fmla="*/ 26 h 349287"/>
              <a:gd name="connsiteX1" fmla="*/ 76340 w 104182"/>
              <a:gd name="connsiteY1" fmla="*/ 127026 h 349287"/>
              <a:gd name="connsiteX2" fmla="*/ 140 w 104182"/>
              <a:gd name="connsiteY2" fmla="*/ 349276 h 349287"/>
              <a:gd name="connsiteX3" fmla="*/ 98565 w 104182"/>
              <a:gd name="connsiteY3" fmla="*/ 117501 h 349287"/>
              <a:gd name="connsiteX4" fmla="*/ 89040 w 104182"/>
              <a:gd name="connsiteY4" fmla="*/ 136551 h 349287"/>
              <a:gd name="connsiteX5" fmla="*/ 54115 w 104182"/>
              <a:gd name="connsiteY5" fmla="*/ 26 h 349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182" h="349287">
                <a:moveTo>
                  <a:pt x="54115" y="26"/>
                </a:moveTo>
                <a:cubicBezTo>
                  <a:pt x="51998" y="-1562"/>
                  <a:pt x="85336" y="68818"/>
                  <a:pt x="76340" y="127026"/>
                </a:cubicBezTo>
                <a:cubicBezTo>
                  <a:pt x="67344" y="185234"/>
                  <a:pt x="-3564" y="350863"/>
                  <a:pt x="140" y="349276"/>
                </a:cubicBezTo>
                <a:cubicBezTo>
                  <a:pt x="3844" y="347689"/>
                  <a:pt x="98565" y="117501"/>
                  <a:pt x="98565" y="117501"/>
                </a:cubicBezTo>
                <a:cubicBezTo>
                  <a:pt x="113382" y="82047"/>
                  <a:pt x="94861" y="152426"/>
                  <a:pt x="89040" y="136551"/>
                </a:cubicBezTo>
                <a:cubicBezTo>
                  <a:pt x="83219" y="120676"/>
                  <a:pt x="56232" y="1614"/>
                  <a:pt x="54115" y="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1" name="フリーフォーム 360">
            <a:extLst>
              <a:ext uri="{FF2B5EF4-FFF2-40B4-BE49-F238E27FC236}">
                <a16:creationId xmlns:a16="http://schemas.microsoft.com/office/drawing/2014/main" id="{54B4EE6F-CCB0-395D-4B7B-550605B44C72}"/>
              </a:ext>
            </a:extLst>
          </p:cNvPr>
          <p:cNvSpPr/>
          <p:nvPr/>
        </p:nvSpPr>
        <p:spPr>
          <a:xfrm>
            <a:off x="5479883" y="10093152"/>
            <a:ext cx="73486" cy="419338"/>
          </a:xfrm>
          <a:custGeom>
            <a:avLst/>
            <a:gdLst>
              <a:gd name="connsiteX0" fmla="*/ 73192 w 73486"/>
              <a:gd name="connsiteY0" fmla="*/ 3348 h 419338"/>
              <a:gd name="connsiteX1" fmla="*/ 38267 w 73486"/>
              <a:gd name="connsiteY1" fmla="*/ 238298 h 419338"/>
              <a:gd name="connsiteX2" fmla="*/ 167 w 73486"/>
              <a:gd name="connsiteY2" fmla="*/ 419273 h 419338"/>
              <a:gd name="connsiteX3" fmla="*/ 25567 w 73486"/>
              <a:gd name="connsiteY3" fmla="*/ 257348 h 419338"/>
              <a:gd name="connsiteX4" fmla="*/ 54142 w 73486"/>
              <a:gd name="connsiteY4" fmla="*/ 108123 h 419338"/>
              <a:gd name="connsiteX5" fmla="*/ 73192 w 73486"/>
              <a:gd name="connsiteY5" fmla="*/ 3348 h 4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486" h="419338">
                <a:moveTo>
                  <a:pt x="73192" y="3348"/>
                </a:moveTo>
                <a:cubicBezTo>
                  <a:pt x="70546" y="25044"/>
                  <a:pt x="50438" y="168977"/>
                  <a:pt x="38267" y="238298"/>
                </a:cubicBezTo>
                <a:cubicBezTo>
                  <a:pt x="26096" y="307619"/>
                  <a:pt x="2284" y="416098"/>
                  <a:pt x="167" y="419273"/>
                </a:cubicBezTo>
                <a:cubicBezTo>
                  <a:pt x="-1950" y="422448"/>
                  <a:pt x="16571" y="309206"/>
                  <a:pt x="25567" y="257348"/>
                </a:cubicBezTo>
                <a:cubicBezTo>
                  <a:pt x="34563" y="205490"/>
                  <a:pt x="48321" y="145165"/>
                  <a:pt x="54142" y="108123"/>
                </a:cubicBezTo>
                <a:cubicBezTo>
                  <a:pt x="59963" y="71081"/>
                  <a:pt x="75838" y="-18348"/>
                  <a:pt x="73192" y="334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9" name="フリーフォーム 368">
            <a:extLst>
              <a:ext uri="{FF2B5EF4-FFF2-40B4-BE49-F238E27FC236}">
                <a16:creationId xmlns:a16="http://schemas.microsoft.com/office/drawing/2014/main" id="{F3168B96-7DF3-F932-5D4A-3D04D789EABC}"/>
              </a:ext>
            </a:extLst>
          </p:cNvPr>
          <p:cNvSpPr/>
          <p:nvPr/>
        </p:nvSpPr>
        <p:spPr>
          <a:xfrm>
            <a:off x="5356169" y="10350079"/>
            <a:ext cx="124065" cy="537479"/>
          </a:xfrm>
          <a:custGeom>
            <a:avLst/>
            <a:gdLst>
              <a:gd name="connsiteX0" fmla="*/ 123881 w 124065"/>
              <a:gd name="connsiteY0" fmla="*/ 421 h 537479"/>
              <a:gd name="connsiteX1" fmla="*/ 76256 w 124065"/>
              <a:gd name="connsiteY1" fmla="*/ 308396 h 537479"/>
              <a:gd name="connsiteX2" fmla="*/ 56 w 124065"/>
              <a:gd name="connsiteY2" fmla="*/ 536996 h 537479"/>
              <a:gd name="connsiteX3" fmla="*/ 88956 w 124065"/>
              <a:gd name="connsiteY3" fmla="*/ 248071 h 537479"/>
              <a:gd name="connsiteX4" fmla="*/ 123881 w 124065"/>
              <a:gd name="connsiteY4" fmla="*/ 421 h 537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65" h="537479">
                <a:moveTo>
                  <a:pt x="123881" y="421"/>
                </a:moveTo>
                <a:cubicBezTo>
                  <a:pt x="121764" y="10475"/>
                  <a:pt x="96893" y="218967"/>
                  <a:pt x="76256" y="308396"/>
                </a:cubicBezTo>
                <a:cubicBezTo>
                  <a:pt x="55619" y="397825"/>
                  <a:pt x="-2061" y="547050"/>
                  <a:pt x="56" y="536996"/>
                </a:cubicBezTo>
                <a:cubicBezTo>
                  <a:pt x="2173" y="526942"/>
                  <a:pt x="68319" y="333267"/>
                  <a:pt x="88956" y="248071"/>
                </a:cubicBezTo>
                <a:cubicBezTo>
                  <a:pt x="109593" y="162875"/>
                  <a:pt x="125998" y="-9633"/>
                  <a:pt x="123881" y="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3" name="フリーフォーム 392">
            <a:extLst>
              <a:ext uri="{FF2B5EF4-FFF2-40B4-BE49-F238E27FC236}">
                <a16:creationId xmlns:a16="http://schemas.microsoft.com/office/drawing/2014/main" id="{2D827DD0-C375-B1F2-D7C3-107136298738}"/>
              </a:ext>
            </a:extLst>
          </p:cNvPr>
          <p:cNvSpPr/>
          <p:nvPr/>
        </p:nvSpPr>
        <p:spPr>
          <a:xfrm>
            <a:off x="5324470" y="10175320"/>
            <a:ext cx="46492" cy="432735"/>
          </a:xfrm>
          <a:custGeom>
            <a:avLst/>
            <a:gdLst>
              <a:gd name="connsiteX0" fmla="*/ 38105 w 46492"/>
              <a:gd name="connsiteY0" fmla="*/ 555 h 432735"/>
              <a:gd name="connsiteX1" fmla="*/ 41280 w 46492"/>
              <a:gd name="connsiteY1" fmla="*/ 165655 h 432735"/>
              <a:gd name="connsiteX2" fmla="*/ 5 w 46492"/>
              <a:gd name="connsiteY2" fmla="*/ 432355 h 432735"/>
              <a:gd name="connsiteX3" fmla="*/ 44455 w 46492"/>
              <a:gd name="connsiteY3" fmla="*/ 219630 h 432735"/>
              <a:gd name="connsiteX4" fmla="*/ 38105 w 46492"/>
              <a:gd name="connsiteY4" fmla="*/ 555 h 432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92" h="432735">
                <a:moveTo>
                  <a:pt x="38105" y="555"/>
                </a:moveTo>
                <a:cubicBezTo>
                  <a:pt x="37576" y="-8441"/>
                  <a:pt x="47630" y="93688"/>
                  <a:pt x="41280" y="165655"/>
                </a:cubicBezTo>
                <a:cubicBezTo>
                  <a:pt x="34930" y="237622"/>
                  <a:pt x="-524" y="423359"/>
                  <a:pt x="5" y="432355"/>
                </a:cubicBezTo>
                <a:cubicBezTo>
                  <a:pt x="534" y="441351"/>
                  <a:pt x="37576" y="288422"/>
                  <a:pt x="44455" y="219630"/>
                </a:cubicBezTo>
                <a:cubicBezTo>
                  <a:pt x="51334" y="150838"/>
                  <a:pt x="38634" y="9551"/>
                  <a:pt x="38105" y="5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0" name="フリーフォーム 409">
            <a:extLst>
              <a:ext uri="{FF2B5EF4-FFF2-40B4-BE49-F238E27FC236}">
                <a16:creationId xmlns:a16="http://schemas.microsoft.com/office/drawing/2014/main" id="{A561C115-7484-A5EF-5BB3-45F5A20018D1}"/>
              </a:ext>
            </a:extLst>
          </p:cNvPr>
          <p:cNvSpPr/>
          <p:nvPr/>
        </p:nvSpPr>
        <p:spPr>
          <a:xfrm>
            <a:off x="5333845" y="10169301"/>
            <a:ext cx="120930" cy="727906"/>
          </a:xfrm>
          <a:custGeom>
            <a:avLst/>
            <a:gdLst>
              <a:gd name="connsiteX0" fmla="*/ 120805 w 120930"/>
              <a:gd name="connsiteY0" fmla="*/ 224 h 727906"/>
              <a:gd name="connsiteX1" fmla="*/ 63655 w 120930"/>
              <a:gd name="connsiteY1" fmla="*/ 441549 h 727906"/>
              <a:gd name="connsiteX2" fmla="*/ 155 w 120930"/>
              <a:gd name="connsiteY2" fmla="*/ 727299 h 727906"/>
              <a:gd name="connsiteX3" fmla="*/ 47780 w 120930"/>
              <a:gd name="connsiteY3" fmla="*/ 501874 h 727906"/>
              <a:gd name="connsiteX4" fmla="*/ 120805 w 120930"/>
              <a:gd name="connsiteY4" fmla="*/ 224 h 72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930" h="727906">
                <a:moveTo>
                  <a:pt x="120805" y="224"/>
                </a:moveTo>
                <a:cubicBezTo>
                  <a:pt x="123451" y="-9830"/>
                  <a:pt x="83763" y="320370"/>
                  <a:pt x="63655" y="441549"/>
                </a:cubicBezTo>
                <a:cubicBezTo>
                  <a:pt x="43547" y="562728"/>
                  <a:pt x="2801" y="717245"/>
                  <a:pt x="155" y="727299"/>
                </a:cubicBezTo>
                <a:cubicBezTo>
                  <a:pt x="-2491" y="737353"/>
                  <a:pt x="29259" y="620936"/>
                  <a:pt x="47780" y="501874"/>
                </a:cubicBezTo>
                <a:cubicBezTo>
                  <a:pt x="66301" y="382812"/>
                  <a:pt x="118159" y="10278"/>
                  <a:pt x="120805" y="2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6" name="フリーフォーム 575">
            <a:extLst>
              <a:ext uri="{FF2B5EF4-FFF2-40B4-BE49-F238E27FC236}">
                <a16:creationId xmlns:a16="http://schemas.microsoft.com/office/drawing/2014/main" id="{7F7A92CC-D1D5-616B-EBC5-E801E26CEEE9}"/>
              </a:ext>
            </a:extLst>
          </p:cNvPr>
          <p:cNvSpPr/>
          <p:nvPr/>
        </p:nvSpPr>
        <p:spPr>
          <a:xfrm>
            <a:off x="5400675" y="9331325"/>
            <a:ext cx="272491" cy="26495"/>
          </a:xfrm>
          <a:custGeom>
            <a:avLst/>
            <a:gdLst>
              <a:gd name="connsiteX0" fmla="*/ 0 w 272491"/>
              <a:gd name="connsiteY0" fmla="*/ 0 h 26495"/>
              <a:gd name="connsiteX1" fmla="*/ 257175 w 272491"/>
              <a:gd name="connsiteY1" fmla="*/ 25400 h 26495"/>
              <a:gd name="connsiteX2" fmla="*/ 244475 w 272491"/>
              <a:gd name="connsiteY2" fmla="*/ 22225 h 26495"/>
              <a:gd name="connsiteX3" fmla="*/ 0 w 272491"/>
              <a:gd name="connsiteY3" fmla="*/ 0 h 26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491" h="26495">
                <a:moveTo>
                  <a:pt x="0" y="0"/>
                </a:moveTo>
                <a:lnTo>
                  <a:pt x="257175" y="25400"/>
                </a:lnTo>
                <a:cubicBezTo>
                  <a:pt x="297921" y="29104"/>
                  <a:pt x="244475" y="22225"/>
                  <a:pt x="244475" y="2222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7" name="フリーフォーム 576">
            <a:extLst>
              <a:ext uri="{FF2B5EF4-FFF2-40B4-BE49-F238E27FC236}">
                <a16:creationId xmlns:a16="http://schemas.microsoft.com/office/drawing/2014/main" id="{0316C969-5668-1480-CDA6-6C9F2DCCEA59}"/>
              </a:ext>
            </a:extLst>
          </p:cNvPr>
          <p:cNvSpPr/>
          <p:nvPr/>
        </p:nvSpPr>
        <p:spPr>
          <a:xfrm>
            <a:off x="5216474" y="9391622"/>
            <a:ext cx="44522" cy="158825"/>
          </a:xfrm>
          <a:custGeom>
            <a:avLst/>
            <a:gdLst>
              <a:gd name="connsiteX0" fmla="*/ 51 w 44522"/>
              <a:gd name="connsiteY0" fmla="*/ 28 h 158825"/>
              <a:gd name="connsiteX1" fmla="*/ 34976 w 44522"/>
              <a:gd name="connsiteY1" fmla="*/ 88928 h 158825"/>
              <a:gd name="connsiteX2" fmla="*/ 6401 w 44522"/>
              <a:gd name="connsiteY2" fmla="*/ 158778 h 158825"/>
              <a:gd name="connsiteX3" fmla="*/ 44501 w 44522"/>
              <a:gd name="connsiteY3" fmla="*/ 98453 h 158825"/>
              <a:gd name="connsiteX4" fmla="*/ 51 w 44522"/>
              <a:gd name="connsiteY4" fmla="*/ 28 h 15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22" h="158825">
                <a:moveTo>
                  <a:pt x="51" y="28"/>
                </a:moveTo>
                <a:cubicBezTo>
                  <a:pt x="-1536" y="-1559"/>
                  <a:pt x="33918" y="62470"/>
                  <a:pt x="34976" y="88928"/>
                </a:cubicBezTo>
                <a:cubicBezTo>
                  <a:pt x="36034" y="115386"/>
                  <a:pt x="4814" y="157191"/>
                  <a:pt x="6401" y="158778"/>
                </a:cubicBezTo>
                <a:cubicBezTo>
                  <a:pt x="7988" y="160365"/>
                  <a:pt x="45559" y="121736"/>
                  <a:pt x="44501" y="98453"/>
                </a:cubicBezTo>
                <a:cubicBezTo>
                  <a:pt x="43443" y="75170"/>
                  <a:pt x="1638" y="1615"/>
                  <a:pt x="51" y="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8" name="フリーフォーム 577">
            <a:extLst>
              <a:ext uri="{FF2B5EF4-FFF2-40B4-BE49-F238E27FC236}">
                <a16:creationId xmlns:a16="http://schemas.microsoft.com/office/drawing/2014/main" id="{BE08D2A8-BDAE-E52B-4B3E-DFC17B2F5D91}"/>
              </a:ext>
            </a:extLst>
          </p:cNvPr>
          <p:cNvSpPr/>
          <p:nvPr/>
        </p:nvSpPr>
        <p:spPr>
          <a:xfrm>
            <a:off x="5411893" y="9401159"/>
            <a:ext cx="103150" cy="98617"/>
          </a:xfrm>
          <a:custGeom>
            <a:avLst/>
            <a:gdLst>
              <a:gd name="connsiteX0" fmla="*/ 42757 w 103150"/>
              <a:gd name="connsiteY0" fmla="*/ 16 h 98617"/>
              <a:gd name="connsiteX1" fmla="*/ 20532 w 103150"/>
              <a:gd name="connsiteY1" fmla="*/ 63516 h 98617"/>
              <a:gd name="connsiteX2" fmla="*/ 103082 w 103150"/>
              <a:gd name="connsiteY2" fmla="*/ 98441 h 98617"/>
              <a:gd name="connsiteX3" fmla="*/ 4657 w 103150"/>
              <a:gd name="connsiteY3" fmla="*/ 76216 h 98617"/>
              <a:gd name="connsiteX4" fmla="*/ 17357 w 103150"/>
              <a:gd name="connsiteY4" fmla="*/ 57166 h 98617"/>
              <a:gd name="connsiteX5" fmla="*/ 42757 w 103150"/>
              <a:gd name="connsiteY5" fmla="*/ 16 h 98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150" h="98617">
                <a:moveTo>
                  <a:pt x="42757" y="16"/>
                </a:moveTo>
                <a:cubicBezTo>
                  <a:pt x="43286" y="1074"/>
                  <a:pt x="10478" y="47112"/>
                  <a:pt x="20532" y="63516"/>
                </a:cubicBezTo>
                <a:cubicBezTo>
                  <a:pt x="30586" y="79920"/>
                  <a:pt x="105728" y="96324"/>
                  <a:pt x="103082" y="98441"/>
                </a:cubicBezTo>
                <a:cubicBezTo>
                  <a:pt x="100436" y="100558"/>
                  <a:pt x="18944" y="83095"/>
                  <a:pt x="4657" y="76216"/>
                </a:cubicBezTo>
                <a:cubicBezTo>
                  <a:pt x="-9631" y="69337"/>
                  <a:pt x="13124" y="66162"/>
                  <a:pt x="17357" y="57166"/>
                </a:cubicBezTo>
                <a:cubicBezTo>
                  <a:pt x="21590" y="48170"/>
                  <a:pt x="42228" y="-1042"/>
                  <a:pt x="42757" y="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9" name="フリーフォーム 578">
            <a:extLst>
              <a:ext uri="{FF2B5EF4-FFF2-40B4-BE49-F238E27FC236}">
                <a16:creationId xmlns:a16="http://schemas.microsoft.com/office/drawing/2014/main" id="{333261B3-5B8A-80C2-1B87-7C5A6DBD7CEE}"/>
              </a:ext>
            </a:extLst>
          </p:cNvPr>
          <p:cNvSpPr/>
          <p:nvPr/>
        </p:nvSpPr>
        <p:spPr>
          <a:xfrm>
            <a:off x="5564045" y="9477375"/>
            <a:ext cx="490980" cy="82587"/>
          </a:xfrm>
          <a:custGeom>
            <a:avLst/>
            <a:gdLst>
              <a:gd name="connsiteX0" fmla="*/ 1730 w 490980"/>
              <a:gd name="connsiteY0" fmla="*/ 82550 h 82587"/>
              <a:gd name="connsiteX1" fmla="*/ 214455 w 490980"/>
              <a:gd name="connsiteY1" fmla="*/ 57150 h 82587"/>
              <a:gd name="connsiteX2" fmla="*/ 487505 w 490980"/>
              <a:gd name="connsiteY2" fmla="*/ 53975 h 82587"/>
              <a:gd name="connsiteX3" fmla="*/ 360505 w 490980"/>
              <a:gd name="connsiteY3" fmla="*/ 50800 h 82587"/>
              <a:gd name="connsiteX4" fmla="*/ 239855 w 490980"/>
              <a:gd name="connsiteY4" fmla="*/ 0 h 82587"/>
              <a:gd name="connsiteX5" fmla="*/ 331930 w 490980"/>
              <a:gd name="connsiteY5" fmla="*/ 50800 h 82587"/>
              <a:gd name="connsiteX6" fmla="*/ 1730 w 490980"/>
              <a:gd name="connsiteY6" fmla="*/ 82550 h 82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0980" h="82587">
                <a:moveTo>
                  <a:pt x="1730" y="82550"/>
                </a:moveTo>
                <a:cubicBezTo>
                  <a:pt x="-17849" y="83608"/>
                  <a:pt x="133493" y="61912"/>
                  <a:pt x="214455" y="57150"/>
                </a:cubicBezTo>
                <a:cubicBezTo>
                  <a:pt x="295417" y="52388"/>
                  <a:pt x="463163" y="55033"/>
                  <a:pt x="487505" y="53975"/>
                </a:cubicBezTo>
                <a:cubicBezTo>
                  <a:pt x="511847" y="52917"/>
                  <a:pt x="401780" y="59796"/>
                  <a:pt x="360505" y="50800"/>
                </a:cubicBezTo>
                <a:cubicBezTo>
                  <a:pt x="319230" y="41804"/>
                  <a:pt x="244617" y="0"/>
                  <a:pt x="239855" y="0"/>
                </a:cubicBezTo>
                <a:cubicBezTo>
                  <a:pt x="235093" y="0"/>
                  <a:pt x="365797" y="38629"/>
                  <a:pt x="331930" y="50800"/>
                </a:cubicBezTo>
                <a:cubicBezTo>
                  <a:pt x="298063" y="62971"/>
                  <a:pt x="21309" y="81492"/>
                  <a:pt x="1730" y="825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0" name="フリーフォーム 579">
            <a:extLst>
              <a:ext uri="{FF2B5EF4-FFF2-40B4-BE49-F238E27FC236}">
                <a16:creationId xmlns:a16="http://schemas.microsoft.com/office/drawing/2014/main" id="{B2711530-A5FE-F8BF-568E-2BC0DDC46A06}"/>
              </a:ext>
            </a:extLst>
          </p:cNvPr>
          <p:cNvSpPr/>
          <p:nvPr/>
        </p:nvSpPr>
        <p:spPr>
          <a:xfrm>
            <a:off x="4815929" y="9591480"/>
            <a:ext cx="70466" cy="378589"/>
          </a:xfrm>
          <a:custGeom>
            <a:avLst/>
            <a:gdLst>
              <a:gd name="connsiteX0" fmla="*/ 70396 w 70466"/>
              <a:gd name="connsiteY0" fmla="*/ 195 h 378589"/>
              <a:gd name="connsiteX1" fmla="*/ 16421 w 70466"/>
              <a:gd name="connsiteY1" fmla="*/ 162120 h 378589"/>
              <a:gd name="connsiteX2" fmla="*/ 10071 w 70466"/>
              <a:gd name="connsiteY2" fmla="*/ 251020 h 378589"/>
              <a:gd name="connsiteX3" fmla="*/ 6896 w 70466"/>
              <a:gd name="connsiteY3" fmla="*/ 378020 h 378589"/>
              <a:gd name="connsiteX4" fmla="*/ 3721 w 70466"/>
              <a:gd name="connsiteY4" fmla="*/ 197045 h 378589"/>
              <a:gd name="connsiteX5" fmla="*/ 70396 w 70466"/>
              <a:gd name="connsiteY5" fmla="*/ 195 h 378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466" h="378589">
                <a:moveTo>
                  <a:pt x="70396" y="195"/>
                </a:moveTo>
                <a:cubicBezTo>
                  <a:pt x="72513" y="-5626"/>
                  <a:pt x="26475" y="120316"/>
                  <a:pt x="16421" y="162120"/>
                </a:cubicBezTo>
                <a:cubicBezTo>
                  <a:pt x="6367" y="203924"/>
                  <a:pt x="11658" y="215037"/>
                  <a:pt x="10071" y="251020"/>
                </a:cubicBezTo>
                <a:cubicBezTo>
                  <a:pt x="8483" y="287003"/>
                  <a:pt x="7954" y="387016"/>
                  <a:pt x="6896" y="378020"/>
                </a:cubicBezTo>
                <a:cubicBezTo>
                  <a:pt x="5838" y="369024"/>
                  <a:pt x="-5804" y="255253"/>
                  <a:pt x="3721" y="197045"/>
                </a:cubicBezTo>
                <a:cubicBezTo>
                  <a:pt x="13246" y="138837"/>
                  <a:pt x="68279" y="6016"/>
                  <a:pt x="70396" y="1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1" name="フリーフォーム 580">
            <a:extLst>
              <a:ext uri="{FF2B5EF4-FFF2-40B4-BE49-F238E27FC236}">
                <a16:creationId xmlns:a16="http://schemas.microsoft.com/office/drawing/2014/main" id="{2B77D7A5-7343-3F48-58D9-1735349E960C}"/>
              </a:ext>
            </a:extLst>
          </p:cNvPr>
          <p:cNvSpPr/>
          <p:nvPr/>
        </p:nvSpPr>
        <p:spPr>
          <a:xfrm>
            <a:off x="4987815" y="9824711"/>
            <a:ext cx="14032" cy="448825"/>
          </a:xfrm>
          <a:custGeom>
            <a:avLst/>
            <a:gdLst>
              <a:gd name="connsiteX0" fmla="*/ 12810 w 14032"/>
              <a:gd name="connsiteY0" fmla="*/ 14614 h 448825"/>
              <a:gd name="connsiteX1" fmla="*/ 12810 w 14032"/>
              <a:gd name="connsiteY1" fmla="*/ 440064 h 448825"/>
              <a:gd name="connsiteX2" fmla="*/ 110 w 14032"/>
              <a:gd name="connsiteY2" fmla="*/ 287664 h 448825"/>
              <a:gd name="connsiteX3" fmla="*/ 6460 w 14032"/>
              <a:gd name="connsiteY3" fmla="*/ 116214 h 448825"/>
              <a:gd name="connsiteX4" fmla="*/ 12810 w 14032"/>
              <a:gd name="connsiteY4" fmla="*/ 14614 h 44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32" h="448825">
                <a:moveTo>
                  <a:pt x="12810" y="14614"/>
                </a:moveTo>
                <a:cubicBezTo>
                  <a:pt x="13868" y="68589"/>
                  <a:pt x="14927" y="394556"/>
                  <a:pt x="12810" y="440064"/>
                </a:cubicBezTo>
                <a:cubicBezTo>
                  <a:pt x="10693" y="485572"/>
                  <a:pt x="1168" y="341639"/>
                  <a:pt x="110" y="287664"/>
                </a:cubicBezTo>
                <a:cubicBezTo>
                  <a:pt x="-948" y="233689"/>
                  <a:pt x="5931" y="162251"/>
                  <a:pt x="6460" y="116214"/>
                </a:cubicBezTo>
                <a:cubicBezTo>
                  <a:pt x="6989" y="70177"/>
                  <a:pt x="11752" y="-39361"/>
                  <a:pt x="12810" y="1461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2" name="フリーフォーム 581">
            <a:extLst>
              <a:ext uri="{FF2B5EF4-FFF2-40B4-BE49-F238E27FC236}">
                <a16:creationId xmlns:a16="http://schemas.microsoft.com/office/drawing/2014/main" id="{F2FDDE36-A4C3-274A-8126-24F7E158790A}"/>
              </a:ext>
            </a:extLst>
          </p:cNvPr>
          <p:cNvSpPr/>
          <p:nvPr/>
        </p:nvSpPr>
        <p:spPr>
          <a:xfrm>
            <a:off x="5068469" y="9708842"/>
            <a:ext cx="68794" cy="432207"/>
          </a:xfrm>
          <a:custGeom>
            <a:avLst/>
            <a:gdLst>
              <a:gd name="connsiteX0" fmla="*/ 68681 w 68794"/>
              <a:gd name="connsiteY0" fmla="*/ 308 h 432207"/>
              <a:gd name="connsiteX1" fmla="*/ 17881 w 68794"/>
              <a:gd name="connsiteY1" fmla="*/ 130483 h 432207"/>
              <a:gd name="connsiteX2" fmla="*/ 14706 w 68794"/>
              <a:gd name="connsiteY2" fmla="*/ 432108 h 432207"/>
              <a:gd name="connsiteX3" fmla="*/ 2006 w 68794"/>
              <a:gd name="connsiteY3" fmla="*/ 162233 h 432207"/>
              <a:gd name="connsiteX4" fmla="*/ 68681 w 68794"/>
              <a:gd name="connsiteY4" fmla="*/ 308 h 432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94" h="432207">
                <a:moveTo>
                  <a:pt x="68681" y="308"/>
                </a:moveTo>
                <a:cubicBezTo>
                  <a:pt x="71327" y="-4984"/>
                  <a:pt x="26877" y="58516"/>
                  <a:pt x="17881" y="130483"/>
                </a:cubicBezTo>
                <a:cubicBezTo>
                  <a:pt x="8885" y="202450"/>
                  <a:pt x="17352" y="426816"/>
                  <a:pt x="14706" y="432108"/>
                </a:cubicBezTo>
                <a:cubicBezTo>
                  <a:pt x="12060" y="437400"/>
                  <a:pt x="-5932" y="230496"/>
                  <a:pt x="2006" y="162233"/>
                </a:cubicBezTo>
                <a:cubicBezTo>
                  <a:pt x="9943" y="93971"/>
                  <a:pt x="66035" y="5600"/>
                  <a:pt x="68681" y="3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3" name="フリーフォーム 582">
            <a:extLst>
              <a:ext uri="{FF2B5EF4-FFF2-40B4-BE49-F238E27FC236}">
                <a16:creationId xmlns:a16="http://schemas.microsoft.com/office/drawing/2014/main" id="{73B73596-E388-ECC2-6445-3321376C82EE}"/>
              </a:ext>
            </a:extLst>
          </p:cNvPr>
          <p:cNvSpPr/>
          <p:nvPr/>
        </p:nvSpPr>
        <p:spPr>
          <a:xfrm>
            <a:off x="4784685" y="10020199"/>
            <a:ext cx="130274" cy="457478"/>
          </a:xfrm>
          <a:custGeom>
            <a:avLst/>
            <a:gdLst>
              <a:gd name="connsiteX0" fmla="*/ 40 w 130274"/>
              <a:gd name="connsiteY0" fmla="*/ 101 h 457478"/>
              <a:gd name="connsiteX1" fmla="*/ 95290 w 130274"/>
              <a:gd name="connsiteY1" fmla="*/ 133451 h 457478"/>
              <a:gd name="connsiteX2" fmla="*/ 98465 w 130274"/>
              <a:gd name="connsiteY2" fmla="*/ 228701 h 457478"/>
              <a:gd name="connsiteX3" fmla="*/ 104815 w 130274"/>
              <a:gd name="connsiteY3" fmla="*/ 200126 h 457478"/>
              <a:gd name="connsiteX4" fmla="*/ 130215 w 130274"/>
              <a:gd name="connsiteY4" fmla="*/ 457301 h 457478"/>
              <a:gd name="connsiteX5" fmla="*/ 107990 w 130274"/>
              <a:gd name="connsiteY5" fmla="*/ 155676 h 457478"/>
              <a:gd name="connsiteX6" fmla="*/ 40 w 130274"/>
              <a:gd name="connsiteY6" fmla="*/ 101 h 457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274" h="457478">
                <a:moveTo>
                  <a:pt x="40" y="101"/>
                </a:moveTo>
                <a:cubicBezTo>
                  <a:pt x="-2077" y="-3603"/>
                  <a:pt x="78886" y="95351"/>
                  <a:pt x="95290" y="133451"/>
                </a:cubicBezTo>
                <a:cubicBezTo>
                  <a:pt x="111694" y="171551"/>
                  <a:pt x="96878" y="217589"/>
                  <a:pt x="98465" y="228701"/>
                </a:cubicBezTo>
                <a:cubicBezTo>
                  <a:pt x="100052" y="239813"/>
                  <a:pt x="99523" y="162026"/>
                  <a:pt x="104815" y="200126"/>
                </a:cubicBezTo>
                <a:cubicBezTo>
                  <a:pt x="110107" y="238226"/>
                  <a:pt x="129686" y="464709"/>
                  <a:pt x="130215" y="457301"/>
                </a:cubicBezTo>
                <a:cubicBezTo>
                  <a:pt x="130744" y="449893"/>
                  <a:pt x="128098" y="232405"/>
                  <a:pt x="107990" y="155676"/>
                </a:cubicBezTo>
                <a:cubicBezTo>
                  <a:pt x="87882" y="78947"/>
                  <a:pt x="2157" y="3805"/>
                  <a:pt x="40" y="1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4" name="フリーフォーム 583">
            <a:extLst>
              <a:ext uri="{FF2B5EF4-FFF2-40B4-BE49-F238E27FC236}">
                <a16:creationId xmlns:a16="http://schemas.microsoft.com/office/drawing/2014/main" id="{6307CD6D-C8DD-D628-4505-E3B992D2BC63}"/>
              </a:ext>
            </a:extLst>
          </p:cNvPr>
          <p:cNvSpPr/>
          <p:nvPr/>
        </p:nvSpPr>
        <p:spPr>
          <a:xfrm>
            <a:off x="5215087" y="10026539"/>
            <a:ext cx="26886" cy="428877"/>
          </a:xfrm>
          <a:custGeom>
            <a:avLst/>
            <a:gdLst>
              <a:gd name="connsiteX0" fmla="*/ 4613 w 26886"/>
              <a:gd name="connsiteY0" fmla="*/ 111 h 428877"/>
              <a:gd name="connsiteX1" fmla="*/ 7788 w 26886"/>
              <a:gd name="connsiteY1" fmla="*/ 216011 h 428877"/>
              <a:gd name="connsiteX2" fmla="*/ 26838 w 26886"/>
              <a:gd name="connsiteY2" fmla="*/ 428736 h 428877"/>
              <a:gd name="connsiteX3" fmla="*/ 1438 w 26886"/>
              <a:gd name="connsiteY3" fmla="*/ 244586 h 428877"/>
              <a:gd name="connsiteX4" fmla="*/ 4613 w 26886"/>
              <a:gd name="connsiteY4" fmla="*/ 111 h 428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6" h="428877">
                <a:moveTo>
                  <a:pt x="4613" y="111"/>
                </a:moveTo>
                <a:cubicBezTo>
                  <a:pt x="5671" y="-4651"/>
                  <a:pt x="4084" y="144574"/>
                  <a:pt x="7788" y="216011"/>
                </a:cubicBezTo>
                <a:cubicBezTo>
                  <a:pt x="11492" y="287448"/>
                  <a:pt x="27896" y="423974"/>
                  <a:pt x="26838" y="428736"/>
                </a:cubicBezTo>
                <a:cubicBezTo>
                  <a:pt x="25780" y="433498"/>
                  <a:pt x="5671" y="316553"/>
                  <a:pt x="1438" y="244586"/>
                </a:cubicBezTo>
                <a:cubicBezTo>
                  <a:pt x="-2795" y="172619"/>
                  <a:pt x="3555" y="4873"/>
                  <a:pt x="4613" y="1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5" name="フリーフォーム 584">
            <a:extLst>
              <a:ext uri="{FF2B5EF4-FFF2-40B4-BE49-F238E27FC236}">
                <a16:creationId xmlns:a16="http://schemas.microsoft.com/office/drawing/2014/main" id="{A16B35C7-047F-31C4-0C0E-8CCAC946F950}"/>
              </a:ext>
            </a:extLst>
          </p:cNvPr>
          <p:cNvSpPr/>
          <p:nvPr/>
        </p:nvSpPr>
        <p:spPr>
          <a:xfrm>
            <a:off x="5212972" y="9686843"/>
            <a:ext cx="41680" cy="187653"/>
          </a:xfrm>
          <a:custGeom>
            <a:avLst/>
            <a:gdLst>
              <a:gd name="connsiteX0" fmla="*/ 41653 w 41680"/>
              <a:gd name="connsiteY0" fmla="*/ 82 h 187653"/>
              <a:gd name="connsiteX1" fmla="*/ 6728 w 41680"/>
              <a:gd name="connsiteY1" fmla="*/ 117557 h 187653"/>
              <a:gd name="connsiteX2" fmla="*/ 6728 w 41680"/>
              <a:gd name="connsiteY2" fmla="*/ 187407 h 187653"/>
              <a:gd name="connsiteX3" fmla="*/ 378 w 41680"/>
              <a:gd name="connsiteY3" fmla="*/ 136607 h 187653"/>
              <a:gd name="connsiteX4" fmla="*/ 41653 w 41680"/>
              <a:gd name="connsiteY4" fmla="*/ 82 h 187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80" h="187653">
                <a:moveTo>
                  <a:pt x="41653" y="82"/>
                </a:moveTo>
                <a:cubicBezTo>
                  <a:pt x="42711" y="-3093"/>
                  <a:pt x="12549" y="86336"/>
                  <a:pt x="6728" y="117557"/>
                </a:cubicBezTo>
                <a:cubicBezTo>
                  <a:pt x="907" y="148778"/>
                  <a:pt x="7786" y="184232"/>
                  <a:pt x="6728" y="187407"/>
                </a:cubicBezTo>
                <a:cubicBezTo>
                  <a:pt x="5670" y="190582"/>
                  <a:pt x="-1739" y="162536"/>
                  <a:pt x="378" y="136607"/>
                </a:cubicBezTo>
                <a:cubicBezTo>
                  <a:pt x="2495" y="110678"/>
                  <a:pt x="40595" y="3257"/>
                  <a:pt x="41653" y="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6" name="フリーフォーム 585">
            <a:extLst>
              <a:ext uri="{FF2B5EF4-FFF2-40B4-BE49-F238E27FC236}">
                <a16:creationId xmlns:a16="http://schemas.microsoft.com/office/drawing/2014/main" id="{B5A6B325-806D-7C02-E931-C58F9D874124}"/>
              </a:ext>
            </a:extLst>
          </p:cNvPr>
          <p:cNvSpPr/>
          <p:nvPr/>
        </p:nvSpPr>
        <p:spPr>
          <a:xfrm>
            <a:off x="5607050" y="9588500"/>
            <a:ext cx="558815" cy="69850"/>
          </a:xfrm>
          <a:custGeom>
            <a:avLst/>
            <a:gdLst>
              <a:gd name="connsiteX0" fmla="*/ 0 w 558815"/>
              <a:gd name="connsiteY0" fmla="*/ 69850 h 69850"/>
              <a:gd name="connsiteX1" fmla="*/ 542925 w 558815"/>
              <a:gd name="connsiteY1" fmla="*/ 34925 h 69850"/>
              <a:gd name="connsiteX2" fmla="*/ 425450 w 558815"/>
              <a:gd name="connsiteY2" fmla="*/ 0 h 69850"/>
              <a:gd name="connsiteX3" fmla="*/ 549275 w 558815"/>
              <a:gd name="connsiteY3" fmla="*/ 34925 h 69850"/>
              <a:gd name="connsiteX4" fmla="*/ 346075 w 558815"/>
              <a:gd name="connsiteY4" fmla="*/ 41275 h 69850"/>
              <a:gd name="connsiteX5" fmla="*/ 0 w 558815"/>
              <a:gd name="connsiteY5" fmla="*/ 69850 h 6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815" h="69850">
                <a:moveTo>
                  <a:pt x="0" y="69850"/>
                </a:moveTo>
                <a:cubicBezTo>
                  <a:pt x="32808" y="68792"/>
                  <a:pt x="472017" y="46567"/>
                  <a:pt x="542925" y="34925"/>
                </a:cubicBezTo>
                <a:cubicBezTo>
                  <a:pt x="613833" y="23283"/>
                  <a:pt x="424392" y="0"/>
                  <a:pt x="425450" y="0"/>
                </a:cubicBezTo>
                <a:cubicBezTo>
                  <a:pt x="426508" y="0"/>
                  <a:pt x="562504" y="28046"/>
                  <a:pt x="549275" y="34925"/>
                </a:cubicBezTo>
                <a:cubicBezTo>
                  <a:pt x="536046" y="41804"/>
                  <a:pt x="437092" y="34396"/>
                  <a:pt x="346075" y="41275"/>
                </a:cubicBezTo>
                <a:lnTo>
                  <a:pt x="0" y="698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7" name="フリーフォーム 586">
            <a:extLst>
              <a:ext uri="{FF2B5EF4-FFF2-40B4-BE49-F238E27FC236}">
                <a16:creationId xmlns:a16="http://schemas.microsoft.com/office/drawing/2014/main" id="{46C61943-1A02-7312-6AA3-A625CCC8F7FF}"/>
              </a:ext>
            </a:extLst>
          </p:cNvPr>
          <p:cNvSpPr/>
          <p:nvPr/>
        </p:nvSpPr>
        <p:spPr>
          <a:xfrm>
            <a:off x="4730578" y="9518288"/>
            <a:ext cx="56007" cy="312287"/>
          </a:xfrm>
          <a:custGeom>
            <a:avLst/>
            <a:gdLst>
              <a:gd name="connsiteX0" fmla="*/ 172 w 56007"/>
              <a:gd name="connsiteY0" fmla="*/ 362 h 312287"/>
              <a:gd name="connsiteX1" fmla="*/ 35097 w 56007"/>
              <a:gd name="connsiteY1" fmla="*/ 168637 h 312287"/>
              <a:gd name="connsiteX2" fmla="*/ 54147 w 56007"/>
              <a:gd name="connsiteY2" fmla="*/ 311512 h 312287"/>
              <a:gd name="connsiteX3" fmla="*/ 50972 w 56007"/>
              <a:gd name="connsiteY3" fmla="*/ 216262 h 312287"/>
              <a:gd name="connsiteX4" fmla="*/ 172 w 56007"/>
              <a:gd name="connsiteY4" fmla="*/ 362 h 31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07" h="312287">
                <a:moveTo>
                  <a:pt x="172" y="362"/>
                </a:moveTo>
                <a:cubicBezTo>
                  <a:pt x="-2474" y="-7575"/>
                  <a:pt x="26101" y="116779"/>
                  <a:pt x="35097" y="168637"/>
                </a:cubicBezTo>
                <a:cubicBezTo>
                  <a:pt x="44093" y="220495"/>
                  <a:pt x="51501" y="303575"/>
                  <a:pt x="54147" y="311512"/>
                </a:cubicBezTo>
                <a:cubicBezTo>
                  <a:pt x="56793" y="319449"/>
                  <a:pt x="57322" y="264945"/>
                  <a:pt x="50972" y="216262"/>
                </a:cubicBezTo>
                <a:cubicBezTo>
                  <a:pt x="44622" y="167579"/>
                  <a:pt x="2818" y="8299"/>
                  <a:pt x="172" y="3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8" name="フリーフォーム 587">
            <a:extLst>
              <a:ext uri="{FF2B5EF4-FFF2-40B4-BE49-F238E27FC236}">
                <a16:creationId xmlns:a16="http://schemas.microsoft.com/office/drawing/2014/main" id="{51A9BE2A-A4CB-46D7-42C7-4017ABE14C82}"/>
              </a:ext>
            </a:extLst>
          </p:cNvPr>
          <p:cNvSpPr/>
          <p:nvPr/>
        </p:nvSpPr>
        <p:spPr>
          <a:xfrm>
            <a:off x="4730288" y="10014668"/>
            <a:ext cx="64755" cy="349495"/>
          </a:xfrm>
          <a:custGeom>
            <a:avLst/>
            <a:gdLst>
              <a:gd name="connsiteX0" fmla="*/ 462 w 64755"/>
              <a:gd name="connsiteY0" fmla="*/ 2457 h 349495"/>
              <a:gd name="connsiteX1" fmla="*/ 32212 w 64755"/>
              <a:gd name="connsiteY1" fmla="*/ 142157 h 349495"/>
              <a:gd name="connsiteX2" fmla="*/ 60787 w 64755"/>
              <a:gd name="connsiteY2" fmla="*/ 345357 h 349495"/>
              <a:gd name="connsiteX3" fmla="*/ 57612 w 64755"/>
              <a:gd name="connsiteY3" fmla="*/ 259632 h 349495"/>
              <a:gd name="connsiteX4" fmla="*/ 462 w 64755"/>
              <a:gd name="connsiteY4" fmla="*/ 2457 h 349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5" h="349495">
                <a:moveTo>
                  <a:pt x="462" y="2457"/>
                </a:moveTo>
                <a:cubicBezTo>
                  <a:pt x="-3771" y="-17122"/>
                  <a:pt x="22158" y="85007"/>
                  <a:pt x="32212" y="142157"/>
                </a:cubicBezTo>
                <a:cubicBezTo>
                  <a:pt x="42266" y="199307"/>
                  <a:pt x="56554" y="325778"/>
                  <a:pt x="60787" y="345357"/>
                </a:cubicBezTo>
                <a:cubicBezTo>
                  <a:pt x="65020" y="364936"/>
                  <a:pt x="68195" y="311490"/>
                  <a:pt x="57612" y="259632"/>
                </a:cubicBezTo>
                <a:cubicBezTo>
                  <a:pt x="47029" y="207774"/>
                  <a:pt x="4695" y="22036"/>
                  <a:pt x="462" y="24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9" name="フリーフォーム 588">
            <a:extLst>
              <a:ext uri="{FF2B5EF4-FFF2-40B4-BE49-F238E27FC236}">
                <a16:creationId xmlns:a16="http://schemas.microsoft.com/office/drawing/2014/main" id="{3470877C-3615-671C-E032-F5B1DCA557F7}"/>
              </a:ext>
            </a:extLst>
          </p:cNvPr>
          <p:cNvSpPr/>
          <p:nvPr/>
        </p:nvSpPr>
        <p:spPr>
          <a:xfrm>
            <a:off x="4575147" y="9178868"/>
            <a:ext cx="19145" cy="349318"/>
          </a:xfrm>
          <a:custGeom>
            <a:avLst/>
            <a:gdLst>
              <a:gd name="connsiteX0" fmla="*/ 19078 w 19145"/>
              <a:gd name="connsiteY0" fmla="*/ 57 h 349318"/>
              <a:gd name="connsiteX1" fmla="*/ 9553 w 19145"/>
              <a:gd name="connsiteY1" fmla="*/ 301682 h 349318"/>
              <a:gd name="connsiteX2" fmla="*/ 28 w 19145"/>
              <a:gd name="connsiteY2" fmla="*/ 346132 h 349318"/>
              <a:gd name="connsiteX3" fmla="*/ 12728 w 19145"/>
              <a:gd name="connsiteY3" fmla="*/ 276282 h 349318"/>
              <a:gd name="connsiteX4" fmla="*/ 19078 w 19145"/>
              <a:gd name="connsiteY4" fmla="*/ 57 h 34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5" h="349318">
                <a:moveTo>
                  <a:pt x="19078" y="57"/>
                </a:moveTo>
                <a:cubicBezTo>
                  <a:pt x="18549" y="4290"/>
                  <a:pt x="12728" y="244003"/>
                  <a:pt x="9553" y="301682"/>
                </a:cubicBezTo>
                <a:cubicBezTo>
                  <a:pt x="6378" y="359361"/>
                  <a:pt x="-501" y="350365"/>
                  <a:pt x="28" y="346132"/>
                </a:cubicBezTo>
                <a:cubicBezTo>
                  <a:pt x="557" y="341899"/>
                  <a:pt x="8495" y="326553"/>
                  <a:pt x="12728" y="276282"/>
                </a:cubicBezTo>
                <a:cubicBezTo>
                  <a:pt x="16961" y="226011"/>
                  <a:pt x="19607" y="-4176"/>
                  <a:pt x="19078" y="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0" name="フリーフォーム 589">
            <a:extLst>
              <a:ext uri="{FF2B5EF4-FFF2-40B4-BE49-F238E27FC236}">
                <a16:creationId xmlns:a16="http://schemas.microsoft.com/office/drawing/2014/main" id="{3187CDDE-EC78-DB99-D768-2583F65DB5E9}"/>
              </a:ext>
            </a:extLst>
          </p:cNvPr>
          <p:cNvSpPr/>
          <p:nvPr/>
        </p:nvSpPr>
        <p:spPr>
          <a:xfrm>
            <a:off x="6113379" y="10047450"/>
            <a:ext cx="141413" cy="1079382"/>
          </a:xfrm>
          <a:custGeom>
            <a:avLst/>
            <a:gdLst>
              <a:gd name="connsiteX0" fmla="*/ 141371 w 141413"/>
              <a:gd name="connsiteY0" fmla="*/ 4600 h 1079382"/>
              <a:gd name="connsiteX1" fmla="*/ 77871 w 141413"/>
              <a:gd name="connsiteY1" fmla="*/ 655475 h 1079382"/>
              <a:gd name="connsiteX2" fmla="*/ 77871 w 141413"/>
              <a:gd name="connsiteY2" fmla="*/ 795175 h 1079382"/>
              <a:gd name="connsiteX3" fmla="*/ 68346 w 141413"/>
              <a:gd name="connsiteY3" fmla="*/ 899950 h 1079382"/>
              <a:gd name="connsiteX4" fmla="*/ 14371 w 141413"/>
              <a:gd name="connsiteY4" fmla="*/ 1049175 h 1079382"/>
              <a:gd name="connsiteX5" fmla="*/ 4846 w 141413"/>
              <a:gd name="connsiteY5" fmla="*/ 1065050 h 1079382"/>
              <a:gd name="connsiteX6" fmla="*/ 81046 w 141413"/>
              <a:gd name="connsiteY6" fmla="*/ 884075 h 1079382"/>
              <a:gd name="connsiteX7" fmla="*/ 52471 w 141413"/>
              <a:gd name="connsiteY7" fmla="*/ 687225 h 1079382"/>
              <a:gd name="connsiteX8" fmla="*/ 58821 w 141413"/>
              <a:gd name="connsiteY8" fmla="*/ 747550 h 1079382"/>
              <a:gd name="connsiteX9" fmla="*/ 87396 w 141413"/>
              <a:gd name="connsiteY9" fmla="*/ 382425 h 1079382"/>
              <a:gd name="connsiteX10" fmla="*/ 141371 w 141413"/>
              <a:gd name="connsiteY10" fmla="*/ 4600 h 107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1413" h="1079382">
                <a:moveTo>
                  <a:pt x="141371" y="4600"/>
                </a:moveTo>
                <a:cubicBezTo>
                  <a:pt x="139783" y="50108"/>
                  <a:pt x="88454" y="523713"/>
                  <a:pt x="77871" y="655475"/>
                </a:cubicBezTo>
                <a:cubicBezTo>
                  <a:pt x="67288" y="787238"/>
                  <a:pt x="79458" y="754429"/>
                  <a:pt x="77871" y="795175"/>
                </a:cubicBezTo>
                <a:cubicBezTo>
                  <a:pt x="76284" y="835921"/>
                  <a:pt x="78929" y="857617"/>
                  <a:pt x="68346" y="899950"/>
                </a:cubicBezTo>
                <a:cubicBezTo>
                  <a:pt x="57763" y="942283"/>
                  <a:pt x="24954" y="1021658"/>
                  <a:pt x="14371" y="1049175"/>
                </a:cubicBezTo>
                <a:cubicBezTo>
                  <a:pt x="3788" y="1076692"/>
                  <a:pt x="-6266" y="1092567"/>
                  <a:pt x="4846" y="1065050"/>
                </a:cubicBezTo>
                <a:cubicBezTo>
                  <a:pt x="15958" y="1037533"/>
                  <a:pt x="73109" y="947046"/>
                  <a:pt x="81046" y="884075"/>
                </a:cubicBezTo>
                <a:cubicBezTo>
                  <a:pt x="88983" y="821104"/>
                  <a:pt x="56175" y="709979"/>
                  <a:pt x="52471" y="687225"/>
                </a:cubicBezTo>
                <a:cubicBezTo>
                  <a:pt x="48767" y="664471"/>
                  <a:pt x="53000" y="798350"/>
                  <a:pt x="58821" y="747550"/>
                </a:cubicBezTo>
                <a:cubicBezTo>
                  <a:pt x="64642" y="696750"/>
                  <a:pt x="74696" y="501487"/>
                  <a:pt x="87396" y="382425"/>
                </a:cubicBezTo>
                <a:cubicBezTo>
                  <a:pt x="100096" y="263363"/>
                  <a:pt x="142959" y="-40908"/>
                  <a:pt x="141371" y="46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1" name="フリーフォーム 590">
            <a:extLst>
              <a:ext uri="{FF2B5EF4-FFF2-40B4-BE49-F238E27FC236}">
                <a16:creationId xmlns:a16="http://schemas.microsoft.com/office/drawing/2014/main" id="{4804328E-C334-6488-9260-19951AB31322}"/>
              </a:ext>
            </a:extLst>
          </p:cNvPr>
          <p:cNvSpPr/>
          <p:nvPr/>
        </p:nvSpPr>
        <p:spPr>
          <a:xfrm>
            <a:off x="5435050" y="10283326"/>
            <a:ext cx="149960" cy="845523"/>
          </a:xfrm>
          <a:custGeom>
            <a:avLst/>
            <a:gdLst>
              <a:gd name="connsiteX0" fmla="*/ 149775 w 149960"/>
              <a:gd name="connsiteY0" fmla="*/ 499 h 845523"/>
              <a:gd name="connsiteX1" fmla="*/ 41825 w 149960"/>
              <a:gd name="connsiteY1" fmla="*/ 502149 h 845523"/>
              <a:gd name="connsiteX2" fmla="*/ 3725 w 149960"/>
              <a:gd name="connsiteY2" fmla="*/ 756149 h 845523"/>
              <a:gd name="connsiteX3" fmla="*/ 3725 w 149960"/>
              <a:gd name="connsiteY3" fmla="*/ 838699 h 845523"/>
              <a:gd name="connsiteX4" fmla="*/ 13250 w 149960"/>
              <a:gd name="connsiteY4" fmla="*/ 600574 h 845523"/>
              <a:gd name="connsiteX5" fmla="*/ 149775 w 149960"/>
              <a:gd name="connsiteY5" fmla="*/ 499 h 845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960" h="845523">
                <a:moveTo>
                  <a:pt x="149775" y="499"/>
                </a:moveTo>
                <a:cubicBezTo>
                  <a:pt x="154538" y="-15905"/>
                  <a:pt x="66167" y="376207"/>
                  <a:pt x="41825" y="502149"/>
                </a:cubicBezTo>
                <a:cubicBezTo>
                  <a:pt x="17483" y="628091"/>
                  <a:pt x="10075" y="700057"/>
                  <a:pt x="3725" y="756149"/>
                </a:cubicBezTo>
                <a:cubicBezTo>
                  <a:pt x="-2625" y="812241"/>
                  <a:pt x="2137" y="864628"/>
                  <a:pt x="3725" y="838699"/>
                </a:cubicBezTo>
                <a:cubicBezTo>
                  <a:pt x="5312" y="812770"/>
                  <a:pt x="-10563" y="737099"/>
                  <a:pt x="13250" y="600574"/>
                </a:cubicBezTo>
                <a:cubicBezTo>
                  <a:pt x="37062" y="464049"/>
                  <a:pt x="145012" y="16903"/>
                  <a:pt x="149775" y="49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2" name="フリーフォーム 591">
            <a:extLst>
              <a:ext uri="{FF2B5EF4-FFF2-40B4-BE49-F238E27FC236}">
                <a16:creationId xmlns:a16="http://schemas.microsoft.com/office/drawing/2014/main" id="{469BA840-EC78-340C-DD4F-EF0FD9DA9F1C}"/>
              </a:ext>
            </a:extLst>
          </p:cNvPr>
          <p:cNvSpPr/>
          <p:nvPr/>
        </p:nvSpPr>
        <p:spPr>
          <a:xfrm>
            <a:off x="5487829" y="10448861"/>
            <a:ext cx="109705" cy="644806"/>
          </a:xfrm>
          <a:custGeom>
            <a:avLst/>
            <a:gdLst>
              <a:gd name="connsiteX0" fmla="*/ 109696 w 109705"/>
              <a:gd name="connsiteY0" fmla="*/ 64 h 644806"/>
              <a:gd name="connsiteX1" fmla="*/ 11271 w 109705"/>
              <a:gd name="connsiteY1" fmla="*/ 425514 h 644806"/>
              <a:gd name="connsiteX2" fmla="*/ 17621 w 109705"/>
              <a:gd name="connsiteY2" fmla="*/ 644589 h 644806"/>
              <a:gd name="connsiteX3" fmla="*/ 4921 w 109705"/>
              <a:gd name="connsiteY3" fmla="*/ 457264 h 644806"/>
              <a:gd name="connsiteX4" fmla="*/ 109696 w 109705"/>
              <a:gd name="connsiteY4" fmla="*/ 64 h 64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05" h="644806">
                <a:moveTo>
                  <a:pt x="109696" y="64"/>
                </a:moveTo>
                <a:cubicBezTo>
                  <a:pt x="110754" y="-5227"/>
                  <a:pt x="26617" y="318093"/>
                  <a:pt x="11271" y="425514"/>
                </a:cubicBezTo>
                <a:cubicBezTo>
                  <a:pt x="-4075" y="532935"/>
                  <a:pt x="18679" y="639298"/>
                  <a:pt x="17621" y="644589"/>
                </a:cubicBezTo>
                <a:cubicBezTo>
                  <a:pt x="16563" y="649880"/>
                  <a:pt x="-10954" y="557806"/>
                  <a:pt x="4921" y="457264"/>
                </a:cubicBezTo>
                <a:cubicBezTo>
                  <a:pt x="20796" y="356722"/>
                  <a:pt x="108638" y="5355"/>
                  <a:pt x="109696" y="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3" name="フリーフォーム 592">
            <a:extLst>
              <a:ext uri="{FF2B5EF4-FFF2-40B4-BE49-F238E27FC236}">
                <a16:creationId xmlns:a16="http://schemas.microsoft.com/office/drawing/2014/main" id="{70789046-7E27-D897-6783-62C316AF8F46}"/>
              </a:ext>
            </a:extLst>
          </p:cNvPr>
          <p:cNvSpPr/>
          <p:nvPr/>
        </p:nvSpPr>
        <p:spPr>
          <a:xfrm>
            <a:off x="5467218" y="11088076"/>
            <a:ext cx="400397" cy="65746"/>
          </a:xfrm>
          <a:custGeom>
            <a:avLst/>
            <a:gdLst>
              <a:gd name="connsiteX0" fmla="*/ 132 w 400397"/>
              <a:gd name="connsiteY0" fmla="*/ 65699 h 65746"/>
              <a:gd name="connsiteX1" fmla="*/ 216032 w 400397"/>
              <a:gd name="connsiteY1" fmla="*/ 18074 h 65746"/>
              <a:gd name="connsiteX2" fmla="*/ 400182 w 400397"/>
              <a:gd name="connsiteY2" fmla="*/ 2199 h 65746"/>
              <a:gd name="connsiteX3" fmla="*/ 247782 w 400397"/>
              <a:gd name="connsiteY3" fmla="*/ 8549 h 65746"/>
              <a:gd name="connsiteX4" fmla="*/ 132 w 400397"/>
              <a:gd name="connsiteY4" fmla="*/ 65699 h 6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397" h="65746">
                <a:moveTo>
                  <a:pt x="132" y="65699"/>
                </a:moveTo>
                <a:cubicBezTo>
                  <a:pt x="-5160" y="67286"/>
                  <a:pt x="149357" y="28657"/>
                  <a:pt x="216032" y="18074"/>
                </a:cubicBezTo>
                <a:cubicBezTo>
                  <a:pt x="282707" y="7491"/>
                  <a:pt x="394890" y="3786"/>
                  <a:pt x="400182" y="2199"/>
                </a:cubicBezTo>
                <a:cubicBezTo>
                  <a:pt x="405474" y="612"/>
                  <a:pt x="312340" y="-4151"/>
                  <a:pt x="247782" y="8549"/>
                </a:cubicBezTo>
                <a:cubicBezTo>
                  <a:pt x="183224" y="21249"/>
                  <a:pt x="5424" y="64112"/>
                  <a:pt x="132" y="6569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4" name="フリーフォーム 593">
            <a:extLst>
              <a:ext uri="{FF2B5EF4-FFF2-40B4-BE49-F238E27FC236}">
                <a16:creationId xmlns:a16="http://schemas.microsoft.com/office/drawing/2014/main" id="{4D7B9291-1E5A-71CD-F0DA-110899A2FEA4}"/>
              </a:ext>
            </a:extLst>
          </p:cNvPr>
          <p:cNvSpPr/>
          <p:nvPr/>
        </p:nvSpPr>
        <p:spPr>
          <a:xfrm>
            <a:off x="5435398" y="11001354"/>
            <a:ext cx="400264" cy="117852"/>
          </a:xfrm>
          <a:custGeom>
            <a:avLst/>
            <a:gdLst>
              <a:gd name="connsiteX0" fmla="*/ 202 w 400264"/>
              <a:gd name="connsiteY0" fmla="*/ 107971 h 117852"/>
              <a:gd name="connsiteX1" fmla="*/ 143077 w 400264"/>
              <a:gd name="connsiteY1" fmla="*/ 95271 h 117852"/>
              <a:gd name="connsiteX2" fmla="*/ 292302 w 400264"/>
              <a:gd name="connsiteY2" fmla="*/ 53996 h 117852"/>
              <a:gd name="connsiteX3" fmla="*/ 400252 w 400264"/>
              <a:gd name="connsiteY3" fmla="*/ 21 h 117852"/>
              <a:gd name="connsiteX4" fmla="*/ 285952 w 400264"/>
              <a:gd name="connsiteY4" fmla="*/ 60346 h 117852"/>
              <a:gd name="connsiteX5" fmla="*/ 209752 w 400264"/>
              <a:gd name="connsiteY5" fmla="*/ 82571 h 117852"/>
              <a:gd name="connsiteX6" fmla="*/ 124027 w 400264"/>
              <a:gd name="connsiteY6" fmla="*/ 117496 h 117852"/>
              <a:gd name="connsiteX7" fmla="*/ 174827 w 400264"/>
              <a:gd name="connsiteY7" fmla="*/ 101621 h 117852"/>
              <a:gd name="connsiteX8" fmla="*/ 202 w 400264"/>
              <a:gd name="connsiteY8" fmla="*/ 107971 h 11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0264" h="117852">
                <a:moveTo>
                  <a:pt x="202" y="107971"/>
                </a:moveTo>
                <a:cubicBezTo>
                  <a:pt x="-5089" y="106913"/>
                  <a:pt x="94394" y="104267"/>
                  <a:pt x="143077" y="95271"/>
                </a:cubicBezTo>
                <a:cubicBezTo>
                  <a:pt x="191760" y="86275"/>
                  <a:pt x="249440" y="69871"/>
                  <a:pt x="292302" y="53996"/>
                </a:cubicBezTo>
                <a:cubicBezTo>
                  <a:pt x="335164" y="38121"/>
                  <a:pt x="401310" y="-1037"/>
                  <a:pt x="400252" y="21"/>
                </a:cubicBezTo>
                <a:cubicBezTo>
                  <a:pt x="399194" y="1079"/>
                  <a:pt x="317702" y="46588"/>
                  <a:pt x="285952" y="60346"/>
                </a:cubicBezTo>
                <a:cubicBezTo>
                  <a:pt x="254202" y="74104"/>
                  <a:pt x="236739" y="73046"/>
                  <a:pt x="209752" y="82571"/>
                </a:cubicBezTo>
                <a:cubicBezTo>
                  <a:pt x="182765" y="92096"/>
                  <a:pt x="129848" y="114321"/>
                  <a:pt x="124027" y="117496"/>
                </a:cubicBezTo>
                <a:cubicBezTo>
                  <a:pt x="118206" y="120671"/>
                  <a:pt x="191231" y="101621"/>
                  <a:pt x="174827" y="101621"/>
                </a:cubicBezTo>
                <a:cubicBezTo>
                  <a:pt x="158423" y="101621"/>
                  <a:pt x="5493" y="109029"/>
                  <a:pt x="202" y="10797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5" name="フリーフォーム 594">
            <a:extLst>
              <a:ext uri="{FF2B5EF4-FFF2-40B4-BE49-F238E27FC236}">
                <a16:creationId xmlns:a16="http://schemas.microsoft.com/office/drawing/2014/main" id="{DA22C50B-25CC-61FD-397F-2068311429B6}"/>
              </a:ext>
            </a:extLst>
          </p:cNvPr>
          <p:cNvSpPr/>
          <p:nvPr/>
        </p:nvSpPr>
        <p:spPr>
          <a:xfrm>
            <a:off x="5762356" y="11051863"/>
            <a:ext cx="348045" cy="79700"/>
          </a:xfrm>
          <a:custGeom>
            <a:avLst/>
            <a:gdLst>
              <a:gd name="connsiteX0" fmla="*/ 269 w 348045"/>
              <a:gd name="connsiteY0" fmla="*/ 312 h 79700"/>
              <a:gd name="connsiteX1" fmla="*/ 197119 w 348045"/>
              <a:gd name="connsiteY1" fmla="*/ 38412 h 79700"/>
              <a:gd name="connsiteX2" fmla="*/ 343169 w 348045"/>
              <a:gd name="connsiteY2" fmla="*/ 70162 h 79700"/>
              <a:gd name="connsiteX3" fmla="*/ 298719 w 348045"/>
              <a:gd name="connsiteY3" fmla="*/ 63812 h 79700"/>
              <a:gd name="connsiteX4" fmla="*/ 155844 w 348045"/>
              <a:gd name="connsiteY4" fmla="*/ 79687 h 79700"/>
              <a:gd name="connsiteX5" fmla="*/ 241569 w 348045"/>
              <a:gd name="connsiteY5" fmla="*/ 60637 h 79700"/>
              <a:gd name="connsiteX6" fmla="*/ 269 w 348045"/>
              <a:gd name="connsiteY6" fmla="*/ 312 h 7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045" h="79700">
                <a:moveTo>
                  <a:pt x="269" y="312"/>
                </a:moveTo>
                <a:cubicBezTo>
                  <a:pt x="-7139" y="-3392"/>
                  <a:pt x="139969" y="26770"/>
                  <a:pt x="197119" y="38412"/>
                </a:cubicBezTo>
                <a:cubicBezTo>
                  <a:pt x="254269" y="50054"/>
                  <a:pt x="326236" y="65929"/>
                  <a:pt x="343169" y="70162"/>
                </a:cubicBezTo>
                <a:cubicBezTo>
                  <a:pt x="360102" y="74395"/>
                  <a:pt x="329940" y="62225"/>
                  <a:pt x="298719" y="63812"/>
                </a:cubicBezTo>
                <a:cubicBezTo>
                  <a:pt x="267498" y="65399"/>
                  <a:pt x="165369" y="80216"/>
                  <a:pt x="155844" y="79687"/>
                </a:cubicBezTo>
                <a:cubicBezTo>
                  <a:pt x="146319" y="79158"/>
                  <a:pt x="260619" y="75454"/>
                  <a:pt x="241569" y="60637"/>
                </a:cubicBezTo>
                <a:cubicBezTo>
                  <a:pt x="222519" y="45820"/>
                  <a:pt x="7677" y="4016"/>
                  <a:pt x="269" y="3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6" name="フリーフォーム 595">
            <a:extLst>
              <a:ext uri="{FF2B5EF4-FFF2-40B4-BE49-F238E27FC236}">
                <a16:creationId xmlns:a16="http://schemas.microsoft.com/office/drawing/2014/main" id="{97E97D4C-D6F2-565A-B1EE-AC59DC1E4DC9}"/>
              </a:ext>
            </a:extLst>
          </p:cNvPr>
          <p:cNvSpPr/>
          <p:nvPr/>
        </p:nvSpPr>
        <p:spPr>
          <a:xfrm>
            <a:off x="5454511" y="11103960"/>
            <a:ext cx="143654" cy="62519"/>
          </a:xfrm>
          <a:custGeom>
            <a:avLst/>
            <a:gdLst>
              <a:gd name="connsiteX0" fmla="*/ 139 w 143654"/>
              <a:gd name="connsiteY0" fmla="*/ 62515 h 62519"/>
              <a:gd name="connsiteX1" fmla="*/ 136664 w 143654"/>
              <a:gd name="connsiteY1" fmla="*/ 5365 h 62519"/>
              <a:gd name="connsiteX2" fmla="*/ 111264 w 143654"/>
              <a:gd name="connsiteY2" fmla="*/ 8540 h 62519"/>
              <a:gd name="connsiteX3" fmla="*/ 139 w 143654"/>
              <a:gd name="connsiteY3" fmla="*/ 62515 h 62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654" h="62519">
                <a:moveTo>
                  <a:pt x="139" y="62515"/>
                </a:moveTo>
                <a:cubicBezTo>
                  <a:pt x="4372" y="61986"/>
                  <a:pt x="118143" y="14361"/>
                  <a:pt x="136664" y="5365"/>
                </a:cubicBezTo>
                <a:cubicBezTo>
                  <a:pt x="155185" y="-3631"/>
                  <a:pt x="133489" y="-456"/>
                  <a:pt x="111264" y="8540"/>
                </a:cubicBezTo>
                <a:cubicBezTo>
                  <a:pt x="89039" y="17536"/>
                  <a:pt x="-4094" y="63044"/>
                  <a:pt x="139" y="625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7" name="フリーフォーム 596">
            <a:extLst>
              <a:ext uri="{FF2B5EF4-FFF2-40B4-BE49-F238E27FC236}">
                <a16:creationId xmlns:a16="http://schemas.microsoft.com/office/drawing/2014/main" id="{1C2AA801-77A9-DC01-82A7-1F639A666E31}"/>
              </a:ext>
            </a:extLst>
          </p:cNvPr>
          <p:cNvSpPr/>
          <p:nvPr/>
        </p:nvSpPr>
        <p:spPr>
          <a:xfrm>
            <a:off x="5483169" y="11134347"/>
            <a:ext cx="635654" cy="123666"/>
          </a:xfrm>
          <a:custGeom>
            <a:avLst/>
            <a:gdLst>
              <a:gd name="connsiteX0" fmla="*/ 56 w 635654"/>
              <a:gd name="connsiteY0" fmla="*/ 41653 h 123666"/>
              <a:gd name="connsiteX1" fmla="*/ 212781 w 635654"/>
              <a:gd name="connsiteY1" fmla="*/ 98803 h 123666"/>
              <a:gd name="connsiteX2" fmla="*/ 501706 w 635654"/>
              <a:gd name="connsiteY2" fmla="*/ 73403 h 123666"/>
              <a:gd name="connsiteX3" fmla="*/ 635056 w 635654"/>
              <a:gd name="connsiteY3" fmla="*/ 378 h 123666"/>
              <a:gd name="connsiteX4" fmla="*/ 539806 w 635654"/>
              <a:gd name="connsiteY4" fmla="*/ 48003 h 123666"/>
              <a:gd name="connsiteX5" fmla="*/ 295331 w 635654"/>
              <a:gd name="connsiteY5" fmla="*/ 117853 h 123666"/>
              <a:gd name="connsiteX6" fmla="*/ 320731 w 635654"/>
              <a:gd name="connsiteY6" fmla="*/ 117853 h 123666"/>
              <a:gd name="connsiteX7" fmla="*/ 231831 w 635654"/>
              <a:gd name="connsiteY7" fmla="*/ 101978 h 123666"/>
              <a:gd name="connsiteX8" fmla="*/ 56 w 635654"/>
              <a:gd name="connsiteY8" fmla="*/ 41653 h 12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654" h="123666">
                <a:moveTo>
                  <a:pt x="56" y="41653"/>
                </a:moveTo>
                <a:cubicBezTo>
                  <a:pt x="-3119" y="41124"/>
                  <a:pt x="129173" y="93511"/>
                  <a:pt x="212781" y="98803"/>
                </a:cubicBezTo>
                <a:cubicBezTo>
                  <a:pt x="296389" y="104095"/>
                  <a:pt x="431327" y="89807"/>
                  <a:pt x="501706" y="73403"/>
                </a:cubicBezTo>
                <a:cubicBezTo>
                  <a:pt x="572085" y="56999"/>
                  <a:pt x="628706" y="4611"/>
                  <a:pt x="635056" y="378"/>
                </a:cubicBezTo>
                <a:cubicBezTo>
                  <a:pt x="641406" y="-3855"/>
                  <a:pt x="596427" y="28424"/>
                  <a:pt x="539806" y="48003"/>
                </a:cubicBezTo>
                <a:cubicBezTo>
                  <a:pt x="483185" y="67582"/>
                  <a:pt x="331843" y="106211"/>
                  <a:pt x="295331" y="117853"/>
                </a:cubicBezTo>
                <a:cubicBezTo>
                  <a:pt x="258819" y="129495"/>
                  <a:pt x="331314" y="120499"/>
                  <a:pt x="320731" y="117853"/>
                </a:cubicBezTo>
                <a:cubicBezTo>
                  <a:pt x="310148" y="115207"/>
                  <a:pt x="281044" y="112032"/>
                  <a:pt x="231831" y="101978"/>
                </a:cubicBezTo>
                <a:cubicBezTo>
                  <a:pt x="182619" y="91924"/>
                  <a:pt x="3231" y="42182"/>
                  <a:pt x="56" y="416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8" name="フリーフォーム 597">
            <a:extLst>
              <a:ext uri="{FF2B5EF4-FFF2-40B4-BE49-F238E27FC236}">
                <a16:creationId xmlns:a16="http://schemas.microsoft.com/office/drawing/2014/main" id="{ADFE28A3-157D-0A02-FA15-5D1C1879C9BB}"/>
              </a:ext>
            </a:extLst>
          </p:cNvPr>
          <p:cNvSpPr/>
          <p:nvPr/>
        </p:nvSpPr>
        <p:spPr>
          <a:xfrm>
            <a:off x="5622849" y="11137261"/>
            <a:ext cx="321876" cy="29853"/>
          </a:xfrm>
          <a:custGeom>
            <a:avLst/>
            <a:gdLst>
              <a:gd name="connsiteX0" fmla="*/ 76 w 321876"/>
              <a:gd name="connsiteY0" fmla="*/ 26039 h 29853"/>
              <a:gd name="connsiteX1" fmla="*/ 181051 w 321876"/>
              <a:gd name="connsiteY1" fmla="*/ 639 h 29853"/>
              <a:gd name="connsiteX2" fmla="*/ 317576 w 321876"/>
              <a:gd name="connsiteY2" fmla="*/ 29214 h 29853"/>
              <a:gd name="connsiteX3" fmla="*/ 282651 w 321876"/>
              <a:gd name="connsiteY3" fmla="*/ 19689 h 29853"/>
              <a:gd name="connsiteX4" fmla="*/ 231851 w 321876"/>
              <a:gd name="connsiteY4" fmla="*/ 10164 h 29853"/>
              <a:gd name="connsiteX5" fmla="*/ 203276 w 321876"/>
              <a:gd name="connsiteY5" fmla="*/ 639 h 29853"/>
              <a:gd name="connsiteX6" fmla="*/ 76 w 321876"/>
              <a:gd name="connsiteY6" fmla="*/ 26039 h 29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876" h="29853">
                <a:moveTo>
                  <a:pt x="76" y="26039"/>
                </a:moveTo>
                <a:cubicBezTo>
                  <a:pt x="-3628" y="26039"/>
                  <a:pt x="128134" y="110"/>
                  <a:pt x="181051" y="639"/>
                </a:cubicBezTo>
                <a:cubicBezTo>
                  <a:pt x="233968" y="1168"/>
                  <a:pt x="300643" y="26039"/>
                  <a:pt x="317576" y="29214"/>
                </a:cubicBezTo>
                <a:cubicBezTo>
                  <a:pt x="334509" y="32389"/>
                  <a:pt x="296938" y="22864"/>
                  <a:pt x="282651" y="19689"/>
                </a:cubicBezTo>
                <a:cubicBezTo>
                  <a:pt x="268364" y="16514"/>
                  <a:pt x="245080" y="13339"/>
                  <a:pt x="231851" y="10164"/>
                </a:cubicBezTo>
                <a:cubicBezTo>
                  <a:pt x="218622" y="6989"/>
                  <a:pt x="237143" y="-2536"/>
                  <a:pt x="203276" y="639"/>
                </a:cubicBezTo>
                <a:cubicBezTo>
                  <a:pt x="169409" y="3814"/>
                  <a:pt x="3780" y="26039"/>
                  <a:pt x="76" y="26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9" name="フリーフォーム 598">
            <a:extLst>
              <a:ext uri="{FF2B5EF4-FFF2-40B4-BE49-F238E27FC236}">
                <a16:creationId xmlns:a16="http://schemas.microsoft.com/office/drawing/2014/main" id="{A3C8F2ED-74EB-1C41-AD0C-0E36CB07D267}"/>
              </a:ext>
            </a:extLst>
          </p:cNvPr>
          <p:cNvSpPr/>
          <p:nvPr/>
        </p:nvSpPr>
        <p:spPr>
          <a:xfrm>
            <a:off x="6082397" y="10037652"/>
            <a:ext cx="64925" cy="982794"/>
          </a:xfrm>
          <a:custGeom>
            <a:avLst/>
            <a:gdLst>
              <a:gd name="connsiteX0" fmla="*/ 64403 w 64925"/>
              <a:gd name="connsiteY0" fmla="*/ 11223 h 982794"/>
              <a:gd name="connsiteX1" fmla="*/ 903 w 64925"/>
              <a:gd name="connsiteY1" fmla="*/ 973248 h 982794"/>
              <a:gd name="connsiteX2" fmla="*/ 29478 w 64925"/>
              <a:gd name="connsiteY2" fmla="*/ 477948 h 982794"/>
              <a:gd name="connsiteX3" fmla="*/ 64403 w 64925"/>
              <a:gd name="connsiteY3" fmla="*/ 11223 h 98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925" h="982794">
                <a:moveTo>
                  <a:pt x="64403" y="11223"/>
                </a:moveTo>
                <a:cubicBezTo>
                  <a:pt x="59641" y="93773"/>
                  <a:pt x="6724" y="895460"/>
                  <a:pt x="903" y="973248"/>
                </a:cubicBezTo>
                <a:cubicBezTo>
                  <a:pt x="-4918" y="1051036"/>
                  <a:pt x="18895" y="632465"/>
                  <a:pt x="29478" y="477948"/>
                </a:cubicBezTo>
                <a:cubicBezTo>
                  <a:pt x="40061" y="323431"/>
                  <a:pt x="69165" y="-71327"/>
                  <a:pt x="64403" y="112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0" name="フリーフォーム 599">
            <a:extLst>
              <a:ext uri="{FF2B5EF4-FFF2-40B4-BE49-F238E27FC236}">
                <a16:creationId xmlns:a16="http://schemas.microsoft.com/office/drawing/2014/main" id="{E788D69B-D23B-1530-B323-ED8C9166F4F3}"/>
              </a:ext>
            </a:extLst>
          </p:cNvPr>
          <p:cNvSpPr/>
          <p:nvPr/>
        </p:nvSpPr>
        <p:spPr>
          <a:xfrm>
            <a:off x="5909908" y="9994649"/>
            <a:ext cx="49622" cy="1058770"/>
          </a:xfrm>
          <a:custGeom>
            <a:avLst/>
            <a:gdLst>
              <a:gd name="connsiteX0" fmla="*/ 49567 w 49622"/>
              <a:gd name="connsiteY0" fmla="*/ 251 h 1058770"/>
              <a:gd name="connsiteX1" fmla="*/ 11467 w 49622"/>
              <a:gd name="connsiteY1" fmla="*/ 794001 h 1058770"/>
              <a:gd name="connsiteX2" fmla="*/ 8292 w 49622"/>
              <a:gd name="connsiteY2" fmla="*/ 1057526 h 1058770"/>
              <a:gd name="connsiteX3" fmla="*/ 1942 w 49622"/>
              <a:gd name="connsiteY3" fmla="*/ 711451 h 1058770"/>
              <a:gd name="connsiteX4" fmla="*/ 49567 w 49622"/>
              <a:gd name="connsiteY4" fmla="*/ 251 h 105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22" h="1058770">
                <a:moveTo>
                  <a:pt x="49567" y="251"/>
                </a:moveTo>
                <a:cubicBezTo>
                  <a:pt x="51154" y="14009"/>
                  <a:pt x="18346" y="617789"/>
                  <a:pt x="11467" y="794001"/>
                </a:cubicBezTo>
                <a:cubicBezTo>
                  <a:pt x="4588" y="970214"/>
                  <a:pt x="9879" y="1071284"/>
                  <a:pt x="8292" y="1057526"/>
                </a:cubicBezTo>
                <a:cubicBezTo>
                  <a:pt x="6705" y="1043768"/>
                  <a:pt x="-4408" y="880784"/>
                  <a:pt x="1942" y="711451"/>
                </a:cubicBezTo>
                <a:cubicBezTo>
                  <a:pt x="8292" y="542118"/>
                  <a:pt x="47980" y="-13507"/>
                  <a:pt x="49567" y="25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1" name="フリーフォーム 600">
            <a:extLst>
              <a:ext uri="{FF2B5EF4-FFF2-40B4-BE49-F238E27FC236}">
                <a16:creationId xmlns:a16="http://schemas.microsoft.com/office/drawing/2014/main" id="{7CA44781-5E51-173A-3D7D-0762DBE0003B}"/>
              </a:ext>
            </a:extLst>
          </p:cNvPr>
          <p:cNvSpPr/>
          <p:nvPr/>
        </p:nvSpPr>
        <p:spPr>
          <a:xfrm>
            <a:off x="5756251" y="10048784"/>
            <a:ext cx="123849" cy="998601"/>
          </a:xfrm>
          <a:custGeom>
            <a:avLst/>
            <a:gdLst>
              <a:gd name="connsiteX0" fmla="*/ 123849 w 123849"/>
              <a:gd name="connsiteY0" fmla="*/ 91 h 998601"/>
              <a:gd name="connsiteX1" fmla="*/ 41299 w 123849"/>
              <a:gd name="connsiteY1" fmla="*/ 460466 h 998601"/>
              <a:gd name="connsiteX2" fmla="*/ 24 w 123849"/>
              <a:gd name="connsiteY2" fmla="*/ 854166 h 998601"/>
              <a:gd name="connsiteX3" fmla="*/ 34949 w 123849"/>
              <a:gd name="connsiteY3" fmla="*/ 812891 h 998601"/>
              <a:gd name="connsiteX4" fmla="*/ 12724 w 123849"/>
              <a:gd name="connsiteY4" fmla="*/ 997041 h 998601"/>
              <a:gd name="connsiteX5" fmla="*/ 47649 w 123849"/>
              <a:gd name="connsiteY5" fmla="*/ 692241 h 998601"/>
              <a:gd name="connsiteX6" fmla="*/ 12724 w 123849"/>
              <a:gd name="connsiteY6" fmla="*/ 860516 h 998601"/>
              <a:gd name="connsiteX7" fmla="*/ 6374 w 123849"/>
              <a:gd name="connsiteY7" fmla="*/ 685891 h 998601"/>
              <a:gd name="connsiteX8" fmla="*/ 50824 w 123849"/>
              <a:gd name="connsiteY8" fmla="*/ 279491 h 998601"/>
              <a:gd name="connsiteX9" fmla="*/ 41299 w 123849"/>
              <a:gd name="connsiteY9" fmla="*/ 419191 h 998601"/>
              <a:gd name="connsiteX10" fmla="*/ 123849 w 123849"/>
              <a:gd name="connsiteY10" fmla="*/ 91 h 998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849" h="998601">
                <a:moveTo>
                  <a:pt x="123849" y="91"/>
                </a:moveTo>
                <a:cubicBezTo>
                  <a:pt x="123849" y="6970"/>
                  <a:pt x="61936" y="318120"/>
                  <a:pt x="41299" y="460466"/>
                </a:cubicBezTo>
                <a:cubicBezTo>
                  <a:pt x="20661" y="602812"/>
                  <a:pt x="1082" y="795429"/>
                  <a:pt x="24" y="854166"/>
                </a:cubicBezTo>
                <a:cubicBezTo>
                  <a:pt x="-1034" y="912903"/>
                  <a:pt x="32832" y="789078"/>
                  <a:pt x="34949" y="812891"/>
                </a:cubicBezTo>
                <a:cubicBezTo>
                  <a:pt x="37066" y="836704"/>
                  <a:pt x="10607" y="1017149"/>
                  <a:pt x="12724" y="997041"/>
                </a:cubicBezTo>
                <a:cubicBezTo>
                  <a:pt x="14841" y="976933"/>
                  <a:pt x="47649" y="714995"/>
                  <a:pt x="47649" y="692241"/>
                </a:cubicBezTo>
                <a:cubicBezTo>
                  <a:pt x="47649" y="669487"/>
                  <a:pt x="19603" y="861574"/>
                  <a:pt x="12724" y="860516"/>
                </a:cubicBezTo>
                <a:cubicBezTo>
                  <a:pt x="5845" y="859458"/>
                  <a:pt x="24" y="782728"/>
                  <a:pt x="6374" y="685891"/>
                </a:cubicBezTo>
                <a:cubicBezTo>
                  <a:pt x="12724" y="589054"/>
                  <a:pt x="45003" y="323941"/>
                  <a:pt x="50824" y="279491"/>
                </a:cubicBezTo>
                <a:cubicBezTo>
                  <a:pt x="56645" y="235041"/>
                  <a:pt x="29657" y="463112"/>
                  <a:pt x="41299" y="419191"/>
                </a:cubicBezTo>
                <a:cubicBezTo>
                  <a:pt x="52941" y="375270"/>
                  <a:pt x="123849" y="-6788"/>
                  <a:pt x="123849" y="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2" name="フリーフォーム 601">
            <a:extLst>
              <a:ext uri="{FF2B5EF4-FFF2-40B4-BE49-F238E27FC236}">
                <a16:creationId xmlns:a16="http://schemas.microsoft.com/office/drawing/2014/main" id="{6172D113-A477-0CA0-F731-C9BED4DC3ABD}"/>
              </a:ext>
            </a:extLst>
          </p:cNvPr>
          <p:cNvSpPr/>
          <p:nvPr/>
        </p:nvSpPr>
        <p:spPr>
          <a:xfrm>
            <a:off x="5675817" y="10178627"/>
            <a:ext cx="83633" cy="817766"/>
          </a:xfrm>
          <a:custGeom>
            <a:avLst/>
            <a:gdLst>
              <a:gd name="connsiteX0" fmla="*/ 83633 w 83633"/>
              <a:gd name="connsiteY0" fmla="*/ 423 h 817766"/>
              <a:gd name="connsiteX1" fmla="*/ 10608 w 83633"/>
              <a:gd name="connsiteY1" fmla="*/ 587798 h 817766"/>
              <a:gd name="connsiteX2" fmla="*/ 1083 w 83633"/>
              <a:gd name="connsiteY2" fmla="*/ 816398 h 817766"/>
              <a:gd name="connsiteX3" fmla="*/ 10608 w 83633"/>
              <a:gd name="connsiteY3" fmla="*/ 498898 h 817766"/>
              <a:gd name="connsiteX4" fmla="*/ 83633 w 83633"/>
              <a:gd name="connsiteY4" fmla="*/ 423 h 817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33" h="817766">
                <a:moveTo>
                  <a:pt x="83633" y="423"/>
                </a:moveTo>
                <a:cubicBezTo>
                  <a:pt x="83633" y="15240"/>
                  <a:pt x="24366" y="451802"/>
                  <a:pt x="10608" y="587798"/>
                </a:cubicBezTo>
                <a:cubicBezTo>
                  <a:pt x="-3150" y="723794"/>
                  <a:pt x="1083" y="831215"/>
                  <a:pt x="1083" y="816398"/>
                </a:cubicBezTo>
                <a:cubicBezTo>
                  <a:pt x="1083" y="801581"/>
                  <a:pt x="-4738" y="633835"/>
                  <a:pt x="10608" y="498898"/>
                </a:cubicBezTo>
                <a:cubicBezTo>
                  <a:pt x="25954" y="363961"/>
                  <a:pt x="83633" y="-14394"/>
                  <a:pt x="83633" y="4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3" name="フリーフォーム 602">
            <a:extLst>
              <a:ext uri="{FF2B5EF4-FFF2-40B4-BE49-F238E27FC236}">
                <a16:creationId xmlns:a16="http://schemas.microsoft.com/office/drawing/2014/main" id="{423BC278-4A3B-0B3C-705B-2FA42EB41543}"/>
              </a:ext>
            </a:extLst>
          </p:cNvPr>
          <p:cNvSpPr/>
          <p:nvPr/>
        </p:nvSpPr>
        <p:spPr>
          <a:xfrm>
            <a:off x="7639992" y="5816253"/>
            <a:ext cx="142108" cy="1437555"/>
          </a:xfrm>
          <a:custGeom>
            <a:avLst/>
            <a:gdLst>
              <a:gd name="connsiteX0" fmla="*/ 141933 w 142108"/>
              <a:gd name="connsiteY0" fmla="*/ 3522 h 1437555"/>
              <a:gd name="connsiteX1" fmla="*/ 27633 w 142108"/>
              <a:gd name="connsiteY1" fmla="*/ 625822 h 1437555"/>
              <a:gd name="connsiteX2" fmla="*/ 5408 w 142108"/>
              <a:gd name="connsiteY2" fmla="*/ 1410047 h 1437555"/>
              <a:gd name="connsiteX3" fmla="*/ 2233 w 142108"/>
              <a:gd name="connsiteY3" fmla="*/ 1203672 h 1437555"/>
              <a:gd name="connsiteX4" fmla="*/ 33983 w 142108"/>
              <a:gd name="connsiteY4" fmla="*/ 660747 h 1437555"/>
              <a:gd name="connsiteX5" fmla="*/ 37158 w 142108"/>
              <a:gd name="connsiteY5" fmla="*/ 428972 h 1437555"/>
              <a:gd name="connsiteX6" fmla="*/ 14933 w 142108"/>
              <a:gd name="connsiteY6" fmla="*/ 530572 h 1437555"/>
              <a:gd name="connsiteX7" fmla="*/ 53033 w 142108"/>
              <a:gd name="connsiteY7" fmla="*/ 378172 h 1437555"/>
              <a:gd name="connsiteX8" fmla="*/ 141933 w 142108"/>
              <a:gd name="connsiteY8" fmla="*/ 3522 h 143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108" h="1437555">
                <a:moveTo>
                  <a:pt x="141933" y="3522"/>
                </a:moveTo>
                <a:cubicBezTo>
                  <a:pt x="137700" y="44797"/>
                  <a:pt x="50387" y="391401"/>
                  <a:pt x="27633" y="625822"/>
                </a:cubicBezTo>
                <a:cubicBezTo>
                  <a:pt x="4879" y="860243"/>
                  <a:pt x="9641" y="1313739"/>
                  <a:pt x="5408" y="1410047"/>
                </a:cubicBezTo>
                <a:cubicBezTo>
                  <a:pt x="1175" y="1506355"/>
                  <a:pt x="-2529" y="1328555"/>
                  <a:pt x="2233" y="1203672"/>
                </a:cubicBezTo>
                <a:cubicBezTo>
                  <a:pt x="6995" y="1078789"/>
                  <a:pt x="28162" y="789864"/>
                  <a:pt x="33983" y="660747"/>
                </a:cubicBezTo>
                <a:cubicBezTo>
                  <a:pt x="39804" y="531630"/>
                  <a:pt x="40333" y="450668"/>
                  <a:pt x="37158" y="428972"/>
                </a:cubicBezTo>
                <a:cubicBezTo>
                  <a:pt x="33983" y="407276"/>
                  <a:pt x="12287" y="539039"/>
                  <a:pt x="14933" y="530572"/>
                </a:cubicBezTo>
                <a:cubicBezTo>
                  <a:pt x="17579" y="522105"/>
                  <a:pt x="33454" y="460722"/>
                  <a:pt x="53033" y="378172"/>
                </a:cubicBezTo>
                <a:cubicBezTo>
                  <a:pt x="72612" y="295622"/>
                  <a:pt x="146166" y="-37753"/>
                  <a:pt x="141933" y="35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4" name="フリーフォーム 603">
            <a:extLst>
              <a:ext uri="{FF2B5EF4-FFF2-40B4-BE49-F238E27FC236}">
                <a16:creationId xmlns:a16="http://schemas.microsoft.com/office/drawing/2014/main" id="{1DAB510E-822E-1A68-9C59-04BF93BBAC8A}"/>
              </a:ext>
            </a:extLst>
          </p:cNvPr>
          <p:cNvSpPr/>
          <p:nvPr/>
        </p:nvSpPr>
        <p:spPr>
          <a:xfrm>
            <a:off x="7083181" y="7314501"/>
            <a:ext cx="149679" cy="1047958"/>
          </a:xfrm>
          <a:custGeom>
            <a:avLst/>
            <a:gdLst>
              <a:gd name="connsiteX0" fmla="*/ 244 w 149679"/>
              <a:gd name="connsiteY0" fmla="*/ 699 h 1047958"/>
              <a:gd name="connsiteX1" fmla="*/ 60569 w 149679"/>
              <a:gd name="connsiteY1" fmla="*/ 715074 h 1047958"/>
              <a:gd name="connsiteX2" fmla="*/ 149469 w 149679"/>
              <a:gd name="connsiteY2" fmla="*/ 1042099 h 1047958"/>
              <a:gd name="connsiteX3" fmla="*/ 82794 w 149679"/>
              <a:gd name="connsiteY3" fmla="*/ 854774 h 1047958"/>
              <a:gd name="connsiteX4" fmla="*/ 244 w 149679"/>
              <a:gd name="connsiteY4" fmla="*/ 699 h 104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79" h="1047958">
                <a:moveTo>
                  <a:pt x="244" y="699"/>
                </a:moveTo>
                <a:cubicBezTo>
                  <a:pt x="-3460" y="-22584"/>
                  <a:pt x="35698" y="541507"/>
                  <a:pt x="60569" y="715074"/>
                </a:cubicBezTo>
                <a:cubicBezTo>
                  <a:pt x="85440" y="888641"/>
                  <a:pt x="145765" y="1018816"/>
                  <a:pt x="149469" y="1042099"/>
                </a:cubicBezTo>
                <a:cubicBezTo>
                  <a:pt x="153173" y="1065382"/>
                  <a:pt x="107136" y="1022520"/>
                  <a:pt x="82794" y="854774"/>
                </a:cubicBezTo>
                <a:cubicBezTo>
                  <a:pt x="58452" y="687028"/>
                  <a:pt x="3948" y="23982"/>
                  <a:pt x="244" y="69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5" name="フリーフォーム 604">
            <a:extLst>
              <a:ext uri="{FF2B5EF4-FFF2-40B4-BE49-F238E27FC236}">
                <a16:creationId xmlns:a16="http://schemas.microsoft.com/office/drawing/2014/main" id="{A4496842-B7F6-391D-3483-075C9670F30D}"/>
              </a:ext>
            </a:extLst>
          </p:cNvPr>
          <p:cNvSpPr/>
          <p:nvPr/>
        </p:nvSpPr>
        <p:spPr>
          <a:xfrm>
            <a:off x="7749741" y="8006558"/>
            <a:ext cx="262508" cy="455274"/>
          </a:xfrm>
          <a:custGeom>
            <a:avLst/>
            <a:gdLst>
              <a:gd name="connsiteX0" fmla="*/ 434 w 262508"/>
              <a:gd name="connsiteY0" fmla="*/ 792 h 455274"/>
              <a:gd name="connsiteX1" fmla="*/ 152834 w 262508"/>
              <a:gd name="connsiteY1" fmla="*/ 286542 h 455274"/>
              <a:gd name="connsiteX2" fmla="*/ 260784 w 262508"/>
              <a:gd name="connsiteY2" fmla="*/ 448467 h 455274"/>
              <a:gd name="connsiteX3" fmla="*/ 203634 w 262508"/>
              <a:gd name="connsiteY3" fmla="*/ 381792 h 455274"/>
              <a:gd name="connsiteX4" fmla="*/ 434 w 262508"/>
              <a:gd name="connsiteY4" fmla="*/ 792 h 45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508" h="455274">
                <a:moveTo>
                  <a:pt x="434" y="792"/>
                </a:moveTo>
                <a:cubicBezTo>
                  <a:pt x="-8033" y="-15083"/>
                  <a:pt x="109442" y="211930"/>
                  <a:pt x="152834" y="286542"/>
                </a:cubicBezTo>
                <a:cubicBezTo>
                  <a:pt x="196226" y="361155"/>
                  <a:pt x="252317" y="432592"/>
                  <a:pt x="260784" y="448467"/>
                </a:cubicBezTo>
                <a:cubicBezTo>
                  <a:pt x="269251" y="464342"/>
                  <a:pt x="245967" y="456405"/>
                  <a:pt x="203634" y="381792"/>
                </a:cubicBezTo>
                <a:cubicBezTo>
                  <a:pt x="161301" y="307179"/>
                  <a:pt x="8901" y="16667"/>
                  <a:pt x="434" y="79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6" name="フリーフォーム 605">
            <a:extLst>
              <a:ext uri="{FF2B5EF4-FFF2-40B4-BE49-F238E27FC236}">
                <a16:creationId xmlns:a16="http://schemas.microsoft.com/office/drawing/2014/main" id="{B9C25885-17DE-AFDB-9EB4-CF43449DE4F1}"/>
              </a:ext>
            </a:extLst>
          </p:cNvPr>
          <p:cNvSpPr/>
          <p:nvPr/>
        </p:nvSpPr>
        <p:spPr>
          <a:xfrm>
            <a:off x="7368687" y="8419833"/>
            <a:ext cx="726302" cy="105066"/>
          </a:xfrm>
          <a:custGeom>
            <a:avLst/>
            <a:gdLst>
              <a:gd name="connsiteX0" fmla="*/ 488 w 726302"/>
              <a:gd name="connsiteY0" fmla="*/ 105042 h 105066"/>
              <a:gd name="connsiteX1" fmla="*/ 587863 w 726302"/>
              <a:gd name="connsiteY1" fmla="*/ 9792 h 105066"/>
              <a:gd name="connsiteX2" fmla="*/ 721213 w 726302"/>
              <a:gd name="connsiteY2" fmla="*/ 3442 h 105066"/>
              <a:gd name="connsiteX3" fmla="*/ 473563 w 726302"/>
              <a:gd name="connsiteY3" fmla="*/ 12967 h 105066"/>
              <a:gd name="connsiteX4" fmla="*/ 264013 w 726302"/>
              <a:gd name="connsiteY4" fmla="*/ 28842 h 105066"/>
              <a:gd name="connsiteX5" fmla="*/ 483088 w 726302"/>
              <a:gd name="connsiteY5" fmla="*/ 19317 h 105066"/>
              <a:gd name="connsiteX6" fmla="*/ 488 w 726302"/>
              <a:gd name="connsiteY6" fmla="*/ 105042 h 105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6302" h="105066">
                <a:moveTo>
                  <a:pt x="488" y="105042"/>
                </a:moveTo>
                <a:cubicBezTo>
                  <a:pt x="17950" y="103455"/>
                  <a:pt x="467742" y="26725"/>
                  <a:pt x="587863" y="9792"/>
                </a:cubicBezTo>
                <a:cubicBezTo>
                  <a:pt x="707984" y="-7141"/>
                  <a:pt x="740263" y="2913"/>
                  <a:pt x="721213" y="3442"/>
                </a:cubicBezTo>
                <a:cubicBezTo>
                  <a:pt x="702163" y="3971"/>
                  <a:pt x="549763" y="8734"/>
                  <a:pt x="473563" y="12967"/>
                </a:cubicBezTo>
                <a:cubicBezTo>
                  <a:pt x="397363" y="17200"/>
                  <a:pt x="262425" y="27784"/>
                  <a:pt x="264013" y="28842"/>
                </a:cubicBezTo>
                <a:cubicBezTo>
                  <a:pt x="265601" y="29900"/>
                  <a:pt x="527009" y="8734"/>
                  <a:pt x="483088" y="19317"/>
                </a:cubicBezTo>
                <a:cubicBezTo>
                  <a:pt x="439167" y="29900"/>
                  <a:pt x="-16974" y="106629"/>
                  <a:pt x="488" y="10504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7" name="フリーフォーム 606">
            <a:extLst>
              <a:ext uri="{FF2B5EF4-FFF2-40B4-BE49-F238E27FC236}">
                <a16:creationId xmlns:a16="http://schemas.microsoft.com/office/drawing/2014/main" id="{98BF3045-885B-267C-FE60-B110C47F2B6B}"/>
              </a:ext>
            </a:extLst>
          </p:cNvPr>
          <p:cNvSpPr/>
          <p:nvPr/>
        </p:nvSpPr>
        <p:spPr>
          <a:xfrm>
            <a:off x="7851775" y="8458200"/>
            <a:ext cx="398832" cy="35134"/>
          </a:xfrm>
          <a:custGeom>
            <a:avLst/>
            <a:gdLst>
              <a:gd name="connsiteX0" fmla="*/ 0 w 398832"/>
              <a:gd name="connsiteY0" fmla="*/ 0 h 35134"/>
              <a:gd name="connsiteX1" fmla="*/ 225425 w 398832"/>
              <a:gd name="connsiteY1" fmla="*/ 19050 h 35134"/>
              <a:gd name="connsiteX2" fmla="*/ 393700 w 398832"/>
              <a:gd name="connsiteY2" fmla="*/ 34925 h 35134"/>
              <a:gd name="connsiteX3" fmla="*/ 358775 w 398832"/>
              <a:gd name="connsiteY3" fmla="*/ 28575 h 35134"/>
              <a:gd name="connsiteX4" fmla="*/ 0 w 398832"/>
              <a:gd name="connsiteY4" fmla="*/ 0 h 35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832" h="35134">
                <a:moveTo>
                  <a:pt x="0" y="0"/>
                </a:moveTo>
                <a:lnTo>
                  <a:pt x="225425" y="19050"/>
                </a:lnTo>
                <a:lnTo>
                  <a:pt x="393700" y="34925"/>
                </a:lnTo>
                <a:cubicBezTo>
                  <a:pt x="415925" y="36512"/>
                  <a:pt x="358775" y="28575"/>
                  <a:pt x="358775" y="2857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8" name="フリーフォーム 607">
            <a:extLst>
              <a:ext uri="{FF2B5EF4-FFF2-40B4-BE49-F238E27FC236}">
                <a16:creationId xmlns:a16="http://schemas.microsoft.com/office/drawing/2014/main" id="{B3A48558-2937-2CED-ABA5-F2099E1798CE}"/>
              </a:ext>
            </a:extLst>
          </p:cNvPr>
          <p:cNvSpPr/>
          <p:nvPr/>
        </p:nvSpPr>
        <p:spPr>
          <a:xfrm>
            <a:off x="7908925" y="8451850"/>
            <a:ext cx="320483" cy="26495"/>
          </a:xfrm>
          <a:custGeom>
            <a:avLst/>
            <a:gdLst>
              <a:gd name="connsiteX0" fmla="*/ 0 w 320483"/>
              <a:gd name="connsiteY0" fmla="*/ 0 h 26495"/>
              <a:gd name="connsiteX1" fmla="*/ 304800 w 320483"/>
              <a:gd name="connsiteY1" fmla="*/ 25400 h 26495"/>
              <a:gd name="connsiteX2" fmla="*/ 279400 w 320483"/>
              <a:gd name="connsiteY2" fmla="*/ 22225 h 26495"/>
              <a:gd name="connsiteX3" fmla="*/ 0 w 320483"/>
              <a:gd name="connsiteY3" fmla="*/ 0 h 26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483" h="26495">
                <a:moveTo>
                  <a:pt x="0" y="0"/>
                </a:moveTo>
                <a:lnTo>
                  <a:pt x="304800" y="25400"/>
                </a:lnTo>
                <a:cubicBezTo>
                  <a:pt x="351367" y="29104"/>
                  <a:pt x="279400" y="22225"/>
                  <a:pt x="279400" y="2222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9" name="フリーフォーム 608">
            <a:extLst>
              <a:ext uri="{FF2B5EF4-FFF2-40B4-BE49-F238E27FC236}">
                <a16:creationId xmlns:a16="http://schemas.microsoft.com/office/drawing/2014/main" id="{BF411721-C761-1A60-E398-ED8328660E79}"/>
              </a:ext>
            </a:extLst>
          </p:cNvPr>
          <p:cNvSpPr/>
          <p:nvPr/>
        </p:nvSpPr>
        <p:spPr>
          <a:xfrm>
            <a:off x="8070310" y="8439714"/>
            <a:ext cx="643023" cy="545898"/>
          </a:xfrm>
          <a:custGeom>
            <a:avLst/>
            <a:gdLst>
              <a:gd name="connsiteX0" fmla="*/ 6890 w 643023"/>
              <a:gd name="connsiteY0" fmla="*/ 8961 h 545898"/>
              <a:gd name="connsiteX1" fmla="*/ 289465 w 643023"/>
              <a:gd name="connsiteY1" fmla="*/ 189936 h 545898"/>
              <a:gd name="connsiteX2" fmla="*/ 591090 w 643023"/>
              <a:gd name="connsiteY2" fmla="*/ 491561 h 545898"/>
              <a:gd name="connsiteX3" fmla="*/ 629190 w 643023"/>
              <a:gd name="connsiteY3" fmla="*/ 532836 h 545898"/>
              <a:gd name="connsiteX4" fmla="*/ 441865 w 643023"/>
              <a:gd name="connsiteY4" fmla="*/ 342336 h 545898"/>
              <a:gd name="connsiteX5" fmla="*/ 114840 w 643023"/>
              <a:gd name="connsiteY5" fmla="*/ 59761 h 545898"/>
              <a:gd name="connsiteX6" fmla="*/ 6890 w 643023"/>
              <a:gd name="connsiteY6" fmla="*/ 8961 h 545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3023" h="545898">
                <a:moveTo>
                  <a:pt x="6890" y="8961"/>
                </a:moveTo>
                <a:cubicBezTo>
                  <a:pt x="35994" y="30657"/>
                  <a:pt x="192098" y="109503"/>
                  <a:pt x="289465" y="189936"/>
                </a:cubicBezTo>
                <a:cubicBezTo>
                  <a:pt x="386832" y="270369"/>
                  <a:pt x="534469" y="434411"/>
                  <a:pt x="591090" y="491561"/>
                </a:cubicBezTo>
                <a:cubicBezTo>
                  <a:pt x="647711" y="548711"/>
                  <a:pt x="654061" y="557707"/>
                  <a:pt x="629190" y="532836"/>
                </a:cubicBezTo>
                <a:cubicBezTo>
                  <a:pt x="604319" y="507965"/>
                  <a:pt x="527590" y="421182"/>
                  <a:pt x="441865" y="342336"/>
                </a:cubicBezTo>
                <a:cubicBezTo>
                  <a:pt x="356140" y="263490"/>
                  <a:pt x="183632" y="114265"/>
                  <a:pt x="114840" y="59761"/>
                </a:cubicBezTo>
                <a:cubicBezTo>
                  <a:pt x="46048" y="5257"/>
                  <a:pt x="-22214" y="-12735"/>
                  <a:pt x="6890" y="89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0" name="フリーフォーム 609">
            <a:extLst>
              <a:ext uri="{FF2B5EF4-FFF2-40B4-BE49-F238E27FC236}">
                <a16:creationId xmlns:a16="http://schemas.microsoft.com/office/drawing/2014/main" id="{5920C5CA-63A3-FCDB-FE18-672BC4085137}"/>
              </a:ext>
            </a:extLst>
          </p:cNvPr>
          <p:cNvSpPr/>
          <p:nvPr/>
        </p:nvSpPr>
        <p:spPr>
          <a:xfrm>
            <a:off x="8085685" y="8412287"/>
            <a:ext cx="629784" cy="579367"/>
          </a:xfrm>
          <a:custGeom>
            <a:avLst/>
            <a:gdLst>
              <a:gd name="connsiteX0" fmla="*/ 1040 w 629784"/>
              <a:gd name="connsiteY0" fmla="*/ 1463 h 579367"/>
              <a:gd name="connsiteX1" fmla="*/ 277265 w 629784"/>
              <a:gd name="connsiteY1" fmla="*/ 157038 h 579367"/>
              <a:gd name="connsiteX2" fmla="*/ 521740 w 629784"/>
              <a:gd name="connsiteY2" fmla="*/ 372938 h 579367"/>
              <a:gd name="connsiteX3" fmla="*/ 629690 w 629784"/>
              <a:gd name="connsiteY3" fmla="*/ 579313 h 579367"/>
              <a:gd name="connsiteX4" fmla="*/ 537615 w 629784"/>
              <a:gd name="connsiteY4" fmla="*/ 391988 h 579367"/>
              <a:gd name="connsiteX5" fmla="*/ 382040 w 629784"/>
              <a:gd name="connsiteY5" fmla="*/ 249113 h 579367"/>
              <a:gd name="connsiteX6" fmla="*/ 1040 w 629784"/>
              <a:gd name="connsiteY6" fmla="*/ 1463 h 57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9784" h="579367">
                <a:moveTo>
                  <a:pt x="1040" y="1463"/>
                </a:moveTo>
                <a:cubicBezTo>
                  <a:pt x="-16422" y="-13883"/>
                  <a:pt x="190482" y="95126"/>
                  <a:pt x="277265" y="157038"/>
                </a:cubicBezTo>
                <a:cubicBezTo>
                  <a:pt x="364048" y="218951"/>
                  <a:pt x="463003" y="302559"/>
                  <a:pt x="521740" y="372938"/>
                </a:cubicBezTo>
                <a:cubicBezTo>
                  <a:pt x="580478" y="443317"/>
                  <a:pt x="627044" y="576138"/>
                  <a:pt x="629690" y="579313"/>
                </a:cubicBezTo>
                <a:cubicBezTo>
                  <a:pt x="632336" y="582488"/>
                  <a:pt x="578890" y="447021"/>
                  <a:pt x="537615" y="391988"/>
                </a:cubicBezTo>
                <a:cubicBezTo>
                  <a:pt x="496340" y="336955"/>
                  <a:pt x="467236" y="310496"/>
                  <a:pt x="382040" y="249113"/>
                </a:cubicBezTo>
                <a:cubicBezTo>
                  <a:pt x="296844" y="187730"/>
                  <a:pt x="18502" y="16809"/>
                  <a:pt x="1040" y="14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1" name="フリーフォーム 610">
            <a:extLst>
              <a:ext uri="{FF2B5EF4-FFF2-40B4-BE49-F238E27FC236}">
                <a16:creationId xmlns:a16="http://schemas.microsoft.com/office/drawing/2014/main" id="{73F952E1-D4E1-FD0A-66B0-2550E3C72942}"/>
              </a:ext>
            </a:extLst>
          </p:cNvPr>
          <p:cNvSpPr/>
          <p:nvPr/>
        </p:nvSpPr>
        <p:spPr>
          <a:xfrm>
            <a:off x="8553304" y="8730799"/>
            <a:ext cx="168891" cy="413699"/>
          </a:xfrm>
          <a:custGeom>
            <a:avLst/>
            <a:gdLst>
              <a:gd name="connsiteX0" fmla="*/ 146 w 168891"/>
              <a:gd name="connsiteY0" fmla="*/ 451 h 413699"/>
              <a:gd name="connsiteX1" fmla="*/ 133496 w 168891"/>
              <a:gd name="connsiteY1" fmla="*/ 187776 h 413699"/>
              <a:gd name="connsiteX2" fmla="*/ 152546 w 168891"/>
              <a:gd name="connsiteY2" fmla="*/ 413201 h 413699"/>
              <a:gd name="connsiteX3" fmla="*/ 162071 w 168891"/>
              <a:gd name="connsiteY3" fmla="*/ 241751 h 413699"/>
              <a:gd name="connsiteX4" fmla="*/ 146 w 168891"/>
              <a:gd name="connsiteY4" fmla="*/ 451 h 41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891" h="413699">
                <a:moveTo>
                  <a:pt x="146" y="451"/>
                </a:moveTo>
                <a:cubicBezTo>
                  <a:pt x="-4616" y="-8545"/>
                  <a:pt x="108096" y="118984"/>
                  <a:pt x="133496" y="187776"/>
                </a:cubicBezTo>
                <a:cubicBezTo>
                  <a:pt x="158896" y="256568"/>
                  <a:pt x="147784" y="404205"/>
                  <a:pt x="152546" y="413201"/>
                </a:cubicBezTo>
                <a:cubicBezTo>
                  <a:pt x="157308" y="422197"/>
                  <a:pt x="180063" y="307368"/>
                  <a:pt x="162071" y="241751"/>
                </a:cubicBezTo>
                <a:cubicBezTo>
                  <a:pt x="144079" y="176134"/>
                  <a:pt x="4908" y="9447"/>
                  <a:pt x="146" y="45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2" name="フリーフォーム 611">
            <a:extLst>
              <a:ext uri="{FF2B5EF4-FFF2-40B4-BE49-F238E27FC236}">
                <a16:creationId xmlns:a16="http://schemas.microsoft.com/office/drawing/2014/main" id="{A6C92D83-B06D-1C4C-5DE5-71A5F193F458}"/>
              </a:ext>
            </a:extLst>
          </p:cNvPr>
          <p:cNvSpPr/>
          <p:nvPr/>
        </p:nvSpPr>
        <p:spPr>
          <a:xfrm>
            <a:off x="8508776" y="8819768"/>
            <a:ext cx="302998" cy="797728"/>
          </a:xfrm>
          <a:custGeom>
            <a:avLst/>
            <a:gdLst>
              <a:gd name="connsiteX0" fmla="*/ 224 w 302998"/>
              <a:gd name="connsiteY0" fmla="*/ 382 h 797728"/>
              <a:gd name="connsiteX1" fmla="*/ 197074 w 302998"/>
              <a:gd name="connsiteY1" fmla="*/ 378207 h 797728"/>
              <a:gd name="connsiteX2" fmla="*/ 301849 w 302998"/>
              <a:gd name="connsiteY2" fmla="*/ 797307 h 797728"/>
              <a:gd name="connsiteX3" fmla="*/ 238349 w 302998"/>
              <a:gd name="connsiteY3" fmla="*/ 448057 h 797728"/>
              <a:gd name="connsiteX4" fmla="*/ 224 w 302998"/>
              <a:gd name="connsiteY4" fmla="*/ 382 h 797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998" h="797728">
                <a:moveTo>
                  <a:pt x="224" y="382"/>
                </a:moveTo>
                <a:cubicBezTo>
                  <a:pt x="-6655" y="-11260"/>
                  <a:pt x="146803" y="245386"/>
                  <a:pt x="197074" y="378207"/>
                </a:cubicBezTo>
                <a:cubicBezTo>
                  <a:pt x="247345" y="511028"/>
                  <a:pt x="294970" y="785665"/>
                  <a:pt x="301849" y="797307"/>
                </a:cubicBezTo>
                <a:cubicBezTo>
                  <a:pt x="308728" y="808949"/>
                  <a:pt x="284386" y="576644"/>
                  <a:pt x="238349" y="448057"/>
                </a:cubicBezTo>
                <a:cubicBezTo>
                  <a:pt x="192312" y="319470"/>
                  <a:pt x="7103" y="12024"/>
                  <a:pt x="224" y="3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3" name="フリーフォーム 612">
            <a:extLst>
              <a:ext uri="{FF2B5EF4-FFF2-40B4-BE49-F238E27FC236}">
                <a16:creationId xmlns:a16="http://schemas.microsoft.com/office/drawing/2014/main" id="{90A4DF44-985B-5B89-B295-9A8B0FEBBD58}"/>
              </a:ext>
            </a:extLst>
          </p:cNvPr>
          <p:cNvSpPr/>
          <p:nvPr/>
        </p:nvSpPr>
        <p:spPr>
          <a:xfrm>
            <a:off x="8805965" y="9436804"/>
            <a:ext cx="55530" cy="946207"/>
          </a:xfrm>
          <a:custGeom>
            <a:avLst/>
            <a:gdLst>
              <a:gd name="connsiteX0" fmla="*/ 1485 w 55530"/>
              <a:gd name="connsiteY0" fmla="*/ 8821 h 946207"/>
              <a:gd name="connsiteX1" fmla="*/ 36410 w 55530"/>
              <a:gd name="connsiteY1" fmla="*/ 945446 h 946207"/>
              <a:gd name="connsiteX2" fmla="*/ 55460 w 55530"/>
              <a:gd name="connsiteY2" fmla="*/ 180271 h 946207"/>
              <a:gd name="connsiteX3" fmla="*/ 30060 w 55530"/>
              <a:gd name="connsiteY3" fmla="*/ 894646 h 946207"/>
              <a:gd name="connsiteX4" fmla="*/ 7835 w 55530"/>
              <a:gd name="connsiteY4" fmla="*/ 497771 h 946207"/>
              <a:gd name="connsiteX5" fmla="*/ 1485 w 55530"/>
              <a:gd name="connsiteY5" fmla="*/ 8821 h 946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530" h="946207">
                <a:moveTo>
                  <a:pt x="1485" y="8821"/>
                </a:moveTo>
                <a:cubicBezTo>
                  <a:pt x="6248" y="83434"/>
                  <a:pt x="27414" y="916871"/>
                  <a:pt x="36410" y="945446"/>
                </a:cubicBezTo>
                <a:cubicBezTo>
                  <a:pt x="45406" y="974021"/>
                  <a:pt x="56518" y="188738"/>
                  <a:pt x="55460" y="180271"/>
                </a:cubicBezTo>
                <a:cubicBezTo>
                  <a:pt x="54402" y="171804"/>
                  <a:pt x="37998" y="841729"/>
                  <a:pt x="30060" y="894646"/>
                </a:cubicBezTo>
                <a:cubicBezTo>
                  <a:pt x="22122" y="947563"/>
                  <a:pt x="11010" y="642233"/>
                  <a:pt x="7835" y="497771"/>
                </a:cubicBezTo>
                <a:cubicBezTo>
                  <a:pt x="4660" y="353309"/>
                  <a:pt x="-3278" y="-65792"/>
                  <a:pt x="1485" y="88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4" name="フリーフォーム 613">
            <a:extLst>
              <a:ext uri="{FF2B5EF4-FFF2-40B4-BE49-F238E27FC236}">
                <a16:creationId xmlns:a16="http://schemas.microsoft.com/office/drawing/2014/main" id="{92B0C877-8541-7F11-DB32-7014101579E7}"/>
              </a:ext>
            </a:extLst>
          </p:cNvPr>
          <p:cNvSpPr/>
          <p:nvPr/>
        </p:nvSpPr>
        <p:spPr>
          <a:xfrm>
            <a:off x="8778834" y="9108936"/>
            <a:ext cx="265205" cy="1395578"/>
          </a:xfrm>
          <a:custGeom>
            <a:avLst/>
            <a:gdLst>
              <a:gd name="connsiteX0" fmla="*/ 41 w 265205"/>
              <a:gd name="connsiteY0" fmla="*/ 139 h 1395578"/>
              <a:gd name="connsiteX1" fmla="*/ 117516 w 265205"/>
              <a:gd name="connsiteY1" fmla="*/ 397014 h 1395578"/>
              <a:gd name="connsiteX2" fmla="*/ 263566 w 265205"/>
              <a:gd name="connsiteY2" fmla="*/ 1381264 h 1395578"/>
              <a:gd name="connsiteX3" fmla="*/ 190541 w 265205"/>
              <a:gd name="connsiteY3" fmla="*/ 939939 h 1395578"/>
              <a:gd name="connsiteX4" fmla="*/ 104816 w 265205"/>
              <a:gd name="connsiteY4" fmla="*/ 358914 h 1395578"/>
              <a:gd name="connsiteX5" fmla="*/ 41 w 265205"/>
              <a:gd name="connsiteY5" fmla="*/ 139 h 139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5205" h="1395578">
                <a:moveTo>
                  <a:pt x="41" y="139"/>
                </a:moveTo>
                <a:cubicBezTo>
                  <a:pt x="2158" y="6489"/>
                  <a:pt x="73595" y="166827"/>
                  <a:pt x="117516" y="397014"/>
                </a:cubicBezTo>
                <a:cubicBezTo>
                  <a:pt x="161437" y="627201"/>
                  <a:pt x="251395" y="1290777"/>
                  <a:pt x="263566" y="1381264"/>
                </a:cubicBezTo>
                <a:cubicBezTo>
                  <a:pt x="275737" y="1471751"/>
                  <a:pt x="216999" y="1110331"/>
                  <a:pt x="190541" y="939939"/>
                </a:cubicBezTo>
                <a:cubicBezTo>
                  <a:pt x="164083" y="769547"/>
                  <a:pt x="132333" y="511843"/>
                  <a:pt x="104816" y="358914"/>
                </a:cubicBezTo>
                <a:cubicBezTo>
                  <a:pt x="77299" y="205985"/>
                  <a:pt x="-2076" y="-6211"/>
                  <a:pt x="41" y="1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5" name="フリーフォーム 614">
            <a:extLst>
              <a:ext uri="{FF2B5EF4-FFF2-40B4-BE49-F238E27FC236}">
                <a16:creationId xmlns:a16="http://schemas.microsoft.com/office/drawing/2014/main" id="{03B5D17E-6E6E-0852-380C-59DC9477D8B4}"/>
              </a:ext>
            </a:extLst>
          </p:cNvPr>
          <p:cNvSpPr/>
          <p:nvPr/>
        </p:nvSpPr>
        <p:spPr>
          <a:xfrm>
            <a:off x="8912168" y="10197225"/>
            <a:ext cx="51123" cy="888785"/>
          </a:xfrm>
          <a:custGeom>
            <a:avLst/>
            <a:gdLst>
              <a:gd name="connsiteX0" fmla="*/ 57 w 51123"/>
              <a:gd name="connsiteY0" fmla="*/ 875 h 888785"/>
              <a:gd name="connsiteX1" fmla="*/ 38157 w 51123"/>
              <a:gd name="connsiteY1" fmla="*/ 572375 h 888785"/>
              <a:gd name="connsiteX2" fmla="*/ 47682 w 51123"/>
              <a:gd name="connsiteY2" fmla="*/ 883525 h 888785"/>
              <a:gd name="connsiteX3" fmla="*/ 47682 w 51123"/>
              <a:gd name="connsiteY3" fmla="*/ 712075 h 888785"/>
              <a:gd name="connsiteX4" fmla="*/ 57 w 51123"/>
              <a:gd name="connsiteY4" fmla="*/ 875 h 888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23" h="888785">
                <a:moveTo>
                  <a:pt x="57" y="875"/>
                </a:moveTo>
                <a:cubicBezTo>
                  <a:pt x="-1531" y="-22408"/>
                  <a:pt x="30220" y="425267"/>
                  <a:pt x="38157" y="572375"/>
                </a:cubicBezTo>
                <a:cubicBezTo>
                  <a:pt x="46094" y="719483"/>
                  <a:pt x="46095" y="860242"/>
                  <a:pt x="47682" y="883525"/>
                </a:cubicBezTo>
                <a:cubicBezTo>
                  <a:pt x="49270" y="906808"/>
                  <a:pt x="54561" y="853362"/>
                  <a:pt x="47682" y="712075"/>
                </a:cubicBezTo>
                <a:cubicBezTo>
                  <a:pt x="40803" y="570788"/>
                  <a:pt x="1645" y="24158"/>
                  <a:pt x="57" y="87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6" name="フリーフォーム 615">
            <a:extLst>
              <a:ext uri="{FF2B5EF4-FFF2-40B4-BE49-F238E27FC236}">
                <a16:creationId xmlns:a16="http://schemas.microsoft.com/office/drawing/2014/main" id="{D6634501-EE24-7464-C458-0CADA8996E20}"/>
              </a:ext>
            </a:extLst>
          </p:cNvPr>
          <p:cNvSpPr/>
          <p:nvPr/>
        </p:nvSpPr>
        <p:spPr>
          <a:xfrm>
            <a:off x="9023122" y="10483252"/>
            <a:ext cx="41834" cy="871437"/>
          </a:xfrm>
          <a:custGeom>
            <a:avLst/>
            <a:gdLst>
              <a:gd name="connsiteX0" fmla="*/ 3403 w 41834"/>
              <a:gd name="connsiteY0" fmla="*/ 3773 h 871437"/>
              <a:gd name="connsiteX1" fmla="*/ 22453 w 41834"/>
              <a:gd name="connsiteY1" fmla="*/ 314923 h 871437"/>
              <a:gd name="connsiteX2" fmla="*/ 38328 w 41834"/>
              <a:gd name="connsiteY2" fmla="*/ 533998 h 871437"/>
              <a:gd name="connsiteX3" fmla="*/ 38328 w 41834"/>
              <a:gd name="connsiteY3" fmla="*/ 448273 h 871437"/>
              <a:gd name="connsiteX4" fmla="*/ 228 w 41834"/>
              <a:gd name="connsiteY4" fmla="*/ 870548 h 871437"/>
              <a:gd name="connsiteX5" fmla="*/ 22453 w 41834"/>
              <a:gd name="connsiteY5" fmla="*/ 543523 h 871437"/>
              <a:gd name="connsiteX6" fmla="*/ 3403 w 41834"/>
              <a:gd name="connsiteY6" fmla="*/ 3773 h 87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34" h="871437">
                <a:moveTo>
                  <a:pt x="3403" y="3773"/>
                </a:moveTo>
                <a:cubicBezTo>
                  <a:pt x="3403" y="-34327"/>
                  <a:pt x="16632" y="226552"/>
                  <a:pt x="22453" y="314923"/>
                </a:cubicBezTo>
                <a:cubicBezTo>
                  <a:pt x="28274" y="403294"/>
                  <a:pt x="35682" y="511773"/>
                  <a:pt x="38328" y="533998"/>
                </a:cubicBezTo>
                <a:cubicBezTo>
                  <a:pt x="40974" y="556223"/>
                  <a:pt x="44678" y="392181"/>
                  <a:pt x="38328" y="448273"/>
                </a:cubicBezTo>
                <a:cubicBezTo>
                  <a:pt x="31978" y="504365"/>
                  <a:pt x="2874" y="854673"/>
                  <a:pt x="228" y="870548"/>
                </a:cubicBezTo>
                <a:cubicBezTo>
                  <a:pt x="-2418" y="886423"/>
                  <a:pt x="18749" y="686398"/>
                  <a:pt x="22453" y="543523"/>
                </a:cubicBezTo>
                <a:cubicBezTo>
                  <a:pt x="26157" y="400648"/>
                  <a:pt x="3403" y="41873"/>
                  <a:pt x="3403" y="377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7" name="フリーフォーム 616">
            <a:extLst>
              <a:ext uri="{FF2B5EF4-FFF2-40B4-BE49-F238E27FC236}">
                <a16:creationId xmlns:a16="http://schemas.microsoft.com/office/drawing/2014/main" id="{445E393B-9A0F-B669-8CB3-6814FBB8D815}"/>
              </a:ext>
            </a:extLst>
          </p:cNvPr>
          <p:cNvSpPr/>
          <p:nvPr/>
        </p:nvSpPr>
        <p:spPr>
          <a:xfrm>
            <a:off x="6667067" y="7883525"/>
            <a:ext cx="248094" cy="223136"/>
          </a:xfrm>
          <a:custGeom>
            <a:avLst/>
            <a:gdLst>
              <a:gd name="connsiteX0" fmla="*/ 433 w 248094"/>
              <a:gd name="connsiteY0" fmla="*/ 222250 h 223136"/>
              <a:gd name="connsiteX1" fmla="*/ 98858 w 248094"/>
              <a:gd name="connsiteY1" fmla="*/ 31750 h 223136"/>
              <a:gd name="connsiteX2" fmla="*/ 146483 w 248094"/>
              <a:gd name="connsiteY2" fmla="*/ 63500 h 223136"/>
              <a:gd name="connsiteX3" fmla="*/ 197283 w 248094"/>
              <a:gd name="connsiteY3" fmla="*/ 98425 h 223136"/>
              <a:gd name="connsiteX4" fmla="*/ 143308 w 248094"/>
              <a:gd name="connsiteY4" fmla="*/ 34925 h 223136"/>
              <a:gd name="connsiteX5" fmla="*/ 248083 w 248094"/>
              <a:gd name="connsiteY5" fmla="*/ 0 h 223136"/>
              <a:gd name="connsiteX6" fmla="*/ 149658 w 248094"/>
              <a:gd name="connsiteY6" fmla="*/ 34925 h 223136"/>
              <a:gd name="connsiteX7" fmla="*/ 92508 w 248094"/>
              <a:gd name="connsiteY7" fmla="*/ 63500 h 223136"/>
              <a:gd name="connsiteX8" fmla="*/ 98858 w 248094"/>
              <a:gd name="connsiteY8" fmla="*/ 47625 h 223136"/>
              <a:gd name="connsiteX9" fmla="*/ 63933 w 248094"/>
              <a:gd name="connsiteY9" fmla="*/ 101600 h 223136"/>
              <a:gd name="connsiteX10" fmla="*/ 433 w 248094"/>
              <a:gd name="connsiteY10" fmla="*/ 222250 h 22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8094" h="223136">
                <a:moveTo>
                  <a:pt x="433" y="222250"/>
                </a:moveTo>
                <a:cubicBezTo>
                  <a:pt x="6254" y="210608"/>
                  <a:pt x="74516" y="58208"/>
                  <a:pt x="98858" y="31750"/>
                </a:cubicBezTo>
                <a:cubicBezTo>
                  <a:pt x="123200" y="5292"/>
                  <a:pt x="130079" y="52388"/>
                  <a:pt x="146483" y="63500"/>
                </a:cubicBezTo>
                <a:cubicBezTo>
                  <a:pt x="162887" y="74612"/>
                  <a:pt x="197812" y="103187"/>
                  <a:pt x="197283" y="98425"/>
                </a:cubicBezTo>
                <a:cubicBezTo>
                  <a:pt x="196754" y="93662"/>
                  <a:pt x="134841" y="51329"/>
                  <a:pt x="143308" y="34925"/>
                </a:cubicBezTo>
                <a:cubicBezTo>
                  <a:pt x="151775" y="18521"/>
                  <a:pt x="247025" y="0"/>
                  <a:pt x="248083" y="0"/>
                </a:cubicBezTo>
                <a:cubicBezTo>
                  <a:pt x="249141" y="0"/>
                  <a:pt x="175587" y="24342"/>
                  <a:pt x="149658" y="34925"/>
                </a:cubicBezTo>
                <a:cubicBezTo>
                  <a:pt x="123729" y="45508"/>
                  <a:pt x="92508" y="63500"/>
                  <a:pt x="92508" y="63500"/>
                </a:cubicBezTo>
                <a:cubicBezTo>
                  <a:pt x="84041" y="65617"/>
                  <a:pt x="103620" y="41275"/>
                  <a:pt x="98858" y="47625"/>
                </a:cubicBezTo>
                <a:cubicBezTo>
                  <a:pt x="94096" y="53975"/>
                  <a:pt x="78750" y="75671"/>
                  <a:pt x="63933" y="101600"/>
                </a:cubicBezTo>
                <a:cubicBezTo>
                  <a:pt x="49116" y="127529"/>
                  <a:pt x="-5388" y="233892"/>
                  <a:pt x="433" y="2222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8" name="フリーフォーム 617">
            <a:extLst>
              <a:ext uri="{FF2B5EF4-FFF2-40B4-BE49-F238E27FC236}">
                <a16:creationId xmlns:a16="http://schemas.microsoft.com/office/drawing/2014/main" id="{1ACE97B5-3B21-C3C9-0C97-D05CD6437747}"/>
              </a:ext>
            </a:extLst>
          </p:cNvPr>
          <p:cNvSpPr/>
          <p:nvPr/>
        </p:nvSpPr>
        <p:spPr>
          <a:xfrm>
            <a:off x="6924434" y="7914835"/>
            <a:ext cx="138361" cy="206818"/>
          </a:xfrm>
          <a:custGeom>
            <a:avLst/>
            <a:gdLst>
              <a:gd name="connsiteX0" fmla="*/ 241 w 138361"/>
              <a:gd name="connsiteY0" fmla="*/ 440 h 206818"/>
              <a:gd name="connsiteX1" fmla="*/ 105016 w 138361"/>
              <a:gd name="connsiteY1" fmla="*/ 48065 h 206818"/>
              <a:gd name="connsiteX2" fmla="*/ 124066 w 138361"/>
              <a:gd name="connsiteY2" fmla="*/ 111565 h 206818"/>
              <a:gd name="connsiteX3" fmla="*/ 133591 w 138361"/>
              <a:gd name="connsiteY3" fmla="*/ 206815 h 206818"/>
              <a:gd name="connsiteX4" fmla="*/ 136766 w 138361"/>
              <a:gd name="connsiteY4" fmla="*/ 108390 h 206818"/>
              <a:gd name="connsiteX5" fmla="*/ 108191 w 138361"/>
              <a:gd name="connsiteY5" fmla="*/ 57590 h 206818"/>
              <a:gd name="connsiteX6" fmla="*/ 76441 w 138361"/>
              <a:gd name="connsiteY6" fmla="*/ 25840 h 206818"/>
              <a:gd name="connsiteX7" fmla="*/ 241 w 138361"/>
              <a:gd name="connsiteY7" fmla="*/ 440 h 206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8361" h="206818">
                <a:moveTo>
                  <a:pt x="241" y="440"/>
                </a:moveTo>
                <a:cubicBezTo>
                  <a:pt x="5003" y="4144"/>
                  <a:pt x="84379" y="29544"/>
                  <a:pt x="105016" y="48065"/>
                </a:cubicBezTo>
                <a:cubicBezTo>
                  <a:pt x="125653" y="66586"/>
                  <a:pt x="119304" y="85107"/>
                  <a:pt x="124066" y="111565"/>
                </a:cubicBezTo>
                <a:cubicBezTo>
                  <a:pt x="128828" y="138023"/>
                  <a:pt x="131474" y="207344"/>
                  <a:pt x="133591" y="206815"/>
                </a:cubicBezTo>
                <a:cubicBezTo>
                  <a:pt x="135708" y="206286"/>
                  <a:pt x="140999" y="133261"/>
                  <a:pt x="136766" y="108390"/>
                </a:cubicBezTo>
                <a:cubicBezTo>
                  <a:pt x="132533" y="83519"/>
                  <a:pt x="118245" y="71348"/>
                  <a:pt x="108191" y="57590"/>
                </a:cubicBezTo>
                <a:cubicBezTo>
                  <a:pt x="98137" y="43832"/>
                  <a:pt x="90199" y="34307"/>
                  <a:pt x="76441" y="25840"/>
                </a:cubicBezTo>
                <a:cubicBezTo>
                  <a:pt x="62683" y="17373"/>
                  <a:pt x="-4521" y="-3264"/>
                  <a:pt x="241" y="44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9" name="フリーフォーム 618">
            <a:extLst>
              <a:ext uri="{FF2B5EF4-FFF2-40B4-BE49-F238E27FC236}">
                <a16:creationId xmlns:a16="http://schemas.microsoft.com/office/drawing/2014/main" id="{DF29A03B-5A14-A0A4-21FA-F03C1AB9585F}"/>
              </a:ext>
            </a:extLst>
          </p:cNvPr>
          <p:cNvSpPr/>
          <p:nvPr/>
        </p:nvSpPr>
        <p:spPr>
          <a:xfrm>
            <a:off x="7067322" y="7940385"/>
            <a:ext cx="25700" cy="187915"/>
          </a:xfrm>
          <a:custGeom>
            <a:avLst/>
            <a:gdLst>
              <a:gd name="connsiteX0" fmla="*/ 228 w 25700"/>
              <a:gd name="connsiteY0" fmla="*/ 290 h 187915"/>
              <a:gd name="connsiteX1" fmla="*/ 12928 w 25700"/>
              <a:gd name="connsiteY1" fmla="*/ 108240 h 187915"/>
              <a:gd name="connsiteX2" fmla="*/ 9753 w 25700"/>
              <a:gd name="connsiteY2" fmla="*/ 187615 h 187915"/>
              <a:gd name="connsiteX3" fmla="*/ 25628 w 25700"/>
              <a:gd name="connsiteY3" fmla="*/ 79665 h 187915"/>
              <a:gd name="connsiteX4" fmla="*/ 228 w 25700"/>
              <a:gd name="connsiteY4" fmla="*/ 290 h 18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0" h="187915">
                <a:moveTo>
                  <a:pt x="228" y="290"/>
                </a:moveTo>
                <a:cubicBezTo>
                  <a:pt x="-1889" y="5052"/>
                  <a:pt x="11341" y="77019"/>
                  <a:pt x="12928" y="108240"/>
                </a:cubicBezTo>
                <a:cubicBezTo>
                  <a:pt x="14515" y="139461"/>
                  <a:pt x="7636" y="192377"/>
                  <a:pt x="9753" y="187615"/>
                </a:cubicBezTo>
                <a:cubicBezTo>
                  <a:pt x="11870" y="182853"/>
                  <a:pt x="24041" y="108769"/>
                  <a:pt x="25628" y="79665"/>
                </a:cubicBezTo>
                <a:cubicBezTo>
                  <a:pt x="27215" y="50561"/>
                  <a:pt x="2345" y="-4472"/>
                  <a:pt x="228" y="2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0" name="フリーフォーム 619">
            <a:extLst>
              <a:ext uri="{FF2B5EF4-FFF2-40B4-BE49-F238E27FC236}">
                <a16:creationId xmlns:a16="http://schemas.microsoft.com/office/drawing/2014/main" id="{CD01ACFF-DF13-286A-EE92-FB56DB7D1C5A}"/>
              </a:ext>
            </a:extLst>
          </p:cNvPr>
          <p:cNvSpPr/>
          <p:nvPr/>
        </p:nvSpPr>
        <p:spPr>
          <a:xfrm>
            <a:off x="6873857" y="7944887"/>
            <a:ext cx="181988" cy="164580"/>
          </a:xfrm>
          <a:custGeom>
            <a:avLst/>
            <a:gdLst>
              <a:gd name="connsiteX0" fmla="*/ 18 w 181988"/>
              <a:gd name="connsiteY0" fmla="*/ 8488 h 164580"/>
              <a:gd name="connsiteX1" fmla="*/ 73043 w 181988"/>
              <a:gd name="connsiteY1" fmla="*/ 21188 h 164580"/>
              <a:gd name="connsiteX2" fmla="*/ 177818 w 181988"/>
              <a:gd name="connsiteY2" fmla="*/ 160888 h 164580"/>
              <a:gd name="connsiteX3" fmla="*/ 158768 w 181988"/>
              <a:gd name="connsiteY3" fmla="*/ 116438 h 164580"/>
              <a:gd name="connsiteX4" fmla="*/ 136543 w 181988"/>
              <a:gd name="connsiteY4" fmla="*/ 33888 h 164580"/>
              <a:gd name="connsiteX5" fmla="*/ 152418 w 181988"/>
              <a:gd name="connsiteY5" fmla="*/ 113263 h 164580"/>
              <a:gd name="connsiteX6" fmla="*/ 79393 w 181988"/>
              <a:gd name="connsiteY6" fmla="*/ 8488 h 164580"/>
              <a:gd name="connsiteX7" fmla="*/ 18 w 181988"/>
              <a:gd name="connsiteY7" fmla="*/ 8488 h 16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1988" h="164580">
                <a:moveTo>
                  <a:pt x="18" y="8488"/>
                </a:moveTo>
                <a:cubicBezTo>
                  <a:pt x="-1040" y="10605"/>
                  <a:pt x="43410" y="-4212"/>
                  <a:pt x="73043" y="21188"/>
                </a:cubicBezTo>
                <a:cubicBezTo>
                  <a:pt x="102676" y="46588"/>
                  <a:pt x="163531" y="145013"/>
                  <a:pt x="177818" y="160888"/>
                </a:cubicBezTo>
                <a:cubicBezTo>
                  <a:pt x="192106" y="176763"/>
                  <a:pt x="165647" y="137604"/>
                  <a:pt x="158768" y="116438"/>
                </a:cubicBezTo>
                <a:cubicBezTo>
                  <a:pt x="151889" y="95272"/>
                  <a:pt x="137601" y="34417"/>
                  <a:pt x="136543" y="33888"/>
                </a:cubicBezTo>
                <a:cubicBezTo>
                  <a:pt x="135485" y="33359"/>
                  <a:pt x="161943" y="117496"/>
                  <a:pt x="152418" y="113263"/>
                </a:cubicBezTo>
                <a:cubicBezTo>
                  <a:pt x="142893" y="109030"/>
                  <a:pt x="98972" y="26480"/>
                  <a:pt x="79393" y="8488"/>
                </a:cubicBezTo>
                <a:cubicBezTo>
                  <a:pt x="59814" y="-9504"/>
                  <a:pt x="1076" y="6371"/>
                  <a:pt x="18" y="84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1" name="フリーフォーム 620">
            <a:extLst>
              <a:ext uri="{FF2B5EF4-FFF2-40B4-BE49-F238E27FC236}">
                <a16:creationId xmlns:a16="http://schemas.microsoft.com/office/drawing/2014/main" id="{4E425337-1DA5-5F4C-ECF9-F89AAE6A12A7}"/>
              </a:ext>
            </a:extLst>
          </p:cNvPr>
          <p:cNvSpPr/>
          <p:nvPr/>
        </p:nvSpPr>
        <p:spPr>
          <a:xfrm>
            <a:off x="6731000" y="7986873"/>
            <a:ext cx="222273" cy="81224"/>
          </a:xfrm>
          <a:custGeom>
            <a:avLst/>
            <a:gdLst>
              <a:gd name="connsiteX0" fmla="*/ 0 w 222273"/>
              <a:gd name="connsiteY0" fmla="*/ 39527 h 81224"/>
              <a:gd name="connsiteX1" fmla="*/ 177800 w 222273"/>
              <a:gd name="connsiteY1" fmla="*/ 33177 h 81224"/>
              <a:gd name="connsiteX2" fmla="*/ 222250 w 222273"/>
              <a:gd name="connsiteY2" fmla="*/ 80802 h 81224"/>
              <a:gd name="connsiteX3" fmla="*/ 184150 w 222273"/>
              <a:gd name="connsiteY3" fmla="*/ 1427 h 81224"/>
              <a:gd name="connsiteX4" fmla="*/ 193675 w 222273"/>
              <a:gd name="connsiteY4" fmla="*/ 30002 h 81224"/>
              <a:gd name="connsiteX5" fmla="*/ 149225 w 222273"/>
              <a:gd name="connsiteY5" fmla="*/ 33177 h 81224"/>
              <a:gd name="connsiteX6" fmla="*/ 95250 w 222273"/>
              <a:gd name="connsiteY6" fmla="*/ 36352 h 81224"/>
              <a:gd name="connsiteX7" fmla="*/ 161925 w 222273"/>
              <a:gd name="connsiteY7" fmla="*/ 30002 h 81224"/>
              <a:gd name="connsiteX8" fmla="*/ 0 w 222273"/>
              <a:gd name="connsiteY8" fmla="*/ 39527 h 81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273" h="81224">
                <a:moveTo>
                  <a:pt x="0" y="39527"/>
                </a:moveTo>
                <a:cubicBezTo>
                  <a:pt x="70379" y="32912"/>
                  <a:pt x="140758" y="26298"/>
                  <a:pt x="177800" y="33177"/>
                </a:cubicBezTo>
                <a:cubicBezTo>
                  <a:pt x="214842" y="40056"/>
                  <a:pt x="221192" y="86093"/>
                  <a:pt x="222250" y="80802"/>
                </a:cubicBezTo>
                <a:cubicBezTo>
                  <a:pt x="223308" y="75511"/>
                  <a:pt x="188913" y="9894"/>
                  <a:pt x="184150" y="1427"/>
                </a:cubicBezTo>
                <a:cubicBezTo>
                  <a:pt x="179387" y="-7040"/>
                  <a:pt x="199496" y="24710"/>
                  <a:pt x="193675" y="30002"/>
                </a:cubicBezTo>
                <a:cubicBezTo>
                  <a:pt x="187854" y="35294"/>
                  <a:pt x="149225" y="33177"/>
                  <a:pt x="149225" y="33177"/>
                </a:cubicBezTo>
                <a:lnTo>
                  <a:pt x="95250" y="36352"/>
                </a:lnTo>
                <a:cubicBezTo>
                  <a:pt x="97367" y="35823"/>
                  <a:pt x="161925" y="30002"/>
                  <a:pt x="161925" y="30002"/>
                </a:cubicBezTo>
                <a:lnTo>
                  <a:pt x="0" y="395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2" name="フリーフォーム 621">
            <a:extLst>
              <a:ext uri="{FF2B5EF4-FFF2-40B4-BE49-F238E27FC236}">
                <a16:creationId xmlns:a16="http://schemas.microsoft.com/office/drawing/2014/main" id="{356156E2-6AB2-22D9-C864-82638684AD81}"/>
              </a:ext>
            </a:extLst>
          </p:cNvPr>
          <p:cNvSpPr/>
          <p:nvPr/>
        </p:nvSpPr>
        <p:spPr>
          <a:xfrm>
            <a:off x="6673816" y="8032529"/>
            <a:ext cx="54098" cy="216215"/>
          </a:xfrm>
          <a:custGeom>
            <a:avLst/>
            <a:gdLst>
              <a:gd name="connsiteX0" fmla="*/ 54009 w 54098"/>
              <a:gd name="connsiteY0" fmla="*/ 221 h 216215"/>
              <a:gd name="connsiteX1" fmla="*/ 9559 w 54098"/>
              <a:gd name="connsiteY1" fmla="*/ 73246 h 216215"/>
              <a:gd name="connsiteX2" fmla="*/ 12734 w 54098"/>
              <a:gd name="connsiteY2" fmla="*/ 117696 h 216215"/>
              <a:gd name="connsiteX3" fmla="*/ 54009 w 54098"/>
              <a:gd name="connsiteY3" fmla="*/ 216121 h 216215"/>
              <a:gd name="connsiteX4" fmla="*/ 34 w 54098"/>
              <a:gd name="connsiteY4" fmla="*/ 98646 h 216215"/>
              <a:gd name="connsiteX5" fmla="*/ 54009 w 54098"/>
              <a:gd name="connsiteY5" fmla="*/ 221 h 21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98" h="216215">
                <a:moveTo>
                  <a:pt x="54009" y="221"/>
                </a:moveTo>
                <a:cubicBezTo>
                  <a:pt x="55596" y="-4012"/>
                  <a:pt x="16438" y="53667"/>
                  <a:pt x="9559" y="73246"/>
                </a:cubicBezTo>
                <a:cubicBezTo>
                  <a:pt x="2680" y="92825"/>
                  <a:pt x="5326" y="93884"/>
                  <a:pt x="12734" y="117696"/>
                </a:cubicBezTo>
                <a:cubicBezTo>
                  <a:pt x="20142" y="141509"/>
                  <a:pt x="56126" y="219296"/>
                  <a:pt x="54009" y="216121"/>
                </a:cubicBezTo>
                <a:cubicBezTo>
                  <a:pt x="51892" y="212946"/>
                  <a:pt x="1621" y="129867"/>
                  <a:pt x="34" y="98646"/>
                </a:cubicBezTo>
                <a:cubicBezTo>
                  <a:pt x="-1553" y="67425"/>
                  <a:pt x="52422" y="4454"/>
                  <a:pt x="54009" y="2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3" name="フリーフォーム 622">
            <a:extLst>
              <a:ext uri="{FF2B5EF4-FFF2-40B4-BE49-F238E27FC236}">
                <a16:creationId xmlns:a16="http://schemas.microsoft.com/office/drawing/2014/main" id="{54A12748-5BE0-FCE7-7B1E-3585B11820CA}"/>
              </a:ext>
            </a:extLst>
          </p:cNvPr>
          <p:cNvSpPr/>
          <p:nvPr/>
        </p:nvSpPr>
        <p:spPr>
          <a:xfrm>
            <a:off x="6654795" y="8156360"/>
            <a:ext cx="304807" cy="127026"/>
          </a:xfrm>
          <a:custGeom>
            <a:avLst/>
            <a:gdLst>
              <a:gd name="connsiteX0" fmla="*/ 5 w 304807"/>
              <a:gd name="connsiteY0" fmla="*/ 215 h 127026"/>
              <a:gd name="connsiteX1" fmla="*/ 53980 w 304807"/>
              <a:gd name="connsiteY1" fmla="*/ 89115 h 127026"/>
              <a:gd name="connsiteX2" fmla="*/ 92080 w 304807"/>
              <a:gd name="connsiteY2" fmla="*/ 108165 h 127026"/>
              <a:gd name="connsiteX3" fmla="*/ 171455 w 304807"/>
              <a:gd name="connsiteY3" fmla="*/ 114515 h 127026"/>
              <a:gd name="connsiteX4" fmla="*/ 304805 w 304807"/>
              <a:gd name="connsiteY4" fmla="*/ 104990 h 127026"/>
              <a:gd name="connsiteX5" fmla="*/ 168280 w 304807"/>
              <a:gd name="connsiteY5" fmla="*/ 124040 h 127026"/>
              <a:gd name="connsiteX6" fmla="*/ 41280 w 304807"/>
              <a:gd name="connsiteY6" fmla="*/ 120865 h 127026"/>
              <a:gd name="connsiteX7" fmla="*/ 57155 w 304807"/>
              <a:gd name="connsiteY7" fmla="*/ 117690 h 127026"/>
              <a:gd name="connsiteX8" fmla="*/ 5 w 304807"/>
              <a:gd name="connsiteY8" fmla="*/ 215 h 127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807" h="127026">
                <a:moveTo>
                  <a:pt x="5" y="215"/>
                </a:moveTo>
                <a:cubicBezTo>
                  <a:pt x="-524" y="-4548"/>
                  <a:pt x="38634" y="71123"/>
                  <a:pt x="53980" y="89115"/>
                </a:cubicBezTo>
                <a:cubicBezTo>
                  <a:pt x="69326" y="107107"/>
                  <a:pt x="72501" y="103932"/>
                  <a:pt x="92080" y="108165"/>
                </a:cubicBezTo>
                <a:cubicBezTo>
                  <a:pt x="111659" y="112398"/>
                  <a:pt x="136001" y="115044"/>
                  <a:pt x="171455" y="114515"/>
                </a:cubicBezTo>
                <a:cubicBezTo>
                  <a:pt x="206909" y="113986"/>
                  <a:pt x="305334" y="103403"/>
                  <a:pt x="304805" y="104990"/>
                </a:cubicBezTo>
                <a:cubicBezTo>
                  <a:pt x="304276" y="106577"/>
                  <a:pt x="212201" y="121394"/>
                  <a:pt x="168280" y="124040"/>
                </a:cubicBezTo>
                <a:cubicBezTo>
                  <a:pt x="124359" y="126686"/>
                  <a:pt x="41280" y="120865"/>
                  <a:pt x="41280" y="120865"/>
                </a:cubicBezTo>
                <a:cubicBezTo>
                  <a:pt x="22759" y="119807"/>
                  <a:pt x="60859" y="137269"/>
                  <a:pt x="57155" y="117690"/>
                </a:cubicBezTo>
                <a:cubicBezTo>
                  <a:pt x="53451" y="98111"/>
                  <a:pt x="534" y="4978"/>
                  <a:pt x="5" y="2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4" name="フリーフォーム 623">
            <a:extLst>
              <a:ext uri="{FF2B5EF4-FFF2-40B4-BE49-F238E27FC236}">
                <a16:creationId xmlns:a16="http://schemas.microsoft.com/office/drawing/2014/main" id="{3948F72D-7983-1BBF-51CC-B0F22800EA2F}"/>
              </a:ext>
            </a:extLst>
          </p:cNvPr>
          <p:cNvSpPr/>
          <p:nvPr/>
        </p:nvSpPr>
        <p:spPr>
          <a:xfrm>
            <a:off x="6769730" y="8273209"/>
            <a:ext cx="270418" cy="498878"/>
          </a:xfrm>
          <a:custGeom>
            <a:avLst/>
            <a:gdLst>
              <a:gd name="connsiteX0" fmla="*/ 208920 w 270418"/>
              <a:gd name="connsiteY0" fmla="*/ 841 h 498878"/>
              <a:gd name="connsiteX1" fmla="*/ 243845 w 270418"/>
              <a:gd name="connsiteY1" fmla="*/ 115141 h 498878"/>
              <a:gd name="connsiteX2" fmla="*/ 247020 w 270418"/>
              <a:gd name="connsiteY2" fmla="*/ 197691 h 498878"/>
              <a:gd name="connsiteX3" fmla="*/ 205745 w 270418"/>
              <a:gd name="connsiteY3" fmla="*/ 254841 h 498878"/>
              <a:gd name="connsiteX4" fmla="*/ 126370 w 270418"/>
              <a:gd name="connsiteY4" fmla="*/ 353266 h 498878"/>
              <a:gd name="connsiteX5" fmla="*/ 2545 w 270418"/>
              <a:gd name="connsiteY5" fmla="*/ 496141 h 498878"/>
              <a:gd name="connsiteX6" fmla="*/ 250195 w 270418"/>
              <a:gd name="connsiteY6" fmla="*/ 216741 h 498878"/>
              <a:gd name="connsiteX7" fmla="*/ 253370 w 270418"/>
              <a:gd name="connsiteY7" fmla="*/ 178641 h 498878"/>
              <a:gd name="connsiteX8" fmla="*/ 208920 w 270418"/>
              <a:gd name="connsiteY8" fmla="*/ 841 h 498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418" h="498878">
                <a:moveTo>
                  <a:pt x="208920" y="841"/>
                </a:moveTo>
                <a:cubicBezTo>
                  <a:pt x="207332" y="-9742"/>
                  <a:pt x="237495" y="82333"/>
                  <a:pt x="243845" y="115141"/>
                </a:cubicBezTo>
                <a:cubicBezTo>
                  <a:pt x="250195" y="147949"/>
                  <a:pt x="253370" y="174408"/>
                  <a:pt x="247020" y="197691"/>
                </a:cubicBezTo>
                <a:cubicBezTo>
                  <a:pt x="240670" y="220974"/>
                  <a:pt x="225853" y="228912"/>
                  <a:pt x="205745" y="254841"/>
                </a:cubicBezTo>
                <a:cubicBezTo>
                  <a:pt x="185637" y="280770"/>
                  <a:pt x="160237" y="313049"/>
                  <a:pt x="126370" y="353266"/>
                </a:cubicBezTo>
                <a:cubicBezTo>
                  <a:pt x="92503" y="393483"/>
                  <a:pt x="-18092" y="518895"/>
                  <a:pt x="2545" y="496141"/>
                </a:cubicBezTo>
                <a:cubicBezTo>
                  <a:pt x="23182" y="473387"/>
                  <a:pt x="208391" y="269658"/>
                  <a:pt x="250195" y="216741"/>
                </a:cubicBezTo>
                <a:cubicBezTo>
                  <a:pt x="291999" y="163824"/>
                  <a:pt x="256545" y="214095"/>
                  <a:pt x="253370" y="178641"/>
                </a:cubicBezTo>
                <a:cubicBezTo>
                  <a:pt x="250195" y="143187"/>
                  <a:pt x="210508" y="11424"/>
                  <a:pt x="208920" y="84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5" name="フリーフォーム 624">
            <a:extLst>
              <a:ext uri="{FF2B5EF4-FFF2-40B4-BE49-F238E27FC236}">
                <a16:creationId xmlns:a16="http://schemas.microsoft.com/office/drawing/2014/main" id="{E1267DDD-DFF9-6E53-09C1-F57914B7F80D}"/>
              </a:ext>
            </a:extLst>
          </p:cNvPr>
          <p:cNvSpPr/>
          <p:nvPr/>
        </p:nvSpPr>
        <p:spPr>
          <a:xfrm>
            <a:off x="6752688" y="8238809"/>
            <a:ext cx="226864" cy="26032"/>
          </a:xfrm>
          <a:custGeom>
            <a:avLst/>
            <a:gdLst>
              <a:gd name="connsiteX0" fmla="*/ 537 w 226864"/>
              <a:gd name="connsiteY0" fmla="*/ 25716 h 26032"/>
              <a:gd name="connsiteX1" fmla="*/ 219612 w 226864"/>
              <a:gd name="connsiteY1" fmla="*/ 316 h 26032"/>
              <a:gd name="connsiteX2" fmla="*/ 159287 w 226864"/>
              <a:gd name="connsiteY2" fmla="*/ 13016 h 26032"/>
              <a:gd name="connsiteX3" fmla="*/ 537 w 226864"/>
              <a:gd name="connsiteY3" fmla="*/ 25716 h 26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864" h="26032">
                <a:moveTo>
                  <a:pt x="537" y="25716"/>
                </a:moveTo>
                <a:cubicBezTo>
                  <a:pt x="10591" y="23599"/>
                  <a:pt x="193154" y="2433"/>
                  <a:pt x="219612" y="316"/>
                </a:cubicBezTo>
                <a:cubicBezTo>
                  <a:pt x="246070" y="-1801"/>
                  <a:pt x="194212" y="7195"/>
                  <a:pt x="159287" y="13016"/>
                </a:cubicBezTo>
                <a:cubicBezTo>
                  <a:pt x="124362" y="18837"/>
                  <a:pt x="-9517" y="27833"/>
                  <a:pt x="537" y="257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6" name="フリーフォーム 625">
            <a:extLst>
              <a:ext uri="{FF2B5EF4-FFF2-40B4-BE49-F238E27FC236}">
                <a16:creationId xmlns:a16="http://schemas.microsoft.com/office/drawing/2014/main" id="{05DD8F7B-BE31-45A6-B7AE-4379D3F936CF}"/>
              </a:ext>
            </a:extLst>
          </p:cNvPr>
          <p:cNvSpPr/>
          <p:nvPr/>
        </p:nvSpPr>
        <p:spPr>
          <a:xfrm>
            <a:off x="6984775" y="8241250"/>
            <a:ext cx="55779" cy="191720"/>
          </a:xfrm>
          <a:custGeom>
            <a:avLst/>
            <a:gdLst>
              <a:gd name="connsiteX0" fmla="*/ 225 w 55779"/>
              <a:gd name="connsiteY0" fmla="*/ 1050 h 191720"/>
              <a:gd name="connsiteX1" fmla="*/ 35150 w 55779"/>
              <a:gd name="connsiteY1" fmla="*/ 58200 h 191720"/>
              <a:gd name="connsiteX2" fmla="*/ 41500 w 55779"/>
              <a:gd name="connsiteY2" fmla="*/ 89950 h 191720"/>
              <a:gd name="connsiteX3" fmla="*/ 47850 w 55779"/>
              <a:gd name="connsiteY3" fmla="*/ 191550 h 191720"/>
              <a:gd name="connsiteX4" fmla="*/ 54200 w 55779"/>
              <a:gd name="connsiteY4" fmla="*/ 112175 h 191720"/>
              <a:gd name="connsiteX5" fmla="*/ 225 w 55779"/>
              <a:gd name="connsiteY5" fmla="*/ 1050 h 191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779" h="191720">
                <a:moveTo>
                  <a:pt x="225" y="1050"/>
                </a:moveTo>
                <a:cubicBezTo>
                  <a:pt x="-2950" y="-7946"/>
                  <a:pt x="28271" y="43383"/>
                  <a:pt x="35150" y="58200"/>
                </a:cubicBezTo>
                <a:cubicBezTo>
                  <a:pt x="42029" y="73017"/>
                  <a:pt x="39383" y="67725"/>
                  <a:pt x="41500" y="89950"/>
                </a:cubicBezTo>
                <a:cubicBezTo>
                  <a:pt x="43617" y="112175"/>
                  <a:pt x="45733" y="187846"/>
                  <a:pt x="47850" y="191550"/>
                </a:cubicBezTo>
                <a:cubicBezTo>
                  <a:pt x="49967" y="195254"/>
                  <a:pt x="59492" y="137575"/>
                  <a:pt x="54200" y="112175"/>
                </a:cubicBezTo>
                <a:cubicBezTo>
                  <a:pt x="48908" y="86775"/>
                  <a:pt x="3400" y="10046"/>
                  <a:pt x="225" y="10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7" name="フリーフォーム 626">
            <a:extLst>
              <a:ext uri="{FF2B5EF4-FFF2-40B4-BE49-F238E27FC236}">
                <a16:creationId xmlns:a16="http://schemas.microsoft.com/office/drawing/2014/main" id="{07A62C46-B0C7-D44F-8621-90F20BFB1E7F}"/>
              </a:ext>
            </a:extLst>
          </p:cNvPr>
          <p:cNvSpPr/>
          <p:nvPr/>
        </p:nvSpPr>
        <p:spPr>
          <a:xfrm>
            <a:off x="6600802" y="8102475"/>
            <a:ext cx="105155" cy="89270"/>
          </a:xfrm>
          <a:custGeom>
            <a:avLst/>
            <a:gdLst>
              <a:gd name="connsiteX0" fmla="*/ 23 w 105155"/>
              <a:gd name="connsiteY0" fmla="*/ 125 h 89270"/>
              <a:gd name="connsiteX1" fmla="*/ 98448 w 105155"/>
              <a:gd name="connsiteY1" fmla="*/ 85850 h 89270"/>
              <a:gd name="connsiteX2" fmla="*/ 88923 w 105155"/>
              <a:gd name="connsiteY2" fmla="*/ 66800 h 89270"/>
              <a:gd name="connsiteX3" fmla="*/ 23 w 105155"/>
              <a:gd name="connsiteY3" fmla="*/ 125 h 8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155" h="89270">
                <a:moveTo>
                  <a:pt x="23" y="125"/>
                </a:moveTo>
                <a:cubicBezTo>
                  <a:pt x="1610" y="3300"/>
                  <a:pt x="98448" y="85850"/>
                  <a:pt x="98448" y="85850"/>
                </a:cubicBezTo>
                <a:cubicBezTo>
                  <a:pt x="113264" y="96962"/>
                  <a:pt x="100565" y="78442"/>
                  <a:pt x="88923" y="66800"/>
                </a:cubicBezTo>
                <a:cubicBezTo>
                  <a:pt x="77281" y="55158"/>
                  <a:pt x="-1564" y="-3050"/>
                  <a:pt x="23" y="1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8" name="フリーフォーム 627">
            <a:extLst>
              <a:ext uri="{FF2B5EF4-FFF2-40B4-BE49-F238E27FC236}">
                <a16:creationId xmlns:a16="http://schemas.microsoft.com/office/drawing/2014/main" id="{EBDCFFCB-A2FF-B883-2269-6BEB23ED26D0}"/>
              </a:ext>
            </a:extLst>
          </p:cNvPr>
          <p:cNvSpPr/>
          <p:nvPr/>
        </p:nvSpPr>
        <p:spPr>
          <a:xfrm>
            <a:off x="6638925" y="8169129"/>
            <a:ext cx="244721" cy="168277"/>
          </a:xfrm>
          <a:custGeom>
            <a:avLst/>
            <a:gdLst>
              <a:gd name="connsiteX0" fmla="*/ 0 w 244721"/>
              <a:gd name="connsiteY0" fmla="*/ 146 h 168277"/>
              <a:gd name="connsiteX1" fmla="*/ 34925 w 244721"/>
              <a:gd name="connsiteY1" fmla="*/ 111271 h 168277"/>
              <a:gd name="connsiteX2" fmla="*/ 114300 w 244721"/>
              <a:gd name="connsiteY2" fmla="*/ 158896 h 168277"/>
              <a:gd name="connsiteX3" fmla="*/ 244475 w 244721"/>
              <a:gd name="connsiteY3" fmla="*/ 117621 h 168277"/>
              <a:gd name="connsiteX4" fmla="*/ 146050 w 244721"/>
              <a:gd name="connsiteY4" fmla="*/ 162071 h 168277"/>
              <a:gd name="connsiteX5" fmla="*/ 111125 w 244721"/>
              <a:gd name="connsiteY5" fmla="*/ 165246 h 168277"/>
              <a:gd name="connsiteX6" fmla="*/ 34925 w 244721"/>
              <a:gd name="connsiteY6" fmla="*/ 136671 h 168277"/>
              <a:gd name="connsiteX7" fmla="*/ 0 w 244721"/>
              <a:gd name="connsiteY7" fmla="*/ 146 h 168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4721" h="168277">
                <a:moveTo>
                  <a:pt x="0" y="146"/>
                </a:moveTo>
                <a:cubicBezTo>
                  <a:pt x="0" y="-4087"/>
                  <a:pt x="15875" y="84813"/>
                  <a:pt x="34925" y="111271"/>
                </a:cubicBezTo>
                <a:cubicBezTo>
                  <a:pt x="53975" y="137729"/>
                  <a:pt x="79375" y="157838"/>
                  <a:pt x="114300" y="158896"/>
                </a:cubicBezTo>
                <a:cubicBezTo>
                  <a:pt x="149225" y="159954"/>
                  <a:pt x="239183" y="117092"/>
                  <a:pt x="244475" y="117621"/>
                </a:cubicBezTo>
                <a:cubicBezTo>
                  <a:pt x="249767" y="118150"/>
                  <a:pt x="168275" y="154134"/>
                  <a:pt x="146050" y="162071"/>
                </a:cubicBezTo>
                <a:cubicBezTo>
                  <a:pt x="123825" y="170009"/>
                  <a:pt x="129646" y="169479"/>
                  <a:pt x="111125" y="165246"/>
                </a:cubicBezTo>
                <a:cubicBezTo>
                  <a:pt x="92604" y="161013"/>
                  <a:pt x="53446" y="161542"/>
                  <a:pt x="34925" y="136671"/>
                </a:cubicBezTo>
                <a:cubicBezTo>
                  <a:pt x="16404" y="111800"/>
                  <a:pt x="0" y="4379"/>
                  <a:pt x="0" y="14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9" name="フリーフォーム 628">
            <a:extLst>
              <a:ext uri="{FF2B5EF4-FFF2-40B4-BE49-F238E27FC236}">
                <a16:creationId xmlns:a16="http://schemas.microsoft.com/office/drawing/2014/main" id="{0160A60C-6830-A8B5-59DE-2C374AFE20D0}"/>
              </a:ext>
            </a:extLst>
          </p:cNvPr>
          <p:cNvSpPr/>
          <p:nvPr/>
        </p:nvSpPr>
        <p:spPr>
          <a:xfrm>
            <a:off x="6740506" y="8362476"/>
            <a:ext cx="149511" cy="108427"/>
          </a:xfrm>
          <a:custGeom>
            <a:avLst/>
            <a:gdLst>
              <a:gd name="connsiteX0" fmla="*/ 19 w 149511"/>
              <a:gd name="connsiteY0" fmla="*/ 474 h 108427"/>
              <a:gd name="connsiteX1" fmla="*/ 117494 w 149511"/>
              <a:gd name="connsiteY1" fmla="*/ 9999 h 108427"/>
              <a:gd name="connsiteX2" fmla="*/ 146069 w 149511"/>
              <a:gd name="connsiteY2" fmla="*/ 38574 h 108427"/>
              <a:gd name="connsiteX3" fmla="*/ 139719 w 149511"/>
              <a:gd name="connsiteY3" fmla="*/ 108424 h 108427"/>
              <a:gd name="connsiteX4" fmla="*/ 149244 w 149511"/>
              <a:gd name="connsiteY4" fmla="*/ 35399 h 108427"/>
              <a:gd name="connsiteX5" fmla="*/ 127019 w 149511"/>
              <a:gd name="connsiteY5" fmla="*/ 22699 h 108427"/>
              <a:gd name="connsiteX6" fmla="*/ 19 w 149511"/>
              <a:gd name="connsiteY6" fmla="*/ 474 h 10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511" h="108427">
                <a:moveTo>
                  <a:pt x="19" y="474"/>
                </a:moveTo>
                <a:cubicBezTo>
                  <a:pt x="-1569" y="-1643"/>
                  <a:pt x="93152" y="3649"/>
                  <a:pt x="117494" y="9999"/>
                </a:cubicBezTo>
                <a:cubicBezTo>
                  <a:pt x="141836" y="16349"/>
                  <a:pt x="142365" y="22170"/>
                  <a:pt x="146069" y="38574"/>
                </a:cubicBezTo>
                <a:cubicBezTo>
                  <a:pt x="149773" y="54978"/>
                  <a:pt x="139190" y="108953"/>
                  <a:pt x="139719" y="108424"/>
                </a:cubicBezTo>
                <a:cubicBezTo>
                  <a:pt x="140248" y="107895"/>
                  <a:pt x="151361" y="49687"/>
                  <a:pt x="149244" y="35399"/>
                </a:cubicBezTo>
                <a:cubicBezTo>
                  <a:pt x="147127" y="21112"/>
                  <a:pt x="150832" y="27991"/>
                  <a:pt x="127019" y="22699"/>
                </a:cubicBezTo>
                <a:cubicBezTo>
                  <a:pt x="103206" y="17407"/>
                  <a:pt x="1607" y="2591"/>
                  <a:pt x="19" y="4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0" name="フリーフォーム 629">
            <a:extLst>
              <a:ext uri="{FF2B5EF4-FFF2-40B4-BE49-F238E27FC236}">
                <a16:creationId xmlns:a16="http://schemas.microsoft.com/office/drawing/2014/main" id="{99E26630-D4CA-67B5-F3CE-F5E0368DAC9B}"/>
              </a:ext>
            </a:extLst>
          </p:cNvPr>
          <p:cNvSpPr/>
          <p:nvPr/>
        </p:nvSpPr>
        <p:spPr>
          <a:xfrm>
            <a:off x="6930895" y="8315139"/>
            <a:ext cx="43229" cy="165727"/>
          </a:xfrm>
          <a:custGeom>
            <a:avLst/>
            <a:gdLst>
              <a:gd name="connsiteX0" fmla="*/ 130 w 43229"/>
              <a:gd name="connsiteY0" fmla="*/ 186 h 165727"/>
              <a:gd name="connsiteX1" fmla="*/ 28705 w 43229"/>
              <a:gd name="connsiteY1" fmla="*/ 92261 h 165727"/>
              <a:gd name="connsiteX2" fmla="*/ 38230 w 43229"/>
              <a:gd name="connsiteY2" fmla="*/ 165286 h 165727"/>
              <a:gd name="connsiteX3" fmla="*/ 41405 w 43229"/>
              <a:gd name="connsiteY3" fmla="*/ 117661 h 165727"/>
              <a:gd name="connsiteX4" fmla="*/ 130 w 43229"/>
              <a:gd name="connsiteY4" fmla="*/ 186 h 16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29" h="165727">
                <a:moveTo>
                  <a:pt x="130" y="186"/>
                </a:moveTo>
                <a:cubicBezTo>
                  <a:pt x="-1987" y="-4047"/>
                  <a:pt x="22355" y="64744"/>
                  <a:pt x="28705" y="92261"/>
                </a:cubicBezTo>
                <a:cubicBezTo>
                  <a:pt x="35055" y="119778"/>
                  <a:pt x="36113" y="161053"/>
                  <a:pt x="38230" y="165286"/>
                </a:cubicBezTo>
                <a:cubicBezTo>
                  <a:pt x="40347" y="169519"/>
                  <a:pt x="46167" y="142532"/>
                  <a:pt x="41405" y="117661"/>
                </a:cubicBezTo>
                <a:cubicBezTo>
                  <a:pt x="36643" y="92790"/>
                  <a:pt x="2247" y="4419"/>
                  <a:pt x="130" y="1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1" name="フリーフォーム 630">
            <a:extLst>
              <a:ext uri="{FF2B5EF4-FFF2-40B4-BE49-F238E27FC236}">
                <a16:creationId xmlns:a16="http://schemas.microsoft.com/office/drawing/2014/main" id="{E22EBD8C-3CFF-DBF9-41F7-C62470E9E6C0}"/>
              </a:ext>
            </a:extLst>
          </p:cNvPr>
          <p:cNvSpPr/>
          <p:nvPr/>
        </p:nvSpPr>
        <p:spPr>
          <a:xfrm>
            <a:off x="6727382" y="8419062"/>
            <a:ext cx="115713" cy="157230"/>
          </a:xfrm>
          <a:custGeom>
            <a:avLst/>
            <a:gdLst>
              <a:gd name="connsiteX0" fmla="*/ 443 w 115713"/>
              <a:gd name="connsiteY0" fmla="*/ 1038 h 157230"/>
              <a:gd name="connsiteX1" fmla="*/ 57593 w 115713"/>
              <a:gd name="connsiteY1" fmla="*/ 48663 h 157230"/>
              <a:gd name="connsiteX2" fmla="*/ 114743 w 115713"/>
              <a:gd name="connsiteY2" fmla="*/ 156613 h 157230"/>
              <a:gd name="connsiteX3" fmla="*/ 89343 w 115713"/>
              <a:gd name="connsiteY3" fmla="*/ 89938 h 157230"/>
              <a:gd name="connsiteX4" fmla="*/ 443 w 115713"/>
              <a:gd name="connsiteY4" fmla="*/ 1038 h 15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713" h="157230">
                <a:moveTo>
                  <a:pt x="443" y="1038"/>
                </a:moveTo>
                <a:cubicBezTo>
                  <a:pt x="-4849" y="-5841"/>
                  <a:pt x="38543" y="22734"/>
                  <a:pt x="57593" y="48663"/>
                </a:cubicBezTo>
                <a:cubicBezTo>
                  <a:pt x="76643" y="74592"/>
                  <a:pt x="109451" y="149734"/>
                  <a:pt x="114743" y="156613"/>
                </a:cubicBezTo>
                <a:cubicBezTo>
                  <a:pt x="120035" y="163492"/>
                  <a:pt x="102572" y="111105"/>
                  <a:pt x="89343" y="89938"/>
                </a:cubicBezTo>
                <a:cubicBezTo>
                  <a:pt x="76114" y="68771"/>
                  <a:pt x="5735" y="7917"/>
                  <a:pt x="443" y="10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2" name="フリーフォーム 631">
            <a:extLst>
              <a:ext uri="{FF2B5EF4-FFF2-40B4-BE49-F238E27FC236}">
                <a16:creationId xmlns:a16="http://schemas.microsoft.com/office/drawing/2014/main" id="{AFE5701E-FBFD-1DCC-78FA-3BC4EFACC704}"/>
              </a:ext>
            </a:extLst>
          </p:cNvPr>
          <p:cNvSpPr/>
          <p:nvPr/>
        </p:nvSpPr>
        <p:spPr>
          <a:xfrm>
            <a:off x="6789657" y="8526493"/>
            <a:ext cx="142672" cy="149164"/>
          </a:xfrm>
          <a:custGeom>
            <a:avLst/>
            <a:gdLst>
              <a:gd name="connsiteX0" fmla="*/ 1668 w 142672"/>
              <a:gd name="connsiteY0" fmla="*/ 147607 h 149164"/>
              <a:gd name="connsiteX1" fmla="*/ 141368 w 142672"/>
              <a:gd name="connsiteY1" fmla="*/ 1557 h 149164"/>
              <a:gd name="connsiteX2" fmla="*/ 68343 w 142672"/>
              <a:gd name="connsiteY2" fmla="*/ 74582 h 149164"/>
              <a:gd name="connsiteX3" fmla="*/ 1668 w 142672"/>
              <a:gd name="connsiteY3" fmla="*/ 147607 h 14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672" h="149164">
                <a:moveTo>
                  <a:pt x="1668" y="147607"/>
                </a:moveTo>
                <a:cubicBezTo>
                  <a:pt x="13839" y="135436"/>
                  <a:pt x="130255" y="13728"/>
                  <a:pt x="141368" y="1557"/>
                </a:cubicBezTo>
                <a:cubicBezTo>
                  <a:pt x="152481" y="-10614"/>
                  <a:pt x="89510" y="51828"/>
                  <a:pt x="68343" y="74582"/>
                </a:cubicBezTo>
                <a:cubicBezTo>
                  <a:pt x="47176" y="97336"/>
                  <a:pt x="-10503" y="159778"/>
                  <a:pt x="1668" y="1476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3" name="フリーフォーム 632">
            <a:extLst>
              <a:ext uri="{FF2B5EF4-FFF2-40B4-BE49-F238E27FC236}">
                <a16:creationId xmlns:a16="http://schemas.microsoft.com/office/drawing/2014/main" id="{B7F5A315-AB5F-C669-78AD-7468611F6AE2}"/>
              </a:ext>
            </a:extLst>
          </p:cNvPr>
          <p:cNvSpPr/>
          <p:nvPr/>
        </p:nvSpPr>
        <p:spPr>
          <a:xfrm>
            <a:off x="6786240" y="8056650"/>
            <a:ext cx="306721" cy="119137"/>
          </a:xfrm>
          <a:custGeom>
            <a:avLst/>
            <a:gdLst>
              <a:gd name="connsiteX0" fmla="*/ 1910 w 306721"/>
              <a:gd name="connsiteY0" fmla="*/ 1500 h 119137"/>
              <a:gd name="connsiteX1" fmla="*/ 147960 w 306721"/>
              <a:gd name="connsiteY1" fmla="*/ 30075 h 119137"/>
              <a:gd name="connsiteX2" fmla="*/ 262260 w 306721"/>
              <a:gd name="connsiteY2" fmla="*/ 87225 h 119137"/>
              <a:gd name="connsiteX3" fmla="*/ 306710 w 306721"/>
              <a:gd name="connsiteY3" fmla="*/ 118975 h 119137"/>
              <a:gd name="connsiteX4" fmla="*/ 259085 w 306721"/>
              <a:gd name="connsiteY4" fmla="*/ 74525 h 119137"/>
              <a:gd name="connsiteX5" fmla="*/ 1910 w 306721"/>
              <a:gd name="connsiteY5" fmla="*/ 1500 h 11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721" h="119137">
                <a:moveTo>
                  <a:pt x="1910" y="1500"/>
                </a:moveTo>
                <a:cubicBezTo>
                  <a:pt x="-16611" y="-5908"/>
                  <a:pt x="104568" y="15788"/>
                  <a:pt x="147960" y="30075"/>
                </a:cubicBezTo>
                <a:cubicBezTo>
                  <a:pt x="191352" y="44362"/>
                  <a:pt x="235802" y="72408"/>
                  <a:pt x="262260" y="87225"/>
                </a:cubicBezTo>
                <a:cubicBezTo>
                  <a:pt x="288718" y="102042"/>
                  <a:pt x="307239" y="121092"/>
                  <a:pt x="306710" y="118975"/>
                </a:cubicBezTo>
                <a:cubicBezTo>
                  <a:pt x="306181" y="116858"/>
                  <a:pt x="304064" y="94104"/>
                  <a:pt x="259085" y="74525"/>
                </a:cubicBezTo>
                <a:cubicBezTo>
                  <a:pt x="214106" y="54946"/>
                  <a:pt x="20431" y="8908"/>
                  <a:pt x="1910" y="15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4" name="フリーフォーム 633">
            <a:extLst>
              <a:ext uri="{FF2B5EF4-FFF2-40B4-BE49-F238E27FC236}">
                <a16:creationId xmlns:a16="http://schemas.microsoft.com/office/drawing/2014/main" id="{4CB773F6-EC96-F4B2-EE48-DB186FC99571}"/>
              </a:ext>
            </a:extLst>
          </p:cNvPr>
          <p:cNvSpPr/>
          <p:nvPr/>
        </p:nvSpPr>
        <p:spPr>
          <a:xfrm>
            <a:off x="6710400" y="8067592"/>
            <a:ext cx="42859" cy="171735"/>
          </a:xfrm>
          <a:custGeom>
            <a:avLst/>
            <a:gdLst>
              <a:gd name="connsiteX0" fmla="*/ 42825 w 42859"/>
              <a:gd name="connsiteY0" fmla="*/ 83 h 171735"/>
              <a:gd name="connsiteX1" fmla="*/ 17425 w 42859"/>
              <a:gd name="connsiteY1" fmla="*/ 76283 h 171735"/>
              <a:gd name="connsiteX2" fmla="*/ 23775 w 42859"/>
              <a:gd name="connsiteY2" fmla="*/ 111208 h 171735"/>
              <a:gd name="connsiteX3" fmla="*/ 7900 w 42859"/>
              <a:gd name="connsiteY3" fmla="*/ 66758 h 171735"/>
              <a:gd name="connsiteX4" fmla="*/ 42825 w 42859"/>
              <a:gd name="connsiteY4" fmla="*/ 171533 h 171735"/>
              <a:gd name="connsiteX5" fmla="*/ 1550 w 42859"/>
              <a:gd name="connsiteY5" fmla="*/ 35008 h 171735"/>
              <a:gd name="connsiteX6" fmla="*/ 11075 w 42859"/>
              <a:gd name="connsiteY6" fmla="*/ 60408 h 171735"/>
              <a:gd name="connsiteX7" fmla="*/ 42825 w 42859"/>
              <a:gd name="connsiteY7" fmla="*/ 83 h 17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859" h="171735">
                <a:moveTo>
                  <a:pt x="42825" y="83"/>
                </a:moveTo>
                <a:cubicBezTo>
                  <a:pt x="43883" y="2729"/>
                  <a:pt x="20600" y="57762"/>
                  <a:pt x="17425" y="76283"/>
                </a:cubicBezTo>
                <a:cubicBezTo>
                  <a:pt x="14250" y="94804"/>
                  <a:pt x="25362" y="112795"/>
                  <a:pt x="23775" y="111208"/>
                </a:cubicBezTo>
                <a:cubicBezTo>
                  <a:pt x="22188" y="109621"/>
                  <a:pt x="4725" y="56704"/>
                  <a:pt x="7900" y="66758"/>
                </a:cubicBezTo>
                <a:cubicBezTo>
                  <a:pt x="11075" y="76812"/>
                  <a:pt x="43883" y="176824"/>
                  <a:pt x="42825" y="171533"/>
                </a:cubicBezTo>
                <a:cubicBezTo>
                  <a:pt x="41767" y="166242"/>
                  <a:pt x="6842" y="53529"/>
                  <a:pt x="1550" y="35008"/>
                </a:cubicBezTo>
                <a:cubicBezTo>
                  <a:pt x="-3742" y="16487"/>
                  <a:pt x="5783" y="61995"/>
                  <a:pt x="11075" y="60408"/>
                </a:cubicBezTo>
                <a:cubicBezTo>
                  <a:pt x="16367" y="58821"/>
                  <a:pt x="41767" y="-2563"/>
                  <a:pt x="42825" y="8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5" name="フリーフォーム 634">
            <a:extLst>
              <a:ext uri="{FF2B5EF4-FFF2-40B4-BE49-F238E27FC236}">
                <a16:creationId xmlns:a16="http://schemas.microsoft.com/office/drawing/2014/main" id="{91F2DE52-43F9-930C-6F35-A3FC92168EC7}"/>
              </a:ext>
            </a:extLst>
          </p:cNvPr>
          <p:cNvSpPr/>
          <p:nvPr/>
        </p:nvSpPr>
        <p:spPr>
          <a:xfrm>
            <a:off x="6794372" y="8118475"/>
            <a:ext cx="241486" cy="112649"/>
          </a:xfrm>
          <a:custGeom>
            <a:avLst/>
            <a:gdLst>
              <a:gd name="connsiteX0" fmla="*/ 128 w 241486"/>
              <a:gd name="connsiteY0" fmla="*/ 0 h 112649"/>
              <a:gd name="connsiteX1" fmla="*/ 165228 w 241486"/>
              <a:gd name="connsiteY1" fmla="*/ 34925 h 112649"/>
              <a:gd name="connsiteX2" fmla="*/ 184278 w 241486"/>
              <a:gd name="connsiteY2" fmla="*/ 73025 h 112649"/>
              <a:gd name="connsiteX3" fmla="*/ 136653 w 241486"/>
              <a:gd name="connsiteY3" fmla="*/ 111125 h 112649"/>
              <a:gd name="connsiteX4" fmla="*/ 241428 w 241486"/>
              <a:gd name="connsiteY4" fmla="*/ 104775 h 112649"/>
              <a:gd name="connsiteX5" fmla="*/ 152528 w 241486"/>
              <a:gd name="connsiteY5" fmla="*/ 101600 h 112649"/>
              <a:gd name="connsiteX6" fmla="*/ 216028 w 241486"/>
              <a:gd name="connsiteY6" fmla="*/ 50800 h 112649"/>
              <a:gd name="connsiteX7" fmla="*/ 158878 w 241486"/>
              <a:gd name="connsiteY7" fmla="*/ 38100 h 112649"/>
              <a:gd name="connsiteX8" fmla="*/ 98553 w 241486"/>
              <a:gd name="connsiteY8" fmla="*/ 25400 h 112649"/>
              <a:gd name="connsiteX9" fmla="*/ 136653 w 241486"/>
              <a:gd name="connsiteY9" fmla="*/ 34925 h 112649"/>
              <a:gd name="connsiteX10" fmla="*/ 128 w 241486"/>
              <a:gd name="connsiteY10" fmla="*/ 0 h 11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1486" h="112649">
                <a:moveTo>
                  <a:pt x="128" y="0"/>
                </a:moveTo>
                <a:cubicBezTo>
                  <a:pt x="4890" y="0"/>
                  <a:pt x="134536" y="22754"/>
                  <a:pt x="165228" y="34925"/>
                </a:cubicBezTo>
                <a:cubicBezTo>
                  <a:pt x="195920" y="47096"/>
                  <a:pt x="189041" y="60325"/>
                  <a:pt x="184278" y="73025"/>
                </a:cubicBezTo>
                <a:cubicBezTo>
                  <a:pt x="179515" y="85725"/>
                  <a:pt x="127128" y="105833"/>
                  <a:pt x="136653" y="111125"/>
                </a:cubicBezTo>
                <a:cubicBezTo>
                  <a:pt x="146178" y="116417"/>
                  <a:pt x="238782" y="106363"/>
                  <a:pt x="241428" y="104775"/>
                </a:cubicBezTo>
                <a:cubicBezTo>
                  <a:pt x="244074" y="103188"/>
                  <a:pt x="156761" y="110596"/>
                  <a:pt x="152528" y="101600"/>
                </a:cubicBezTo>
                <a:cubicBezTo>
                  <a:pt x="148295" y="92604"/>
                  <a:pt x="214970" y="61383"/>
                  <a:pt x="216028" y="50800"/>
                </a:cubicBezTo>
                <a:cubicBezTo>
                  <a:pt x="217086" y="40217"/>
                  <a:pt x="158878" y="38100"/>
                  <a:pt x="158878" y="38100"/>
                </a:cubicBezTo>
                <a:lnTo>
                  <a:pt x="98553" y="25400"/>
                </a:lnTo>
                <a:cubicBezTo>
                  <a:pt x="94849" y="24871"/>
                  <a:pt x="148824" y="39158"/>
                  <a:pt x="136653" y="34925"/>
                </a:cubicBezTo>
                <a:cubicBezTo>
                  <a:pt x="124482" y="30692"/>
                  <a:pt x="-4634" y="0"/>
                  <a:pt x="1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6" name="フリーフォーム 635">
            <a:extLst>
              <a:ext uri="{FF2B5EF4-FFF2-40B4-BE49-F238E27FC236}">
                <a16:creationId xmlns:a16="http://schemas.microsoft.com/office/drawing/2014/main" id="{6DC36E00-87CA-40F5-15C7-8A48B3B79004}"/>
              </a:ext>
            </a:extLst>
          </p:cNvPr>
          <p:cNvSpPr/>
          <p:nvPr/>
        </p:nvSpPr>
        <p:spPr>
          <a:xfrm>
            <a:off x="7044913" y="8168850"/>
            <a:ext cx="57653" cy="156003"/>
          </a:xfrm>
          <a:custGeom>
            <a:avLst/>
            <a:gdLst>
              <a:gd name="connsiteX0" fmla="*/ 412 w 57653"/>
              <a:gd name="connsiteY0" fmla="*/ 425 h 156003"/>
              <a:gd name="connsiteX1" fmla="*/ 32162 w 57653"/>
              <a:gd name="connsiteY1" fmla="*/ 44875 h 156003"/>
              <a:gd name="connsiteX2" fmla="*/ 38512 w 57653"/>
              <a:gd name="connsiteY2" fmla="*/ 76625 h 156003"/>
              <a:gd name="connsiteX3" fmla="*/ 412 w 57653"/>
              <a:gd name="connsiteY3" fmla="*/ 156000 h 156003"/>
              <a:gd name="connsiteX4" fmla="*/ 57562 w 57653"/>
              <a:gd name="connsiteY4" fmla="*/ 73450 h 156003"/>
              <a:gd name="connsiteX5" fmla="*/ 412 w 57653"/>
              <a:gd name="connsiteY5" fmla="*/ 425 h 156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53" h="156003">
                <a:moveTo>
                  <a:pt x="412" y="425"/>
                </a:moveTo>
                <a:cubicBezTo>
                  <a:pt x="-3821" y="-4337"/>
                  <a:pt x="25812" y="32175"/>
                  <a:pt x="32162" y="44875"/>
                </a:cubicBezTo>
                <a:cubicBezTo>
                  <a:pt x="38512" y="57575"/>
                  <a:pt x="43804" y="58104"/>
                  <a:pt x="38512" y="76625"/>
                </a:cubicBezTo>
                <a:cubicBezTo>
                  <a:pt x="33220" y="95146"/>
                  <a:pt x="-2763" y="156529"/>
                  <a:pt x="412" y="156000"/>
                </a:cubicBezTo>
                <a:cubicBezTo>
                  <a:pt x="3587" y="155471"/>
                  <a:pt x="54916" y="97262"/>
                  <a:pt x="57562" y="73450"/>
                </a:cubicBezTo>
                <a:cubicBezTo>
                  <a:pt x="60208" y="49638"/>
                  <a:pt x="4645" y="5187"/>
                  <a:pt x="412" y="4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7" name="フリーフォーム 636">
            <a:extLst>
              <a:ext uri="{FF2B5EF4-FFF2-40B4-BE49-F238E27FC236}">
                <a16:creationId xmlns:a16="http://schemas.microsoft.com/office/drawing/2014/main" id="{03C8850E-CA09-6E14-A361-0F1D369375BD}"/>
              </a:ext>
            </a:extLst>
          </p:cNvPr>
          <p:cNvSpPr/>
          <p:nvPr/>
        </p:nvSpPr>
        <p:spPr>
          <a:xfrm>
            <a:off x="7096120" y="8121519"/>
            <a:ext cx="248864" cy="474666"/>
          </a:xfrm>
          <a:custGeom>
            <a:avLst/>
            <a:gdLst>
              <a:gd name="connsiteX0" fmla="*/ 5 w 248864"/>
              <a:gd name="connsiteY0" fmla="*/ 131 h 474666"/>
              <a:gd name="connsiteX1" fmla="*/ 76205 w 248864"/>
              <a:gd name="connsiteY1" fmla="*/ 181106 h 474666"/>
              <a:gd name="connsiteX2" fmla="*/ 247655 w 248864"/>
              <a:gd name="connsiteY2" fmla="*/ 470031 h 474666"/>
              <a:gd name="connsiteX3" fmla="*/ 155580 w 248864"/>
              <a:gd name="connsiteY3" fmla="*/ 362081 h 474666"/>
              <a:gd name="connsiteX4" fmla="*/ 212730 w 248864"/>
              <a:gd name="connsiteY4" fmla="*/ 400181 h 474666"/>
              <a:gd name="connsiteX5" fmla="*/ 79380 w 248864"/>
              <a:gd name="connsiteY5" fmla="*/ 155706 h 474666"/>
              <a:gd name="connsiteX6" fmla="*/ 5 w 248864"/>
              <a:gd name="connsiteY6" fmla="*/ 131 h 47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864" h="474666">
                <a:moveTo>
                  <a:pt x="5" y="131"/>
                </a:moveTo>
                <a:cubicBezTo>
                  <a:pt x="-524" y="4364"/>
                  <a:pt x="34930" y="102789"/>
                  <a:pt x="76205" y="181106"/>
                </a:cubicBezTo>
                <a:cubicBezTo>
                  <a:pt x="117480" y="259423"/>
                  <a:pt x="234426" y="439869"/>
                  <a:pt x="247655" y="470031"/>
                </a:cubicBezTo>
                <a:cubicBezTo>
                  <a:pt x="260884" y="500193"/>
                  <a:pt x="161401" y="373723"/>
                  <a:pt x="155580" y="362081"/>
                </a:cubicBezTo>
                <a:cubicBezTo>
                  <a:pt x="149759" y="350439"/>
                  <a:pt x="225430" y="434577"/>
                  <a:pt x="212730" y="400181"/>
                </a:cubicBezTo>
                <a:cubicBezTo>
                  <a:pt x="200030" y="365785"/>
                  <a:pt x="113776" y="216560"/>
                  <a:pt x="79380" y="155706"/>
                </a:cubicBezTo>
                <a:cubicBezTo>
                  <a:pt x="44984" y="94852"/>
                  <a:pt x="534" y="-4102"/>
                  <a:pt x="5" y="13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8" name="フリーフォーム 637">
            <a:extLst>
              <a:ext uri="{FF2B5EF4-FFF2-40B4-BE49-F238E27FC236}">
                <a16:creationId xmlns:a16="http://schemas.microsoft.com/office/drawing/2014/main" id="{45FDD466-8D14-427E-F83B-EAACD78152D6}"/>
              </a:ext>
            </a:extLst>
          </p:cNvPr>
          <p:cNvSpPr/>
          <p:nvPr/>
        </p:nvSpPr>
        <p:spPr>
          <a:xfrm>
            <a:off x="7083412" y="8181873"/>
            <a:ext cx="190489" cy="347367"/>
          </a:xfrm>
          <a:custGeom>
            <a:avLst/>
            <a:gdLst>
              <a:gd name="connsiteX0" fmla="*/ 13 w 190489"/>
              <a:gd name="connsiteY0" fmla="*/ 102 h 347367"/>
              <a:gd name="connsiteX1" fmla="*/ 174638 w 190489"/>
              <a:gd name="connsiteY1" fmla="*/ 323952 h 347367"/>
              <a:gd name="connsiteX2" fmla="*/ 165113 w 190489"/>
              <a:gd name="connsiteY2" fmla="*/ 289027 h 347367"/>
              <a:gd name="connsiteX3" fmla="*/ 13 w 190489"/>
              <a:gd name="connsiteY3" fmla="*/ 102 h 34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489" h="347367">
                <a:moveTo>
                  <a:pt x="13" y="102"/>
                </a:moveTo>
                <a:cubicBezTo>
                  <a:pt x="1601" y="5923"/>
                  <a:pt x="147121" y="275798"/>
                  <a:pt x="174638" y="323952"/>
                </a:cubicBezTo>
                <a:cubicBezTo>
                  <a:pt x="202155" y="372106"/>
                  <a:pt x="190513" y="338769"/>
                  <a:pt x="165113" y="289027"/>
                </a:cubicBezTo>
                <a:cubicBezTo>
                  <a:pt x="139713" y="239285"/>
                  <a:pt x="-1575" y="-5719"/>
                  <a:pt x="13" y="10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9" name="フリーフォーム 638">
            <a:extLst>
              <a:ext uri="{FF2B5EF4-FFF2-40B4-BE49-F238E27FC236}">
                <a16:creationId xmlns:a16="http://schemas.microsoft.com/office/drawing/2014/main" id="{45F1259B-4233-D1B2-821F-110F13E14299}"/>
              </a:ext>
            </a:extLst>
          </p:cNvPr>
          <p:cNvSpPr/>
          <p:nvPr/>
        </p:nvSpPr>
        <p:spPr>
          <a:xfrm>
            <a:off x="7322864" y="8529077"/>
            <a:ext cx="341450" cy="499038"/>
          </a:xfrm>
          <a:custGeom>
            <a:avLst/>
            <a:gdLst>
              <a:gd name="connsiteX0" fmla="*/ 1861 w 341450"/>
              <a:gd name="connsiteY0" fmla="*/ 2148 h 499038"/>
              <a:gd name="connsiteX1" fmla="*/ 335236 w 341450"/>
              <a:gd name="connsiteY1" fmla="*/ 487923 h 499038"/>
              <a:gd name="connsiteX2" fmla="*/ 205061 w 341450"/>
              <a:gd name="connsiteY2" fmla="*/ 316473 h 499038"/>
              <a:gd name="connsiteX3" fmla="*/ 1861 w 341450"/>
              <a:gd name="connsiteY3" fmla="*/ 2148 h 49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450" h="499038">
                <a:moveTo>
                  <a:pt x="1861" y="2148"/>
                </a:moveTo>
                <a:cubicBezTo>
                  <a:pt x="23557" y="30723"/>
                  <a:pt x="301369" y="435536"/>
                  <a:pt x="335236" y="487923"/>
                </a:cubicBezTo>
                <a:cubicBezTo>
                  <a:pt x="369103" y="540310"/>
                  <a:pt x="255861" y="394790"/>
                  <a:pt x="205061" y="316473"/>
                </a:cubicBezTo>
                <a:cubicBezTo>
                  <a:pt x="154261" y="238156"/>
                  <a:pt x="-19835" y="-26427"/>
                  <a:pt x="1861" y="214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0" name="フリーフォーム 639">
            <a:extLst>
              <a:ext uri="{FF2B5EF4-FFF2-40B4-BE49-F238E27FC236}">
                <a16:creationId xmlns:a16="http://schemas.microsoft.com/office/drawing/2014/main" id="{10247918-84A3-92FE-B139-996F8C62BFCB}"/>
              </a:ext>
            </a:extLst>
          </p:cNvPr>
          <p:cNvSpPr/>
          <p:nvPr/>
        </p:nvSpPr>
        <p:spPr>
          <a:xfrm>
            <a:off x="7337307" y="8578797"/>
            <a:ext cx="357013" cy="536094"/>
          </a:xfrm>
          <a:custGeom>
            <a:avLst/>
            <a:gdLst>
              <a:gd name="connsiteX0" fmla="*/ 118 w 357013"/>
              <a:gd name="connsiteY0" fmla="*/ 53 h 536094"/>
              <a:gd name="connsiteX1" fmla="*/ 333493 w 357013"/>
              <a:gd name="connsiteY1" fmla="*/ 492178 h 536094"/>
              <a:gd name="connsiteX2" fmla="*/ 295393 w 357013"/>
              <a:gd name="connsiteY2" fmla="*/ 460428 h 536094"/>
              <a:gd name="connsiteX3" fmla="*/ 118 w 357013"/>
              <a:gd name="connsiteY3" fmla="*/ 53 h 53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013" h="536094">
                <a:moveTo>
                  <a:pt x="118" y="53"/>
                </a:moveTo>
                <a:cubicBezTo>
                  <a:pt x="6468" y="5345"/>
                  <a:pt x="284281" y="415449"/>
                  <a:pt x="333493" y="492178"/>
                </a:cubicBezTo>
                <a:cubicBezTo>
                  <a:pt x="382706" y="568907"/>
                  <a:pt x="347251" y="536628"/>
                  <a:pt x="295393" y="460428"/>
                </a:cubicBezTo>
                <a:cubicBezTo>
                  <a:pt x="243535" y="384228"/>
                  <a:pt x="-6232" y="-5239"/>
                  <a:pt x="118" y="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1" name="フリーフォーム 640">
            <a:extLst>
              <a:ext uri="{FF2B5EF4-FFF2-40B4-BE49-F238E27FC236}">
                <a16:creationId xmlns:a16="http://schemas.microsoft.com/office/drawing/2014/main" id="{EC19AEAD-8B70-D684-5E07-63DC393BB642}"/>
              </a:ext>
            </a:extLst>
          </p:cNvPr>
          <p:cNvSpPr/>
          <p:nvPr/>
        </p:nvSpPr>
        <p:spPr>
          <a:xfrm>
            <a:off x="7130561" y="8324397"/>
            <a:ext cx="220385" cy="342114"/>
          </a:xfrm>
          <a:custGeom>
            <a:avLst/>
            <a:gdLst>
              <a:gd name="connsiteX0" fmla="*/ 489 w 220385"/>
              <a:gd name="connsiteY0" fmla="*/ 453 h 342114"/>
              <a:gd name="connsiteX1" fmla="*/ 213214 w 220385"/>
              <a:gd name="connsiteY1" fmla="*/ 327478 h 342114"/>
              <a:gd name="connsiteX2" fmla="*/ 156064 w 220385"/>
              <a:gd name="connsiteY2" fmla="*/ 257628 h 342114"/>
              <a:gd name="connsiteX3" fmla="*/ 489 w 220385"/>
              <a:gd name="connsiteY3" fmla="*/ 453 h 34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385" h="342114">
                <a:moveTo>
                  <a:pt x="489" y="453"/>
                </a:moveTo>
                <a:cubicBezTo>
                  <a:pt x="10014" y="12095"/>
                  <a:pt x="187285" y="284616"/>
                  <a:pt x="213214" y="327478"/>
                </a:cubicBezTo>
                <a:cubicBezTo>
                  <a:pt x="239143" y="370341"/>
                  <a:pt x="188872" y="310545"/>
                  <a:pt x="156064" y="257628"/>
                </a:cubicBezTo>
                <a:cubicBezTo>
                  <a:pt x="123256" y="204711"/>
                  <a:pt x="-9036" y="-11189"/>
                  <a:pt x="489" y="4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2" name="フリーフォーム 641">
            <a:extLst>
              <a:ext uri="{FF2B5EF4-FFF2-40B4-BE49-F238E27FC236}">
                <a16:creationId xmlns:a16="http://schemas.microsoft.com/office/drawing/2014/main" id="{E476B669-8C75-3800-BFF7-CA78C4245FEA}"/>
              </a:ext>
            </a:extLst>
          </p:cNvPr>
          <p:cNvSpPr/>
          <p:nvPr/>
        </p:nvSpPr>
        <p:spPr>
          <a:xfrm>
            <a:off x="7353179" y="8667380"/>
            <a:ext cx="383377" cy="764006"/>
          </a:xfrm>
          <a:custGeom>
            <a:avLst/>
            <a:gdLst>
              <a:gd name="connsiteX0" fmla="*/ 121 w 383377"/>
              <a:gd name="connsiteY0" fmla="*/ 370 h 764006"/>
              <a:gd name="connsiteX1" fmla="*/ 187446 w 383377"/>
              <a:gd name="connsiteY1" fmla="*/ 413120 h 764006"/>
              <a:gd name="connsiteX2" fmla="*/ 381121 w 383377"/>
              <a:gd name="connsiteY2" fmla="*/ 759195 h 764006"/>
              <a:gd name="connsiteX3" fmla="*/ 285871 w 383377"/>
              <a:gd name="connsiteY3" fmla="*/ 600445 h 764006"/>
              <a:gd name="connsiteX4" fmla="*/ 174746 w 383377"/>
              <a:gd name="connsiteY4" fmla="*/ 390895 h 764006"/>
              <a:gd name="connsiteX5" fmla="*/ 158871 w 383377"/>
              <a:gd name="connsiteY5" fmla="*/ 340095 h 764006"/>
              <a:gd name="connsiteX6" fmla="*/ 121 w 383377"/>
              <a:gd name="connsiteY6" fmla="*/ 370 h 76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3377" h="764006">
                <a:moveTo>
                  <a:pt x="121" y="370"/>
                </a:moveTo>
                <a:cubicBezTo>
                  <a:pt x="4883" y="12541"/>
                  <a:pt x="123946" y="286649"/>
                  <a:pt x="187446" y="413120"/>
                </a:cubicBezTo>
                <a:cubicBezTo>
                  <a:pt x="250946" y="539591"/>
                  <a:pt x="364717" y="727974"/>
                  <a:pt x="381121" y="759195"/>
                </a:cubicBezTo>
                <a:cubicBezTo>
                  <a:pt x="397525" y="790416"/>
                  <a:pt x="320267" y="661828"/>
                  <a:pt x="285871" y="600445"/>
                </a:cubicBezTo>
                <a:cubicBezTo>
                  <a:pt x="251475" y="539062"/>
                  <a:pt x="195913" y="434287"/>
                  <a:pt x="174746" y="390895"/>
                </a:cubicBezTo>
                <a:cubicBezTo>
                  <a:pt x="153579" y="347503"/>
                  <a:pt x="185329" y="400949"/>
                  <a:pt x="158871" y="340095"/>
                </a:cubicBezTo>
                <a:cubicBezTo>
                  <a:pt x="132413" y="279241"/>
                  <a:pt x="-4641" y="-11801"/>
                  <a:pt x="121" y="37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3" name="フリーフォーム 642">
            <a:extLst>
              <a:ext uri="{FF2B5EF4-FFF2-40B4-BE49-F238E27FC236}">
                <a16:creationId xmlns:a16="http://schemas.microsoft.com/office/drawing/2014/main" id="{4EBC1172-DA12-3EAE-C3D7-2C34C6651F82}"/>
              </a:ext>
            </a:extLst>
          </p:cNvPr>
          <p:cNvSpPr/>
          <p:nvPr/>
        </p:nvSpPr>
        <p:spPr>
          <a:xfrm>
            <a:off x="7353237" y="8632782"/>
            <a:ext cx="387419" cy="774877"/>
          </a:xfrm>
          <a:custGeom>
            <a:avLst/>
            <a:gdLst>
              <a:gd name="connsiteX0" fmla="*/ 63 w 387419"/>
              <a:gd name="connsiteY0" fmla="*/ 43 h 774877"/>
              <a:gd name="connsiteX1" fmla="*/ 181038 w 387419"/>
              <a:gd name="connsiteY1" fmla="*/ 358818 h 774877"/>
              <a:gd name="connsiteX2" fmla="*/ 314388 w 387419"/>
              <a:gd name="connsiteY2" fmla="*/ 609643 h 774877"/>
              <a:gd name="connsiteX3" fmla="*/ 387413 w 387419"/>
              <a:gd name="connsiteY3" fmla="*/ 774743 h 774877"/>
              <a:gd name="connsiteX4" fmla="*/ 317563 w 387419"/>
              <a:gd name="connsiteY4" fmla="*/ 631868 h 774877"/>
              <a:gd name="connsiteX5" fmla="*/ 161988 w 387419"/>
              <a:gd name="connsiteY5" fmla="*/ 336593 h 774877"/>
              <a:gd name="connsiteX6" fmla="*/ 63 w 387419"/>
              <a:gd name="connsiteY6" fmla="*/ 43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7419" h="774877">
                <a:moveTo>
                  <a:pt x="63" y="43"/>
                </a:moveTo>
                <a:cubicBezTo>
                  <a:pt x="3238" y="3747"/>
                  <a:pt x="128651" y="257218"/>
                  <a:pt x="181038" y="358818"/>
                </a:cubicBezTo>
                <a:cubicBezTo>
                  <a:pt x="233426" y="460418"/>
                  <a:pt x="279992" y="540322"/>
                  <a:pt x="314388" y="609643"/>
                </a:cubicBezTo>
                <a:cubicBezTo>
                  <a:pt x="348784" y="678964"/>
                  <a:pt x="386884" y="771039"/>
                  <a:pt x="387413" y="774743"/>
                </a:cubicBezTo>
                <a:cubicBezTo>
                  <a:pt x="387942" y="778447"/>
                  <a:pt x="355134" y="704893"/>
                  <a:pt x="317563" y="631868"/>
                </a:cubicBezTo>
                <a:cubicBezTo>
                  <a:pt x="279992" y="558843"/>
                  <a:pt x="211201" y="440310"/>
                  <a:pt x="161988" y="336593"/>
                </a:cubicBezTo>
                <a:cubicBezTo>
                  <a:pt x="112776" y="232876"/>
                  <a:pt x="-3112" y="-3661"/>
                  <a:pt x="63" y="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4" name="フリーフォーム 643">
            <a:extLst>
              <a:ext uri="{FF2B5EF4-FFF2-40B4-BE49-F238E27FC236}">
                <a16:creationId xmlns:a16="http://schemas.microsoft.com/office/drawing/2014/main" id="{13EB7F7F-35CC-2D2D-77E8-39A66670F2DC}"/>
              </a:ext>
            </a:extLst>
          </p:cNvPr>
          <p:cNvSpPr/>
          <p:nvPr/>
        </p:nvSpPr>
        <p:spPr>
          <a:xfrm>
            <a:off x="7683402" y="9109002"/>
            <a:ext cx="307442" cy="479272"/>
          </a:xfrm>
          <a:custGeom>
            <a:avLst/>
            <a:gdLst>
              <a:gd name="connsiteX0" fmla="*/ 98 w 307442"/>
              <a:gd name="connsiteY0" fmla="*/ 73 h 479272"/>
              <a:gd name="connsiteX1" fmla="*/ 285848 w 307442"/>
              <a:gd name="connsiteY1" fmla="*/ 441398 h 479272"/>
              <a:gd name="connsiteX2" fmla="*/ 254098 w 307442"/>
              <a:gd name="connsiteY2" fmla="*/ 406473 h 479272"/>
              <a:gd name="connsiteX3" fmla="*/ 98 w 307442"/>
              <a:gd name="connsiteY3" fmla="*/ 73 h 47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442" h="479272">
                <a:moveTo>
                  <a:pt x="98" y="73"/>
                </a:moveTo>
                <a:cubicBezTo>
                  <a:pt x="5390" y="5894"/>
                  <a:pt x="243515" y="373665"/>
                  <a:pt x="285848" y="441398"/>
                </a:cubicBezTo>
                <a:cubicBezTo>
                  <a:pt x="328181" y="509131"/>
                  <a:pt x="303311" y="478969"/>
                  <a:pt x="254098" y="406473"/>
                </a:cubicBezTo>
                <a:cubicBezTo>
                  <a:pt x="204886" y="333977"/>
                  <a:pt x="-5194" y="-5748"/>
                  <a:pt x="98" y="7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5" name="フリーフォーム 644">
            <a:extLst>
              <a:ext uri="{FF2B5EF4-FFF2-40B4-BE49-F238E27FC236}">
                <a16:creationId xmlns:a16="http://schemas.microsoft.com/office/drawing/2014/main" id="{78F0C26A-1EF0-A772-6B05-F8B78F12AEC1}"/>
              </a:ext>
            </a:extLst>
          </p:cNvPr>
          <p:cNvSpPr/>
          <p:nvPr/>
        </p:nvSpPr>
        <p:spPr>
          <a:xfrm>
            <a:off x="7677017" y="9045517"/>
            <a:ext cx="384467" cy="600641"/>
          </a:xfrm>
          <a:custGeom>
            <a:avLst/>
            <a:gdLst>
              <a:gd name="connsiteX0" fmla="*/ 133 w 384467"/>
              <a:gd name="connsiteY0" fmla="*/ 58 h 600641"/>
              <a:gd name="connsiteX1" fmla="*/ 266833 w 384467"/>
              <a:gd name="connsiteY1" fmla="*/ 393758 h 600641"/>
              <a:gd name="connsiteX2" fmla="*/ 381133 w 384467"/>
              <a:gd name="connsiteY2" fmla="*/ 593783 h 600641"/>
              <a:gd name="connsiteX3" fmla="*/ 343033 w 384467"/>
              <a:gd name="connsiteY3" fmla="*/ 536633 h 600641"/>
              <a:gd name="connsiteX4" fmla="*/ 231908 w 384467"/>
              <a:gd name="connsiteY4" fmla="*/ 365183 h 600641"/>
              <a:gd name="connsiteX5" fmla="*/ 133 w 384467"/>
              <a:gd name="connsiteY5" fmla="*/ 58 h 600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467" h="600641">
                <a:moveTo>
                  <a:pt x="133" y="58"/>
                </a:moveTo>
                <a:cubicBezTo>
                  <a:pt x="5954" y="4820"/>
                  <a:pt x="203333" y="294804"/>
                  <a:pt x="266833" y="393758"/>
                </a:cubicBezTo>
                <a:cubicBezTo>
                  <a:pt x="330333" y="492712"/>
                  <a:pt x="368433" y="569971"/>
                  <a:pt x="381133" y="593783"/>
                </a:cubicBezTo>
                <a:cubicBezTo>
                  <a:pt x="393833" y="617596"/>
                  <a:pt x="367904" y="574733"/>
                  <a:pt x="343033" y="536633"/>
                </a:cubicBezTo>
                <a:cubicBezTo>
                  <a:pt x="318162" y="498533"/>
                  <a:pt x="283237" y="449320"/>
                  <a:pt x="231908" y="365183"/>
                </a:cubicBezTo>
                <a:cubicBezTo>
                  <a:pt x="180579" y="281046"/>
                  <a:pt x="-5688" y="-4704"/>
                  <a:pt x="133" y="5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6" name="フリーフォーム 645">
            <a:extLst>
              <a:ext uri="{FF2B5EF4-FFF2-40B4-BE49-F238E27FC236}">
                <a16:creationId xmlns:a16="http://schemas.microsoft.com/office/drawing/2014/main" id="{644F6A89-BE7E-89DD-7BC3-42849CF74F5E}"/>
              </a:ext>
            </a:extLst>
          </p:cNvPr>
          <p:cNvSpPr/>
          <p:nvPr/>
        </p:nvSpPr>
        <p:spPr>
          <a:xfrm>
            <a:off x="7739627" y="9256369"/>
            <a:ext cx="308834" cy="542839"/>
          </a:xfrm>
          <a:custGeom>
            <a:avLst/>
            <a:gdLst>
              <a:gd name="connsiteX0" fmla="*/ 10548 w 308834"/>
              <a:gd name="connsiteY0" fmla="*/ 17806 h 542839"/>
              <a:gd name="connsiteX1" fmla="*/ 293123 w 308834"/>
              <a:gd name="connsiteY1" fmla="*/ 513106 h 542839"/>
              <a:gd name="connsiteX2" fmla="*/ 251848 w 308834"/>
              <a:gd name="connsiteY2" fmla="*/ 449606 h 542839"/>
              <a:gd name="connsiteX3" fmla="*/ 77223 w 308834"/>
              <a:gd name="connsiteY3" fmla="*/ 141631 h 542839"/>
              <a:gd name="connsiteX4" fmla="*/ 10548 w 308834"/>
              <a:gd name="connsiteY4" fmla="*/ 17806 h 542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834" h="542839">
                <a:moveTo>
                  <a:pt x="10548" y="17806"/>
                </a:moveTo>
                <a:cubicBezTo>
                  <a:pt x="46531" y="79719"/>
                  <a:pt x="252906" y="441139"/>
                  <a:pt x="293123" y="513106"/>
                </a:cubicBezTo>
                <a:cubicBezTo>
                  <a:pt x="333340" y="585073"/>
                  <a:pt x="287831" y="511519"/>
                  <a:pt x="251848" y="449606"/>
                </a:cubicBezTo>
                <a:cubicBezTo>
                  <a:pt x="215865" y="387694"/>
                  <a:pt x="115323" y="213598"/>
                  <a:pt x="77223" y="141631"/>
                </a:cubicBezTo>
                <a:cubicBezTo>
                  <a:pt x="39123" y="69664"/>
                  <a:pt x="-25435" y="-44107"/>
                  <a:pt x="10548" y="1780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7" name="フリーフォーム 646">
            <a:extLst>
              <a:ext uri="{FF2B5EF4-FFF2-40B4-BE49-F238E27FC236}">
                <a16:creationId xmlns:a16="http://schemas.microsoft.com/office/drawing/2014/main" id="{B797F1A2-5FD0-EA4A-A7C5-609994848ABD}"/>
              </a:ext>
            </a:extLst>
          </p:cNvPr>
          <p:cNvSpPr/>
          <p:nvPr/>
        </p:nvSpPr>
        <p:spPr>
          <a:xfrm>
            <a:off x="8023183" y="9575606"/>
            <a:ext cx="331542" cy="550409"/>
          </a:xfrm>
          <a:custGeom>
            <a:avLst/>
            <a:gdLst>
              <a:gd name="connsiteX0" fmla="*/ 42 w 331542"/>
              <a:gd name="connsiteY0" fmla="*/ 194 h 550409"/>
              <a:gd name="connsiteX1" fmla="*/ 304842 w 331542"/>
              <a:gd name="connsiteY1" fmla="*/ 514544 h 550409"/>
              <a:gd name="connsiteX2" fmla="*/ 282617 w 331542"/>
              <a:gd name="connsiteY2" fmla="*/ 454219 h 550409"/>
              <a:gd name="connsiteX3" fmla="*/ 42 w 331542"/>
              <a:gd name="connsiteY3" fmla="*/ 194 h 550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542" h="550409">
                <a:moveTo>
                  <a:pt x="42" y="194"/>
                </a:moveTo>
                <a:cubicBezTo>
                  <a:pt x="3746" y="10248"/>
                  <a:pt x="257746" y="438873"/>
                  <a:pt x="304842" y="514544"/>
                </a:cubicBezTo>
                <a:cubicBezTo>
                  <a:pt x="351938" y="590215"/>
                  <a:pt x="331829" y="534652"/>
                  <a:pt x="282617" y="454219"/>
                </a:cubicBezTo>
                <a:cubicBezTo>
                  <a:pt x="233405" y="373786"/>
                  <a:pt x="-3662" y="-9860"/>
                  <a:pt x="42" y="1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8" name="フリーフォーム 647">
            <a:extLst>
              <a:ext uri="{FF2B5EF4-FFF2-40B4-BE49-F238E27FC236}">
                <a16:creationId xmlns:a16="http://schemas.microsoft.com/office/drawing/2014/main" id="{684EC5BF-DC1B-7863-88E0-2F43C521B734}"/>
              </a:ext>
            </a:extLst>
          </p:cNvPr>
          <p:cNvSpPr/>
          <p:nvPr/>
        </p:nvSpPr>
        <p:spPr>
          <a:xfrm>
            <a:off x="7972377" y="9585307"/>
            <a:ext cx="355657" cy="542945"/>
          </a:xfrm>
          <a:custGeom>
            <a:avLst/>
            <a:gdLst>
              <a:gd name="connsiteX0" fmla="*/ 48 w 355657"/>
              <a:gd name="connsiteY0" fmla="*/ 18 h 542945"/>
              <a:gd name="connsiteX1" fmla="*/ 95298 w 355657"/>
              <a:gd name="connsiteY1" fmla="*/ 139718 h 542945"/>
              <a:gd name="connsiteX2" fmla="*/ 355648 w 355657"/>
              <a:gd name="connsiteY2" fmla="*/ 542943 h 542945"/>
              <a:gd name="connsiteX3" fmla="*/ 104823 w 355657"/>
              <a:gd name="connsiteY3" fmla="*/ 133368 h 542945"/>
              <a:gd name="connsiteX4" fmla="*/ 48 w 355657"/>
              <a:gd name="connsiteY4" fmla="*/ 18 h 54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657" h="542945">
                <a:moveTo>
                  <a:pt x="48" y="18"/>
                </a:moveTo>
                <a:cubicBezTo>
                  <a:pt x="-1540" y="1076"/>
                  <a:pt x="36031" y="49230"/>
                  <a:pt x="95298" y="139718"/>
                </a:cubicBezTo>
                <a:cubicBezTo>
                  <a:pt x="154565" y="230206"/>
                  <a:pt x="354060" y="544001"/>
                  <a:pt x="355648" y="542943"/>
                </a:cubicBezTo>
                <a:cubicBezTo>
                  <a:pt x="357236" y="541885"/>
                  <a:pt x="160915" y="222268"/>
                  <a:pt x="104823" y="133368"/>
                </a:cubicBezTo>
                <a:cubicBezTo>
                  <a:pt x="48731" y="44468"/>
                  <a:pt x="1636" y="-1040"/>
                  <a:pt x="48" y="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9" name="フリーフォーム 648">
            <a:extLst>
              <a:ext uri="{FF2B5EF4-FFF2-40B4-BE49-F238E27FC236}">
                <a16:creationId xmlns:a16="http://schemas.microsoft.com/office/drawing/2014/main" id="{4D09593E-8BB7-031F-3D39-F1B64F4CD85A}"/>
              </a:ext>
            </a:extLst>
          </p:cNvPr>
          <p:cNvSpPr/>
          <p:nvPr/>
        </p:nvSpPr>
        <p:spPr>
          <a:xfrm>
            <a:off x="8044558" y="9735497"/>
            <a:ext cx="337862" cy="609914"/>
          </a:xfrm>
          <a:custGeom>
            <a:avLst/>
            <a:gdLst>
              <a:gd name="connsiteX0" fmla="*/ 7242 w 337862"/>
              <a:gd name="connsiteY0" fmla="*/ 11753 h 609914"/>
              <a:gd name="connsiteX1" fmla="*/ 337442 w 337862"/>
              <a:gd name="connsiteY1" fmla="*/ 608653 h 609914"/>
              <a:gd name="connsiteX2" fmla="*/ 77092 w 337862"/>
              <a:gd name="connsiteY2" fmla="*/ 170503 h 609914"/>
              <a:gd name="connsiteX3" fmla="*/ 105667 w 337862"/>
              <a:gd name="connsiteY3" fmla="*/ 208603 h 609914"/>
              <a:gd name="connsiteX4" fmla="*/ 7242 w 337862"/>
              <a:gd name="connsiteY4" fmla="*/ 11753 h 60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862" h="609914">
                <a:moveTo>
                  <a:pt x="7242" y="11753"/>
                </a:moveTo>
                <a:cubicBezTo>
                  <a:pt x="45871" y="78428"/>
                  <a:pt x="325800" y="582195"/>
                  <a:pt x="337442" y="608653"/>
                </a:cubicBezTo>
                <a:cubicBezTo>
                  <a:pt x="349084" y="635111"/>
                  <a:pt x="115721" y="237178"/>
                  <a:pt x="77092" y="170503"/>
                </a:cubicBezTo>
                <a:cubicBezTo>
                  <a:pt x="38463" y="103828"/>
                  <a:pt x="114663" y="234532"/>
                  <a:pt x="105667" y="208603"/>
                </a:cubicBezTo>
                <a:cubicBezTo>
                  <a:pt x="96671" y="182674"/>
                  <a:pt x="-31387" y="-54922"/>
                  <a:pt x="7242" y="117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0" name="フリーフォーム 649">
            <a:extLst>
              <a:ext uri="{FF2B5EF4-FFF2-40B4-BE49-F238E27FC236}">
                <a16:creationId xmlns:a16="http://schemas.microsoft.com/office/drawing/2014/main" id="{1D85D065-210F-5487-7C16-E5D9EBC1E7DC}"/>
              </a:ext>
            </a:extLst>
          </p:cNvPr>
          <p:cNvSpPr/>
          <p:nvPr/>
        </p:nvSpPr>
        <p:spPr>
          <a:xfrm>
            <a:off x="8345432" y="10129249"/>
            <a:ext cx="210980" cy="386915"/>
          </a:xfrm>
          <a:custGeom>
            <a:avLst/>
            <a:gdLst>
              <a:gd name="connsiteX0" fmla="*/ 1643 w 210980"/>
              <a:gd name="connsiteY0" fmla="*/ 2176 h 386915"/>
              <a:gd name="connsiteX1" fmla="*/ 208018 w 210980"/>
              <a:gd name="connsiteY1" fmla="*/ 380001 h 386915"/>
              <a:gd name="connsiteX2" fmla="*/ 115943 w 210980"/>
              <a:gd name="connsiteY2" fmla="*/ 230776 h 386915"/>
              <a:gd name="connsiteX3" fmla="*/ 1643 w 210980"/>
              <a:gd name="connsiteY3" fmla="*/ 2176 h 386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980" h="386915">
                <a:moveTo>
                  <a:pt x="1643" y="2176"/>
                </a:moveTo>
                <a:cubicBezTo>
                  <a:pt x="16989" y="27047"/>
                  <a:pt x="188968" y="341901"/>
                  <a:pt x="208018" y="380001"/>
                </a:cubicBezTo>
                <a:cubicBezTo>
                  <a:pt x="227068" y="418101"/>
                  <a:pt x="149281" y="288984"/>
                  <a:pt x="115943" y="230776"/>
                </a:cubicBezTo>
                <a:cubicBezTo>
                  <a:pt x="82606" y="172568"/>
                  <a:pt x="-13703" y="-22695"/>
                  <a:pt x="1643" y="217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1" name="フリーフォーム 650">
            <a:extLst>
              <a:ext uri="{FF2B5EF4-FFF2-40B4-BE49-F238E27FC236}">
                <a16:creationId xmlns:a16="http://schemas.microsoft.com/office/drawing/2014/main" id="{66CE83DF-407F-023B-1BAD-979CCDC46920}"/>
              </a:ext>
            </a:extLst>
          </p:cNvPr>
          <p:cNvSpPr/>
          <p:nvPr/>
        </p:nvSpPr>
        <p:spPr>
          <a:xfrm>
            <a:off x="8356430" y="10095964"/>
            <a:ext cx="271208" cy="499653"/>
          </a:xfrm>
          <a:custGeom>
            <a:avLst/>
            <a:gdLst>
              <a:gd name="connsiteX0" fmla="*/ 170 w 271208"/>
              <a:gd name="connsiteY0" fmla="*/ 536 h 499653"/>
              <a:gd name="connsiteX1" fmla="*/ 184320 w 271208"/>
              <a:gd name="connsiteY1" fmla="*/ 343436 h 499653"/>
              <a:gd name="connsiteX2" fmla="*/ 270045 w 271208"/>
              <a:gd name="connsiteY2" fmla="*/ 492661 h 499653"/>
              <a:gd name="connsiteX3" fmla="*/ 219245 w 271208"/>
              <a:gd name="connsiteY3" fmla="*/ 429161 h 499653"/>
              <a:gd name="connsiteX4" fmla="*/ 170 w 271208"/>
              <a:gd name="connsiteY4" fmla="*/ 536 h 499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208" h="499653">
                <a:moveTo>
                  <a:pt x="170" y="536"/>
                </a:moveTo>
                <a:cubicBezTo>
                  <a:pt x="-5651" y="-13751"/>
                  <a:pt x="139341" y="261415"/>
                  <a:pt x="184320" y="343436"/>
                </a:cubicBezTo>
                <a:cubicBezTo>
                  <a:pt x="229299" y="425457"/>
                  <a:pt x="264224" y="478374"/>
                  <a:pt x="270045" y="492661"/>
                </a:cubicBezTo>
                <a:cubicBezTo>
                  <a:pt x="275866" y="506948"/>
                  <a:pt x="259991" y="505361"/>
                  <a:pt x="219245" y="429161"/>
                </a:cubicBezTo>
                <a:cubicBezTo>
                  <a:pt x="178499" y="352961"/>
                  <a:pt x="5991" y="14823"/>
                  <a:pt x="170" y="5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2" name="フリーフォーム 651">
            <a:extLst>
              <a:ext uri="{FF2B5EF4-FFF2-40B4-BE49-F238E27FC236}">
                <a16:creationId xmlns:a16="http://schemas.microsoft.com/office/drawing/2014/main" id="{F7F705B2-6BB0-94D7-FCEA-36F6048C45D6}"/>
              </a:ext>
            </a:extLst>
          </p:cNvPr>
          <p:cNvSpPr/>
          <p:nvPr/>
        </p:nvSpPr>
        <p:spPr>
          <a:xfrm>
            <a:off x="8556591" y="10515567"/>
            <a:ext cx="140794" cy="307377"/>
          </a:xfrm>
          <a:custGeom>
            <a:avLst/>
            <a:gdLst>
              <a:gd name="connsiteX0" fmla="*/ 34 w 140794"/>
              <a:gd name="connsiteY0" fmla="*/ 33 h 307377"/>
              <a:gd name="connsiteX1" fmla="*/ 130209 w 140794"/>
              <a:gd name="connsiteY1" fmla="*/ 282608 h 307377"/>
              <a:gd name="connsiteX2" fmla="*/ 117509 w 140794"/>
              <a:gd name="connsiteY2" fmla="*/ 263558 h 307377"/>
              <a:gd name="connsiteX3" fmla="*/ 34 w 140794"/>
              <a:gd name="connsiteY3" fmla="*/ 33 h 307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794" h="307377">
                <a:moveTo>
                  <a:pt x="34" y="33"/>
                </a:moveTo>
                <a:cubicBezTo>
                  <a:pt x="2151" y="3208"/>
                  <a:pt x="110630" y="238687"/>
                  <a:pt x="130209" y="282608"/>
                </a:cubicBezTo>
                <a:cubicBezTo>
                  <a:pt x="149788" y="326529"/>
                  <a:pt x="140263" y="306950"/>
                  <a:pt x="117509" y="263558"/>
                </a:cubicBezTo>
                <a:cubicBezTo>
                  <a:pt x="94755" y="220166"/>
                  <a:pt x="-2083" y="-3142"/>
                  <a:pt x="34" y="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3" name="フリーフォーム 652">
            <a:extLst>
              <a:ext uri="{FF2B5EF4-FFF2-40B4-BE49-F238E27FC236}">
                <a16:creationId xmlns:a16="http://schemas.microsoft.com/office/drawing/2014/main" id="{F0520C9E-13EE-204A-D7EF-1A3A0870FD7A}"/>
              </a:ext>
            </a:extLst>
          </p:cNvPr>
          <p:cNvSpPr/>
          <p:nvPr/>
        </p:nvSpPr>
        <p:spPr>
          <a:xfrm>
            <a:off x="8613737" y="10588486"/>
            <a:ext cx="149540" cy="303643"/>
          </a:xfrm>
          <a:custGeom>
            <a:avLst/>
            <a:gdLst>
              <a:gd name="connsiteX0" fmla="*/ 38 w 149540"/>
              <a:gd name="connsiteY0" fmla="*/ 139 h 303643"/>
              <a:gd name="connsiteX1" fmla="*/ 107988 w 149540"/>
              <a:gd name="connsiteY1" fmla="*/ 222389 h 303643"/>
              <a:gd name="connsiteX2" fmla="*/ 149263 w 149540"/>
              <a:gd name="connsiteY2" fmla="*/ 301764 h 303643"/>
              <a:gd name="connsiteX3" fmla="*/ 120688 w 149540"/>
              <a:gd name="connsiteY3" fmla="*/ 257314 h 303643"/>
              <a:gd name="connsiteX4" fmla="*/ 38 w 149540"/>
              <a:gd name="connsiteY4" fmla="*/ 139 h 303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40" h="303643">
                <a:moveTo>
                  <a:pt x="38" y="139"/>
                </a:moveTo>
                <a:cubicBezTo>
                  <a:pt x="-2079" y="-5682"/>
                  <a:pt x="83117" y="172118"/>
                  <a:pt x="107988" y="222389"/>
                </a:cubicBezTo>
                <a:cubicBezTo>
                  <a:pt x="132859" y="272660"/>
                  <a:pt x="147146" y="295943"/>
                  <a:pt x="149263" y="301764"/>
                </a:cubicBezTo>
                <a:cubicBezTo>
                  <a:pt x="151380" y="307585"/>
                  <a:pt x="141326" y="301764"/>
                  <a:pt x="120688" y="257314"/>
                </a:cubicBezTo>
                <a:cubicBezTo>
                  <a:pt x="100051" y="212864"/>
                  <a:pt x="2155" y="5960"/>
                  <a:pt x="38" y="1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4" name="フリーフォーム 653">
            <a:extLst>
              <a:ext uri="{FF2B5EF4-FFF2-40B4-BE49-F238E27FC236}">
                <a16:creationId xmlns:a16="http://schemas.microsoft.com/office/drawing/2014/main" id="{B5E4B4E7-09B6-304E-F6CD-B76CC27FAF83}"/>
              </a:ext>
            </a:extLst>
          </p:cNvPr>
          <p:cNvSpPr/>
          <p:nvPr/>
        </p:nvSpPr>
        <p:spPr>
          <a:xfrm>
            <a:off x="8689706" y="10812356"/>
            <a:ext cx="156126" cy="521325"/>
          </a:xfrm>
          <a:custGeom>
            <a:avLst/>
            <a:gdLst>
              <a:gd name="connsiteX0" fmla="*/ 269 w 156126"/>
              <a:gd name="connsiteY0" fmla="*/ 1694 h 521325"/>
              <a:gd name="connsiteX1" fmla="*/ 101869 w 156126"/>
              <a:gd name="connsiteY1" fmla="*/ 236644 h 521325"/>
              <a:gd name="connsiteX2" fmla="*/ 155844 w 156126"/>
              <a:gd name="connsiteY2" fmla="*/ 519219 h 521325"/>
              <a:gd name="connsiteX3" fmla="*/ 120919 w 156126"/>
              <a:gd name="connsiteY3" fmla="*/ 354119 h 521325"/>
              <a:gd name="connsiteX4" fmla="*/ 73294 w 156126"/>
              <a:gd name="connsiteY4" fmla="*/ 141394 h 521325"/>
              <a:gd name="connsiteX5" fmla="*/ 269 w 156126"/>
              <a:gd name="connsiteY5" fmla="*/ 1694 h 52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126" h="521325">
                <a:moveTo>
                  <a:pt x="269" y="1694"/>
                </a:moveTo>
                <a:cubicBezTo>
                  <a:pt x="5031" y="17569"/>
                  <a:pt x="75940" y="150390"/>
                  <a:pt x="101869" y="236644"/>
                </a:cubicBezTo>
                <a:cubicBezTo>
                  <a:pt x="127798" y="322898"/>
                  <a:pt x="152669" y="499640"/>
                  <a:pt x="155844" y="519219"/>
                </a:cubicBezTo>
                <a:cubicBezTo>
                  <a:pt x="159019" y="538798"/>
                  <a:pt x="134677" y="417090"/>
                  <a:pt x="120919" y="354119"/>
                </a:cubicBezTo>
                <a:cubicBezTo>
                  <a:pt x="107161" y="291148"/>
                  <a:pt x="91286" y="197486"/>
                  <a:pt x="73294" y="141394"/>
                </a:cubicBezTo>
                <a:cubicBezTo>
                  <a:pt x="55302" y="85302"/>
                  <a:pt x="-4493" y="-14181"/>
                  <a:pt x="269" y="1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5" name="フリーフォーム 654">
            <a:extLst>
              <a:ext uri="{FF2B5EF4-FFF2-40B4-BE49-F238E27FC236}">
                <a16:creationId xmlns:a16="http://schemas.microsoft.com/office/drawing/2014/main" id="{C1B732F5-71E0-AEB2-07CC-080091D0AB2D}"/>
              </a:ext>
            </a:extLst>
          </p:cNvPr>
          <p:cNvSpPr/>
          <p:nvPr/>
        </p:nvSpPr>
        <p:spPr>
          <a:xfrm>
            <a:off x="8769350" y="10874369"/>
            <a:ext cx="123825" cy="457373"/>
          </a:xfrm>
          <a:custGeom>
            <a:avLst/>
            <a:gdLst>
              <a:gd name="connsiteX0" fmla="*/ 0 w 123825"/>
              <a:gd name="connsiteY0" fmla="*/ 6 h 457373"/>
              <a:gd name="connsiteX1" fmla="*/ 95250 w 123825"/>
              <a:gd name="connsiteY1" fmla="*/ 368306 h 457373"/>
              <a:gd name="connsiteX2" fmla="*/ 123825 w 123825"/>
              <a:gd name="connsiteY2" fmla="*/ 457206 h 457373"/>
              <a:gd name="connsiteX3" fmla="*/ 95250 w 123825"/>
              <a:gd name="connsiteY3" fmla="*/ 377831 h 457373"/>
              <a:gd name="connsiteX4" fmla="*/ 0 w 123825"/>
              <a:gd name="connsiteY4" fmla="*/ 6 h 457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25" h="457373">
                <a:moveTo>
                  <a:pt x="0" y="6"/>
                </a:moveTo>
                <a:cubicBezTo>
                  <a:pt x="0" y="-1581"/>
                  <a:pt x="74613" y="292106"/>
                  <a:pt x="95250" y="368306"/>
                </a:cubicBezTo>
                <a:cubicBezTo>
                  <a:pt x="115888" y="444506"/>
                  <a:pt x="123825" y="455619"/>
                  <a:pt x="123825" y="457206"/>
                </a:cubicBezTo>
                <a:cubicBezTo>
                  <a:pt x="123825" y="458793"/>
                  <a:pt x="114300" y="450327"/>
                  <a:pt x="95250" y="377831"/>
                </a:cubicBezTo>
                <a:cubicBezTo>
                  <a:pt x="76200" y="305335"/>
                  <a:pt x="0" y="1593"/>
                  <a:pt x="0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6" name="フリーフォーム 655">
            <a:extLst>
              <a:ext uri="{FF2B5EF4-FFF2-40B4-BE49-F238E27FC236}">
                <a16:creationId xmlns:a16="http://schemas.microsoft.com/office/drawing/2014/main" id="{AF726B4C-E4E4-7387-2F6D-6DDA5739C914}"/>
              </a:ext>
            </a:extLst>
          </p:cNvPr>
          <p:cNvSpPr/>
          <p:nvPr/>
        </p:nvSpPr>
        <p:spPr>
          <a:xfrm>
            <a:off x="8391297" y="10334143"/>
            <a:ext cx="359918" cy="720573"/>
          </a:xfrm>
          <a:custGeom>
            <a:avLst/>
            <a:gdLst>
              <a:gd name="connsiteX0" fmla="*/ 3403 w 359918"/>
              <a:gd name="connsiteY0" fmla="*/ 6832 h 720573"/>
              <a:gd name="connsiteX1" fmla="*/ 162153 w 359918"/>
              <a:gd name="connsiteY1" fmla="*/ 311632 h 720573"/>
              <a:gd name="connsiteX2" fmla="*/ 305028 w 359918"/>
              <a:gd name="connsiteY2" fmla="*/ 603732 h 720573"/>
              <a:gd name="connsiteX3" fmla="*/ 355828 w 359918"/>
              <a:gd name="connsiteY3" fmla="*/ 718032 h 720573"/>
              <a:gd name="connsiteX4" fmla="*/ 320903 w 359918"/>
              <a:gd name="connsiteY4" fmla="*/ 622782 h 720573"/>
              <a:gd name="connsiteX5" fmla="*/ 3403 w 359918"/>
              <a:gd name="connsiteY5" fmla="*/ 6832 h 720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9918" h="720573">
                <a:moveTo>
                  <a:pt x="3403" y="6832"/>
                </a:moveTo>
                <a:cubicBezTo>
                  <a:pt x="-23055" y="-45026"/>
                  <a:pt x="111882" y="212149"/>
                  <a:pt x="162153" y="311632"/>
                </a:cubicBezTo>
                <a:cubicBezTo>
                  <a:pt x="212424" y="411115"/>
                  <a:pt x="272749" y="535999"/>
                  <a:pt x="305028" y="603732"/>
                </a:cubicBezTo>
                <a:cubicBezTo>
                  <a:pt x="337307" y="671465"/>
                  <a:pt x="353182" y="714857"/>
                  <a:pt x="355828" y="718032"/>
                </a:cubicBezTo>
                <a:cubicBezTo>
                  <a:pt x="358474" y="721207"/>
                  <a:pt x="373820" y="737082"/>
                  <a:pt x="320903" y="622782"/>
                </a:cubicBezTo>
                <a:cubicBezTo>
                  <a:pt x="267986" y="508482"/>
                  <a:pt x="29861" y="58690"/>
                  <a:pt x="3403" y="683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7" name="フリーフォーム 656">
            <a:extLst>
              <a:ext uri="{FF2B5EF4-FFF2-40B4-BE49-F238E27FC236}">
                <a16:creationId xmlns:a16="http://schemas.microsoft.com/office/drawing/2014/main" id="{A5CD5408-A3C1-6D05-59F8-5CD525F4034F}"/>
              </a:ext>
            </a:extLst>
          </p:cNvPr>
          <p:cNvSpPr/>
          <p:nvPr/>
        </p:nvSpPr>
        <p:spPr>
          <a:xfrm>
            <a:off x="8746751" y="11007174"/>
            <a:ext cx="94550" cy="360453"/>
          </a:xfrm>
          <a:custGeom>
            <a:avLst/>
            <a:gdLst>
              <a:gd name="connsiteX0" fmla="*/ 374 w 94550"/>
              <a:gd name="connsiteY0" fmla="*/ 551 h 360453"/>
              <a:gd name="connsiteX1" fmla="*/ 92449 w 94550"/>
              <a:gd name="connsiteY1" fmla="*/ 346626 h 360453"/>
              <a:gd name="connsiteX2" fmla="*/ 60699 w 94550"/>
              <a:gd name="connsiteY2" fmla="*/ 267251 h 360453"/>
              <a:gd name="connsiteX3" fmla="*/ 374 w 94550"/>
              <a:gd name="connsiteY3" fmla="*/ 551 h 360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550" h="360453">
                <a:moveTo>
                  <a:pt x="374" y="551"/>
                </a:moveTo>
                <a:cubicBezTo>
                  <a:pt x="5666" y="13780"/>
                  <a:pt x="82395" y="302176"/>
                  <a:pt x="92449" y="346626"/>
                </a:cubicBezTo>
                <a:cubicBezTo>
                  <a:pt x="102503" y="391076"/>
                  <a:pt x="73928" y="318580"/>
                  <a:pt x="60699" y="267251"/>
                </a:cubicBezTo>
                <a:cubicBezTo>
                  <a:pt x="47470" y="215922"/>
                  <a:pt x="-4918" y="-12678"/>
                  <a:pt x="374" y="55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8" name="フリーフォーム 657">
            <a:extLst>
              <a:ext uri="{FF2B5EF4-FFF2-40B4-BE49-F238E27FC236}">
                <a16:creationId xmlns:a16="http://schemas.microsoft.com/office/drawing/2014/main" id="{4D19862D-18E9-D2F2-A7D7-6A80C720958D}"/>
              </a:ext>
            </a:extLst>
          </p:cNvPr>
          <p:cNvSpPr/>
          <p:nvPr/>
        </p:nvSpPr>
        <p:spPr>
          <a:xfrm>
            <a:off x="7702503" y="9429688"/>
            <a:ext cx="190612" cy="377948"/>
          </a:xfrm>
          <a:custGeom>
            <a:avLst/>
            <a:gdLst>
              <a:gd name="connsiteX0" fmla="*/ 47 w 190612"/>
              <a:gd name="connsiteY0" fmla="*/ 62 h 377948"/>
              <a:gd name="connsiteX1" fmla="*/ 111172 w 190612"/>
              <a:gd name="connsiteY1" fmla="*/ 196912 h 377948"/>
              <a:gd name="connsiteX2" fmla="*/ 190547 w 190612"/>
              <a:gd name="connsiteY2" fmla="*/ 377887 h 377948"/>
              <a:gd name="connsiteX3" fmla="*/ 98472 w 190612"/>
              <a:gd name="connsiteY3" fmla="*/ 177862 h 377948"/>
              <a:gd name="connsiteX4" fmla="*/ 47 w 190612"/>
              <a:gd name="connsiteY4" fmla="*/ 62 h 37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612" h="377948">
                <a:moveTo>
                  <a:pt x="47" y="62"/>
                </a:moveTo>
                <a:cubicBezTo>
                  <a:pt x="2164" y="3237"/>
                  <a:pt x="79422" y="133941"/>
                  <a:pt x="111172" y="196912"/>
                </a:cubicBezTo>
                <a:cubicBezTo>
                  <a:pt x="142922" y="259883"/>
                  <a:pt x="192664" y="381062"/>
                  <a:pt x="190547" y="377887"/>
                </a:cubicBezTo>
                <a:cubicBezTo>
                  <a:pt x="188430" y="374712"/>
                  <a:pt x="129164" y="239775"/>
                  <a:pt x="98472" y="177862"/>
                </a:cubicBezTo>
                <a:cubicBezTo>
                  <a:pt x="67780" y="115950"/>
                  <a:pt x="-2070" y="-3113"/>
                  <a:pt x="47" y="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9" name="フリーフォーム 658">
            <a:extLst>
              <a:ext uri="{FF2B5EF4-FFF2-40B4-BE49-F238E27FC236}">
                <a16:creationId xmlns:a16="http://schemas.microsoft.com/office/drawing/2014/main" id="{E3D7590E-2C4D-3F6A-5064-3FD106B6AD98}"/>
              </a:ext>
            </a:extLst>
          </p:cNvPr>
          <p:cNvSpPr/>
          <p:nvPr/>
        </p:nvSpPr>
        <p:spPr>
          <a:xfrm>
            <a:off x="7708134" y="9371314"/>
            <a:ext cx="296011" cy="689977"/>
          </a:xfrm>
          <a:custGeom>
            <a:avLst/>
            <a:gdLst>
              <a:gd name="connsiteX0" fmla="*/ 766 w 296011"/>
              <a:gd name="connsiteY0" fmla="*/ 1286 h 689977"/>
              <a:gd name="connsiteX1" fmla="*/ 130941 w 296011"/>
              <a:gd name="connsiteY1" fmla="*/ 274336 h 689977"/>
              <a:gd name="connsiteX2" fmla="*/ 292866 w 296011"/>
              <a:gd name="connsiteY2" fmla="*/ 680736 h 689977"/>
              <a:gd name="connsiteX3" fmla="*/ 226191 w 296011"/>
              <a:gd name="connsiteY3" fmla="*/ 528336 h 689977"/>
              <a:gd name="connsiteX4" fmla="*/ 83316 w 296011"/>
              <a:gd name="connsiteY4" fmla="*/ 185436 h 689977"/>
              <a:gd name="connsiteX5" fmla="*/ 766 w 296011"/>
              <a:gd name="connsiteY5" fmla="*/ 1286 h 6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6011" h="689977">
                <a:moveTo>
                  <a:pt x="766" y="1286"/>
                </a:moveTo>
                <a:cubicBezTo>
                  <a:pt x="8704" y="16103"/>
                  <a:pt x="82258" y="161094"/>
                  <a:pt x="130941" y="274336"/>
                </a:cubicBezTo>
                <a:cubicBezTo>
                  <a:pt x="179624" y="387578"/>
                  <a:pt x="276991" y="638403"/>
                  <a:pt x="292866" y="680736"/>
                </a:cubicBezTo>
                <a:cubicBezTo>
                  <a:pt x="308741" y="723069"/>
                  <a:pt x="261116" y="610886"/>
                  <a:pt x="226191" y="528336"/>
                </a:cubicBezTo>
                <a:cubicBezTo>
                  <a:pt x="191266" y="445786"/>
                  <a:pt x="118241" y="267986"/>
                  <a:pt x="83316" y="185436"/>
                </a:cubicBezTo>
                <a:cubicBezTo>
                  <a:pt x="48391" y="102886"/>
                  <a:pt x="-7172" y="-13531"/>
                  <a:pt x="766" y="12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0" name="フリーフォーム 659">
            <a:extLst>
              <a:ext uri="{FF2B5EF4-FFF2-40B4-BE49-F238E27FC236}">
                <a16:creationId xmlns:a16="http://schemas.microsoft.com/office/drawing/2014/main" id="{D0ED1BF7-5F8E-3E34-173A-8EDF15F58F6F}"/>
              </a:ext>
            </a:extLst>
          </p:cNvPr>
          <p:cNvSpPr/>
          <p:nvPr/>
        </p:nvSpPr>
        <p:spPr>
          <a:xfrm>
            <a:off x="8000999" y="10058285"/>
            <a:ext cx="215906" cy="721064"/>
          </a:xfrm>
          <a:custGeom>
            <a:avLst/>
            <a:gdLst>
              <a:gd name="connsiteX0" fmla="*/ 1 w 215906"/>
              <a:gd name="connsiteY0" fmla="*/ 115 h 721064"/>
              <a:gd name="connsiteX1" fmla="*/ 142876 w 215906"/>
              <a:gd name="connsiteY1" fmla="*/ 416040 h 721064"/>
              <a:gd name="connsiteX2" fmla="*/ 215901 w 215906"/>
              <a:gd name="connsiteY2" fmla="*/ 720840 h 721064"/>
              <a:gd name="connsiteX3" fmla="*/ 146051 w 215906"/>
              <a:gd name="connsiteY3" fmla="*/ 457315 h 721064"/>
              <a:gd name="connsiteX4" fmla="*/ 1 w 215906"/>
              <a:gd name="connsiteY4" fmla="*/ 115 h 72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6" h="721064">
                <a:moveTo>
                  <a:pt x="1" y="115"/>
                </a:moveTo>
                <a:cubicBezTo>
                  <a:pt x="-528" y="-6764"/>
                  <a:pt x="106893" y="295919"/>
                  <a:pt x="142876" y="416040"/>
                </a:cubicBezTo>
                <a:cubicBezTo>
                  <a:pt x="178859" y="536161"/>
                  <a:pt x="215372" y="713961"/>
                  <a:pt x="215901" y="720840"/>
                </a:cubicBezTo>
                <a:cubicBezTo>
                  <a:pt x="216430" y="727719"/>
                  <a:pt x="181505" y="575319"/>
                  <a:pt x="146051" y="457315"/>
                </a:cubicBezTo>
                <a:cubicBezTo>
                  <a:pt x="110597" y="339311"/>
                  <a:pt x="530" y="6994"/>
                  <a:pt x="1" y="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1" name="フリーフォーム 660">
            <a:extLst>
              <a:ext uri="{FF2B5EF4-FFF2-40B4-BE49-F238E27FC236}">
                <a16:creationId xmlns:a16="http://schemas.microsoft.com/office/drawing/2014/main" id="{896155DB-AFF5-E992-434F-47C900B75DC5}"/>
              </a:ext>
            </a:extLst>
          </p:cNvPr>
          <p:cNvSpPr/>
          <p:nvPr/>
        </p:nvSpPr>
        <p:spPr>
          <a:xfrm>
            <a:off x="7924159" y="9863023"/>
            <a:ext cx="326897" cy="874928"/>
          </a:xfrm>
          <a:custGeom>
            <a:avLst/>
            <a:gdLst>
              <a:gd name="connsiteX0" fmla="*/ 641 w 326897"/>
              <a:gd name="connsiteY0" fmla="*/ 1702 h 874928"/>
              <a:gd name="connsiteX1" fmla="*/ 127641 w 326897"/>
              <a:gd name="connsiteY1" fmla="*/ 296977 h 874928"/>
              <a:gd name="connsiteX2" fmla="*/ 318141 w 326897"/>
              <a:gd name="connsiteY2" fmla="*/ 843077 h 874928"/>
              <a:gd name="connsiteX3" fmla="*/ 273691 w 326897"/>
              <a:gd name="connsiteY3" fmla="*/ 744652 h 874928"/>
              <a:gd name="connsiteX4" fmla="*/ 86366 w 326897"/>
              <a:gd name="connsiteY4" fmla="*/ 201727 h 874928"/>
              <a:gd name="connsiteX5" fmla="*/ 641 w 326897"/>
              <a:gd name="connsiteY5" fmla="*/ 1702 h 874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6897" h="874928">
                <a:moveTo>
                  <a:pt x="641" y="1702"/>
                </a:moveTo>
                <a:cubicBezTo>
                  <a:pt x="7520" y="17577"/>
                  <a:pt x="74724" y="156748"/>
                  <a:pt x="127641" y="296977"/>
                </a:cubicBezTo>
                <a:cubicBezTo>
                  <a:pt x="180558" y="437206"/>
                  <a:pt x="293799" y="768464"/>
                  <a:pt x="318141" y="843077"/>
                </a:cubicBezTo>
                <a:cubicBezTo>
                  <a:pt x="342483" y="917690"/>
                  <a:pt x="312320" y="851544"/>
                  <a:pt x="273691" y="744652"/>
                </a:cubicBezTo>
                <a:cubicBezTo>
                  <a:pt x="235062" y="637760"/>
                  <a:pt x="129228" y="320260"/>
                  <a:pt x="86366" y="201727"/>
                </a:cubicBezTo>
                <a:cubicBezTo>
                  <a:pt x="43504" y="83194"/>
                  <a:pt x="-6238" y="-14173"/>
                  <a:pt x="641" y="170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2" name="フリーフォーム 661">
            <a:extLst>
              <a:ext uri="{FF2B5EF4-FFF2-40B4-BE49-F238E27FC236}">
                <a16:creationId xmlns:a16="http://schemas.microsoft.com/office/drawing/2014/main" id="{D14A76A0-0C85-528F-37DE-FB3E634040DD}"/>
              </a:ext>
            </a:extLst>
          </p:cNvPr>
          <p:cNvSpPr/>
          <p:nvPr/>
        </p:nvSpPr>
        <p:spPr>
          <a:xfrm>
            <a:off x="8213587" y="10688904"/>
            <a:ext cx="86285" cy="652831"/>
          </a:xfrm>
          <a:custGeom>
            <a:avLst/>
            <a:gdLst>
              <a:gd name="connsiteX0" fmla="*/ 138 w 86285"/>
              <a:gd name="connsiteY0" fmla="*/ 4496 h 652831"/>
              <a:gd name="connsiteX1" fmla="*/ 47763 w 86285"/>
              <a:gd name="connsiteY1" fmla="*/ 258496 h 652831"/>
              <a:gd name="connsiteX2" fmla="*/ 85863 w 86285"/>
              <a:gd name="connsiteY2" fmla="*/ 645846 h 652831"/>
              <a:gd name="connsiteX3" fmla="*/ 63638 w 86285"/>
              <a:gd name="connsiteY3" fmla="*/ 471221 h 652831"/>
              <a:gd name="connsiteX4" fmla="*/ 138 w 86285"/>
              <a:gd name="connsiteY4" fmla="*/ 4496 h 652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85" h="652831">
                <a:moveTo>
                  <a:pt x="138" y="4496"/>
                </a:moveTo>
                <a:cubicBezTo>
                  <a:pt x="-2508" y="-30958"/>
                  <a:pt x="33476" y="151604"/>
                  <a:pt x="47763" y="258496"/>
                </a:cubicBezTo>
                <a:cubicBezTo>
                  <a:pt x="62050" y="365388"/>
                  <a:pt x="83217" y="610392"/>
                  <a:pt x="85863" y="645846"/>
                </a:cubicBezTo>
                <a:cubicBezTo>
                  <a:pt x="88509" y="681300"/>
                  <a:pt x="78455" y="575467"/>
                  <a:pt x="63638" y="471221"/>
                </a:cubicBezTo>
                <a:cubicBezTo>
                  <a:pt x="48821" y="366975"/>
                  <a:pt x="2784" y="39950"/>
                  <a:pt x="138" y="44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3" name="フリーフォーム 662">
            <a:extLst>
              <a:ext uri="{FF2B5EF4-FFF2-40B4-BE49-F238E27FC236}">
                <a16:creationId xmlns:a16="http://schemas.microsoft.com/office/drawing/2014/main" id="{C71DADBA-B45E-FC6F-A7E1-FECB16FA5ED5}"/>
              </a:ext>
            </a:extLst>
          </p:cNvPr>
          <p:cNvSpPr/>
          <p:nvPr/>
        </p:nvSpPr>
        <p:spPr>
          <a:xfrm>
            <a:off x="8235685" y="10676221"/>
            <a:ext cx="93034" cy="667686"/>
          </a:xfrm>
          <a:custGeom>
            <a:avLst/>
            <a:gdLst>
              <a:gd name="connsiteX0" fmla="*/ 265 w 93034"/>
              <a:gd name="connsiteY0" fmla="*/ 4479 h 667686"/>
              <a:gd name="connsiteX1" fmla="*/ 47890 w 93034"/>
              <a:gd name="connsiteY1" fmla="*/ 283879 h 667686"/>
              <a:gd name="connsiteX2" fmla="*/ 92340 w 93034"/>
              <a:gd name="connsiteY2" fmla="*/ 658529 h 667686"/>
              <a:gd name="connsiteX3" fmla="*/ 70115 w 93034"/>
              <a:gd name="connsiteY3" fmla="*/ 509304 h 667686"/>
              <a:gd name="connsiteX4" fmla="*/ 265 w 93034"/>
              <a:gd name="connsiteY4" fmla="*/ 4479 h 66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34" h="667686">
                <a:moveTo>
                  <a:pt x="265" y="4479"/>
                </a:moveTo>
                <a:cubicBezTo>
                  <a:pt x="-3439" y="-33092"/>
                  <a:pt x="32544" y="174871"/>
                  <a:pt x="47890" y="283879"/>
                </a:cubicBezTo>
                <a:cubicBezTo>
                  <a:pt x="63236" y="392887"/>
                  <a:pt x="88636" y="620958"/>
                  <a:pt x="92340" y="658529"/>
                </a:cubicBezTo>
                <a:cubicBezTo>
                  <a:pt x="96044" y="696100"/>
                  <a:pt x="84402" y="612491"/>
                  <a:pt x="70115" y="509304"/>
                </a:cubicBezTo>
                <a:cubicBezTo>
                  <a:pt x="55828" y="406117"/>
                  <a:pt x="3969" y="42050"/>
                  <a:pt x="265" y="44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4" name="フリーフォーム 663">
            <a:extLst>
              <a:ext uri="{FF2B5EF4-FFF2-40B4-BE49-F238E27FC236}">
                <a16:creationId xmlns:a16="http://schemas.microsoft.com/office/drawing/2014/main" id="{3E91E3F4-D578-DBF6-8FDF-C3B488ED13E9}"/>
              </a:ext>
            </a:extLst>
          </p:cNvPr>
          <p:cNvSpPr/>
          <p:nvPr/>
        </p:nvSpPr>
        <p:spPr>
          <a:xfrm>
            <a:off x="7433497" y="10405632"/>
            <a:ext cx="384010" cy="904121"/>
          </a:xfrm>
          <a:custGeom>
            <a:avLst/>
            <a:gdLst>
              <a:gd name="connsiteX0" fmla="*/ 5528 w 384010"/>
              <a:gd name="connsiteY0" fmla="*/ 14718 h 904121"/>
              <a:gd name="connsiteX1" fmla="*/ 132528 w 384010"/>
              <a:gd name="connsiteY1" fmla="*/ 290943 h 904121"/>
              <a:gd name="connsiteX2" fmla="*/ 300803 w 384010"/>
              <a:gd name="connsiteY2" fmla="*/ 675118 h 904121"/>
              <a:gd name="connsiteX3" fmla="*/ 383353 w 384010"/>
              <a:gd name="connsiteY3" fmla="*/ 900543 h 904121"/>
              <a:gd name="connsiteX4" fmla="*/ 319853 w 384010"/>
              <a:gd name="connsiteY4" fmla="*/ 751318 h 904121"/>
              <a:gd name="connsiteX5" fmla="*/ 5528 w 384010"/>
              <a:gd name="connsiteY5" fmla="*/ 14718 h 90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010" h="904121">
                <a:moveTo>
                  <a:pt x="5528" y="14718"/>
                </a:moveTo>
                <a:cubicBezTo>
                  <a:pt x="-25693" y="-62011"/>
                  <a:pt x="83316" y="180876"/>
                  <a:pt x="132528" y="290943"/>
                </a:cubicBezTo>
                <a:cubicBezTo>
                  <a:pt x="181740" y="401010"/>
                  <a:pt x="258999" y="573518"/>
                  <a:pt x="300803" y="675118"/>
                </a:cubicBezTo>
                <a:cubicBezTo>
                  <a:pt x="342607" y="776718"/>
                  <a:pt x="380178" y="887843"/>
                  <a:pt x="383353" y="900543"/>
                </a:cubicBezTo>
                <a:cubicBezTo>
                  <a:pt x="386528" y="913243"/>
                  <a:pt x="380178" y="898426"/>
                  <a:pt x="319853" y="751318"/>
                </a:cubicBezTo>
                <a:cubicBezTo>
                  <a:pt x="259528" y="604210"/>
                  <a:pt x="36749" y="91447"/>
                  <a:pt x="5528" y="147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5" name="フリーフォーム 664">
            <a:extLst>
              <a:ext uri="{FF2B5EF4-FFF2-40B4-BE49-F238E27FC236}">
                <a16:creationId xmlns:a16="http://schemas.microsoft.com/office/drawing/2014/main" id="{C265E2F1-1C40-E7DB-AA59-145ECA246FA0}"/>
              </a:ext>
            </a:extLst>
          </p:cNvPr>
          <p:cNvSpPr/>
          <p:nvPr/>
        </p:nvSpPr>
        <p:spPr>
          <a:xfrm>
            <a:off x="8058114" y="10448819"/>
            <a:ext cx="47669" cy="644852"/>
          </a:xfrm>
          <a:custGeom>
            <a:avLst/>
            <a:gdLst>
              <a:gd name="connsiteX0" fmla="*/ 36 w 47669"/>
              <a:gd name="connsiteY0" fmla="*/ 106 h 644852"/>
              <a:gd name="connsiteX1" fmla="*/ 15911 w 47669"/>
              <a:gd name="connsiteY1" fmla="*/ 381106 h 644852"/>
              <a:gd name="connsiteX2" fmla="*/ 47661 w 47669"/>
              <a:gd name="connsiteY2" fmla="*/ 644631 h 644852"/>
              <a:gd name="connsiteX3" fmla="*/ 12736 w 47669"/>
              <a:gd name="connsiteY3" fmla="*/ 419206 h 644852"/>
              <a:gd name="connsiteX4" fmla="*/ 36 w 47669"/>
              <a:gd name="connsiteY4" fmla="*/ 106 h 64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69" h="644852">
                <a:moveTo>
                  <a:pt x="36" y="106"/>
                </a:moveTo>
                <a:cubicBezTo>
                  <a:pt x="565" y="-6244"/>
                  <a:pt x="7973" y="273685"/>
                  <a:pt x="15911" y="381106"/>
                </a:cubicBezTo>
                <a:cubicBezTo>
                  <a:pt x="23849" y="488527"/>
                  <a:pt x="48190" y="638281"/>
                  <a:pt x="47661" y="644631"/>
                </a:cubicBezTo>
                <a:cubicBezTo>
                  <a:pt x="47132" y="650981"/>
                  <a:pt x="20674" y="519748"/>
                  <a:pt x="12736" y="419206"/>
                </a:cubicBezTo>
                <a:cubicBezTo>
                  <a:pt x="4799" y="318664"/>
                  <a:pt x="-493" y="6456"/>
                  <a:pt x="36" y="10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6" name="フリーフォーム 665">
            <a:extLst>
              <a:ext uri="{FF2B5EF4-FFF2-40B4-BE49-F238E27FC236}">
                <a16:creationId xmlns:a16="http://schemas.microsoft.com/office/drawing/2014/main" id="{82483C6C-34FC-426E-5888-F42F14D74E5A}"/>
              </a:ext>
            </a:extLst>
          </p:cNvPr>
          <p:cNvSpPr/>
          <p:nvPr/>
        </p:nvSpPr>
        <p:spPr>
          <a:xfrm>
            <a:off x="8184972" y="10839407"/>
            <a:ext cx="19245" cy="368448"/>
          </a:xfrm>
          <a:custGeom>
            <a:avLst/>
            <a:gdLst>
              <a:gd name="connsiteX0" fmla="*/ 178 w 19245"/>
              <a:gd name="connsiteY0" fmla="*/ 43 h 368448"/>
              <a:gd name="connsiteX1" fmla="*/ 3353 w 19245"/>
              <a:gd name="connsiteY1" fmla="*/ 241343 h 368448"/>
              <a:gd name="connsiteX2" fmla="*/ 19228 w 19245"/>
              <a:gd name="connsiteY2" fmla="*/ 368343 h 368448"/>
              <a:gd name="connsiteX3" fmla="*/ 6528 w 19245"/>
              <a:gd name="connsiteY3" fmla="*/ 222293 h 368448"/>
              <a:gd name="connsiteX4" fmla="*/ 178 w 19245"/>
              <a:gd name="connsiteY4" fmla="*/ 43 h 36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45" h="368448">
                <a:moveTo>
                  <a:pt x="178" y="43"/>
                </a:moveTo>
                <a:cubicBezTo>
                  <a:pt x="-351" y="3218"/>
                  <a:pt x="178" y="179960"/>
                  <a:pt x="3353" y="241343"/>
                </a:cubicBezTo>
                <a:cubicBezTo>
                  <a:pt x="6528" y="302726"/>
                  <a:pt x="18699" y="371518"/>
                  <a:pt x="19228" y="368343"/>
                </a:cubicBezTo>
                <a:cubicBezTo>
                  <a:pt x="19757" y="365168"/>
                  <a:pt x="8115" y="277855"/>
                  <a:pt x="6528" y="222293"/>
                </a:cubicBezTo>
                <a:cubicBezTo>
                  <a:pt x="4941" y="166731"/>
                  <a:pt x="707" y="-3132"/>
                  <a:pt x="178" y="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7" name="フリーフォーム 666">
            <a:extLst>
              <a:ext uri="{FF2B5EF4-FFF2-40B4-BE49-F238E27FC236}">
                <a16:creationId xmlns:a16="http://schemas.microsoft.com/office/drawing/2014/main" id="{2D579F35-E978-4920-1298-F1A0D25ACD57}"/>
              </a:ext>
            </a:extLst>
          </p:cNvPr>
          <p:cNvSpPr/>
          <p:nvPr/>
        </p:nvSpPr>
        <p:spPr>
          <a:xfrm>
            <a:off x="7438520" y="9889371"/>
            <a:ext cx="257913" cy="525511"/>
          </a:xfrm>
          <a:custGeom>
            <a:avLst/>
            <a:gdLst>
              <a:gd name="connsiteX0" fmla="*/ 505 w 257913"/>
              <a:gd name="connsiteY0" fmla="*/ 754 h 525511"/>
              <a:gd name="connsiteX1" fmla="*/ 83055 w 257913"/>
              <a:gd name="connsiteY1" fmla="*/ 238879 h 525511"/>
              <a:gd name="connsiteX2" fmla="*/ 257680 w 257913"/>
              <a:gd name="connsiteY2" fmla="*/ 524629 h 525511"/>
              <a:gd name="connsiteX3" fmla="*/ 117980 w 257913"/>
              <a:gd name="connsiteY3" fmla="*/ 318254 h 525511"/>
              <a:gd name="connsiteX4" fmla="*/ 505 w 257913"/>
              <a:gd name="connsiteY4" fmla="*/ 754 h 525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913" h="525511">
                <a:moveTo>
                  <a:pt x="505" y="754"/>
                </a:moveTo>
                <a:cubicBezTo>
                  <a:pt x="-5316" y="-12475"/>
                  <a:pt x="40193" y="151567"/>
                  <a:pt x="83055" y="238879"/>
                </a:cubicBezTo>
                <a:cubicBezTo>
                  <a:pt x="125917" y="326191"/>
                  <a:pt x="251859" y="511400"/>
                  <a:pt x="257680" y="524629"/>
                </a:cubicBezTo>
                <a:cubicBezTo>
                  <a:pt x="263501" y="537858"/>
                  <a:pt x="158726" y="399216"/>
                  <a:pt x="117980" y="318254"/>
                </a:cubicBezTo>
                <a:cubicBezTo>
                  <a:pt x="77234" y="237292"/>
                  <a:pt x="6326" y="13983"/>
                  <a:pt x="505" y="7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8" name="フリーフォーム 667">
            <a:extLst>
              <a:ext uri="{FF2B5EF4-FFF2-40B4-BE49-F238E27FC236}">
                <a16:creationId xmlns:a16="http://schemas.microsoft.com/office/drawing/2014/main" id="{FDB3BF91-CC62-975D-978D-BBB4CFBED32B}"/>
              </a:ext>
            </a:extLst>
          </p:cNvPr>
          <p:cNvSpPr/>
          <p:nvPr/>
        </p:nvSpPr>
        <p:spPr>
          <a:xfrm>
            <a:off x="7321540" y="8985054"/>
            <a:ext cx="63519" cy="597593"/>
          </a:xfrm>
          <a:custGeom>
            <a:avLst/>
            <a:gdLst>
              <a:gd name="connsiteX0" fmla="*/ 10 w 63519"/>
              <a:gd name="connsiteY0" fmla="*/ 196 h 597593"/>
              <a:gd name="connsiteX1" fmla="*/ 31760 w 63519"/>
              <a:gd name="connsiteY1" fmla="*/ 358971 h 597593"/>
              <a:gd name="connsiteX2" fmla="*/ 63510 w 63519"/>
              <a:gd name="connsiteY2" fmla="*/ 597096 h 597593"/>
              <a:gd name="connsiteX3" fmla="*/ 28585 w 63519"/>
              <a:gd name="connsiteY3" fmla="*/ 409771 h 597593"/>
              <a:gd name="connsiteX4" fmla="*/ 10 w 63519"/>
              <a:gd name="connsiteY4" fmla="*/ 196 h 597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19" h="597593">
                <a:moveTo>
                  <a:pt x="10" y="196"/>
                </a:moveTo>
                <a:cubicBezTo>
                  <a:pt x="539" y="-8271"/>
                  <a:pt x="21177" y="259488"/>
                  <a:pt x="31760" y="358971"/>
                </a:cubicBezTo>
                <a:cubicBezTo>
                  <a:pt x="42343" y="458454"/>
                  <a:pt x="64039" y="588629"/>
                  <a:pt x="63510" y="597096"/>
                </a:cubicBezTo>
                <a:cubicBezTo>
                  <a:pt x="62981" y="605563"/>
                  <a:pt x="38110" y="504492"/>
                  <a:pt x="28585" y="409771"/>
                </a:cubicBezTo>
                <a:cubicBezTo>
                  <a:pt x="19060" y="315050"/>
                  <a:pt x="-519" y="8663"/>
                  <a:pt x="10" y="1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9" name="フリーフォーム 668">
            <a:extLst>
              <a:ext uri="{FF2B5EF4-FFF2-40B4-BE49-F238E27FC236}">
                <a16:creationId xmlns:a16="http://schemas.microsoft.com/office/drawing/2014/main" id="{D4C8BE18-F58E-E1C1-DF81-52F745725D26}"/>
              </a:ext>
            </a:extLst>
          </p:cNvPr>
          <p:cNvSpPr/>
          <p:nvPr/>
        </p:nvSpPr>
        <p:spPr>
          <a:xfrm>
            <a:off x="7511859" y="9187623"/>
            <a:ext cx="73269" cy="678784"/>
          </a:xfrm>
          <a:custGeom>
            <a:avLst/>
            <a:gdLst>
              <a:gd name="connsiteX0" fmla="*/ 191 w 73269"/>
              <a:gd name="connsiteY0" fmla="*/ 827 h 678784"/>
              <a:gd name="connsiteX1" fmla="*/ 19241 w 73269"/>
              <a:gd name="connsiteY1" fmla="*/ 359602 h 678784"/>
              <a:gd name="connsiteX2" fmla="*/ 73216 w 73269"/>
              <a:gd name="connsiteY2" fmla="*/ 677102 h 678784"/>
              <a:gd name="connsiteX3" fmla="*/ 28766 w 73269"/>
              <a:gd name="connsiteY3" fmla="*/ 464377 h 678784"/>
              <a:gd name="connsiteX4" fmla="*/ 191 w 73269"/>
              <a:gd name="connsiteY4" fmla="*/ 827 h 67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69" h="678784">
                <a:moveTo>
                  <a:pt x="191" y="827"/>
                </a:moveTo>
                <a:cubicBezTo>
                  <a:pt x="-1396" y="-16635"/>
                  <a:pt x="7070" y="246889"/>
                  <a:pt x="19241" y="359602"/>
                </a:cubicBezTo>
                <a:cubicBezTo>
                  <a:pt x="31412" y="472315"/>
                  <a:pt x="71629" y="659640"/>
                  <a:pt x="73216" y="677102"/>
                </a:cubicBezTo>
                <a:cubicBezTo>
                  <a:pt x="74803" y="694564"/>
                  <a:pt x="40408" y="572856"/>
                  <a:pt x="28766" y="464377"/>
                </a:cubicBezTo>
                <a:cubicBezTo>
                  <a:pt x="17124" y="355898"/>
                  <a:pt x="1778" y="18289"/>
                  <a:pt x="191" y="82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0" name="フリーフォーム 669">
            <a:extLst>
              <a:ext uri="{FF2B5EF4-FFF2-40B4-BE49-F238E27FC236}">
                <a16:creationId xmlns:a16="http://schemas.microsoft.com/office/drawing/2014/main" id="{92C2BD59-771C-88A7-9BB0-9128588CDED6}"/>
              </a:ext>
            </a:extLst>
          </p:cNvPr>
          <p:cNvSpPr/>
          <p:nvPr/>
        </p:nvSpPr>
        <p:spPr>
          <a:xfrm>
            <a:off x="6943560" y="8642149"/>
            <a:ext cx="126615" cy="473369"/>
          </a:xfrm>
          <a:custGeom>
            <a:avLst/>
            <a:gdLst>
              <a:gd name="connsiteX0" fmla="*/ 165 w 126615"/>
              <a:gd name="connsiteY0" fmla="*/ 201 h 473369"/>
              <a:gd name="connsiteX1" fmla="*/ 92240 w 126615"/>
              <a:gd name="connsiteY1" fmla="*/ 241501 h 473369"/>
              <a:gd name="connsiteX2" fmla="*/ 108115 w 126615"/>
              <a:gd name="connsiteY2" fmla="*/ 298651 h 473369"/>
              <a:gd name="connsiteX3" fmla="*/ 101765 w 126615"/>
              <a:gd name="connsiteY3" fmla="*/ 473276 h 473369"/>
              <a:gd name="connsiteX4" fmla="*/ 120815 w 126615"/>
              <a:gd name="connsiteY4" fmla="*/ 273251 h 473369"/>
              <a:gd name="connsiteX5" fmla="*/ 117640 w 126615"/>
              <a:gd name="connsiteY5" fmla="*/ 285951 h 473369"/>
              <a:gd name="connsiteX6" fmla="*/ 165 w 126615"/>
              <a:gd name="connsiteY6" fmla="*/ 201 h 473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615" h="473369">
                <a:moveTo>
                  <a:pt x="165" y="201"/>
                </a:moveTo>
                <a:cubicBezTo>
                  <a:pt x="-4068" y="-7207"/>
                  <a:pt x="74248" y="191759"/>
                  <a:pt x="92240" y="241501"/>
                </a:cubicBezTo>
                <a:cubicBezTo>
                  <a:pt x="110232" y="291243"/>
                  <a:pt x="106528" y="260022"/>
                  <a:pt x="108115" y="298651"/>
                </a:cubicBezTo>
                <a:cubicBezTo>
                  <a:pt x="109702" y="337280"/>
                  <a:pt x="99648" y="477509"/>
                  <a:pt x="101765" y="473276"/>
                </a:cubicBezTo>
                <a:cubicBezTo>
                  <a:pt x="103882" y="469043"/>
                  <a:pt x="120815" y="273251"/>
                  <a:pt x="120815" y="273251"/>
                </a:cubicBezTo>
                <a:cubicBezTo>
                  <a:pt x="123461" y="242030"/>
                  <a:pt x="134044" y="327226"/>
                  <a:pt x="117640" y="285951"/>
                </a:cubicBezTo>
                <a:cubicBezTo>
                  <a:pt x="101236" y="244676"/>
                  <a:pt x="4398" y="7609"/>
                  <a:pt x="165" y="2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1" name="フリーフォーム 670">
            <a:extLst>
              <a:ext uri="{FF2B5EF4-FFF2-40B4-BE49-F238E27FC236}">
                <a16:creationId xmlns:a16="http://schemas.microsoft.com/office/drawing/2014/main" id="{AD276578-2E6A-471F-2BCA-ED910739295A}"/>
              </a:ext>
            </a:extLst>
          </p:cNvPr>
          <p:cNvSpPr/>
          <p:nvPr/>
        </p:nvSpPr>
        <p:spPr>
          <a:xfrm>
            <a:off x="6905447" y="8654745"/>
            <a:ext cx="165303" cy="702141"/>
          </a:xfrm>
          <a:custGeom>
            <a:avLst/>
            <a:gdLst>
              <a:gd name="connsiteX0" fmla="*/ 178 w 165303"/>
              <a:gd name="connsiteY0" fmla="*/ 305 h 702141"/>
              <a:gd name="connsiteX1" fmla="*/ 85903 w 165303"/>
              <a:gd name="connsiteY1" fmla="*/ 197155 h 702141"/>
              <a:gd name="connsiteX2" fmla="*/ 104953 w 165303"/>
              <a:gd name="connsiteY2" fmla="*/ 336855 h 702141"/>
              <a:gd name="connsiteX3" fmla="*/ 117653 w 165303"/>
              <a:gd name="connsiteY3" fmla="*/ 279705 h 702141"/>
              <a:gd name="connsiteX4" fmla="*/ 120828 w 165303"/>
              <a:gd name="connsiteY4" fmla="*/ 406705 h 702141"/>
              <a:gd name="connsiteX5" fmla="*/ 130353 w 165303"/>
              <a:gd name="connsiteY5" fmla="*/ 482905 h 702141"/>
              <a:gd name="connsiteX6" fmla="*/ 120828 w 165303"/>
              <a:gd name="connsiteY6" fmla="*/ 457505 h 702141"/>
              <a:gd name="connsiteX7" fmla="*/ 165278 w 165303"/>
              <a:gd name="connsiteY7" fmla="*/ 701980 h 702141"/>
              <a:gd name="connsiteX8" fmla="*/ 127178 w 165303"/>
              <a:gd name="connsiteY8" fmla="*/ 416230 h 702141"/>
              <a:gd name="connsiteX9" fmla="*/ 120828 w 165303"/>
              <a:gd name="connsiteY9" fmla="*/ 257480 h 702141"/>
              <a:gd name="connsiteX10" fmla="*/ 111303 w 165303"/>
              <a:gd name="connsiteY10" fmla="*/ 282880 h 702141"/>
              <a:gd name="connsiteX11" fmla="*/ 111303 w 165303"/>
              <a:gd name="connsiteY11" fmla="*/ 244780 h 702141"/>
              <a:gd name="connsiteX12" fmla="*/ 178 w 165303"/>
              <a:gd name="connsiteY12" fmla="*/ 305 h 70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5303" h="702141">
                <a:moveTo>
                  <a:pt x="178" y="305"/>
                </a:moveTo>
                <a:cubicBezTo>
                  <a:pt x="-4055" y="-7632"/>
                  <a:pt x="68441" y="141064"/>
                  <a:pt x="85903" y="197155"/>
                </a:cubicBezTo>
                <a:cubicBezTo>
                  <a:pt x="103365" y="253246"/>
                  <a:pt x="99661" y="323097"/>
                  <a:pt x="104953" y="336855"/>
                </a:cubicBezTo>
                <a:cubicBezTo>
                  <a:pt x="110245" y="350613"/>
                  <a:pt x="115007" y="268063"/>
                  <a:pt x="117653" y="279705"/>
                </a:cubicBezTo>
                <a:cubicBezTo>
                  <a:pt x="120299" y="291347"/>
                  <a:pt x="118711" y="372838"/>
                  <a:pt x="120828" y="406705"/>
                </a:cubicBezTo>
                <a:cubicBezTo>
                  <a:pt x="122945" y="440572"/>
                  <a:pt x="130353" y="474438"/>
                  <a:pt x="130353" y="482905"/>
                </a:cubicBezTo>
                <a:cubicBezTo>
                  <a:pt x="130353" y="491372"/>
                  <a:pt x="115007" y="420993"/>
                  <a:pt x="120828" y="457505"/>
                </a:cubicBezTo>
                <a:cubicBezTo>
                  <a:pt x="126649" y="494017"/>
                  <a:pt x="164220" y="708859"/>
                  <a:pt x="165278" y="701980"/>
                </a:cubicBezTo>
                <a:cubicBezTo>
                  <a:pt x="166336" y="695101"/>
                  <a:pt x="134586" y="490313"/>
                  <a:pt x="127178" y="416230"/>
                </a:cubicBezTo>
                <a:cubicBezTo>
                  <a:pt x="119770" y="342147"/>
                  <a:pt x="123474" y="279705"/>
                  <a:pt x="120828" y="257480"/>
                </a:cubicBezTo>
                <a:cubicBezTo>
                  <a:pt x="118182" y="235255"/>
                  <a:pt x="112891" y="284997"/>
                  <a:pt x="111303" y="282880"/>
                </a:cubicBezTo>
                <a:cubicBezTo>
                  <a:pt x="109715" y="280763"/>
                  <a:pt x="125061" y="289759"/>
                  <a:pt x="111303" y="244780"/>
                </a:cubicBezTo>
                <a:cubicBezTo>
                  <a:pt x="97545" y="199801"/>
                  <a:pt x="4411" y="8242"/>
                  <a:pt x="178" y="30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2" name="フリーフォーム 671">
            <a:extLst>
              <a:ext uri="{FF2B5EF4-FFF2-40B4-BE49-F238E27FC236}">
                <a16:creationId xmlns:a16="http://schemas.microsoft.com/office/drawing/2014/main" id="{748A4D28-5E15-0D53-ECEA-B8554C091DE5}"/>
              </a:ext>
            </a:extLst>
          </p:cNvPr>
          <p:cNvSpPr/>
          <p:nvPr/>
        </p:nvSpPr>
        <p:spPr>
          <a:xfrm>
            <a:off x="7060822" y="8978304"/>
            <a:ext cx="212515" cy="866355"/>
          </a:xfrm>
          <a:custGeom>
            <a:avLst/>
            <a:gdLst>
              <a:gd name="connsiteX0" fmla="*/ 3553 w 212515"/>
              <a:gd name="connsiteY0" fmla="*/ 13296 h 866355"/>
              <a:gd name="connsiteX1" fmla="*/ 73403 w 212515"/>
              <a:gd name="connsiteY1" fmla="*/ 295871 h 866355"/>
              <a:gd name="connsiteX2" fmla="*/ 203578 w 212515"/>
              <a:gd name="connsiteY2" fmla="*/ 838796 h 866355"/>
              <a:gd name="connsiteX3" fmla="*/ 181353 w 212515"/>
              <a:gd name="connsiteY3" fmla="*/ 708621 h 866355"/>
              <a:gd name="connsiteX4" fmla="*/ 3553 w 212515"/>
              <a:gd name="connsiteY4" fmla="*/ 13296 h 866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515" h="866355">
                <a:moveTo>
                  <a:pt x="3553" y="13296"/>
                </a:moveTo>
                <a:cubicBezTo>
                  <a:pt x="-14439" y="-55496"/>
                  <a:pt x="40066" y="158288"/>
                  <a:pt x="73403" y="295871"/>
                </a:cubicBezTo>
                <a:cubicBezTo>
                  <a:pt x="106740" y="433454"/>
                  <a:pt x="185586" y="770004"/>
                  <a:pt x="203578" y="838796"/>
                </a:cubicBezTo>
                <a:cubicBezTo>
                  <a:pt x="221570" y="907588"/>
                  <a:pt x="211515" y="841442"/>
                  <a:pt x="181353" y="708621"/>
                </a:cubicBezTo>
                <a:cubicBezTo>
                  <a:pt x="151191" y="575800"/>
                  <a:pt x="21545" y="82088"/>
                  <a:pt x="3553" y="132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3" name="フリーフォーム 672">
            <a:extLst>
              <a:ext uri="{FF2B5EF4-FFF2-40B4-BE49-F238E27FC236}">
                <a16:creationId xmlns:a16="http://schemas.microsoft.com/office/drawing/2014/main" id="{F905F6A4-86D1-16CD-6A9B-8F3FB3194363}"/>
              </a:ext>
            </a:extLst>
          </p:cNvPr>
          <p:cNvSpPr/>
          <p:nvPr/>
        </p:nvSpPr>
        <p:spPr>
          <a:xfrm>
            <a:off x="7070644" y="9105651"/>
            <a:ext cx="183407" cy="800387"/>
          </a:xfrm>
          <a:custGeom>
            <a:avLst/>
            <a:gdLst>
              <a:gd name="connsiteX0" fmla="*/ 81 w 183407"/>
              <a:gd name="connsiteY0" fmla="*/ 249 h 800387"/>
              <a:gd name="connsiteX1" fmla="*/ 171531 w 183407"/>
              <a:gd name="connsiteY1" fmla="*/ 746374 h 800387"/>
              <a:gd name="connsiteX2" fmla="*/ 149306 w 183407"/>
              <a:gd name="connsiteY2" fmla="*/ 663824 h 800387"/>
              <a:gd name="connsiteX3" fmla="*/ 81 w 183407"/>
              <a:gd name="connsiteY3" fmla="*/ 249 h 800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407" h="800387">
                <a:moveTo>
                  <a:pt x="81" y="249"/>
                </a:moveTo>
                <a:cubicBezTo>
                  <a:pt x="3785" y="14007"/>
                  <a:pt x="146660" y="635778"/>
                  <a:pt x="171531" y="746374"/>
                </a:cubicBezTo>
                <a:cubicBezTo>
                  <a:pt x="196402" y="856970"/>
                  <a:pt x="178939" y="781828"/>
                  <a:pt x="149306" y="663824"/>
                </a:cubicBezTo>
                <a:cubicBezTo>
                  <a:pt x="119673" y="545820"/>
                  <a:pt x="-3623" y="-13509"/>
                  <a:pt x="81" y="2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4" name="フリーフォーム 673">
            <a:extLst>
              <a:ext uri="{FF2B5EF4-FFF2-40B4-BE49-F238E27FC236}">
                <a16:creationId xmlns:a16="http://schemas.microsoft.com/office/drawing/2014/main" id="{E8F76704-2E84-DA6A-3C7E-F07A4FF96242}"/>
              </a:ext>
            </a:extLst>
          </p:cNvPr>
          <p:cNvSpPr/>
          <p:nvPr/>
        </p:nvSpPr>
        <p:spPr>
          <a:xfrm>
            <a:off x="7054641" y="9133917"/>
            <a:ext cx="125638" cy="684134"/>
          </a:xfrm>
          <a:custGeom>
            <a:avLst/>
            <a:gdLst>
              <a:gd name="connsiteX0" fmla="*/ 209 w 125638"/>
              <a:gd name="connsiteY0" fmla="*/ 558 h 684134"/>
              <a:gd name="connsiteX1" fmla="*/ 120859 w 125638"/>
              <a:gd name="connsiteY1" fmla="*/ 648258 h 684134"/>
              <a:gd name="connsiteX2" fmla="*/ 92284 w 125638"/>
              <a:gd name="connsiteY2" fmla="*/ 537133 h 684134"/>
              <a:gd name="connsiteX3" fmla="*/ 209 w 125638"/>
              <a:gd name="connsiteY3" fmla="*/ 558 h 68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638" h="684134">
                <a:moveTo>
                  <a:pt x="209" y="558"/>
                </a:moveTo>
                <a:cubicBezTo>
                  <a:pt x="4972" y="19079"/>
                  <a:pt x="105513" y="558829"/>
                  <a:pt x="120859" y="648258"/>
                </a:cubicBezTo>
                <a:cubicBezTo>
                  <a:pt x="136205" y="737687"/>
                  <a:pt x="111334" y="644554"/>
                  <a:pt x="92284" y="537133"/>
                </a:cubicBezTo>
                <a:cubicBezTo>
                  <a:pt x="73234" y="429712"/>
                  <a:pt x="-4554" y="-17963"/>
                  <a:pt x="209" y="55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5" name="フリーフォーム 674">
            <a:extLst>
              <a:ext uri="{FF2B5EF4-FFF2-40B4-BE49-F238E27FC236}">
                <a16:creationId xmlns:a16="http://schemas.microsoft.com/office/drawing/2014/main" id="{FB16CCE1-496F-C0CA-2AE8-739AC4FC2E55}"/>
              </a:ext>
            </a:extLst>
          </p:cNvPr>
          <p:cNvSpPr/>
          <p:nvPr/>
        </p:nvSpPr>
        <p:spPr>
          <a:xfrm>
            <a:off x="7253909" y="9862167"/>
            <a:ext cx="163089" cy="677442"/>
          </a:xfrm>
          <a:custGeom>
            <a:avLst/>
            <a:gdLst>
              <a:gd name="connsiteX0" fmla="*/ 966 w 163089"/>
              <a:gd name="connsiteY0" fmla="*/ 2558 h 677442"/>
              <a:gd name="connsiteX1" fmla="*/ 73991 w 163089"/>
              <a:gd name="connsiteY1" fmla="*/ 389908 h 677442"/>
              <a:gd name="connsiteX2" fmla="*/ 162891 w 163089"/>
              <a:gd name="connsiteY2" fmla="*/ 675658 h 677442"/>
              <a:gd name="connsiteX3" fmla="*/ 96216 w 163089"/>
              <a:gd name="connsiteY3" fmla="*/ 497858 h 677442"/>
              <a:gd name="connsiteX4" fmla="*/ 35891 w 163089"/>
              <a:gd name="connsiteY4" fmla="*/ 234333 h 677442"/>
              <a:gd name="connsiteX5" fmla="*/ 966 w 163089"/>
              <a:gd name="connsiteY5" fmla="*/ 2558 h 677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3089" h="677442">
                <a:moveTo>
                  <a:pt x="966" y="2558"/>
                </a:moveTo>
                <a:cubicBezTo>
                  <a:pt x="7316" y="28487"/>
                  <a:pt x="47004" y="277725"/>
                  <a:pt x="73991" y="389908"/>
                </a:cubicBezTo>
                <a:cubicBezTo>
                  <a:pt x="100978" y="502091"/>
                  <a:pt x="159187" y="657666"/>
                  <a:pt x="162891" y="675658"/>
                </a:cubicBezTo>
                <a:cubicBezTo>
                  <a:pt x="166595" y="693650"/>
                  <a:pt x="117383" y="571412"/>
                  <a:pt x="96216" y="497858"/>
                </a:cubicBezTo>
                <a:cubicBezTo>
                  <a:pt x="75049" y="424304"/>
                  <a:pt x="50708" y="314237"/>
                  <a:pt x="35891" y="234333"/>
                </a:cubicBezTo>
                <a:cubicBezTo>
                  <a:pt x="21074" y="154429"/>
                  <a:pt x="-5384" y="-23371"/>
                  <a:pt x="966" y="255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6" name="フリーフォーム 675">
            <a:extLst>
              <a:ext uri="{FF2B5EF4-FFF2-40B4-BE49-F238E27FC236}">
                <a16:creationId xmlns:a16="http://schemas.microsoft.com/office/drawing/2014/main" id="{2892C2BC-A589-ED4F-8313-41C92F54653A}"/>
              </a:ext>
            </a:extLst>
          </p:cNvPr>
          <p:cNvSpPr/>
          <p:nvPr/>
        </p:nvSpPr>
        <p:spPr>
          <a:xfrm>
            <a:off x="7254854" y="9731140"/>
            <a:ext cx="166532" cy="838743"/>
          </a:xfrm>
          <a:custGeom>
            <a:avLst/>
            <a:gdLst>
              <a:gd name="connsiteX0" fmla="*/ 21 w 166532"/>
              <a:gd name="connsiteY0" fmla="*/ 235 h 838743"/>
              <a:gd name="connsiteX1" fmla="*/ 57171 w 166532"/>
              <a:gd name="connsiteY1" fmla="*/ 330435 h 838743"/>
              <a:gd name="connsiteX2" fmla="*/ 114321 w 166532"/>
              <a:gd name="connsiteY2" fmla="*/ 530460 h 838743"/>
              <a:gd name="connsiteX3" fmla="*/ 146071 w 166532"/>
              <a:gd name="connsiteY3" fmla="*/ 651110 h 838743"/>
              <a:gd name="connsiteX4" fmla="*/ 165121 w 166532"/>
              <a:gd name="connsiteY4" fmla="*/ 838435 h 838743"/>
              <a:gd name="connsiteX5" fmla="*/ 165121 w 166532"/>
              <a:gd name="connsiteY5" fmla="*/ 698735 h 838743"/>
              <a:gd name="connsiteX6" fmla="*/ 155596 w 166532"/>
              <a:gd name="connsiteY6" fmla="*/ 705085 h 838743"/>
              <a:gd name="connsiteX7" fmla="*/ 63521 w 166532"/>
              <a:gd name="connsiteY7" fmla="*/ 384410 h 838743"/>
              <a:gd name="connsiteX8" fmla="*/ 21 w 166532"/>
              <a:gd name="connsiteY8" fmla="*/ 235 h 83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532" h="838743">
                <a:moveTo>
                  <a:pt x="21" y="235"/>
                </a:moveTo>
                <a:cubicBezTo>
                  <a:pt x="-1037" y="-8761"/>
                  <a:pt x="38121" y="242064"/>
                  <a:pt x="57171" y="330435"/>
                </a:cubicBezTo>
                <a:cubicBezTo>
                  <a:pt x="76221" y="418806"/>
                  <a:pt x="99504" y="477014"/>
                  <a:pt x="114321" y="530460"/>
                </a:cubicBezTo>
                <a:cubicBezTo>
                  <a:pt x="129138" y="583906"/>
                  <a:pt x="137604" y="599781"/>
                  <a:pt x="146071" y="651110"/>
                </a:cubicBezTo>
                <a:cubicBezTo>
                  <a:pt x="154538" y="702439"/>
                  <a:pt x="161946" y="830497"/>
                  <a:pt x="165121" y="838435"/>
                </a:cubicBezTo>
                <a:cubicBezTo>
                  <a:pt x="168296" y="846373"/>
                  <a:pt x="165121" y="698735"/>
                  <a:pt x="165121" y="698735"/>
                </a:cubicBezTo>
                <a:cubicBezTo>
                  <a:pt x="163534" y="676510"/>
                  <a:pt x="172529" y="757472"/>
                  <a:pt x="155596" y="705085"/>
                </a:cubicBezTo>
                <a:cubicBezTo>
                  <a:pt x="138663" y="652698"/>
                  <a:pt x="89450" y="497652"/>
                  <a:pt x="63521" y="384410"/>
                </a:cubicBezTo>
                <a:cubicBezTo>
                  <a:pt x="37592" y="271168"/>
                  <a:pt x="1079" y="9231"/>
                  <a:pt x="21" y="2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7" name="フリーフォーム 676">
            <a:extLst>
              <a:ext uri="{FF2B5EF4-FFF2-40B4-BE49-F238E27FC236}">
                <a16:creationId xmlns:a16="http://schemas.microsoft.com/office/drawing/2014/main" id="{4159D211-3BF9-E9D1-F240-B17CD1555B48}"/>
              </a:ext>
            </a:extLst>
          </p:cNvPr>
          <p:cNvSpPr/>
          <p:nvPr/>
        </p:nvSpPr>
        <p:spPr>
          <a:xfrm>
            <a:off x="7393686" y="10427006"/>
            <a:ext cx="7849" cy="582065"/>
          </a:xfrm>
          <a:custGeom>
            <a:avLst/>
            <a:gdLst>
              <a:gd name="connsiteX0" fmla="*/ 7239 w 7849"/>
              <a:gd name="connsiteY0" fmla="*/ 2869 h 582065"/>
              <a:gd name="connsiteX1" fmla="*/ 7239 w 7849"/>
              <a:gd name="connsiteY1" fmla="*/ 275919 h 582065"/>
              <a:gd name="connsiteX2" fmla="*/ 4064 w 7849"/>
              <a:gd name="connsiteY2" fmla="*/ 574369 h 582065"/>
              <a:gd name="connsiteX3" fmla="*/ 889 w 7849"/>
              <a:gd name="connsiteY3" fmla="*/ 453719 h 582065"/>
              <a:gd name="connsiteX4" fmla="*/ 7239 w 7849"/>
              <a:gd name="connsiteY4" fmla="*/ 2869 h 582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49" h="582065">
                <a:moveTo>
                  <a:pt x="7239" y="2869"/>
                </a:moveTo>
                <a:cubicBezTo>
                  <a:pt x="8297" y="-26764"/>
                  <a:pt x="7768" y="180669"/>
                  <a:pt x="7239" y="275919"/>
                </a:cubicBezTo>
                <a:cubicBezTo>
                  <a:pt x="6710" y="371169"/>
                  <a:pt x="5122" y="544736"/>
                  <a:pt x="4064" y="574369"/>
                </a:cubicBezTo>
                <a:cubicBezTo>
                  <a:pt x="3006" y="604002"/>
                  <a:pt x="4593" y="544736"/>
                  <a:pt x="889" y="453719"/>
                </a:cubicBezTo>
                <a:cubicBezTo>
                  <a:pt x="-2815" y="362702"/>
                  <a:pt x="6181" y="32502"/>
                  <a:pt x="7239" y="28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8" name="フリーフォーム 677">
            <a:extLst>
              <a:ext uri="{FF2B5EF4-FFF2-40B4-BE49-F238E27FC236}">
                <a16:creationId xmlns:a16="http://schemas.microsoft.com/office/drawing/2014/main" id="{A314082E-AC6F-8F19-F5D3-8CFB5B701372}"/>
              </a:ext>
            </a:extLst>
          </p:cNvPr>
          <p:cNvSpPr/>
          <p:nvPr/>
        </p:nvSpPr>
        <p:spPr>
          <a:xfrm>
            <a:off x="7207242" y="10495412"/>
            <a:ext cx="245347" cy="861599"/>
          </a:xfrm>
          <a:custGeom>
            <a:avLst/>
            <a:gdLst>
              <a:gd name="connsiteX0" fmla="*/ 225433 w 245347"/>
              <a:gd name="connsiteY0" fmla="*/ 1138 h 861599"/>
              <a:gd name="connsiteX1" fmla="*/ 219083 w 245347"/>
              <a:gd name="connsiteY1" fmla="*/ 277363 h 861599"/>
              <a:gd name="connsiteX2" fmla="*/ 219083 w 245347"/>
              <a:gd name="connsiteY2" fmla="*/ 420238 h 861599"/>
              <a:gd name="connsiteX3" fmla="*/ 190508 w 245347"/>
              <a:gd name="connsiteY3" fmla="*/ 553588 h 861599"/>
              <a:gd name="connsiteX4" fmla="*/ 133358 w 245347"/>
              <a:gd name="connsiteY4" fmla="*/ 674238 h 861599"/>
              <a:gd name="connsiteX5" fmla="*/ 8 w 245347"/>
              <a:gd name="connsiteY5" fmla="*/ 861563 h 861599"/>
              <a:gd name="connsiteX6" fmla="*/ 139708 w 245347"/>
              <a:gd name="connsiteY6" fmla="*/ 686938 h 861599"/>
              <a:gd name="connsiteX7" fmla="*/ 241308 w 245347"/>
              <a:gd name="connsiteY7" fmla="*/ 344038 h 861599"/>
              <a:gd name="connsiteX8" fmla="*/ 225433 w 245347"/>
              <a:gd name="connsiteY8" fmla="*/ 391663 h 861599"/>
              <a:gd name="connsiteX9" fmla="*/ 225433 w 245347"/>
              <a:gd name="connsiteY9" fmla="*/ 1138 h 86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347" h="861599">
                <a:moveTo>
                  <a:pt x="225433" y="1138"/>
                </a:moveTo>
                <a:cubicBezTo>
                  <a:pt x="224375" y="-17912"/>
                  <a:pt x="220141" y="207513"/>
                  <a:pt x="219083" y="277363"/>
                </a:cubicBezTo>
                <a:cubicBezTo>
                  <a:pt x="218025" y="347213"/>
                  <a:pt x="223845" y="374201"/>
                  <a:pt x="219083" y="420238"/>
                </a:cubicBezTo>
                <a:cubicBezTo>
                  <a:pt x="214320" y="466276"/>
                  <a:pt x="204795" y="511255"/>
                  <a:pt x="190508" y="553588"/>
                </a:cubicBezTo>
                <a:cubicBezTo>
                  <a:pt x="176221" y="595921"/>
                  <a:pt x="165108" y="622909"/>
                  <a:pt x="133358" y="674238"/>
                </a:cubicBezTo>
                <a:cubicBezTo>
                  <a:pt x="101608" y="725567"/>
                  <a:pt x="-1050" y="859446"/>
                  <a:pt x="8" y="861563"/>
                </a:cubicBezTo>
                <a:cubicBezTo>
                  <a:pt x="1066" y="863680"/>
                  <a:pt x="99491" y="773192"/>
                  <a:pt x="139708" y="686938"/>
                </a:cubicBezTo>
                <a:cubicBezTo>
                  <a:pt x="179925" y="600684"/>
                  <a:pt x="227021" y="393251"/>
                  <a:pt x="241308" y="344038"/>
                </a:cubicBezTo>
                <a:cubicBezTo>
                  <a:pt x="255596" y="294826"/>
                  <a:pt x="227550" y="440875"/>
                  <a:pt x="225433" y="391663"/>
                </a:cubicBezTo>
                <a:cubicBezTo>
                  <a:pt x="223316" y="342451"/>
                  <a:pt x="226491" y="20188"/>
                  <a:pt x="225433" y="11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9" name="フリーフォーム 678">
            <a:extLst>
              <a:ext uri="{FF2B5EF4-FFF2-40B4-BE49-F238E27FC236}">
                <a16:creationId xmlns:a16="http://schemas.microsoft.com/office/drawing/2014/main" id="{CB626057-08B6-2E13-CE17-FE4CC4F0171D}"/>
              </a:ext>
            </a:extLst>
          </p:cNvPr>
          <p:cNvSpPr/>
          <p:nvPr/>
        </p:nvSpPr>
        <p:spPr>
          <a:xfrm>
            <a:off x="6534143" y="9836067"/>
            <a:ext cx="66688" cy="1544872"/>
          </a:xfrm>
          <a:custGeom>
            <a:avLst/>
            <a:gdLst>
              <a:gd name="connsiteX0" fmla="*/ 66682 w 66688"/>
              <a:gd name="connsiteY0" fmla="*/ 83 h 1544872"/>
              <a:gd name="connsiteX1" fmla="*/ 25407 w 66688"/>
              <a:gd name="connsiteY1" fmla="*/ 142958 h 1544872"/>
              <a:gd name="connsiteX2" fmla="*/ 9532 w 66688"/>
              <a:gd name="connsiteY2" fmla="*/ 235033 h 1544872"/>
              <a:gd name="connsiteX3" fmla="*/ 15882 w 66688"/>
              <a:gd name="connsiteY3" fmla="*/ 660483 h 1544872"/>
              <a:gd name="connsiteX4" fmla="*/ 44457 w 66688"/>
              <a:gd name="connsiteY4" fmla="*/ 1336758 h 1544872"/>
              <a:gd name="connsiteX5" fmla="*/ 41282 w 66688"/>
              <a:gd name="connsiteY5" fmla="*/ 1514558 h 1544872"/>
              <a:gd name="connsiteX6" fmla="*/ 34932 w 66688"/>
              <a:gd name="connsiteY6" fmla="*/ 797008 h 1544872"/>
              <a:gd name="connsiteX7" fmla="*/ 7 w 66688"/>
              <a:gd name="connsiteY7" fmla="*/ 241383 h 1544872"/>
              <a:gd name="connsiteX8" fmla="*/ 31757 w 66688"/>
              <a:gd name="connsiteY8" fmla="*/ 50883 h 1544872"/>
              <a:gd name="connsiteX9" fmla="*/ 22232 w 66688"/>
              <a:gd name="connsiteY9" fmla="*/ 120733 h 1544872"/>
              <a:gd name="connsiteX10" fmla="*/ 66682 w 66688"/>
              <a:gd name="connsiteY10" fmla="*/ 83 h 15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688" h="1544872">
                <a:moveTo>
                  <a:pt x="66682" y="83"/>
                </a:moveTo>
                <a:cubicBezTo>
                  <a:pt x="67211" y="3787"/>
                  <a:pt x="34932" y="103800"/>
                  <a:pt x="25407" y="142958"/>
                </a:cubicBezTo>
                <a:cubicBezTo>
                  <a:pt x="15882" y="182116"/>
                  <a:pt x="11119" y="148779"/>
                  <a:pt x="9532" y="235033"/>
                </a:cubicBezTo>
                <a:cubicBezTo>
                  <a:pt x="7945" y="321287"/>
                  <a:pt x="10061" y="476862"/>
                  <a:pt x="15882" y="660483"/>
                </a:cubicBezTo>
                <a:cubicBezTo>
                  <a:pt x="21703" y="844104"/>
                  <a:pt x="40224" y="1194412"/>
                  <a:pt x="44457" y="1336758"/>
                </a:cubicBezTo>
                <a:cubicBezTo>
                  <a:pt x="48690" y="1479104"/>
                  <a:pt x="42869" y="1604516"/>
                  <a:pt x="41282" y="1514558"/>
                </a:cubicBezTo>
                <a:cubicBezTo>
                  <a:pt x="39694" y="1424600"/>
                  <a:pt x="41811" y="1009204"/>
                  <a:pt x="34932" y="797008"/>
                </a:cubicBezTo>
                <a:cubicBezTo>
                  <a:pt x="28053" y="584812"/>
                  <a:pt x="536" y="365737"/>
                  <a:pt x="7" y="241383"/>
                </a:cubicBezTo>
                <a:cubicBezTo>
                  <a:pt x="-522" y="117029"/>
                  <a:pt x="28053" y="70991"/>
                  <a:pt x="31757" y="50883"/>
                </a:cubicBezTo>
                <a:cubicBezTo>
                  <a:pt x="35461" y="30775"/>
                  <a:pt x="15882" y="124966"/>
                  <a:pt x="22232" y="120733"/>
                </a:cubicBezTo>
                <a:cubicBezTo>
                  <a:pt x="28582" y="116500"/>
                  <a:pt x="66153" y="-3621"/>
                  <a:pt x="66682" y="8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0" name="フリーフォーム 679">
            <a:extLst>
              <a:ext uri="{FF2B5EF4-FFF2-40B4-BE49-F238E27FC236}">
                <a16:creationId xmlns:a16="http://schemas.microsoft.com/office/drawing/2014/main" id="{760C4425-C1FD-3394-E3DF-22EC7216F49E}"/>
              </a:ext>
            </a:extLst>
          </p:cNvPr>
          <p:cNvSpPr/>
          <p:nvPr/>
        </p:nvSpPr>
        <p:spPr>
          <a:xfrm>
            <a:off x="6189232" y="10221431"/>
            <a:ext cx="136646" cy="1118983"/>
          </a:xfrm>
          <a:custGeom>
            <a:avLst/>
            <a:gdLst>
              <a:gd name="connsiteX0" fmla="*/ 71868 w 136646"/>
              <a:gd name="connsiteY0" fmla="*/ 2069 h 1118983"/>
              <a:gd name="connsiteX1" fmla="*/ 24243 w 136646"/>
              <a:gd name="connsiteY1" fmla="*/ 525944 h 1118983"/>
              <a:gd name="connsiteX2" fmla="*/ 21068 w 136646"/>
              <a:gd name="connsiteY2" fmla="*/ 652944 h 1118983"/>
              <a:gd name="connsiteX3" fmla="*/ 43293 w 136646"/>
              <a:gd name="connsiteY3" fmla="*/ 840269 h 1118983"/>
              <a:gd name="connsiteX4" fmla="*/ 109968 w 136646"/>
              <a:gd name="connsiteY4" fmla="*/ 1040294 h 1118983"/>
              <a:gd name="connsiteX5" fmla="*/ 132193 w 136646"/>
              <a:gd name="connsiteY5" fmla="*/ 1110144 h 1118983"/>
              <a:gd name="connsiteX6" fmla="*/ 27418 w 136646"/>
              <a:gd name="connsiteY6" fmla="*/ 856144 h 1118983"/>
              <a:gd name="connsiteX7" fmla="*/ 2018 w 136646"/>
              <a:gd name="connsiteY7" fmla="*/ 554519 h 1118983"/>
              <a:gd name="connsiteX8" fmla="*/ 5193 w 136646"/>
              <a:gd name="connsiteY8" fmla="*/ 579919 h 1118983"/>
              <a:gd name="connsiteX9" fmla="*/ 33768 w 136646"/>
              <a:gd name="connsiteY9" fmla="*/ 227494 h 1118983"/>
              <a:gd name="connsiteX10" fmla="*/ 14718 w 136646"/>
              <a:gd name="connsiteY10" fmla="*/ 338619 h 1118983"/>
              <a:gd name="connsiteX11" fmla="*/ 71868 w 136646"/>
              <a:gd name="connsiteY11" fmla="*/ 2069 h 111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646" h="1118983">
                <a:moveTo>
                  <a:pt x="71868" y="2069"/>
                </a:moveTo>
                <a:cubicBezTo>
                  <a:pt x="73455" y="33290"/>
                  <a:pt x="32710" y="417465"/>
                  <a:pt x="24243" y="525944"/>
                </a:cubicBezTo>
                <a:cubicBezTo>
                  <a:pt x="15776" y="634423"/>
                  <a:pt x="17893" y="600557"/>
                  <a:pt x="21068" y="652944"/>
                </a:cubicBezTo>
                <a:cubicBezTo>
                  <a:pt x="24243" y="705331"/>
                  <a:pt x="28476" y="775711"/>
                  <a:pt x="43293" y="840269"/>
                </a:cubicBezTo>
                <a:cubicBezTo>
                  <a:pt x="58110" y="904827"/>
                  <a:pt x="95151" y="995315"/>
                  <a:pt x="109968" y="1040294"/>
                </a:cubicBezTo>
                <a:cubicBezTo>
                  <a:pt x="124785" y="1085273"/>
                  <a:pt x="145951" y="1140836"/>
                  <a:pt x="132193" y="1110144"/>
                </a:cubicBezTo>
                <a:cubicBezTo>
                  <a:pt x="118435" y="1079452"/>
                  <a:pt x="49114" y="948748"/>
                  <a:pt x="27418" y="856144"/>
                </a:cubicBezTo>
                <a:cubicBezTo>
                  <a:pt x="5722" y="763540"/>
                  <a:pt x="5722" y="600556"/>
                  <a:pt x="2018" y="554519"/>
                </a:cubicBezTo>
                <a:cubicBezTo>
                  <a:pt x="-1686" y="508482"/>
                  <a:pt x="-99" y="634423"/>
                  <a:pt x="5193" y="579919"/>
                </a:cubicBezTo>
                <a:cubicBezTo>
                  <a:pt x="10485" y="525415"/>
                  <a:pt x="32180" y="267711"/>
                  <a:pt x="33768" y="227494"/>
                </a:cubicBezTo>
                <a:cubicBezTo>
                  <a:pt x="35356" y="187277"/>
                  <a:pt x="7839" y="374602"/>
                  <a:pt x="14718" y="338619"/>
                </a:cubicBezTo>
                <a:cubicBezTo>
                  <a:pt x="21597" y="302636"/>
                  <a:pt x="70281" y="-29152"/>
                  <a:pt x="71868" y="20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1" name="フリーフォーム 680">
            <a:extLst>
              <a:ext uri="{FF2B5EF4-FFF2-40B4-BE49-F238E27FC236}">
                <a16:creationId xmlns:a16="http://schemas.microsoft.com/office/drawing/2014/main" id="{87F8F2F9-B783-E454-45F4-8593C69EE9C0}"/>
              </a:ext>
            </a:extLst>
          </p:cNvPr>
          <p:cNvSpPr/>
          <p:nvPr/>
        </p:nvSpPr>
        <p:spPr>
          <a:xfrm>
            <a:off x="6518088" y="10199815"/>
            <a:ext cx="33105" cy="869525"/>
          </a:xfrm>
          <a:custGeom>
            <a:avLst/>
            <a:gdLst>
              <a:gd name="connsiteX0" fmla="*/ 187 w 33105"/>
              <a:gd name="connsiteY0" fmla="*/ 1460 h 869525"/>
              <a:gd name="connsiteX1" fmla="*/ 31937 w 33105"/>
              <a:gd name="connsiteY1" fmla="*/ 719010 h 869525"/>
              <a:gd name="connsiteX2" fmla="*/ 25587 w 33105"/>
              <a:gd name="connsiteY2" fmla="*/ 858710 h 869525"/>
              <a:gd name="connsiteX3" fmla="*/ 19237 w 33105"/>
              <a:gd name="connsiteY3" fmla="*/ 541210 h 869525"/>
              <a:gd name="connsiteX4" fmla="*/ 187 w 33105"/>
              <a:gd name="connsiteY4" fmla="*/ 1460 h 8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05" h="869525">
                <a:moveTo>
                  <a:pt x="187" y="1460"/>
                </a:moveTo>
                <a:cubicBezTo>
                  <a:pt x="2304" y="31093"/>
                  <a:pt x="27704" y="576135"/>
                  <a:pt x="31937" y="719010"/>
                </a:cubicBezTo>
                <a:cubicBezTo>
                  <a:pt x="36170" y="861885"/>
                  <a:pt x="27704" y="888343"/>
                  <a:pt x="25587" y="858710"/>
                </a:cubicBezTo>
                <a:cubicBezTo>
                  <a:pt x="23470" y="829077"/>
                  <a:pt x="23999" y="680910"/>
                  <a:pt x="19237" y="541210"/>
                </a:cubicBezTo>
                <a:cubicBezTo>
                  <a:pt x="14475" y="401510"/>
                  <a:pt x="-1930" y="-28173"/>
                  <a:pt x="187" y="14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2" name="フリーフォーム 681">
            <a:extLst>
              <a:ext uri="{FF2B5EF4-FFF2-40B4-BE49-F238E27FC236}">
                <a16:creationId xmlns:a16="http://schemas.microsoft.com/office/drawing/2014/main" id="{F576B0A6-F9C5-DA67-F6DF-2CDE0360ECB9}"/>
              </a:ext>
            </a:extLst>
          </p:cNvPr>
          <p:cNvSpPr/>
          <p:nvPr/>
        </p:nvSpPr>
        <p:spPr>
          <a:xfrm>
            <a:off x="6337252" y="10286999"/>
            <a:ext cx="51179" cy="1031879"/>
          </a:xfrm>
          <a:custGeom>
            <a:avLst/>
            <a:gdLst>
              <a:gd name="connsiteX0" fmla="*/ 48 w 51179"/>
              <a:gd name="connsiteY0" fmla="*/ 1 h 1031879"/>
              <a:gd name="connsiteX1" fmla="*/ 41323 w 51179"/>
              <a:gd name="connsiteY1" fmla="*/ 593726 h 1031879"/>
              <a:gd name="connsiteX2" fmla="*/ 31798 w 51179"/>
              <a:gd name="connsiteY2" fmla="*/ 1031876 h 1031879"/>
              <a:gd name="connsiteX3" fmla="*/ 50848 w 51179"/>
              <a:gd name="connsiteY3" fmla="*/ 600076 h 1031879"/>
              <a:gd name="connsiteX4" fmla="*/ 48 w 51179"/>
              <a:gd name="connsiteY4" fmla="*/ 1 h 103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79" h="1031879">
                <a:moveTo>
                  <a:pt x="48" y="1"/>
                </a:moveTo>
                <a:cubicBezTo>
                  <a:pt x="-1540" y="-1057"/>
                  <a:pt x="36031" y="421747"/>
                  <a:pt x="41323" y="593726"/>
                </a:cubicBezTo>
                <a:cubicBezTo>
                  <a:pt x="46615" y="765705"/>
                  <a:pt x="30210" y="1030818"/>
                  <a:pt x="31798" y="1031876"/>
                </a:cubicBezTo>
                <a:cubicBezTo>
                  <a:pt x="33386" y="1032934"/>
                  <a:pt x="54023" y="773643"/>
                  <a:pt x="50848" y="600076"/>
                </a:cubicBezTo>
                <a:cubicBezTo>
                  <a:pt x="47673" y="426509"/>
                  <a:pt x="1636" y="1059"/>
                  <a:pt x="4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3" name="フリーフォーム 682">
            <a:extLst>
              <a:ext uri="{FF2B5EF4-FFF2-40B4-BE49-F238E27FC236}">
                <a16:creationId xmlns:a16="http://schemas.microsoft.com/office/drawing/2014/main" id="{8A1E473A-6530-56A1-1671-889F2A2A013B}"/>
              </a:ext>
            </a:extLst>
          </p:cNvPr>
          <p:cNvSpPr/>
          <p:nvPr/>
        </p:nvSpPr>
        <p:spPr>
          <a:xfrm>
            <a:off x="6279666" y="10431762"/>
            <a:ext cx="13209" cy="508912"/>
          </a:xfrm>
          <a:custGeom>
            <a:avLst/>
            <a:gdLst>
              <a:gd name="connsiteX0" fmla="*/ 484 w 13209"/>
              <a:gd name="connsiteY0" fmla="*/ 1288 h 508912"/>
              <a:gd name="connsiteX1" fmla="*/ 13184 w 13209"/>
              <a:gd name="connsiteY1" fmla="*/ 493413 h 508912"/>
              <a:gd name="connsiteX2" fmla="*/ 3659 w 13209"/>
              <a:gd name="connsiteY2" fmla="*/ 353713 h 508912"/>
              <a:gd name="connsiteX3" fmla="*/ 484 w 13209"/>
              <a:gd name="connsiteY3" fmla="*/ 1288 h 50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09" h="508912">
                <a:moveTo>
                  <a:pt x="484" y="1288"/>
                </a:moveTo>
                <a:cubicBezTo>
                  <a:pt x="2072" y="24571"/>
                  <a:pt x="12655" y="434676"/>
                  <a:pt x="13184" y="493413"/>
                </a:cubicBezTo>
                <a:cubicBezTo>
                  <a:pt x="13713" y="552150"/>
                  <a:pt x="5776" y="430442"/>
                  <a:pt x="3659" y="353713"/>
                </a:cubicBezTo>
                <a:cubicBezTo>
                  <a:pt x="1542" y="276984"/>
                  <a:pt x="-1104" y="-21995"/>
                  <a:pt x="484" y="12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4" name="フリーフォーム 683">
            <a:extLst>
              <a:ext uri="{FF2B5EF4-FFF2-40B4-BE49-F238E27FC236}">
                <a16:creationId xmlns:a16="http://schemas.microsoft.com/office/drawing/2014/main" id="{531A10FC-A067-6383-F4BB-4E6910A3599E}"/>
              </a:ext>
            </a:extLst>
          </p:cNvPr>
          <p:cNvSpPr/>
          <p:nvPr/>
        </p:nvSpPr>
        <p:spPr>
          <a:xfrm>
            <a:off x="6248077" y="10653530"/>
            <a:ext cx="232942" cy="24009"/>
          </a:xfrm>
          <a:custGeom>
            <a:avLst/>
            <a:gdLst>
              <a:gd name="connsiteX0" fmla="*/ 323 w 232942"/>
              <a:gd name="connsiteY0" fmla="*/ 1770 h 24009"/>
              <a:gd name="connsiteX1" fmla="*/ 152723 w 232942"/>
              <a:gd name="connsiteY1" fmla="*/ 1770 h 24009"/>
              <a:gd name="connsiteX2" fmla="*/ 228923 w 232942"/>
              <a:gd name="connsiteY2" fmla="*/ 23995 h 24009"/>
              <a:gd name="connsiteX3" fmla="*/ 197173 w 232942"/>
              <a:gd name="connsiteY3" fmla="*/ 4945 h 24009"/>
              <a:gd name="connsiteX4" fmla="*/ 323 w 232942"/>
              <a:gd name="connsiteY4" fmla="*/ 1770 h 2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942" h="24009">
                <a:moveTo>
                  <a:pt x="323" y="1770"/>
                </a:moveTo>
                <a:cubicBezTo>
                  <a:pt x="-7085" y="1241"/>
                  <a:pt x="114623" y="-1934"/>
                  <a:pt x="152723" y="1770"/>
                </a:cubicBezTo>
                <a:cubicBezTo>
                  <a:pt x="190823" y="5474"/>
                  <a:pt x="221515" y="23466"/>
                  <a:pt x="228923" y="23995"/>
                </a:cubicBezTo>
                <a:cubicBezTo>
                  <a:pt x="236331" y="24524"/>
                  <a:pt x="237390" y="10237"/>
                  <a:pt x="197173" y="4945"/>
                </a:cubicBezTo>
                <a:cubicBezTo>
                  <a:pt x="156956" y="-347"/>
                  <a:pt x="7731" y="2299"/>
                  <a:pt x="323" y="177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5" name="フリーフォーム 684">
            <a:extLst>
              <a:ext uri="{FF2B5EF4-FFF2-40B4-BE49-F238E27FC236}">
                <a16:creationId xmlns:a16="http://schemas.microsoft.com/office/drawing/2014/main" id="{85A38197-415F-792E-8741-6B3074F0379E}"/>
              </a:ext>
            </a:extLst>
          </p:cNvPr>
          <p:cNvSpPr/>
          <p:nvPr/>
        </p:nvSpPr>
        <p:spPr>
          <a:xfrm>
            <a:off x="7113860" y="9906538"/>
            <a:ext cx="24855" cy="1064283"/>
          </a:xfrm>
          <a:custGeom>
            <a:avLst/>
            <a:gdLst>
              <a:gd name="connsiteX0" fmla="*/ 20365 w 24855"/>
              <a:gd name="connsiteY0" fmla="*/ 5812 h 1064283"/>
              <a:gd name="connsiteX1" fmla="*/ 23540 w 24855"/>
              <a:gd name="connsiteY1" fmla="*/ 501112 h 1064283"/>
              <a:gd name="connsiteX2" fmla="*/ 1315 w 24855"/>
              <a:gd name="connsiteY2" fmla="*/ 1047212 h 1064283"/>
              <a:gd name="connsiteX3" fmla="*/ 4490 w 24855"/>
              <a:gd name="connsiteY3" fmla="*/ 844012 h 1064283"/>
              <a:gd name="connsiteX4" fmla="*/ 20365 w 24855"/>
              <a:gd name="connsiteY4" fmla="*/ 5812 h 106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55" h="1064283">
                <a:moveTo>
                  <a:pt x="20365" y="5812"/>
                </a:moveTo>
                <a:cubicBezTo>
                  <a:pt x="23540" y="-51338"/>
                  <a:pt x="26715" y="327545"/>
                  <a:pt x="23540" y="501112"/>
                </a:cubicBezTo>
                <a:cubicBezTo>
                  <a:pt x="20365" y="674679"/>
                  <a:pt x="4490" y="990062"/>
                  <a:pt x="1315" y="1047212"/>
                </a:cubicBezTo>
                <a:cubicBezTo>
                  <a:pt x="-1860" y="1104362"/>
                  <a:pt x="1315" y="1013345"/>
                  <a:pt x="4490" y="844012"/>
                </a:cubicBezTo>
                <a:cubicBezTo>
                  <a:pt x="7665" y="674679"/>
                  <a:pt x="17190" y="62962"/>
                  <a:pt x="20365" y="58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6" name="フリーフォーム 685">
            <a:extLst>
              <a:ext uri="{FF2B5EF4-FFF2-40B4-BE49-F238E27FC236}">
                <a16:creationId xmlns:a16="http://schemas.microsoft.com/office/drawing/2014/main" id="{25FD5D63-1B11-6B5F-A911-1A7046AA5BEA}"/>
              </a:ext>
            </a:extLst>
          </p:cNvPr>
          <p:cNvSpPr/>
          <p:nvPr/>
        </p:nvSpPr>
        <p:spPr>
          <a:xfrm>
            <a:off x="7277092" y="10283753"/>
            <a:ext cx="31765" cy="553808"/>
          </a:xfrm>
          <a:custGeom>
            <a:avLst/>
            <a:gdLst>
              <a:gd name="connsiteX0" fmla="*/ 3183 w 31765"/>
              <a:gd name="connsiteY0" fmla="*/ 72 h 553808"/>
              <a:gd name="connsiteX1" fmla="*/ 31758 w 31765"/>
              <a:gd name="connsiteY1" fmla="*/ 269947 h 553808"/>
              <a:gd name="connsiteX2" fmla="*/ 8 w 31765"/>
              <a:gd name="connsiteY2" fmla="*/ 552522 h 553808"/>
              <a:gd name="connsiteX3" fmla="*/ 28583 w 31765"/>
              <a:gd name="connsiteY3" fmla="*/ 371547 h 553808"/>
              <a:gd name="connsiteX4" fmla="*/ 28583 w 31765"/>
              <a:gd name="connsiteY4" fmla="*/ 295347 h 553808"/>
              <a:gd name="connsiteX5" fmla="*/ 3183 w 31765"/>
              <a:gd name="connsiteY5" fmla="*/ 72 h 553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765" h="553808">
                <a:moveTo>
                  <a:pt x="3183" y="72"/>
                </a:moveTo>
                <a:cubicBezTo>
                  <a:pt x="3712" y="-4161"/>
                  <a:pt x="32287" y="177872"/>
                  <a:pt x="31758" y="269947"/>
                </a:cubicBezTo>
                <a:cubicBezTo>
                  <a:pt x="31229" y="362022"/>
                  <a:pt x="537" y="535589"/>
                  <a:pt x="8" y="552522"/>
                </a:cubicBezTo>
                <a:cubicBezTo>
                  <a:pt x="-521" y="569455"/>
                  <a:pt x="23821" y="414410"/>
                  <a:pt x="28583" y="371547"/>
                </a:cubicBezTo>
                <a:cubicBezTo>
                  <a:pt x="33346" y="328685"/>
                  <a:pt x="30700" y="355143"/>
                  <a:pt x="28583" y="295347"/>
                </a:cubicBezTo>
                <a:cubicBezTo>
                  <a:pt x="26466" y="235551"/>
                  <a:pt x="2654" y="4305"/>
                  <a:pt x="3183" y="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7" name="フリーフォーム 686">
            <a:extLst>
              <a:ext uri="{FF2B5EF4-FFF2-40B4-BE49-F238E27FC236}">
                <a16:creationId xmlns:a16="http://schemas.microsoft.com/office/drawing/2014/main" id="{B1585C0D-37F8-0E6A-8EA5-0AB9A4B5DF6C}"/>
              </a:ext>
            </a:extLst>
          </p:cNvPr>
          <p:cNvSpPr/>
          <p:nvPr/>
        </p:nvSpPr>
        <p:spPr>
          <a:xfrm>
            <a:off x="6961999" y="9920580"/>
            <a:ext cx="93520" cy="550576"/>
          </a:xfrm>
          <a:custGeom>
            <a:avLst/>
            <a:gdLst>
              <a:gd name="connsiteX0" fmla="*/ 776 w 93520"/>
              <a:gd name="connsiteY0" fmla="*/ 4470 h 550576"/>
              <a:gd name="connsiteX1" fmla="*/ 48401 w 93520"/>
              <a:gd name="connsiteY1" fmla="*/ 153695 h 550576"/>
              <a:gd name="connsiteX2" fmla="*/ 83326 w 93520"/>
              <a:gd name="connsiteY2" fmla="*/ 325145 h 550576"/>
              <a:gd name="connsiteX3" fmla="*/ 83326 w 93520"/>
              <a:gd name="connsiteY3" fmla="*/ 550570 h 550576"/>
              <a:gd name="connsiteX4" fmla="*/ 89676 w 93520"/>
              <a:gd name="connsiteY4" fmla="*/ 331495 h 550576"/>
              <a:gd name="connsiteX5" fmla="*/ 776 w 93520"/>
              <a:gd name="connsiteY5" fmla="*/ 4470 h 55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520" h="550576">
                <a:moveTo>
                  <a:pt x="776" y="4470"/>
                </a:moveTo>
                <a:cubicBezTo>
                  <a:pt x="-6103" y="-25163"/>
                  <a:pt x="34643" y="100249"/>
                  <a:pt x="48401" y="153695"/>
                </a:cubicBezTo>
                <a:cubicBezTo>
                  <a:pt x="62159" y="207141"/>
                  <a:pt x="77505" y="258999"/>
                  <a:pt x="83326" y="325145"/>
                </a:cubicBezTo>
                <a:cubicBezTo>
                  <a:pt x="89147" y="391291"/>
                  <a:pt x="82268" y="549512"/>
                  <a:pt x="83326" y="550570"/>
                </a:cubicBezTo>
                <a:cubicBezTo>
                  <a:pt x="84384" y="551628"/>
                  <a:pt x="100788" y="417220"/>
                  <a:pt x="89676" y="331495"/>
                </a:cubicBezTo>
                <a:cubicBezTo>
                  <a:pt x="78564" y="245770"/>
                  <a:pt x="7655" y="34103"/>
                  <a:pt x="776" y="447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8" name="フリーフォーム 687">
            <a:extLst>
              <a:ext uri="{FF2B5EF4-FFF2-40B4-BE49-F238E27FC236}">
                <a16:creationId xmlns:a16="http://schemas.microsoft.com/office/drawing/2014/main" id="{125BE694-F61D-5AAA-4F64-9618A07DEDA9}"/>
              </a:ext>
            </a:extLst>
          </p:cNvPr>
          <p:cNvSpPr/>
          <p:nvPr/>
        </p:nvSpPr>
        <p:spPr>
          <a:xfrm>
            <a:off x="6680018" y="10295636"/>
            <a:ext cx="32529" cy="964479"/>
          </a:xfrm>
          <a:custGeom>
            <a:avLst/>
            <a:gdLst>
              <a:gd name="connsiteX0" fmla="*/ 182 w 32529"/>
              <a:gd name="connsiteY0" fmla="*/ 10414 h 964479"/>
              <a:gd name="connsiteX1" fmla="*/ 19232 w 32529"/>
              <a:gd name="connsiteY1" fmla="*/ 372364 h 964479"/>
              <a:gd name="connsiteX2" fmla="*/ 25582 w 32529"/>
              <a:gd name="connsiteY2" fmla="*/ 940689 h 964479"/>
              <a:gd name="connsiteX3" fmla="*/ 31932 w 32529"/>
              <a:gd name="connsiteY3" fmla="*/ 775589 h 964479"/>
              <a:gd name="connsiteX4" fmla="*/ 182 w 32529"/>
              <a:gd name="connsiteY4" fmla="*/ 10414 h 964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29" h="964479">
                <a:moveTo>
                  <a:pt x="182" y="10414"/>
                </a:moveTo>
                <a:cubicBezTo>
                  <a:pt x="-1935" y="-56790"/>
                  <a:pt x="14999" y="217318"/>
                  <a:pt x="19232" y="372364"/>
                </a:cubicBezTo>
                <a:cubicBezTo>
                  <a:pt x="23465" y="527410"/>
                  <a:pt x="23465" y="873485"/>
                  <a:pt x="25582" y="940689"/>
                </a:cubicBezTo>
                <a:cubicBezTo>
                  <a:pt x="27699" y="1007893"/>
                  <a:pt x="34578" y="926401"/>
                  <a:pt x="31932" y="775589"/>
                </a:cubicBezTo>
                <a:cubicBezTo>
                  <a:pt x="29286" y="624777"/>
                  <a:pt x="2299" y="77618"/>
                  <a:pt x="182" y="1041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9" name="フリーフォーム 688">
            <a:extLst>
              <a:ext uri="{FF2B5EF4-FFF2-40B4-BE49-F238E27FC236}">
                <a16:creationId xmlns:a16="http://schemas.microsoft.com/office/drawing/2014/main" id="{8BA7FFDD-917E-96E1-B853-6F6AF345EF5D}"/>
              </a:ext>
            </a:extLst>
          </p:cNvPr>
          <p:cNvSpPr/>
          <p:nvPr/>
        </p:nvSpPr>
        <p:spPr>
          <a:xfrm>
            <a:off x="6623365" y="9458880"/>
            <a:ext cx="267887" cy="569149"/>
          </a:xfrm>
          <a:custGeom>
            <a:avLst/>
            <a:gdLst>
              <a:gd name="connsiteX0" fmla="*/ 266385 w 267887"/>
              <a:gd name="connsiteY0" fmla="*/ 2620 h 569149"/>
              <a:gd name="connsiteX1" fmla="*/ 152085 w 267887"/>
              <a:gd name="connsiteY1" fmla="*/ 250270 h 569149"/>
              <a:gd name="connsiteX2" fmla="*/ 2860 w 267887"/>
              <a:gd name="connsiteY2" fmla="*/ 564595 h 569149"/>
              <a:gd name="connsiteX3" fmla="*/ 69535 w 267887"/>
              <a:gd name="connsiteY3" fmla="*/ 409020 h 569149"/>
              <a:gd name="connsiteX4" fmla="*/ 266385 w 267887"/>
              <a:gd name="connsiteY4" fmla="*/ 2620 h 56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887" h="569149">
                <a:moveTo>
                  <a:pt x="266385" y="2620"/>
                </a:moveTo>
                <a:cubicBezTo>
                  <a:pt x="280143" y="-23838"/>
                  <a:pt x="196006" y="156608"/>
                  <a:pt x="152085" y="250270"/>
                </a:cubicBezTo>
                <a:cubicBezTo>
                  <a:pt x="108164" y="343932"/>
                  <a:pt x="16618" y="538137"/>
                  <a:pt x="2860" y="564595"/>
                </a:cubicBezTo>
                <a:cubicBezTo>
                  <a:pt x="-10898" y="591053"/>
                  <a:pt x="27202" y="497391"/>
                  <a:pt x="69535" y="409020"/>
                </a:cubicBezTo>
                <a:cubicBezTo>
                  <a:pt x="111868" y="320649"/>
                  <a:pt x="252627" y="29078"/>
                  <a:pt x="266385" y="262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0" name="フリーフォーム 689">
            <a:extLst>
              <a:ext uri="{FF2B5EF4-FFF2-40B4-BE49-F238E27FC236}">
                <a16:creationId xmlns:a16="http://schemas.microsoft.com/office/drawing/2014/main" id="{EAB21039-0213-3A1D-8B2D-0FD347AB7564}"/>
              </a:ext>
            </a:extLst>
          </p:cNvPr>
          <p:cNvSpPr/>
          <p:nvPr/>
        </p:nvSpPr>
        <p:spPr>
          <a:xfrm>
            <a:off x="6983626" y="9048611"/>
            <a:ext cx="119450" cy="712883"/>
          </a:xfrm>
          <a:custGeom>
            <a:avLst/>
            <a:gdLst>
              <a:gd name="connsiteX0" fmla="*/ 20424 w 119450"/>
              <a:gd name="connsiteY0" fmla="*/ 139 h 712883"/>
              <a:gd name="connsiteX1" fmla="*/ 10899 w 119450"/>
              <a:gd name="connsiteY1" fmla="*/ 209689 h 712883"/>
              <a:gd name="connsiteX2" fmla="*/ 118849 w 119450"/>
              <a:gd name="connsiteY2" fmla="*/ 708164 h 712883"/>
              <a:gd name="connsiteX3" fmla="*/ 52174 w 119450"/>
              <a:gd name="connsiteY3" fmla="*/ 444639 h 712883"/>
              <a:gd name="connsiteX4" fmla="*/ 1374 w 119450"/>
              <a:gd name="connsiteY4" fmla="*/ 181114 h 712883"/>
              <a:gd name="connsiteX5" fmla="*/ 20424 w 119450"/>
              <a:gd name="connsiteY5" fmla="*/ 139 h 712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50" h="712883">
                <a:moveTo>
                  <a:pt x="20424" y="139"/>
                </a:moveTo>
                <a:cubicBezTo>
                  <a:pt x="22011" y="4901"/>
                  <a:pt x="-5505" y="91685"/>
                  <a:pt x="10899" y="209689"/>
                </a:cubicBezTo>
                <a:cubicBezTo>
                  <a:pt x="27303" y="327693"/>
                  <a:pt x="111970" y="669006"/>
                  <a:pt x="118849" y="708164"/>
                </a:cubicBezTo>
                <a:cubicBezTo>
                  <a:pt x="125728" y="747322"/>
                  <a:pt x="71753" y="532481"/>
                  <a:pt x="52174" y="444639"/>
                </a:cubicBezTo>
                <a:cubicBezTo>
                  <a:pt x="32595" y="356797"/>
                  <a:pt x="8782" y="248847"/>
                  <a:pt x="1374" y="181114"/>
                </a:cubicBezTo>
                <a:cubicBezTo>
                  <a:pt x="-6034" y="113381"/>
                  <a:pt x="18837" y="-4623"/>
                  <a:pt x="20424" y="1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1" name="フリーフォーム 690">
            <a:extLst>
              <a:ext uri="{FF2B5EF4-FFF2-40B4-BE49-F238E27FC236}">
                <a16:creationId xmlns:a16="http://schemas.microsoft.com/office/drawing/2014/main" id="{941CB263-8DD3-EC91-A745-4181D06FDE20}"/>
              </a:ext>
            </a:extLst>
          </p:cNvPr>
          <p:cNvSpPr/>
          <p:nvPr/>
        </p:nvSpPr>
        <p:spPr>
          <a:xfrm>
            <a:off x="6746322" y="8626442"/>
            <a:ext cx="187880" cy="403266"/>
          </a:xfrm>
          <a:custGeom>
            <a:avLst/>
            <a:gdLst>
              <a:gd name="connsiteX0" fmla="*/ 187878 w 187880"/>
              <a:gd name="connsiteY0" fmla="*/ 33 h 403266"/>
              <a:gd name="connsiteX1" fmla="*/ 67228 w 187880"/>
              <a:gd name="connsiteY1" fmla="*/ 165133 h 403266"/>
              <a:gd name="connsiteX2" fmla="*/ 553 w 187880"/>
              <a:gd name="connsiteY2" fmla="*/ 403258 h 403266"/>
              <a:gd name="connsiteX3" fmla="*/ 102153 w 187880"/>
              <a:gd name="connsiteY3" fmla="*/ 174658 h 403266"/>
              <a:gd name="connsiteX4" fmla="*/ 16428 w 187880"/>
              <a:gd name="connsiteY4" fmla="*/ 346108 h 403266"/>
              <a:gd name="connsiteX5" fmla="*/ 70403 w 187880"/>
              <a:gd name="connsiteY5" fmla="*/ 177833 h 403266"/>
              <a:gd name="connsiteX6" fmla="*/ 187878 w 187880"/>
              <a:gd name="connsiteY6" fmla="*/ 33 h 403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880" h="403266">
                <a:moveTo>
                  <a:pt x="187878" y="33"/>
                </a:moveTo>
                <a:cubicBezTo>
                  <a:pt x="187349" y="-2084"/>
                  <a:pt x="98449" y="97929"/>
                  <a:pt x="67228" y="165133"/>
                </a:cubicBezTo>
                <a:cubicBezTo>
                  <a:pt x="36007" y="232337"/>
                  <a:pt x="-5268" y="401671"/>
                  <a:pt x="553" y="403258"/>
                </a:cubicBezTo>
                <a:cubicBezTo>
                  <a:pt x="6374" y="404846"/>
                  <a:pt x="99507" y="184183"/>
                  <a:pt x="102153" y="174658"/>
                </a:cubicBezTo>
                <a:cubicBezTo>
                  <a:pt x="104799" y="165133"/>
                  <a:pt x="21720" y="345579"/>
                  <a:pt x="16428" y="346108"/>
                </a:cubicBezTo>
                <a:cubicBezTo>
                  <a:pt x="11136" y="346637"/>
                  <a:pt x="45532" y="230750"/>
                  <a:pt x="70403" y="177833"/>
                </a:cubicBezTo>
                <a:cubicBezTo>
                  <a:pt x="95274" y="124916"/>
                  <a:pt x="188407" y="2150"/>
                  <a:pt x="187878" y="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2" name="フリーフォーム 691">
            <a:extLst>
              <a:ext uri="{FF2B5EF4-FFF2-40B4-BE49-F238E27FC236}">
                <a16:creationId xmlns:a16="http://schemas.microsoft.com/office/drawing/2014/main" id="{C517F75C-6F83-25AA-A684-884762150368}"/>
              </a:ext>
            </a:extLst>
          </p:cNvPr>
          <p:cNvSpPr/>
          <p:nvPr/>
        </p:nvSpPr>
        <p:spPr>
          <a:xfrm>
            <a:off x="6905553" y="8775681"/>
            <a:ext cx="69922" cy="308001"/>
          </a:xfrm>
          <a:custGeom>
            <a:avLst/>
            <a:gdLst>
              <a:gd name="connsiteX0" fmla="*/ 72 w 69922"/>
              <a:gd name="connsiteY0" fmla="*/ 19 h 308001"/>
              <a:gd name="connsiteX1" fmla="*/ 38172 w 69922"/>
              <a:gd name="connsiteY1" fmla="*/ 142894 h 308001"/>
              <a:gd name="connsiteX2" fmla="*/ 38172 w 69922"/>
              <a:gd name="connsiteY2" fmla="*/ 301644 h 308001"/>
              <a:gd name="connsiteX3" fmla="*/ 41347 w 69922"/>
              <a:gd name="connsiteY3" fmla="*/ 266719 h 308001"/>
              <a:gd name="connsiteX4" fmla="*/ 69922 w 69922"/>
              <a:gd name="connsiteY4" fmla="*/ 174644 h 308001"/>
              <a:gd name="connsiteX5" fmla="*/ 41347 w 69922"/>
              <a:gd name="connsiteY5" fmla="*/ 231794 h 308001"/>
              <a:gd name="connsiteX6" fmla="*/ 28647 w 69922"/>
              <a:gd name="connsiteY6" fmla="*/ 133369 h 308001"/>
              <a:gd name="connsiteX7" fmla="*/ 72 w 69922"/>
              <a:gd name="connsiteY7" fmla="*/ 19 h 30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22" h="308001">
                <a:moveTo>
                  <a:pt x="72" y="19"/>
                </a:moveTo>
                <a:cubicBezTo>
                  <a:pt x="1659" y="1606"/>
                  <a:pt x="31822" y="92623"/>
                  <a:pt x="38172" y="142894"/>
                </a:cubicBezTo>
                <a:cubicBezTo>
                  <a:pt x="44522" y="193165"/>
                  <a:pt x="37643" y="281007"/>
                  <a:pt x="38172" y="301644"/>
                </a:cubicBezTo>
                <a:cubicBezTo>
                  <a:pt x="38701" y="322281"/>
                  <a:pt x="36055" y="287885"/>
                  <a:pt x="41347" y="266719"/>
                </a:cubicBezTo>
                <a:cubicBezTo>
                  <a:pt x="46639" y="245553"/>
                  <a:pt x="69922" y="180465"/>
                  <a:pt x="69922" y="174644"/>
                </a:cubicBezTo>
                <a:cubicBezTo>
                  <a:pt x="69922" y="168823"/>
                  <a:pt x="48226" y="238673"/>
                  <a:pt x="41347" y="231794"/>
                </a:cubicBezTo>
                <a:cubicBezTo>
                  <a:pt x="34468" y="224915"/>
                  <a:pt x="33939" y="172527"/>
                  <a:pt x="28647" y="133369"/>
                </a:cubicBezTo>
                <a:cubicBezTo>
                  <a:pt x="23355" y="94211"/>
                  <a:pt x="-1515" y="-1568"/>
                  <a:pt x="72" y="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3" name="フリーフォーム 692">
            <a:extLst>
              <a:ext uri="{FF2B5EF4-FFF2-40B4-BE49-F238E27FC236}">
                <a16:creationId xmlns:a16="http://schemas.microsoft.com/office/drawing/2014/main" id="{E5F895C3-8454-5F8F-82F7-411639D58FAB}"/>
              </a:ext>
            </a:extLst>
          </p:cNvPr>
          <p:cNvSpPr/>
          <p:nvPr/>
        </p:nvSpPr>
        <p:spPr>
          <a:xfrm>
            <a:off x="6816721" y="8966196"/>
            <a:ext cx="57378" cy="447686"/>
          </a:xfrm>
          <a:custGeom>
            <a:avLst/>
            <a:gdLst>
              <a:gd name="connsiteX0" fmla="*/ 50804 w 57378"/>
              <a:gd name="connsiteY0" fmla="*/ 4 h 447686"/>
              <a:gd name="connsiteX1" fmla="*/ 50804 w 57378"/>
              <a:gd name="connsiteY1" fmla="*/ 257179 h 447686"/>
              <a:gd name="connsiteX2" fmla="*/ 4 w 57378"/>
              <a:gd name="connsiteY2" fmla="*/ 447679 h 447686"/>
              <a:gd name="connsiteX3" fmla="*/ 53979 w 57378"/>
              <a:gd name="connsiteY3" fmla="*/ 263529 h 447686"/>
              <a:gd name="connsiteX4" fmla="*/ 50804 w 57378"/>
              <a:gd name="connsiteY4" fmla="*/ 4 h 44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78" h="447686">
                <a:moveTo>
                  <a:pt x="50804" y="4"/>
                </a:moveTo>
                <a:cubicBezTo>
                  <a:pt x="50275" y="-1054"/>
                  <a:pt x="59271" y="182566"/>
                  <a:pt x="50804" y="257179"/>
                </a:cubicBezTo>
                <a:cubicBezTo>
                  <a:pt x="42337" y="331792"/>
                  <a:pt x="-525" y="446621"/>
                  <a:pt x="4" y="447679"/>
                </a:cubicBezTo>
                <a:cubicBezTo>
                  <a:pt x="533" y="448737"/>
                  <a:pt x="44983" y="331792"/>
                  <a:pt x="53979" y="263529"/>
                </a:cubicBezTo>
                <a:cubicBezTo>
                  <a:pt x="62975" y="195267"/>
                  <a:pt x="51333" y="1062"/>
                  <a:pt x="50804" y="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4" name="フリーフォーム 693">
            <a:extLst>
              <a:ext uri="{FF2B5EF4-FFF2-40B4-BE49-F238E27FC236}">
                <a16:creationId xmlns:a16="http://schemas.microsoft.com/office/drawing/2014/main" id="{0592928D-2B44-910B-0113-788C808546DC}"/>
              </a:ext>
            </a:extLst>
          </p:cNvPr>
          <p:cNvSpPr/>
          <p:nvPr/>
        </p:nvSpPr>
        <p:spPr>
          <a:xfrm>
            <a:off x="4538597" y="6914357"/>
            <a:ext cx="601275" cy="469884"/>
          </a:xfrm>
          <a:custGeom>
            <a:avLst/>
            <a:gdLst>
              <a:gd name="connsiteX0" fmla="*/ 0 w 601275"/>
              <a:gd name="connsiteY0" fmla="*/ 10 h 469884"/>
              <a:gd name="connsiteX1" fmla="*/ 488515 w 601275"/>
              <a:gd name="connsiteY1" fmla="*/ 396668 h 469884"/>
              <a:gd name="connsiteX2" fmla="*/ 601250 w 601275"/>
              <a:gd name="connsiteY2" fmla="*/ 467648 h 469884"/>
              <a:gd name="connsiteX3" fmla="*/ 484340 w 601275"/>
              <a:gd name="connsiteY3" fmla="*/ 409194 h 469884"/>
              <a:gd name="connsiteX4" fmla="*/ 0 w 601275"/>
              <a:gd name="connsiteY4" fmla="*/ 10 h 469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275" h="469884">
                <a:moveTo>
                  <a:pt x="0" y="10"/>
                </a:moveTo>
                <a:cubicBezTo>
                  <a:pt x="696" y="-2078"/>
                  <a:pt x="388307" y="318728"/>
                  <a:pt x="488515" y="396668"/>
                </a:cubicBezTo>
                <a:cubicBezTo>
                  <a:pt x="588723" y="474608"/>
                  <a:pt x="601946" y="465560"/>
                  <a:pt x="601250" y="467648"/>
                </a:cubicBezTo>
                <a:cubicBezTo>
                  <a:pt x="600554" y="469736"/>
                  <a:pt x="585244" y="482958"/>
                  <a:pt x="484340" y="409194"/>
                </a:cubicBezTo>
                <a:cubicBezTo>
                  <a:pt x="383436" y="335430"/>
                  <a:pt x="-696" y="2098"/>
                  <a:pt x="0" y="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5" name="フリーフォーム 694">
            <a:extLst>
              <a:ext uri="{FF2B5EF4-FFF2-40B4-BE49-F238E27FC236}">
                <a16:creationId xmlns:a16="http://schemas.microsoft.com/office/drawing/2014/main" id="{BE05B29E-DD65-A69C-D521-FFAC4F4BFDD9}"/>
              </a:ext>
            </a:extLst>
          </p:cNvPr>
          <p:cNvSpPr/>
          <p:nvPr/>
        </p:nvSpPr>
        <p:spPr>
          <a:xfrm>
            <a:off x="4363168" y="6809890"/>
            <a:ext cx="242403" cy="1023295"/>
          </a:xfrm>
          <a:custGeom>
            <a:avLst/>
            <a:gdLst>
              <a:gd name="connsiteX0" fmla="*/ 65 w 242403"/>
              <a:gd name="connsiteY0" fmla="*/ 94 h 1023295"/>
              <a:gd name="connsiteX1" fmla="*/ 162903 w 242403"/>
              <a:gd name="connsiteY1" fmla="*/ 405102 h 1023295"/>
              <a:gd name="connsiteX2" fmla="*/ 179605 w 242403"/>
              <a:gd name="connsiteY2" fmla="*/ 626395 h 1023295"/>
              <a:gd name="connsiteX3" fmla="*/ 158728 w 242403"/>
              <a:gd name="connsiteY3" fmla="*/ 901968 h 1023295"/>
              <a:gd name="connsiteX4" fmla="*/ 162903 w 242403"/>
              <a:gd name="connsiteY4" fmla="*/ 864389 h 1023295"/>
              <a:gd name="connsiteX5" fmla="*/ 242235 w 242403"/>
              <a:gd name="connsiteY5" fmla="*/ 1023052 h 1023295"/>
              <a:gd name="connsiteX6" fmla="*/ 183780 w 242403"/>
              <a:gd name="connsiteY6" fmla="*/ 897792 h 1023295"/>
              <a:gd name="connsiteX7" fmla="*/ 179605 w 242403"/>
              <a:gd name="connsiteY7" fmla="*/ 785058 h 1023295"/>
              <a:gd name="connsiteX8" fmla="*/ 196306 w 242403"/>
              <a:gd name="connsiteY8" fmla="*/ 313244 h 1023295"/>
              <a:gd name="connsiteX9" fmla="*/ 183780 w 242403"/>
              <a:gd name="connsiteY9" fmla="*/ 442680 h 1023295"/>
              <a:gd name="connsiteX10" fmla="*/ 65 w 242403"/>
              <a:gd name="connsiteY10" fmla="*/ 94 h 1023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2403" h="1023295">
                <a:moveTo>
                  <a:pt x="65" y="94"/>
                </a:moveTo>
                <a:cubicBezTo>
                  <a:pt x="-3414" y="-6169"/>
                  <a:pt x="132980" y="300719"/>
                  <a:pt x="162903" y="405102"/>
                </a:cubicBezTo>
                <a:cubicBezTo>
                  <a:pt x="192826" y="509486"/>
                  <a:pt x="180301" y="543584"/>
                  <a:pt x="179605" y="626395"/>
                </a:cubicBezTo>
                <a:cubicBezTo>
                  <a:pt x="178909" y="709206"/>
                  <a:pt x="161512" y="862302"/>
                  <a:pt x="158728" y="901968"/>
                </a:cubicBezTo>
                <a:cubicBezTo>
                  <a:pt x="155944" y="941634"/>
                  <a:pt x="148985" y="844208"/>
                  <a:pt x="162903" y="864389"/>
                </a:cubicBezTo>
                <a:cubicBezTo>
                  <a:pt x="176821" y="884570"/>
                  <a:pt x="238756" y="1017485"/>
                  <a:pt x="242235" y="1023052"/>
                </a:cubicBezTo>
                <a:cubicBezTo>
                  <a:pt x="245715" y="1028619"/>
                  <a:pt x="194218" y="937458"/>
                  <a:pt x="183780" y="897792"/>
                </a:cubicBezTo>
                <a:cubicBezTo>
                  <a:pt x="173342" y="858126"/>
                  <a:pt x="177517" y="882483"/>
                  <a:pt x="179605" y="785058"/>
                </a:cubicBezTo>
                <a:cubicBezTo>
                  <a:pt x="181693" y="687633"/>
                  <a:pt x="195610" y="370307"/>
                  <a:pt x="196306" y="313244"/>
                </a:cubicBezTo>
                <a:cubicBezTo>
                  <a:pt x="197002" y="256181"/>
                  <a:pt x="210920" y="492088"/>
                  <a:pt x="183780" y="442680"/>
                </a:cubicBezTo>
                <a:cubicBezTo>
                  <a:pt x="156640" y="393272"/>
                  <a:pt x="3544" y="6357"/>
                  <a:pt x="65" y="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6" name="フリーフォーム 695">
            <a:extLst>
              <a:ext uri="{FF2B5EF4-FFF2-40B4-BE49-F238E27FC236}">
                <a16:creationId xmlns:a16="http://schemas.microsoft.com/office/drawing/2014/main" id="{B8EB5FA7-68D9-02D9-7F0A-4911C2774255}"/>
              </a:ext>
            </a:extLst>
          </p:cNvPr>
          <p:cNvSpPr/>
          <p:nvPr/>
        </p:nvSpPr>
        <p:spPr>
          <a:xfrm>
            <a:off x="4580351" y="7841207"/>
            <a:ext cx="363580" cy="376363"/>
          </a:xfrm>
          <a:custGeom>
            <a:avLst/>
            <a:gdLst>
              <a:gd name="connsiteX0" fmla="*/ 0 w 363580"/>
              <a:gd name="connsiteY0" fmla="*/ 86 h 376363"/>
              <a:gd name="connsiteX1" fmla="*/ 121085 w 363580"/>
              <a:gd name="connsiteY1" fmla="*/ 196327 h 376363"/>
              <a:gd name="connsiteX2" fmla="*/ 225468 w 363580"/>
              <a:gd name="connsiteY2" fmla="*/ 313237 h 376363"/>
              <a:gd name="connsiteX3" fmla="*/ 363254 w 363580"/>
              <a:gd name="connsiteY3" fmla="*/ 375867 h 376363"/>
              <a:gd name="connsiteX4" fmla="*/ 258871 w 363580"/>
              <a:gd name="connsiteY4" fmla="*/ 338289 h 376363"/>
              <a:gd name="connsiteX5" fmla="*/ 104383 w 363580"/>
              <a:gd name="connsiteY5" fmla="*/ 263133 h 376363"/>
              <a:gd name="connsiteX6" fmla="*/ 121085 w 363580"/>
              <a:gd name="connsiteY6" fmla="*/ 279834 h 376363"/>
              <a:gd name="connsiteX7" fmla="*/ 121085 w 363580"/>
              <a:gd name="connsiteY7" fmla="*/ 221379 h 376363"/>
              <a:gd name="connsiteX8" fmla="*/ 0 w 363580"/>
              <a:gd name="connsiteY8" fmla="*/ 86 h 37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580" h="376363">
                <a:moveTo>
                  <a:pt x="0" y="86"/>
                </a:moveTo>
                <a:cubicBezTo>
                  <a:pt x="0" y="-4089"/>
                  <a:pt x="83507" y="144135"/>
                  <a:pt x="121085" y="196327"/>
                </a:cubicBezTo>
                <a:cubicBezTo>
                  <a:pt x="158663" y="248519"/>
                  <a:pt x="185107" y="283314"/>
                  <a:pt x="225468" y="313237"/>
                </a:cubicBezTo>
                <a:cubicBezTo>
                  <a:pt x="265829" y="343160"/>
                  <a:pt x="357687" y="371692"/>
                  <a:pt x="363254" y="375867"/>
                </a:cubicBezTo>
                <a:cubicBezTo>
                  <a:pt x="368821" y="380042"/>
                  <a:pt x="302016" y="357078"/>
                  <a:pt x="258871" y="338289"/>
                </a:cubicBezTo>
                <a:cubicBezTo>
                  <a:pt x="215726" y="319500"/>
                  <a:pt x="104383" y="263133"/>
                  <a:pt x="104383" y="263133"/>
                </a:cubicBezTo>
                <a:cubicBezTo>
                  <a:pt x="81419" y="253391"/>
                  <a:pt x="118301" y="286793"/>
                  <a:pt x="121085" y="279834"/>
                </a:cubicBezTo>
                <a:cubicBezTo>
                  <a:pt x="123869" y="272875"/>
                  <a:pt x="137786" y="263132"/>
                  <a:pt x="121085" y="221379"/>
                </a:cubicBezTo>
                <a:cubicBezTo>
                  <a:pt x="104384" y="179626"/>
                  <a:pt x="0" y="4261"/>
                  <a:pt x="0" y="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7" name="フリーフォーム 696">
            <a:extLst>
              <a:ext uri="{FF2B5EF4-FFF2-40B4-BE49-F238E27FC236}">
                <a16:creationId xmlns:a16="http://schemas.microsoft.com/office/drawing/2014/main" id="{7C62485E-35AC-A93E-29A7-532E139CD3CC}"/>
              </a:ext>
            </a:extLst>
          </p:cNvPr>
          <p:cNvSpPr/>
          <p:nvPr/>
        </p:nvSpPr>
        <p:spPr>
          <a:xfrm>
            <a:off x="4792448" y="7276611"/>
            <a:ext cx="502071" cy="514578"/>
          </a:xfrm>
          <a:custGeom>
            <a:avLst/>
            <a:gdLst>
              <a:gd name="connsiteX0" fmla="*/ 845 w 502071"/>
              <a:gd name="connsiteY0" fmla="*/ 1011 h 514578"/>
              <a:gd name="connsiteX1" fmla="*/ 305645 w 502071"/>
              <a:gd name="connsiteY1" fmla="*/ 234830 h 514578"/>
              <a:gd name="connsiteX2" fmla="*/ 397503 w 502071"/>
              <a:gd name="connsiteY2" fmla="*/ 335038 h 514578"/>
              <a:gd name="connsiteX3" fmla="*/ 501886 w 502071"/>
              <a:gd name="connsiteY3" fmla="*/ 514578 h 514578"/>
              <a:gd name="connsiteX4" fmla="*/ 410029 w 502071"/>
              <a:gd name="connsiteY4" fmla="*/ 335038 h 514578"/>
              <a:gd name="connsiteX5" fmla="*/ 845 w 502071"/>
              <a:gd name="connsiteY5" fmla="*/ 1011 h 514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071" h="514578">
                <a:moveTo>
                  <a:pt x="845" y="1011"/>
                </a:moveTo>
                <a:cubicBezTo>
                  <a:pt x="-16552" y="-15690"/>
                  <a:pt x="239535" y="179159"/>
                  <a:pt x="305645" y="234830"/>
                </a:cubicBezTo>
                <a:cubicBezTo>
                  <a:pt x="371755" y="290501"/>
                  <a:pt x="364796" y="288413"/>
                  <a:pt x="397503" y="335038"/>
                </a:cubicBezTo>
                <a:cubicBezTo>
                  <a:pt x="430210" y="381663"/>
                  <a:pt x="499798" y="514578"/>
                  <a:pt x="501886" y="514578"/>
                </a:cubicBezTo>
                <a:cubicBezTo>
                  <a:pt x="503974" y="514578"/>
                  <a:pt x="489360" y="417153"/>
                  <a:pt x="410029" y="335038"/>
                </a:cubicBezTo>
                <a:cubicBezTo>
                  <a:pt x="330698" y="252923"/>
                  <a:pt x="18242" y="17712"/>
                  <a:pt x="845" y="10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8" name="フリーフォーム 697">
            <a:extLst>
              <a:ext uri="{FF2B5EF4-FFF2-40B4-BE49-F238E27FC236}">
                <a16:creationId xmlns:a16="http://schemas.microsoft.com/office/drawing/2014/main" id="{7565B4E4-9FF1-20CA-9EF8-BEDF34A84F7B}"/>
              </a:ext>
            </a:extLst>
          </p:cNvPr>
          <p:cNvSpPr/>
          <p:nvPr/>
        </p:nvSpPr>
        <p:spPr>
          <a:xfrm>
            <a:off x="4764025" y="7360345"/>
            <a:ext cx="46726" cy="527426"/>
          </a:xfrm>
          <a:custGeom>
            <a:avLst/>
            <a:gdLst>
              <a:gd name="connsiteX0" fmla="*/ 41 w 46726"/>
              <a:gd name="connsiteY0" fmla="*/ 784 h 527426"/>
              <a:gd name="connsiteX1" fmla="*/ 37619 w 46726"/>
              <a:gd name="connsiteY1" fmla="*/ 201200 h 527426"/>
              <a:gd name="connsiteX2" fmla="*/ 29268 w 46726"/>
              <a:gd name="connsiteY2" fmla="*/ 526877 h 527426"/>
              <a:gd name="connsiteX3" fmla="*/ 45970 w 46726"/>
              <a:gd name="connsiteY3" fmla="*/ 272181 h 527426"/>
              <a:gd name="connsiteX4" fmla="*/ 41 w 46726"/>
              <a:gd name="connsiteY4" fmla="*/ 784 h 527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26" h="527426">
                <a:moveTo>
                  <a:pt x="41" y="784"/>
                </a:moveTo>
                <a:cubicBezTo>
                  <a:pt x="-1351" y="-11046"/>
                  <a:pt x="32748" y="113518"/>
                  <a:pt x="37619" y="201200"/>
                </a:cubicBezTo>
                <a:cubicBezTo>
                  <a:pt x="42490" y="288882"/>
                  <a:pt x="27876" y="515047"/>
                  <a:pt x="29268" y="526877"/>
                </a:cubicBezTo>
                <a:cubicBezTo>
                  <a:pt x="30660" y="538707"/>
                  <a:pt x="50841" y="356384"/>
                  <a:pt x="45970" y="272181"/>
                </a:cubicBezTo>
                <a:cubicBezTo>
                  <a:pt x="41099" y="187978"/>
                  <a:pt x="1433" y="12614"/>
                  <a:pt x="41" y="7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9" name="フリーフォーム 698">
            <a:extLst>
              <a:ext uri="{FF2B5EF4-FFF2-40B4-BE49-F238E27FC236}">
                <a16:creationId xmlns:a16="http://schemas.microsoft.com/office/drawing/2014/main" id="{549D8644-402E-6A64-308C-B9DA10677351}"/>
              </a:ext>
            </a:extLst>
          </p:cNvPr>
          <p:cNvSpPr/>
          <p:nvPr/>
        </p:nvSpPr>
        <p:spPr>
          <a:xfrm>
            <a:off x="4976973" y="7544769"/>
            <a:ext cx="119419" cy="513684"/>
          </a:xfrm>
          <a:custGeom>
            <a:avLst/>
            <a:gdLst>
              <a:gd name="connsiteX0" fmla="*/ 35 w 119419"/>
              <a:gd name="connsiteY0" fmla="*/ 75 h 513684"/>
              <a:gd name="connsiteX1" fmla="*/ 104419 w 119419"/>
              <a:gd name="connsiteY1" fmla="*/ 200491 h 513684"/>
              <a:gd name="connsiteX2" fmla="*/ 96068 w 119419"/>
              <a:gd name="connsiteY2" fmla="*/ 513642 h 513684"/>
              <a:gd name="connsiteX3" fmla="*/ 116945 w 119419"/>
              <a:gd name="connsiteY3" fmla="*/ 221368 h 513684"/>
              <a:gd name="connsiteX4" fmla="*/ 35 w 119419"/>
              <a:gd name="connsiteY4" fmla="*/ 75 h 51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19" h="513684">
                <a:moveTo>
                  <a:pt x="35" y="75"/>
                </a:moveTo>
                <a:cubicBezTo>
                  <a:pt x="-2053" y="-3405"/>
                  <a:pt x="88414" y="114897"/>
                  <a:pt x="104419" y="200491"/>
                </a:cubicBezTo>
                <a:cubicBezTo>
                  <a:pt x="120424" y="286085"/>
                  <a:pt x="93980" y="510162"/>
                  <a:pt x="96068" y="513642"/>
                </a:cubicBezTo>
                <a:cubicBezTo>
                  <a:pt x="98156" y="517122"/>
                  <a:pt x="128079" y="306962"/>
                  <a:pt x="116945" y="221368"/>
                </a:cubicBezTo>
                <a:cubicBezTo>
                  <a:pt x="105811" y="135774"/>
                  <a:pt x="2123" y="3555"/>
                  <a:pt x="35" y="7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0" name="フリーフォーム 699">
            <a:extLst>
              <a:ext uri="{FF2B5EF4-FFF2-40B4-BE49-F238E27FC236}">
                <a16:creationId xmlns:a16="http://schemas.microsoft.com/office/drawing/2014/main" id="{AF0FCB80-8169-96C6-2F1F-119AB81B57DB}"/>
              </a:ext>
            </a:extLst>
          </p:cNvPr>
          <p:cNvSpPr/>
          <p:nvPr/>
        </p:nvSpPr>
        <p:spPr>
          <a:xfrm>
            <a:off x="2284135" y="7636000"/>
            <a:ext cx="637417" cy="309544"/>
          </a:xfrm>
          <a:custGeom>
            <a:avLst/>
            <a:gdLst>
              <a:gd name="connsiteX0" fmla="*/ 636347 w 637417"/>
              <a:gd name="connsiteY0" fmla="*/ 1106 h 309544"/>
              <a:gd name="connsiteX1" fmla="*/ 319106 w 637417"/>
              <a:gd name="connsiteY1" fmla="*/ 94412 h 309544"/>
              <a:gd name="connsiteX2" fmla="*/ 1865 w 637417"/>
              <a:gd name="connsiteY2" fmla="*/ 309016 h 309544"/>
              <a:gd name="connsiteX3" fmla="*/ 207138 w 637417"/>
              <a:gd name="connsiteY3" fmla="*/ 150396 h 309544"/>
              <a:gd name="connsiteX4" fmla="*/ 636347 w 637417"/>
              <a:gd name="connsiteY4" fmla="*/ 1106 h 30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417" h="309544">
                <a:moveTo>
                  <a:pt x="636347" y="1106"/>
                </a:moveTo>
                <a:cubicBezTo>
                  <a:pt x="655008" y="-8225"/>
                  <a:pt x="424853" y="43094"/>
                  <a:pt x="319106" y="94412"/>
                </a:cubicBezTo>
                <a:cubicBezTo>
                  <a:pt x="213359" y="145730"/>
                  <a:pt x="20526" y="299685"/>
                  <a:pt x="1865" y="309016"/>
                </a:cubicBezTo>
                <a:cubicBezTo>
                  <a:pt x="-16796" y="318347"/>
                  <a:pt x="108389" y="201714"/>
                  <a:pt x="207138" y="150396"/>
                </a:cubicBezTo>
                <a:cubicBezTo>
                  <a:pt x="305887" y="99078"/>
                  <a:pt x="617686" y="10437"/>
                  <a:pt x="636347" y="110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1" name="フリーフォーム 700">
            <a:extLst>
              <a:ext uri="{FF2B5EF4-FFF2-40B4-BE49-F238E27FC236}">
                <a16:creationId xmlns:a16="http://schemas.microsoft.com/office/drawing/2014/main" id="{FF1B6361-5F40-BB73-62A7-9366FE6A76B2}"/>
              </a:ext>
            </a:extLst>
          </p:cNvPr>
          <p:cNvSpPr/>
          <p:nvPr/>
        </p:nvSpPr>
        <p:spPr>
          <a:xfrm>
            <a:off x="1474237" y="7867455"/>
            <a:ext cx="695916" cy="334153"/>
          </a:xfrm>
          <a:custGeom>
            <a:avLst/>
            <a:gdLst>
              <a:gd name="connsiteX0" fmla="*/ 0 w 695916"/>
              <a:gd name="connsiteY0" fmla="*/ 334153 h 334153"/>
              <a:gd name="connsiteX1" fmla="*/ 270587 w 695916"/>
              <a:gd name="connsiteY1" fmla="*/ 142876 h 334153"/>
              <a:gd name="connsiteX2" fmla="*/ 690465 w 695916"/>
              <a:gd name="connsiteY2" fmla="*/ 2916 h 334153"/>
              <a:gd name="connsiteX3" fmla="*/ 494522 w 695916"/>
              <a:gd name="connsiteY3" fmla="*/ 54235 h 334153"/>
              <a:gd name="connsiteX4" fmla="*/ 275253 w 695916"/>
              <a:gd name="connsiteY4" fmla="*/ 128880 h 334153"/>
              <a:gd name="connsiteX5" fmla="*/ 289249 w 695916"/>
              <a:gd name="connsiteY5" fmla="*/ 119549 h 334153"/>
              <a:gd name="connsiteX6" fmla="*/ 0 w 695916"/>
              <a:gd name="connsiteY6" fmla="*/ 334153 h 334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5916" h="334153">
                <a:moveTo>
                  <a:pt x="0" y="334153"/>
                </a:moveTo>
                <a:cubicBezTo>
                  <a:pt x="77755" y="266117"/>
                  <a:pt x="155510" y="198082"/>
                  <a:pt x="270587" y="142876"/>
                </a:cubicBezTo>
                <a:cubicBezTo>
                  <a:pt x="385664" y="87670"/>
                  <a:pt x="653143" y="17689"/>
                  <a:pt x="690465" y="2916"/>
                </a:cubicBezTo>
                <a:cubicBezTo>
                  <a:pt x="727787" y="-11857"/>
                  <a:pt x="563724" y="33241"/>
                  <a:pt x="494522" y="54235"/>
                </a:cubicBezTo>
                <a:cubicBezTo>
                  <a:pt x="425320" y="75229"/>
                  <a:pt x="275253" y="128880"/>
                  <a:pt x="275253" y="128880"/>
                </a:cubicBezTo>
                <a:cubicBezTo>
                  <a:pt x="241041" y="139766"/>
                  <a:pt x="289249" y="119549"/>
                  <a:pt x="289249" y="119549"/>
                </a:cubicBezTo>
                <a:lnTo>
                  <a:pt x="0" y="3341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3" name="フリーフォーム 702">
            <a:extLst>
              <a:ext uri="{FF2B5EF4-FFF2-40B4-BE49-F238E27FC236}">
                <a16:creationId xmlns:a16="http://schemas.microsoft.com/office/drawing/2014/main" id="{23221E55-A383-0C68-429C-493301E04A50}"/>
              </a:ext>
            </a:extLst>
          </p:cNvPr>
          <p:cNvSpPr/>
          <p:nvPr/>
        </p:nvSpPr>
        <p:spPr>
          <a:xfrm>
            <a:off x="3012835" y="8355482"/>
            <a:ext cx="607911" cy="135385"/>
          </a:xfrm>
          <a:custGeom>
            <a:avLst/>
            <a:gdLst>
              <a:gd name="connsiteX0" fmla="*/ 953 w 607911"/>
              <a:gd name="connsiteY0" fmla="*/ 81 h 135385"/>
              <a:gd name="connsiteX1" fmla="*/ 182900 w 607911"/>
              <a:gd name="connsiteY1" fmla="*/ 98053 h 135385"/>
              <a:gd name="connsiteX2" fmla="*/ 495475 w 607911"/>
              <a:gd name="connsiteY2" fmla="*/ 88722 h 135385"/>
              <a:gd name="connsiteX3" fmla="*/ 607443 w 607911"/>
              <a:gd name="connsiteY3" fmla="*/ 135375 h 135385"/>
              <a:gd name="connsiteX4" fmla="*/ 523467 w 607911"/>
              <a:gd name="connsiteY4" fmla="*/ 84057 h 135385"/>
              <a:gd name="connsiteX5" fmla="*/ 257545 w 607911"/>
              <a:gd name="connsiteY5" fmla="*/ 116714 h 135385"/>
              <a:gd name="connsiteX6" fmla="*/ 953 w 607911"/>
              <a:gd name="connsiteY6" fmla="*/ 81 h 135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7911" h="135385">
                <a:moveTo>
                  <a:pt x="953" y="81"/>
                </a:moveTo>
                <a:cubicBezTo>
                  <a:pt x="-11488" y="-3029"/>
                  <a:pt x="100480" y="83280"/>
                  <a:pt x="182900" y="98053"/>
                </a:cubicBezTo>
                <a:cubicBezTo>
                  <a:pt x="265320" y="112827"/>
                  <a:pt x="424718" y="82502"/>
                  <a:pt x="495475" y="88722"/>
                </a:cubicBezTo>
                <a:cubicBezTo>
                  <a:pt x="566232" y="94942"/>
                  <a:pt x="602778" y="136152"/>
                  <a:pt x="607443" y="135375"/>
                </a:cubicBezTo>
                <a:cubicBezTo>
                  <a:pt x="612108" y="134598"/>
                  <a:pt x="581783" y="87167"/>
                  <a:pt x="523467" y="84057"/>
                </a:cubicBezTo>
                <a:cubicBezTo>
                  <a:pt x="465151" y="80947"/>
                  <a:pt x="337633" y="129932"/>
                  <a:pt x="257545" y="116714"/>
                </a:cubicBezTo>
                <a:cubicBezTo>
                  <a:pt x="177457" y="103496"/>
                  <a:pt x="13394" y="3191"/>
                  <a:pt x="953" y="8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4" name="フリーフォーム 703">
            <a:extLst>
              <a:ext uri="{FF2B5EF4-FFF2-40B4-BE49-F238E27FC236}">
                <a16:creationId xmlns:a16="http://schemas.microsoft.com/office/drawing/2014/main" id="{22DF8C07-2493-1497-08C3-BA95FFB2D828}"/>
              </a:ext>
            </a:extLst>
          </p:cNvPr>
          <p:cNvSpPr/>
          <p:nvPr/>
        </p:nvSpPr>
        <p:spPr>
          <a:xfrm>
            <a:off x="2574959" y="7874853"/>
            <a:ext cx="285022" cy="364149"/>
          </a:xfrm>
          <a:custGeom>
            <a:avLst/>
            <a:gdLst>
              <a:gd name="connsiteX0" fmla="*/ 290 w 285022"/>
              <a:gd name="connsiteY0" fmla="*/ 184 h 364149"/>
              <a:gd name="connsiteX1" fmla="*/ 177572 w 285022"/>
              <a:gd name="connsiteY1" fmla="*/ 186796 h 364149"/>
              <a:gd name="connsiteX2" fmla="*/ 205563 w 285022"/>
              <a:gd name="connsiteY2" fmla="*/ 238114 h 364149"/>
              <a:gd name="connsiteX3" fmla="*/ 144914 w 285022"/>
              <a:gd name="connsiteY3" fmla="*/ 364078 h 364149"/>
              <a:gd name="connsiteX4" fmla="*/ 238221 w 285022"/>
              <a:gd name="connsiteY4" fmla="*/ 219453 h 364149"/>
              <a:gd name="connsiteX5" fmla="*/ 284874 w 285022"/>
              <a:gd name="connsiteY5" fmla="*/ 186796 h 364149"/>
              <a:gd name="connsiteX6" fmla="*/ 224225 w 285022"/>
              <a:gd name="connsiteY6" fmla="*/ 224118 h 364149"/>
              <a:gd name="connsiteX7" fmla="*/ 290 w 285022"/>
              <a:gd name="connsiteY7" fmla="*/ 184 h 36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5022" h="364149">
                <a:moveTo>
                  <a:pt x="290" y="184"/>
                </a:moveTo>
                <a:cubicBezTo>
                  <a:pt x="-7486" y="-6036"/>
                  <a:pt x="143360" y="147141"/>
                  <a:pt x="177572" y="186796"/>
                </a:cubicBezTo>
                <a:cubicBezTo>
                  <a:pt x="211784" y="226451"/>
                  <a:pt x="211006" y="208567"/>
                  <a:pt x="205563" y="238114"/>
                </a:cubicBezTo>
                <a:cubicBezTo>
                  <a:pt x="200120" y="267661"/>
                  <a:pt x="139471" y="367188"/>
                  <a:pt x="144914" y="364078"/>
                </a:cubicBezTo>
                <a:cubicBezTo>
                  <a:pt x="150357" y="360968"/>
                  <a:pt x="214894" y="249000"/>
                  <a:pt x="238221" y="219453"/>
                </a:cubicBezTo>
                <a:cubicBezTo>
                  <a:pt x="261548" y="189906"/>
                  <a:pt x="287207" y="186019"/>
                  <a:pt x="284874" y="186796"/>
                </a:cubicBezTo>
                <a:cubicBezTo>
                  <a:pt x="282541" y="187573"/>
                  <a:pt x="270100" y="258330"/>
                  <a:pt x="224225" y="224118"/>
                </a:cubicBezTo>
                <a:cubicBezTo>
                  <a:pt x="178350" y="189906"/>
                  <a:pt x="8066" y="6404"/>
                  <a:pt x="290" y="1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5" name="フリーフォーム 704">
            <a:extLst>
              <a:ext uri="{FF2B5EF4-FFF2-40B4-BE49-F238E27FC236}">
                <a16:creationId xmlns:a16="http://schemas.microsoft.com/office/drawing/2014/main" id="{CEE2AEF3-C813-6FC4-83EF-AF13D66820C3}"/>
              </a:ext>
            </a:extLst>
          </p:cNvPr>
          <p:cNvSpPr/>
          <p:nvPr/>
        </p:nvSpPr>
        <p:spPr>
          <a:xfrm>
            <a:off x="943554" y="8094043"/>
            <a:ext cx="516776" cy="193130"/>
          </a:xfrm>
          <a:custGeom>
            <a:avLst/>
            <a:gdLst>
              <a:gd name="connsiteX0" fmla="*/ 3503 w 516776"/>
              <a:gd name="connsiteY0" fmla="*/ 191541 h 193130"/>
              <a:gd name="connsiteX1" fmla="*/ 456038 w 516776"/>
              <a:gd name="connsiteY1" fmla="*/ 4928 h 193130"/>
              <a:gd name="connsiteX2" fmla="*/ 367397 w 516776"/>
              <a:gd name="connsiteY2" fmla="*/ 56247 h 193130"/>
              <a:gd name="connsiteX3" fmla="*/ 372062 w 516776"/>
              <a:gd name="connsiteY3" fmla="*/ 79573 h 193130"/>
              <a:gd name="connsiteX4" fmla="*/ 516687 w 516776"/>
              <a:gd name="connsiteY4" fmla="*/ 140222 h 193130"/>
              <a:gd name="connsiteX5" fmla="*/ 348736 w 516776"/>
              <a:gd name="connsiteY5" fmla="*/ 74908 h 193130"/>
              <a:gd name="connsiteX6" fmla="*/ 250764 w 516776"/>
              <a:gd name="connsiteY6" fmla="*/ 93569 h 193130"/>
              <a:gd name="connsiteX7" fmla="*/ 3503 w 516776"/>
              <a:gd name="connsiteY7" fmla="*/ 191541 h 193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6776" h="193130">
                <a:moveTo>
                  <a:pt x="3503" y="191541"/>
                </a:moveTo>
                <a:cubicBezTo>
                  <a:pt x="37715" y="176767"/>
                  <a:pt x="395389" y="27477"/>
                  <a:pt x="456038" y="4928"/>
                </a:cubicBezTo>
                <a:cubicBezTo>
                  <a:pt x="516687" y="-17621"/>
                  <a:pt x="381393" y="43806"/>
                  <a:pt x="367397" y="56247"/>
                </a:cubicBezTo>
                <a:cubicBezTo>
                  <a:pt x="353401" y="68688"/>
                  <a:pt x="347180" y="65577"/>
                  <a:pt x="372062" y="79573"/>
                </a:cubicBezTo>
                <a:cubicBezTo>
                  <a:pt x="396944" y="93569"/>
                  <a:pt x="520575" y="140999"/>
                  <a:pt x="516687" y="140222"/>
                </a:cubicBezTo>
                <a:cubicBezTo>
                  <a:pt x="512799" y="139444"/>
                  <a:pt x="393057" y="82683"/>
                  <a:pt x="348736" y="74908"/>
                </a:cubicBezTo>
                <a:cubicBezTo>
                  <a:pt x="304416" y="67132"/>
                  <a:pt x="305970" y="73353"/>
                  <a:pt x="250764" y="93569"/>
                </a:cubicBezTo>
                <a:cubicBezTo>
                  <a:pt x="195558" y="113785"/>
                  <a:pt x="-30709" y="206315"/>
                  <a:pt x="3503" y="19154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6" name="フリーフォーム 705">
            <a:extLst>
              <a:ext uri="{FF2B5EF4-FFF2-40B4-BE49-F238E27FC236}">
                <a16:creationId xmlns:a16="http://schemas.microsoft.com/office/drawing/2014/main" id="{3D4365C3-BFA0-E8CB-08D3-B060F80A236E}"/>
              </a:ext>
            </a:extLst>
          </p:cNvPr>
          <p:cNvSpPr/>
          <p:nvPr/>
        </p:nvSpPr>
        <p:spPr>
          <a:xfrm>
            <a:off x="1375754" y="8201602"/>
            <a:ext cx="384073" cy="251937"/>
          </a:xfrm>
          <a:custGeom>
            <a:avLst/>
            <a:gdLst>
              <a:gd name="connsiteX0" fmla="*/ 511 w 384073"/>
              <a:gd name="connsiteY0" fmla="*/ 6 h 251937"/>
              <a:gd name="connsiteX1" fmla="*/ 196454 w 384073"/>
              <a:gd name="connsiteY1" fmla="*/ 111974 h 251937"/>
              <a:gd name="connsiteX2" fmla="*/ 383066 w 384073"/>
              <a:gd name="connsiteY2" fmla="*/ 251933 h 251937"/>
              <a:gd name="connsiteX3" fmla="*/ 257103 w 384073"/>
              <a:gd name="connsiteY3" fmla="*/ 116639 h 251937"/>
              <a:gd name="connsiteX4" fmla="*/ 511 w 384073"/>
              <a:gd name="connsiteY4" fmla="*/ 6 h 25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073" h="251937">
                <a:moveTo>
                  <a:pt x="511" y="6"/>
                </a:moveTo>
                <a:cubicBezTo>
                  <a:pt x="-9597" y="-772"/>
                  <a:pt x="132695" y="69986"/>
                  <a:pt x="196454" y="111974"/>
                </a:cubicBezTo>
                <a:cubicBezTo>
                  <a:pt x="260213" y="153962"/>
                  <a:pt x="372958" y="251156"/>
                  <a:pt x="383066" y="251933"/>
                </a:cubicBezTo>
                <a:cubicBezTo>
                  <a:pt x="393174" y="252711"/>
                  <a:pt x="325528" y="160182"/>
                  <a:pt x="257103" y="116639"/>
                </a:cubicBezTo>
                <a:cubicBezTo>
                  <a:pt x="188679" y="73096"/>
                  <a:pt x="10619" y="784"/>
                  <a:pt x="511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7" name="フリーフォーム 706">
            <a:extLst>
              <a:ext uri="{FF2B5EF4-FFF2-40B4-BE49-F238E27FC236}">
                <a16:creationId xmlns:a16="http://schemas.microsoft.com/office/drawing/2014/main" id="{8D743B2E-DF47-F646-ADDC-94DBB99DEDD5}"/>
              </a:ext>
            </a:extLst>
          </p:cNvPr>
          <p:cNvSpPr/>
          <p:nvPr/>
        </p:nvSpPr>
        <p:spPr>
          <a:xfrm>
            <a:off x="1753720" y="8411249"/>
            <a:ext cx="423593" cy="793986"/>
          </a:xfrm>
          <a:custGeom>
            <a:avLst/>
            <a:gdLst>
              <a:gd name="connsiteX0" fmla="*/ 435 w 423593"/>
              <a:gd name="connsiteY0" fmla="*/ 298 h 793986"/>
              <a:gd name="connsiteX1" fmla="*/ 159056 w 423593"/>
              <a:gd name="connsiteY1" fmla="*/ 266220 h 793986"/>
              <a:gd name="connsiteX2" fmla="*/ 410982 w 423593"/>
              <a:gd name="connsiteY2" fmla="*/ 770073 h 793986"/>
              <a:gd name="connsiteX3" fmla="*/ 378325 w 423593"/>
              <a:gd name="connsiteY3" fmla="*/ 676767 h 793986"/>
              <a:gd name="connsiteX4" fmla="*/ 313011 w 423593"/>
              <a:gd name="connsiteY4" fmla="*/ 359527 h 793986"/>
              <a:gd name="connsiteX5" fmla="*/ 331672 w 423593"/>
              <a:gd name="connsiteY5" fmla="*/ 569465 h 793986"/>
              <a:gd name="connsiteX6" fmla="*/ 205709 w 423593"/>
              <a:gd name="connsiteY6" fmla="*/ 312873 h 793986"/>
              <a:gd name="connsiteX7" fmla="*/ 435 w 423593"/>
              <a:gd name="connsiteY7" fmla="*/ 298 h 7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593" h="793986">
                <a:moveTo>
                  <a:pt x="435" y="298"/>
                </a:moveTo>
                <a:cubicBezTo>
                  <a:pt x="-7340" y="-7477"/>
                  <a:pt x="90632" y="137924"/>
                  <a:pt x="159056" y="266220"/>
                </a:cubicBezTo>
                <a:cubicBezTo>
                  <a:pt x="227480" y="394516"/>
                  <a:pt x="374437" y="701648"/>
                  <a:pt x="410982" y="770073"/>
                </a:cubicBezTo>
                <a:cubicBezTo>
                  <a:pt x="447527" y="838498"/>
                  <a:pt x="394653" y="745191"/>
                  <a:pt x="378325" y="676767"/>
                </a:cubicBezTo>
                <a:cubicBezTo>
                  <a:pt x="361997" y="608343"/>
                  <a:pt x="320787" y="377411"/>
                  <a:pt x="313011" y="359527"/>
                </a:cubicBezTo>
                <a:cubicBezTo>
                  <a:pt x="305236" y="341643"/>
                  <a:pt x="349556" y="577241"/>
                  <a:pt x="331672" y="569465"/>
                </a:cubicBezTo>
                <a:cubicBezTo>
                  <a:pt x="313788" y="561689"/>
                  <a:pt x="256250" y="409289"/>
                  <a:pt x="205709" y="312873"/>
                </a:cubicBezTo>
                <a:cubicBezTo>
                  <a:pt x="155168" y="216457"/>
                  <a:pt x="8210" y="8073"/>
                  <a:pt x="435" y="29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8" name="フリーフォーム 707">
            <a:extLst>
              <a:ext uri="{FF2B5EF4-FFF2-40B4-BE49-F238E27FC236}">
                <a16:creationId xmlns:a16="http://schemas.microsoft.com/office/drawing/2014/main" id="{13469332-D9C7-DAFC-142C-056DD702FC6F}"/>
              </a:ext>
            </a:extLst>
          </p:cNvPr>
          <p:cNvSpPr/>
          <p:nvPr/>
        </p:nvSpPr>
        <p:spPr>
          <a:xfrm>
            <a:off x="2201965" y="9199901"/>
            <a:ext cx="354015" cy="915172"/>
          </a:xfrm>
          <a:custGeom>
            <a:avLst/>
            <a:gdLst>
              <a:gd name="connsiteX0" fmla="*/ 59 w 354015"/>
              <a:gd name="connsiteY0" fmla="*/ 83 h 915172"/>
              <a:gd name="connsiteX1" fmla="*/ 102696 w 354015"/>
              <a:gd name="connsiteY1" fmla="*/ 331319 h 915172"/>
              <a:gd name="connsiteX2" fmla="*/ 228659 w 354015"/>
              <a:gd name="connsiteY2" fmla="*/ 606572 h 915172"/>
              <a:gd name="connsiteX3" fmla="*/ 349957 w 354015"/>
              <a:gd name="connsiteY3" fmla="*/ 905152 h 915172"/>
              <a:gd name="connsiteX4" fmla="*/ 303304 w 354015"/>
              <a:gd name="connsiteY4" fmla="*/ 802515 h 915172"/>
              <a:gd name="connsiteX5" fmla="*/ 93366 w 354015"/>
              <a:gd name="connsiteY5" fmla="*/ 396634 h 915172"/>
              <a:gd name="connsiteX6" fmla="*/ 168011 w 354015"/>
              <a:gd name="connsiteY6" fmla="*/ 527262 h 915172"/>
              <a:gd name="connsiteX7" fmla="*/ 121357 w 354015"/>
              <a:gd name="connsiteY7" fmla="*/ 242679 h 915172"/>
              <a:gd name="connsiteX8" fmla="*/ 116692 w 354015"/>
              <a:gd name="connsiteY8" fmla="*/ 298662 h 915172"/>
              <a:gd name="connsiteX9" fmla="*/ 59 w 354015"/>
              <a:gd name="connsiteY9" fmla="*/ 83 h 91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4015" h="915172">
                <a:moveTo>
                  <a:pt x="59" y="83"/>
                </a:moveTo>
                <a:cubicBezTo>
                  <a:pt x="-2274" y="5526"/>
                  <a:pt x="64596" y="230238"/>
                  <a:pt x="102696" y="331319"/>
                </a:cubicBezTo>
                <a:cubicBezTo>
                  <a:pt x="140796" y="432400"/>
                  <a:pt x="187449" y="510933"/>
                  <a:pt x="228659" y="606572"/>
                </a:cubicBezTo>
                <a:cubicBezTo>
                  <a:pt x="269869" y="702211"/>
                  <a:pt x="337516" y="872495"/>
                  <a:pt x="349957" y="905152"/>
                </a:cubicBezTo>
                <a:cubicBezTo>
                  <a:pt x="362398" y="937809"/>
                  <a:pt x="346069" y="887268"/>
                  <a:pt x="303304" y="802515"/>
                </a:cubicBezTo>
                <a:cubicBezTo>
                  <a:pt x="260539" y="717762"/>
                  <a:pt x="115915" y="442509"/>
                  <a:pt x="93366" y="396634"/>
                </a:cubicBezTo>
                <a:cubicBezTo>
                  <a:pt x="70817" y="350759"/>
                  <a:pt x="163346" y="552921"/>
                  <a:pt x="168011" y="527262"/>
                </a:cubicBezTo>
                <a:cubicBezTo>
                  <a:pt x="172676" y="501603"/>
                  <a:pt x="129910" y="280779"/>
                  <a:pt x="121357" y="242679"/>
                </a:cubicBezTo>
                <a:cubicBezTo>
                  <a:pt x="112804" y="204579"/>
                  <a:pt x="140019" y="339095"/>
                  <a:pt x="116692" y="298662"/>
                </a:cubicBezTo>
                <a:cubicBezTo>
                  <a:pt x="93366" y="258229"/>
                  <a:pt x="2392" y="-5360"/>
                  <a:pt x="59" y="8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9" name="フリーフォーム 708">
            <a:extLst>
              <a:ext uri="{FF2B5EF4-FFF2-40B4-BE49-F238E27FC236}">
                <a16:creationId xmlns:a16="http://schemas.microsoft.com/office/drawing/2014/main" id="{9729328B-7F87-C47A-A75D-F3BA8FD4666F}"/>
              </a:ext>
            </a:extLst>
          </p:cNvPr>
          <p:cNvSpPr/>
          <p:nvPr/>
        </p:nvSpPr>
        <p:spPr>
          <a:xfrm>
            <a:off x="2271900" y="9656782"/>
            <a:ext cx="373520" cy="985829"/>
          </a:xfrm>
          <a:custGeom>
            <a:avLst/>
            <a:gdLst>
              <a:gd name="connsiteX0" fmla="*/ 104 w 373520"/>
              <a:gd name="connsiteY0" fmla="*/ 402 h 985829"/>
              <a:gd name="connsiteX1" fmla="*/ 210043 w 373520"/>
              <a:gd name="connsiteY1" fmla="*/ 588230 h 985829"/>
              <a:gd name="connsiteX2" fmla="*/ 373329 w 373520"/>
              <a:gd name="connsiteY2" fmla="*/ 984781 h 985829"/>
              <a:gd name="connsiteX3" fmla="*/ 238035 w 373520"/>
              <a:gd name="connsiteY3" fmla="*/ 681536 h 985829"/>
              <a:gd name="connsiteX4" fmla="*/ 104 w 373520"/>
              <a:gd name="connsiteY4" fmla="*/ 402 h 985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520" h="985829">
                <a:moveTo>
                  <a:pt x="104" y="402"/>
                </a:moveTo>
                <a:cubicBezTo>
                  <a:pt x="-4561" y="-15149"/>
                  <a:pt x="147839" y="424167"/>
                  <a:pt x="210043" y="588230"/>
                </a:cubicBezTo>
                <a:cubicBezTo>
                  <a:pt x="272247" y="752293"/>
                  <a:pt x="368664" y="969230"/>
                  <a:pt x="373329" y="984781"/>
                </a:cubicBezTo>
                <a:cubicBezTo>
                  <a:pt x="377994" y="1000332"/>
                  <a:pt x="296351" y="840156"/>
                  <a:pt x="238035" y="681536"/>
                </a:cubicBezTo>
                <a:cubicBezTo>
                  <a:pt x="179719" y="522916"/>
                  <a:pt x="4769" y="15953"/>
                  <a:pt x="104" y="40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0" name="フリーフォーム 709">
            <a:extLst>
              <a:ext uri="{FF2B5EF4-FFF2-40B4-BE49-F238E27FC236}">
                <a16:creationId xmlns:a16="http://schemas.microsoft.com/office/drawing/2014/main" id="{996F9ADB-3F7B-316A-0466-8ED7E8F291DD}"/>
              </a:ext>
            </a:extLst>
          </p:cNvPr>
          <p:cNvSpPr/>
          <p:nvPr/>
        </p:nvSpPr>
        <p:spPr>
          <a:xfrm>
            <a:off x="2537883" y="10072341"/>
            <a:ext cx="392210" cy="630086"/>
          </a:xfrm>
          <a:custGeom>
            <a:avLst/>
            <a:gdLst>
              <a:gd name="connsiteX0" fmla="*/ 44 w 392210"/>
              <a:gd name="connsiteY0" fmla="*/ 55 h 630086"/>
              <a:gd name="connsiteX1" fmla="*/ 289293 w 392210"/>
              <a:gd name="connsiteY1" fmla="*/ 429263 h 630086"/>
              <a:gd name="connsiteX2" fmla="*/ 391929 w 392210"/>
              <a:gd name="connsiteY2" fmla="*/ 629871 h 630086"/>
              <a:gd name="connsiteX3" fmla="*/ 321950 w 392210"/>
              <a:gd name="connsiteY3" fmla="*/ 471251 h 630086"/>
              <a:gd name="connsiteX4" fmla="*/ 144668 w 392210"/>
              <a:gd name="connsiteY4" fmla="*/ 74700 h 630086"/>
              <a:gd name="connsiteX5" fmla="*/ 265966 w 392210"/>
              <a:gd name="connsiteY5" fmla="*/ 396606 h 630086"/>
              <a:gd name="connsiteX6" fmla="*/ 44 w 392210"/>
              <a:gd name="connsiteY6" fmla="*/ 55 h 630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210" h="630086">
                <a:moveTo>
                  <a:pt x="44" y="55"/>
                </a:moveTo>
                <a:cubicBezTo>
                  <a:pt x="3932" y="5498"/>
                  <a:pt x="223979" y="324294"/>
                  <a:pt x="289293" y="429263"/>
                </a:cubicBezTo>
                <a:cubicBezTo>
                  <a:pt x="354607" y="534232"/>
                  <a:pt x="386486" y="622873"/>
                  <a:pt x="391929" y="629871"/>
                </a:cubicBezTo>
                <a:cubicBezTo>
                  <a:pt x="397372" y="636869"/>
                  <a:pt x="321950" y="471251"/>
                  <a:pt x="321950" y="471251"/>
                </a:cubicBezTo>
                <a:cubicBezTo>
                  <a:pt x="280740" y="378723"/>
                  <a:pt x="153999" y="87141"/>
                  <a:pt x="144668" y="74700"/>
                </a:cubicBezTo>
                <a:cubicBezTo>
                  <a:pt x="135337" y="62259"/>
                  <a:pt x="286182" y="402827"/>
                  <a:pt x="265966" y="396606"/>
                </a:cubicBezTo>
                <a:cubicBezTo>
                  <a:pt x="245750" y="390386"/>
                  <a:pt x="-3844" y="-5388"/>
                  <a:pt x="44" y="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1" name="フリーフォーム 710">
            <a:extLst>
              <a:ext uri="{FF2B5EF4-FFF2-40B4-BE49-F238E27FC236}">
                <a16:creationId xmlns:a16="http://schemas.microsoft.com/office/drawing/2014/main" id="{958E0DCE-58C0-8E56-BBC4-A8F44A983501}"/>
              </a:ext>
            </a:extLst>
          </p:cNvPr>
          <p:cNvSpPr/>
          <p:nvPr/>
        </p:nvSpPr>
        <p:spPr>
          <a:xfrm>
            <a:off x="2868760" y="10388488"/>
            <a:ext cx="183543" cy="966402"/>
          </a:xfrm>
          <a:custGeom>
            <a:avLst/>
            <a:gdLst>
              <a:gd name="connsiteX0" fmla="*/ 14399 w 183543"/>
              <a:gd name="connsiteY0" fmla="*/ 19810 h 966402"/>
              <a:gd name="connsiteX1" fmla="*/ 112371 w 183543"/>
              <a:gd name="connsiteY1" fmla="*/ 383704 h 966402"/>
              <a:gd name="connsiteX2" fmla="*/ 182350 w 183543"/>
              <a:gd name="connsiteY2" fmla="*/ 943541 h 966402"/>
              <a:gd name="connsiteX3" fmla="*/ 154358 w 183543"/>
              <a:gd name="connsiteY3" fmla="*/ 822243 h 966402"/>
              <a:gd name="connsiteX4" fmla="*/ 126367 w 183543"/>
              <a:gd name="connsiteY4" fmla="*/ 491006 h 966402"/>
              <a:gd name="connsiteX5" fmla="*/ 403 w 183543"/>
              <a:gd name="connsiteY5" fmla="*/ 211088 h 966402"/>
              <a:gd name="connsiteX6" fmla="*/ 84379 w 183543"/>
              <a:gd name="connsiteY6" fmla="*/ 341716 h 966402"/>
              <a:gd name="connsiteX7" fmla="*/ 28395 w 183543"/>
              <a:gd name="connsiteY7" fmla="*/ 75794 h 966402"/>
              <a:gd name="connsiteX8" fmla="*/ 14399 w 183543"/>
              <a:gd name="connsiteY8" fmla="*/ 19810 h 96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543" h="966402">
                <a:moveTo>
                  <a:pt x="14399" y="19810"/>
                </a:moveTo>
                <a:cubicBezTo>
                  <a:pt x="28395" y="71128"/>
                  <a:pt x="84379" y="229749"/>
                  <a:pt x="112371" y="383704"/>
                </a:cubicBezTo>
                <a:cubicBezTo>
                  <a:pt x="140363" y="537659"/>
                  <a:pt x="175352" y="870451"/>
                  <a:pt x="182350" y="943541"/>
                </a:cubicBezTo>
                <a:cubicBezTo>
                  <a:pt x="189348" y="1016631"/>
                  <a:pt x="163688" y="897665"/>
                  <a:pt x="154358" y="822243"/>
                </a:cubicBezTo>
                <a:cubicBezTo>
                  <a:pt x="145028" y="746821"/>
                  <a:pt x="152026" y="592865"/>
                  <a:pt x="126367" y="491006"/>
                </a:cubicBezTo>
                <a:cubicBezTo>
                  <a:pt x="100708" y="389147"/>
                  <a:pt x="7401" y="235970"/>
                  <a:pt x="403" y="211088"/>
                </a:cubicBezTo>
                <a:cubicBezTo>
                  <a:pt x="-6595" y="186206"/>
                  <a:pt x="79714" y="364265"/>
                  <a:pt x="84379" y="341716"/>
                </a:cubicBezTo>
                <a:cubicBezTo>
                  <a:pt x="89044" y="319167"/>
                  <a:pt x="37726" y="124002"/>
                  <a:pt x="28395" y="75794"/>
                </a:cubicBezTo>
                <a:cubicBezTo>
                  <a:pt x="19064" y="27586"/>
                  <a:pt x="403" y="-31508"/>
                  <a:pt x="14399" y="198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2" name="フリーフォーム 711">
            <a:extLst>
              <a:ext uri="{FF2B5EF4-FFF2-40B4-BE49-F238E27FC236}">
                <a16:creationId xmlns:a16="http://schemas.microsoft.com/office/drawing/2014/main" id="{5CEEA873-CCFD-6F9F-BCA9-05672EAF41BF}"/>
              </a:ext>
            </a:extLst>
          </p:cNvPr>
          <p:cNvSpPr/>
          <p:nvPr/>
        </p:nvSpPr>
        <p:spPr>
          <a:xfrm>
            <a:off x="4251139" y="7210340"/>
            <a:ext cx="528103" cy="1025070"/>
          </a:xfrm>
          <a:custGeom>
            <a:avLst/>
            <a:gdLst>
              <a:gd name="connsiteX0" fmla="*/ 186 w 528103"/>
              <a:gd name="connsiteY0" fmla="*/ 85 h 1025070"/>
              <a:gd name="connsiteX1" fmla="*/ 171636 w 528103"/>
              <a:gd name="connsiteY1" fmla="*/ 355685 h 1025070"/>
              <a:gd name="connsiteX2" fmla="*/ 333561 w 528103"/>
              <a:gd name="connsiteY2" fmla="*/ 708110 h 1025070"/>
              <a:gd name="connsiteX3" fmla="*/ 527236 w 528103"/>
              <a:gd name="connsiteY3" fmla="*/ 1022435 h 1025070"/>
              <a:gd name="connsiteX4" fmla="*/ 393886 w 528103"/>
              <a:gd name="connsiteY4" fmla="*/ 828760 h 1025070"/>
              <a:gd name="connsiteX5" fmla="*/ 143061 w 528103"/>
              <a:gd name="connsiteY5" fmla="*/ 327110 h 1025070"/>
              <a:gd name="connsiteX6" fmla="*/ 186 w 528103"/>
              <a:gd name="connsiteY6" fmla="*/ 85 h 1025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8103" h="1025070">
                <a:moveTo>
                  <a:pt x="186" y="85"/>
                </a:moveTo>
                <a:cubicBezTo>
                  <a:pt x="4948" y="4847"/>
                  <a:pt x="116074" y="237681"/>
                  <a:pt x="171636" y="355685"/>
                </a:cubicBezTo>
                <a:cubicBezTo>
                  <a:pt x="227198" y="473689"/>
                  <a:pt x="274294" y="596985"/>
                  <a:pt x="333561" y="708110"/>
                </a:cubicBezTo>
                <a:cubicBezTo>
                  <a:pt x="392828" y="819235"/>
                  <a:pt x="517182" y="1002327"/>
                  <a:pt x="527236" y="1022435"/>
                </a:cubicBezTo>
                <a:cubicBezTo>
                  <a:pt x="537290" y="1042543"/>
                  <a:pt x="457915" y="944648"/>
                  <a:pt x="393886" y="828760"/>
                </a:cubicBezTo>
                <a:cubicBezTo>
                  <a:pt x="329857" y="712873"/>
                  <a:pt x="203386" y="464693"/>
                  <a:pt x="143061" y="327110"/>
                </a:cubicBezTo>
                <a:cubicBezTo>
                  <a:pt x="82736" y="189527"/>
                  <a:pt x="-4576" y="-4677"/>
                  <a:pt x="186" y="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3" name="フリーフォーム 712">
            <a:extLst>
              <a:ext uri="{FF2B5EF4-FFF2-40B4-BE49-F238E27FC236}">
                <a16:creationId xmlns:a16="http://schemas.microsoft.com/office/drawing/2014/main" id="{1FE95B84-9C02-AB07-ED90-0853AE25B0D3}"/>
              </a:ext>
            </a:extLst>
          </p:cNvPr>
          <p:cNvSpPr/>
          <p:nvPr/>
        </p:nvSpPr>
        <p:spPr>
          <a:xfrm>
            <a:off x="3368559" y="7198960"/>
            <a:ext cx="942553" cy="589317"/>
          </a:xfrm>
          <a:custGeom>
            <a:avLst/>
            <a:gdLst>
              <a:gd name="connsiteX0" fmla="*/ 739891 w 942553"/>
              <a:gd name="connsiteY0" fmla="*/ 1940 h 589317"/>
              <a:gd name="connsiteX1" fmla="*/ 898641 w 942553"/>
              <a:gd name="connsiteY1" fmla="*/ 351190 h 589317"/>
              <a:gd name="connsiteX2" fmla="*/ 603366 w 942553"/>
              <a:gd name="connsiteY2" fmla="*/ 494065 h 589317"/>
              <a:gd name="connsiteX3" fmla="*/ 806566 w 942553"/>
              <a:gd name="connsiteY3" fmla="*/ 471840 h 589317"/>
              <a:gd name="connsiteX4" fmla="*/ 116 w 942553"/>
              <a:gd name="connsiteY4" fmla="*/ 589315 h 589317"/>
              <a:gd name="connsiteX5" fmla="*/ 746241 w 942553"/>
              <a:gd name="connsiteY5" fmla="*/ 475015 h 589317"/>
              <a:gd name="connsiteX6" fmla="*/ 666866 w 942553"/>
              <a:gd name="connsiteY6" fmla="*/ 487715 h 589317"/>
              <a:gd name="connsiteX7" fmla="*/ 927216 w 942553"/>
              <a:gd name="connsiteY7" fmla="*/ 351190 h 589317"/>
              <a:gd name="connsiteX8" fmla="*/ 911341 w 942553"/>
              <a:gd name="connsiteY8" fmla="*/ 338490 h 589317"/>
              <a:gd name="connsiteX9" fmla="*/ 904991 w 942553"/>
              <a:gd name="connsiteY9" fmla="*/ 249590 h 589317"/>
              <a:gd name="connsiteX10" fmla="*/ 904991 w 942553"/>
              <a:gd name="connsiteY10" fmla="*/ 287690 h 589317"/>
              <a:gd name="connsiteX11" fmla="*/ 835141 w 942553"/>
              <a:gd name="connsiteY11" fmla="*/ 179740 h 589317"/>
              <a:gd name="connsiteX12" fmla="*/ 866891 w 942553"/>
              <a:gd name="connsiteY12" fmla="*/ 208315 h 589317"/>
              <a:gd name="connsiteX13" fmla="*/ 739891 w 942553"/>
              <a:gd name="connsiteY13" fmla="*/ 1940 h 589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42553" h="589317">
                <a:moveTo>
                  <a:pt x="739891" y="1940"/>
                </a:moveTo>
                <a:cubicBezTo>
                  <a:pt x="745183" y="25753"/>
                  <a:pt x="921395" y="269169"/>
                  <a:pt x="898641" y="351190"/>
                </a:cubicBezTo>
                <a:cubicBezTo>
                  <a:pt x="875887" y="433211"/>
                  <a:pt x="618712" y="473957"/>
                  <a:pt x="603366" y="494065"/>
                </a:cubicBezTo>
                <a:cubicBezTo>
                  <a:pt x="588020" y="514173"/>
                  <a:pt x="907108" y="455965"/>
                  <a:pt x="806566" y="471840"/>
                </a:cubicBezTo>
                <a:cubicBezTo>
                  <a:pt x="706024" y="487715"/>
                  <a:pt x="10170" y="588786"/>
                  <a:pt x="116" y="589315"/>
                </a:cubicBezTo>
                <a:cubicBezTo>
                  <a:pt x="-9938" y="589844"/>
                  <a:pt x="635116" y="491948"/>
                  <a:pt x="746241" y="475015"/>
                </a:cubicBezTo>
                <a:cubicBezTo>
                  <a:pt x="857366" y="458082"/>
                  <a:pt x="636704" y="508352"/>
                  <a:pt x="666866" y="487715"/>
                </a:cubicBezTo>
                <a:cubicBezTo>
                  <a:pt x="697028" y="467078"/>
                  <a:pt x="927216" y="351190"/>
                  <a:pt x="927216" y="351190"/>
                </a:cubicBezTo>
                <a:cubicBezTo>
                  <a:pt x="967962" y="326319"/>
                  <a:pt x="915045" y="355423"/>
                  <a:pt x="911341" y="338490"/>
                </a:cubicBezTo>
                <a:cubicBezTo>
                  <a:pt x="907637" y="321557"/>
                  <a:pt x="906049" y="258057"/>
                  <a:pt x="904991" y="249590"/>
                </a:cubicBezTo>
                <a:cubicBezTo>
                  <a:pt x="903933" y="241123"/>
                  <a:pt x="916633" y="299332"/>
                  <a:pt x="904991" y="287690"/>
                </a:cubicBezTo>
                <a:cubicBezTo>
                  <a:pt x="893349" y="276048"/>
                  <a:pt x="841491" y="192969"/>
                  <a:pt x="835141" y="179740"/>
                </a:cubicBezTo>
                <a:cubicBezTo>
                  <a:pt x="828791" y="166511"/>
                  <a:pt x="879062" y="235832"/>
                  <a:pt x="866891" y="208315"/>
                </a:cubicBezTo>
                <a:cubicBezTo>
                  <a:pt x="854720" y="180798"/>
                  <a:pt x="734599" y="-21873"/>
                  <a:pt x="739891" y="194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4" name="フリーフォーム 713">
            <a:extLst>
              <a:ext uri="{FF2B5EF4-FFF2-40B4-BE49-F238E27FC236}">
                <a16:creationId xmlns:a16="http://schemas.microsoft.com/office/drawing/2014/main" id="{B1C25DA6-D903-6541-9522-EB6D144CB162}"/>
              </a:ext>
            </a:extLst>
          </p:cNvPr>
          <p:cNvSpPr/>
          <p:nvPr/>
        </p:nvSpPr>
        <p:spPr>
          <a:xfrm>
            <a:off x="3625850" y="7502497"/>
            <a:ext cx="721997" cy="374679"/>
          </a:xfrm>
          <a:custGeom>
            <a:avLst/>
            <a:gdLst>
              <a:gd name="connsiteX0" fmla="*/ 711200 w 721997"/>
              <a:gd name="connsiteY0" fmla="*/ 28 h 374679"/>
              <a:gd name="connsiteX1" fmla="*/ 695325 w 721997"/>
              <a:gd name="connsiteY1" fmla="*/ 139728 h 374679"/>
              <a:gd name="connsiteX2" fmla="*/ 546100 w 721997"/>
              <a:gd name="connsiteY2" fmla="*/ 250853 h 374679"/>
              <a:gd name="connsiteX3" fmla="*/ 593725 w 721997"/>
              <a:gd name="connsiteY3" fmla="*/ 241328 h 374679"/>
              <a:gd name="connsiteX4" fmla="*/ 0 w 721997"/>
              <a:gd name="connsiteY4" fmla="*/ 374678 h 374679"/>
              <a:gd name="connsiteX5" fmla="*/ 600075 w 721997"/>
              <a:gd name="connsiteY5" fmla="*/ 244503 h 374679"/>
              <a:gd name="connsiteX6" fmla="*/ 581025 w 721997"/>
              <a:gd name="connsiteY6" fmla="*/ 238153 h 374679"/>
              <a:gd name="connsiteX7" fmla="*/ 663575 w 721997"/>
              <a:gd name="connsiteY7" fmla="*/ 177828 h 374679"/>
              <a:gd name="connsiteX8" fmla="*/ 720725 w 721997"/>
              <a:gd name="connsiteY8" fmla="*/ 92103 h 374679"/>
              <a:gd name="connsiteX9" fmla="*/ 704850 w 721997"/>
              <a:gd name="connsiteY9" fmla="*/ 127028 h 374679"/>
              <a:gd name="connsiteX10" fmla="*/ 711200 w 721997"/>
              <a:gd name="connsiteY10" fmla="*/ 28 h 374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1997" h="374679">
                <a:moveTo>
                  <a:pt x="711200" y="28"/>
                </a:moveTo>
                <a:cubicBezTo>
                  <a:pt x="709612" y="2145"/>
                  <a:pt x="722842" y="97924"/>
                  <a:pt x="695325" y="139728"/>
                </a:cubicBezTo>
                <a:cubicBezTo>
                  <a:pt x="667808" y="181532"/>
                  <a:pt x="563033" y="233920"/>
                  <a:pt x="546100" y="250853"/>
                </a:cubicBezTo>
                <a:cubicBezTo>
                  <a:pt x="529167" y="267786"/>
                  <a:pt x="593725" y="241328"/>
                  <a:pt x="593725" y="241328"/>
                </a:cubicBezTo>
                <a:lnTo>
                  <a:pt x="0" y="374678"/>
                </a:lnTo>
                <a:cubicBezTo>
                  <a:pt x="1058" y="375207"/>
                  <a:pt x="503237" y="267257"/>
                  <a:pt x="600075" y="244503"/>
                </a:cubicBezTo>
                <a:cubicBezTo>
                  <a:pt x="696912" y="221749"/>
                  <a:pt x="570442" y="249265"/>
                  <a:pt x="581025" y="238153"/>
                </a:cubicBezTo>
                <a:cubicBezTo>
                  <a:pt x="591608" y="227041"/>
                  <a:pt x="640292" y="202170"/>
                  <a:pt x="663575" y="177828"/>
                </a:cubicBezTo>
                <a:cubicBezTo>
                  <a:pt x="686858" y="153486"/>
                  <a:pt x="713846" y="100570"/>
                  <a:pt x="720725" y="92103"/>
                </a:cubicBezTo>
                <a:cubicBezTo>
                  <a:pt x="727604" y="83636"/>
                  <a:pt x="704321" y="139199"/>
                  <a:pt x="704850" y="127028"/>
                </a:cubicBezTo>
                <a:cubicBezTo>
                  <a:pt x="705379" y="114857"/>
                  <a:pt x="712788" y="-2089"/>
                  <a:pt x="711200" y="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5" name="フリーフォーム 714">
            <a:extLst>
              <a:ext uri="{FF2B5EF4-FFF2-40B4-BE49-F238E27FC236}">
                <a16:creationId xmlns:a16="http://schemas.microsoft.com/office/drawing/2014/main" id="{785555A1-5E53-B7F0-0C8F-F01D2019D434}"/>
              </a:ext>
            </a:extLst>
          </p:cNvPr>
          <p:cNvSpPr/>
          <p:nvPr/>
        </p:nvSpPr>
        <p:spPr>
          <a:xfrm>
            <a:off x="3017610" y="6739888"/>
            <a:ext cx="1200521" cy="924879"/>
          </a:xfrm>
          <a:custGeom>
            <a:avLst/>
            <a:gdLst>
              <a:gd name="connsiteX0" fmla="*/ 843190 w 1200521"/>
              <a:gd name="connsiteY0" fmla="*/ 637 h 924879"/>
              <a:gd name="connsiteX1" fmla="*/ 1011465 w 1200521"/>
              <a:gd name="connsiteY1" fmla="*/ 480062 h 924879"/>
              <a:gd name="connsiteX2" fmla="*/ 798740 w 1200521"/>
              <a:gd name="connsiteY2" fmla="*/ 721362 h 924879"/>
              <a:gd name="connsiteX3" fmla="*/ 893990 w 1200521"/>
              <a:gd name="connsiteY3" fmla="*/ 715012 h 924879"/>
              <a:gd name="connsiteX4" fmla="*/ 1815 w 1200521"/>
              <a:gd name="connsiteY4" fmla="*/ 924562 h 924879"/>
              <a:gd name="connsiteX5" fmla="*/ 1163865 w 1200521"/>
              <a:gd name="connsiteY5" fmla="*/ 661037 h 924879"/>
              <a:gd name="connsiteX6" fmla="*/ 897165 w 1200521"/>
              <a:gd name="connsiteY6" fmla="*/ 711837 h 924879"/>
              <a:gd name="connsiteX7" fmla="*/ 770165 w 1200521"/>
              <a:gd name="connsiteY7" fmla="*/ 721362 h 924879"/>
              <a:gd name="connsiteX8" fmla="*/ 1036865 w 1200521"/>
              <a:gd name="connsiteY8" fmla="*/ 553087 h 924879"/>
              <a:gd name="connsiteX9" fmla="*/ 986065 w 1200521"/>
              <a:gd name="connsiteY9" fmla="*/ 565787 h 924879"/>
              <a:gd name="connsiteX10" fmla="*/ 1017815 w 1200521"/>
              <a:gd name="connsiteY10" fmla="*/ 492762 h 924879"/>
              <a:gd name="connsiteX11" fmla="*/ 970190 w 1200521"/>
              <a:gd name="connsiteY11" fmla="*/ 308612 h 924879"/>
              <a:gd name="connsiteX12" fmla="*/ 1001940 w 1200521"/>
              <a:gd name="connsiteY12" fmla="*/ 375287 h 924879"/>
              <a:gd name="connsiteX13" fmla="*/ 843190 w 1200521"/>
              <a:gd name="connsiteY13" fmla="*/ 637 h 92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00521" h="924879">
                <a:moveTo>
                  <a:pt x="843190" y="637"/>
                </a:moveTo>
                <a:cubicBezTo>
                  <a:pt x="844777" y="18099"/>
                  <a:pt x="1018873" y="359941"/>
                  <a:pt x="1011465" y="480062"/>
                </a:cubicBezTo>
                <a:cubicBezTo>
                  <a:pt x="1004057" y="600183"/>
                  <a:pt x="818319" y="682204"/>
                  <a:pt x="798740" y="721362"/>
                </a:cubicBezTo>
                <a:cubicBezTo>
                  <a:pt x="779161" y="760520"/>
                  <a:pt x="1026811" y="681145"/>
                  <a:pt x="893990" y="715012"/>
                </a:cubicBezTo>
                <a:cubicBezTo>
                  <a:pt x="761169" y="748879"/>
                  <a:pt x="-43164" y="933558"/>
                  <a:pt x="1815" y="924562"/>
                </a:cubicBezTo>
                <a:cubicBezTo>
                  <a:pt x="46794" y="915566"/>
                  <a:pt x="1014640" y="696491"/>
                  <a:pt x="1163865" y="661037"/>
                </a:cubicBezTo>
                <a:cubicBezTo>
                  <a:pt x="1313090" y="625583"/>
                  <a:pt x="962782" y="701783"/>
                  <a:pt x="897165" y="711837"/>
                </a:cubicBezTo>
                <a:cubicBezTo>
                  <a:pt x="831548" y="721891"/>
                  <a:pt x="746882" y="747820"/>
                  <a:pt x="770165" y="721362"/>
                </a:cubicBezTo>
                <a:cubicBezTo>
                  <a:pt x="793448" y="694904"/>
                  <a:pt x="1000882" y="579016"/>
                  <a:pt x="1036865" y="553087"/>
                </a:cubicBezTo>
                <a:cubicBezTo>
                  <a:pt x="1072848" y="527158"/>
                  <a:pt x="989240" y="575841"/>
                  <a:pt x="986065" y="565787"/>
                </a:cubicBezTo>
                <a:cubicBezTo>
                  <a:pt x="982890" y="555733"/>
                  <a:pt x="1020461" y="535624"/>
                  <a:pt x="1017815" y="492762"/>
                </a:cubicBezTo>
                <a:cubicBezTo>
                  <a:pt x="1015169" y="449900"/>
                  <a:pt x="972836" y="328191"/>
                  <a:pt x="970190" y="308612"/>
                </a:cubicBezTo>
                <a:cubicBezTo>
                  <a:pt x="967544" y="289033"/>
                  <a:pt x="1022048" y="420795"/>
                  <a:pt x="1001940" y="375287"/>
                </a:cubicBezTo>
                <a:cubicBezTo>
                  <a:pt x="981832" y="329779"/>
                  <a:pt x="841603" y="-16825"/>
                  <a:pt x="843190" y="63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2" name="フリーフォーム 541">
            <a:extLst>
              <a:ext uri="{FF2B5EF4-FFF2-40B4-BE49-F238E27FC236}">
                <a16:creationId xmlns:a16="http://schemas.microsoft.com/office/drawing/2014/main" id="{0C9C8FF2-1CF0-5C65-749C-3ACCB19A1222}"/>
              </a:ext>
            </a:extLst>
          </p:cNvPr>
          <p:cNvSpPr/>
          <p:nvPr/>
        </p:nvSpPr>
        <p:spPr>
          <a:xfrm>
            <a:off x="3042956" y="8357674"/>
            <a:ext cx="899895" cy="406330"/>
          </a:xfrm>
          <a:custGeom>
            <a:avLst/>
            <a:gdLst>
              <a:gd name="connsiteX0" fmla="*/ 16577 w 899895"/>
              <a:gd name="connsiteY0" fmla="*/ 436 h 406330"/>
              <a:gd name="connsiteX1" fmla="*/ 842008 w 899895"/>
              <a:gd name="connsiteY1" fmla="*/ 119061 h 406330"/>
              <a:gd name="connsiteX2" fmla="*/ 802467 w 899895"/>
              <a:gd name="connsiteY2" fmla="*/ 109176 h 406330"/>
              <a:gd name="connsiteX3" fmla="*/ 575102 w 899895"/>
              <a:gd name="connsiteY3" fmla="*/ 395852 h 406330"/>
              <a:gd name="connsiteX4" fmla="*/ 609701 w 899895"/>
              <a:gd name="connsiteY4" fmla="*/ 331597 h 406330"/>
              <a:gd name="connsiteX5" fmla="*/ 629472 w 899895"/>
              <a:gd name="connsiteY5" fmla="*/ 212972 h 406330"/>
              <a:gd name="connsiteX6" fmla="*/ 599816 w 899895"/>
              <a:gd name="connsiteY6" fmla="*/ 124004 h 406330"/>
              <a:gd name="connsiteX7" fmla="*/ 515790 w 899895"/>
              <a:gd name="connsiteY7" fmla="*/ 99290 h 406330"/>
              <a:gd name="connsiteX8" fmla="*/ 224170 w 899895"/>
              <a:gd name="connsiteY8" fmla="*/ 104233 h 406330"/>
              <a:gd name="connsiteX9" fmla="*/ 283483 w 899895"/>
              <a:gd name="connsiteY9" fmla="*/ 79520 h 406330"/>
              <a:gd name="connsiteX10" fmla="*/ 16577 w 899895"/>
              <a:gd name="connsiteY10" fmla="*/ 436 h 40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99895" h="406330">
                <a:moveTo>
                  <a:pt x="16577" y="436"/>
                </a:moveTo>
                <a:cubicBezTo>
                  <a:pt x="109664" y="7026"/>
                  <a:pt x="711026" y="100938"/>
                  <a:pt x="842008" y="119061"/>
                </a:cubicBezTo>
                <a:cubicBezTo>
                  <a:pt x="972990" y="137184"/>
                  <a:pt x="846951" y="63044"/>
                  <a:pt x="802467" y="109176"/>
                </a:cubicBezTo>
                <a:cubicBezTo>
                  <a:pt x="757983" y="155308"/>
                  <a:pt x="607230" y="358782"/>
                  <a:pt x="575102" y="395852"/>
                </a:cubicBezTo>
                <a:cubicBezTo>
                  <a:pt x="542974" y="432922"/>
                  <a:pt x="600639" y="362077"/>
                  <a:pt x="609701" y="331597"/>
                </a:cubicBezTo>
                <a:cubicBezTo>
                  <a:pt x="618763" y="301117"/>
                  <a:pt x="631119" y="247571"/>
                  <a:pt x="629472" y="212972"/>
                </a:cubicBezTo>
                <a:cubicBezTo>
                  <a:pt x="627825" y="178373"/>
                  <a:pt x="618763" y="142951"/>
                  <a:pt x="599816" y="124004"/>
                </a:cubicBezTo>
                <a:cubicBezTo>
                  <a:pt x="580869" y="105057"/>
                  <a:pt x="578398" y="102585"/>
                  <a:pt x="515790" y="99290"/>
                </a:cubicBezTo>
                <a:cubicBezTo>
                  <a:pt x="453182" y="95995"/>
                  <a:pt x="262888" y="107528"/>
                  <a:pt x="224170" y="104233"/>
                </a:cubicBezTo>
                <a:cubicBezTo>
                  <a:pt x="185452" y="100938"/>
                  <a:pt x="315610" y="95172"/>
                  <a:pt x="283483" y="79520"/>
                </a:cubicBezTo>
                <a:cubicBezTo>
                  <a:pt x="251356" y="63868"/>
                  <a:pt x="-76510" y="-6154"/>
                  <a:pt x="16577" y="4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7" name="フリーフォーム 556">
            <a:extLst>
              <a:ext uri="{FF2B5EF4-FFF2-40B4-BE49-F238E27FC236}">
                <a16:creationId xmlns:a16="http://schemas.microsoft.com/office/drawing/2014/main" id="{E5A10BA5-62C0-CE5D-9E74-5B0542D454CC}"/>
              </a:ext>
            </a:extLst>
          </p:cNvPr>
          <p:cNvSpPr/>
          <p:nvPr/>
        </p:nvSpPr>
        <p:spPr>
          <a:xfrm>
            <a:off x="2535162" y="7927387"/>
            <a:ext cx="262462" cy="509807"/>
          </a:xfrm>
          <a:custGeom>
            <a:avLst/>
            <a:gdLst>
              <a:gd name="connsiteX0" fmla="*/ 444 w 262462"/>
              <a:gd name="connsiteY0" fmla="*/ 708 h 509807"/>
              <a:gd name="connsiteX1" fmla="*/ 35043 w 262462"/>
              <a:gd name="connsiteY1" fmla="*/ 237958 h 509807"/>
              <a:gd name="connsiteX2" fmla="*/ 79528 w 262462"/>
              <a:gd name="connsiteY2" fmla="*/ 321984 h 509807"/>
              <a:gd name="connsiteX3" fmla="*/ 262408 w 262462"/>
              <a:gd name="connsiteY3" fmla="*/ 509807 h 509807"/>
              <a:gd name="connsiteX4" fmla="*/ 59757 w 262462"/>
              <a:gd name="connsiteY4" fmla="*/ 321984 h 509807"/>
              <a:gd name="connsiteX5" fmla="*/ 444 w 262462"/>
              <a:gd name="connsiteY5" fmla="*/ 708 h 50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2462" h="509807">
                <a:moveTo>
                  <a:pt x="444" y="708"/>
                </a:moveTo>
                <a:cubicBezTo>
                  <a:pt x="-3675" y="-13296"/>
                  <a:pt x="21862" y="184412"/>
                  <a:pt x="35043" y="237958"/>
                </a:cubicBezTo>
                <a:cubicBezTo>
                  <a:pt x="48224" y="291504"/>
                  <a:pt x="41634" y="276676"/>
                  <a:pt x="79528" y="321984"/>
                </a:cubicBezTo>
                <a:cubicBezTo>
                  <a:pt x="117422" y="367292"/>
                  <a:pt x="265703" y="509807"/>
                  <a:pt x="262408" y="509807"/>
                </a:cubicBezTo>
                <a:cubicBezTo>
                  <a:pt x="259113" y="509807"/>
                  <a:pt x="104241" y="401067"/>
                  <a:pt x="59757" y="321984"/>
                </a:cubicBezTo>
                <a:cubicBezTo>
                  <a:pt x="15273" y="242901"/>
                  <a:pt x="4563" y="14712"/>
                  <a:pt x="444" y="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2" name="フリーフォーム 571">
            <a:extLst>
              <a:ext uri="{FF2B5EF4-FFF2-40B4-BE49-F238E27FC236}">
                <a16:creationId xmlns:a16="http://schemas.microsoft.com/office/drawing/2014/main" id="{63ECD68D-AA4B-CEA8-00A1-38B74A9F8F5F}"/>
              </a:ext>
            </a:extLst>
          </p:cNvPr>
          <p:cNvSpPr/>
          <p:nvPr/>
        </p:nvSpPr>
        <p:spPr>
          <a:xfrm>
            <a:off x="3019507" y="8629195"/>
            <a:ext cx="403676" cy="416263"/>
          </a:xfrm>
          <a:custGeom>
            <a:avLst/>
            <a:gdLst>
              <a:gd name="connsiteX0" fmla="*/ 484 w 403676"/>
              <a:gd name="connsiteY0" fmla="*/ 764 h 416263"/>
              <a:gd name="connsiteX1" fmla="*/ 386015 w 403676"/>
              <a:gd name="connsiteY1" fmla="*/ 401123 h 416263"/>
              <a:gd name="connsiteX2" fmla="*/ 306932 w 403676"/>
              <a:gd name="connsiteY2" fmla="*/ 302269 h 416263"/>
              <a:gd name="connsiteX3" fmla="*/ 484 w 403676"/>
              <a:gd name="connsiteY3" fmla="*/ 764 h 41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676" h="416263">
                <a:moveTo>
                  <a:pt x="484" y="764"/>
                </a:moveTo>
                <a:cubicBezTo>
                  <a:pt x="13664" y="17240"/>
                  <a:pt x="334940" y="350872"/>
                  <a:pt x="386015" y="401123"/>
                </a:cubicBezTo>
                <a:cubicBezTo>
                  <a:pt x="437090" y="451374"/>
                  <a:pt x="367068" y="365700"/>
                  <a:pt x="306932" y="302269"/>
                </a:cubicBezTo>
                <a:cubicBezTo>
                  <a:pt x="246796" y="238838"/>
                  <a:pt x="-12696" y="-15712"/>
                  <a:pt x="484" y="7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2" name="フリーフォーム 701">
            <a:extLst>
              <a:ext uri="{FF2B5EF4-FFF2-40B4-BE49-F238E27FC236}">
                <a16:creationId xmlns:a16="http://schemas.microsoft.com/office/drawing/2014/main" id="{EA7039B7-A747-1D44-189E-5E7317673C95}"/>
              </a:ext>
            </a:extLst>
          </p:cNvPr>
          <p:cNvSpPr/>
          <p:nvPr/>
        </p:nvSpPr>
        <p:spPr>
          <a:xfrm>
            <a:off x="3340986" y="9054945"/>
            <a:ext cx="633174" cy="761299"/>
          </a:xfrm>
          <a:custGeom>
            <a:avLst/>
            <a:gdLst>
              <a:gd name="connsiteX0" fmla="*/ 281 w 633174"/>
              <a:gd name="connsiteY0" fmla="*/ 86 h 761299"/>
              <a:gd name="connsiteX1" fmla="*/ 272130 w 633174"/>
              <a:gd name="connsiteY1" fmla="*/ 266992 h 761299"/>
              <a:gd name="connsiteX2" fmla="*/ 632947 w 633174"/>
              <a:gd name="connsiteY2" fmla="*/ 761263 h 761299"/>
              <a:gd name="connsiteX3" fmla="*/ 321557 w 633174"/>
              <a:gd name="connsiteY3" fmla="*/ 291706 h 761299"/>
              <a:gd name="connsiteX4" fmla="*/ 281 w 633174"/>
              <a:gd name="connsiteY4" fmla="*/ 86 h 761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3174" h="761299">
                <a:moveTo>
                  <a:pt x="281" y="86"/>
                </a:moveTo>
                <a:cubicBezTo>
                  <a:pt x="-7957" y="-4033"/>
                  <a:pt x="166686" y="140129"/>
                  <a:pt x="272130" y="266992"/>
                </a:cubicBezTo>
                <a:cubicBezTo>
                  <a:pt x="377574" y="393855"/>
                  <a:pt x="624709" y="757144"/>
                  <a:pt x="632947" y="761263"/>
                </a:cubicBezTo>
                <a:cubicBezTo>
                  <a:pt x="641185" y="765382"/>
                  <a:pt x="423706" y="415274"/>
                  <a:pt x="321557" y="291706"/>
                </a:cubicBezTo>
                <a:cubicBezTo>
                  <a:pt x="219408" y="168138"/>
                  <a:pt x="8519" y="4205"/>
                  <a:pt x="281" y="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6" name="フリーフォーム 715">
            <a:extLst>
              <a:ext uri="{FF2B5EF4-FFF2-40B4-BE49-F238E27FC236}">
                <a16:creationId xmlns:a16="http://schemas.microsoft.com/office/drawing/2014/main" id="{23D4E973-0288-2497-6C2E-DFF556BC1E9B}"/>
              </a:ext>
            </a:extLst>
          </p:cNvPr>
          <p:cNvSpPr/>
          <p:nvPr/>
        </p:nvSpPr>
        <p:spPr>
          <a:xfrm>
            <a:off x="1581089" y="7924337"/>
            <a:ext cx="540196" cy="310234"/>
          </a:xfrm>
          <a:custGeom>
            <a:avLst/>
            <a:gdLst>
              <a:gd name="connsiteX0" fmla="*/ 576 w 540196"/>
              <a:gd name="connsiteY0" fmla="*/ 310206 h 310234"/>
              <a:gd name="connsiteX1" fmla="*/ 94487 w 540196"/>
              <a:gd name="connsiteY1" fmla="*/ 191581 h 310234"/>
              <a:gd name="connsiteX2" fmla="*/ 534388 w 540196"/>
              <a:gd name="connsiteY2" fmla="*/ 3758 h 310234"/>
              <a:gd name="connsiteX3" fmla="*/ 336680 w 540196"/>
              <a:gd name="connsiteY3" fmla="*/ 72956 h 310234"/>
              <a:gd name="connsiteX4" fmla="*/ 193341 w 540196"/>
              <a:gd name="connsiteY4" fmla="*/ 156982 h 310234"/>
              <a:gd name="connsiteX5" fmla="*/ 158742 w 540196"/>
              <a:gd name="connsiteY5" fmla="*/ 241008 h 310234"/>
              <a:gd name="connsiteX6" fmla="*/ 173570 w 540196"/>
              <a:gd name="connsiteY6" fmla="*/ 147097 h 310234"/>
              <a:gd name="connsiteX7" fmla="*/ 79659 w 540196"/>
              <a:gd name="connsiteY7" fmla="*/ 221237 h 310234"/>
              <a:gd name="connsiteX8" fmla="*/ 114258 w 540196"/>
              <a:gd name="connsiteY8" fmla="*/ 181695 h 310234"/>
              <a:gd name="connsiteX9" fmla="*/ 576 w 540196"/>
              <a:gd name="connsiteY9" fmla="*/ 310206 h 310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0196" h="310234">
                <a:moveTo>
                  <a:pt x="576" y="310206"/>
                </a:moveTo>
                <a:cubicBezTo>
                  <a:pt x="-2719" y="311854"/>
                  <a:pt x="5518" y="242656"/>
                  <a:pt x="94487" y="191581"/>
                </a:cubicBezTo>
                <a:cubicBezTo>
                  <a:pt x="183456" y="140506"/>
                  <a:pt x="494023" y="23529"/>
                  <a:pt x="534388" y="3758"/>
                </a:cubicBezTo>
                <a:cubicBezTo>
                  <a:pt x="574753" y="-16013"/>
                  <a:pt x="393521" y="47419"/>
                  <a:pt x="336680" y="72956"/>
                </a:cubicBezTo>
                <a:cubicBezTo>
                  <a:pt x="279839" y="98493"/>
                  <a:pt x="222997" y="128973"/>
                  <a:pt x="193341" y="156982"/>
                </a:cubicBezTo>
                <a:cubicBezTo>
                  <a:pt x="163685" y="184991"/>
                  <a:pt x="162037" y="242655"/>
                  <a:pt x="158742" y="241008"/>
                </a:cubicBezTo>
                <a:cubicBezTo>
                  <a:pt x="155447" y="239361"/>
                  <a:pt x="186750" y="150392"/>
                  <a:pt x="173570" y="147097"/>
                </a:cubicBezTo>
                <a:cubicBezTo>
                  <a:pt x="160390" y="143802"/>
                  <a:pt x="89544" y="215471"/>
                  <a:pt x="79659" y="221237"/>
                </a:cubicBezTo>
                <a:cubicBezTo>
                  <a:pt x="69774" y="227003"/>
                  <a:pt x="130734" y="164395"/>
                  <a:pt x="114258" y="181695"/>
                </a:cubicBezTo>
                <a:cubicBezTo>
                  <a:pt x="97782" y="198994"/>
                  <a:pt x="3871" y="308558"/>
                  <a:pt x="576" y="31020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7" name="フリーフォーム 716">
            <a:extLst>
              <a:ext uri="{FF2B5EF4-FFF2-40B4-BE49-F238E27FC236}">
                <a16:creationId xmlns:a16="http://schemas.microsoft.com/office/drawing/2014/main" id="{7FE2A301-952F-6F7C-8EB6-112B297681B6}"/>
              </a:ext>
            </a:extLst>
          </p:cNvPr>
          <p:cNvSpPr/>
          <p:nvPr/>
        </p:nvSpPr>
        <p:spPr>
          <a:xfrm>
            <a:off x="2229128" y="8194460"/>
            <a:ext cx="19802" cy="524977"/>
          </a:xfrm>
          <a:custGeom>
            <a:avLst/>
            <a:gdLst>
              <a:gd name="connsiteX0" fmla="*/ 14859 w 19802"/>
              <a:gd name="connsiteY0" fmla="*/ 541 h 524977"/>
              <a:gd name="connsiteX1" fmla="*/ 31 w 19802"/>
              <a:gd name="connsiteY1" fmla="*/ 287218 h 524977"/>
              <a:gd name="connsiteX2" fmla="*/ 19802 w 19802"/>
              <a:gd name="connsiteY2" fmla="*/ 524468 h 524977"/>
              <a:gd name="connsiteX3" fmla="*/ 31 w 19802"/>
              <a:gd name="connsiteY3" fmla="*/ 222963 h 524977"/>
              <a:gd name="connsiteX4" fmla="*/ 14859 w 19802"/>
              <a:gd name="connsiteY4" fmla="*/ 541 h 524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02" h="524977">
                <a:moveTo>
                  <a:pt x="14859" y="541"/>
                </a:moveTo>
                <a:cubicBezTo>
                  <a:pt x="14859" y="11250"/>
                  <a:pt x="-793" y="199897"/>
                  <a:pt x="31" y="287218"/>
                </a:cubicBezTo>
                <a:cubicBezTo>
                  <a:pt x="855" y="374539"/>
                  <a:pt x="19802" y="535177"/>
                  <a:pt x="19802" y="524468"/>
                </a:cubicBezTo>
                <a:cubicBezTo>
                  <a:pt x="19802" y="513759"/>
                  <a:pt x="31" y="305341"/>
                  <a:pt x="31" y="222963"/>
                </a:cubicBezTo>
                <a:cubicBezTo>
                  <a:pt x="31" y="140585"/>
                  <a:pt x="14859" y="-10168"/>
                  <a:pt x="14859" y="54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8" name="フリーフォーム 717">
            <a:extLst>
              <a:ext uri="{FF2B5EF4-FFF2-40B4-BE49-F238E27FC236}">
                <a16:creationId xmlns:a16="http://schemas.microsoft.com/office/drawing/2014/main" id="{6977E9D4-8F32-9CB8-4406-17124B362DD5}"/>
              </a:ext>
            </a:extLst>
          </p:cNvPr>
          <p:cNvSpPr/>
          <p:nvPr/>
        </p:nvSpPr>
        <p:spPr>
          <a:xfrm>
            <a:off x="2322730" y="8375825"/>
            <a:ext cx="95719" cy="894872"/>
          </a:xfrm>
          <a:custGeom>
            <a:avLst/>
            <a:gdLst>
              <a:gd name="connsiteX0" fmla="*/ 59653 w 95719"/>
              <a:gd name="connsiteY0" fmla="*/ 16884 h 894872"/>
              <a:gd name="connsiteX1" fmla="*/ 94252 w 95719"/>
              <a:gd name="connsiteY1" fmla="*/ 254134 h 894872"/>
              <a:gd name="connsiteX2" fmla="*/ 89309 w 95719"/>
              <a:gd name="connsiteY2" fmla="*/ 891743 h 894872"/>
              <a:gd name="connsiteX3" fmla="*/ 89309 w 95719"/>
              <a:gd name="connsiteY3" fmla="*/ 486441 h 894872"/>
              <a:gd name="connsiteX4" fmla="*/ 340 w 95719"/>
              <a:gd name="connsiteY4" fmla="*/ 214592 h 894872"/>
              <a:gd name="connsiteX5" fmla="*/ 59653 w 95719"/>
              <a:gd name="connsiteY5" fmla="*/ 352988 h 894872"/>
              <a:gd name="connsiteX6" fmla="*/ 84366 w 95719"/>
              <a:gd name="connsiteY6" fmla="*/ 422186 h 894872"/>
              <a:gd name="connsiteX7" fmla="*/ 79424 w 95719"/>
              <a:gd name="connsiteY7" fmla="*/ 66311 h 894872"/>
              <a:gd name="connsiteX8" fmla="*/ 59653 w 95719"/>
              <a:gd name="connsiteY8" fmla="*/ 16884 h 89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719" h="894872">
                <a:moveTo>
                  <a:pt x="59653" y="16884"/>
                </a:moveTo>
                <a:cubicBezTo>
                  <a:pt x="62124" y="48188"/>
                  <a:pt x="89309" y="108324"/>
                  <a:pt x="94252" y="254134"/>
                </a:cubicBezTo>
                <a:cubicBezTo>
                  <a:pt x="99195" y="399944"/>
                  <a:pt x="90133" y="853025"/>
                  <a:pt x="89309" y="891743"/>
                </a:cubicBezTo>
                <a:cubicBezTo>
                  <a:pt x="88485" y="930461"/>
                  <a:pt x="104137" y="599300"/>
                  <a:pt x="89309" y="486441"/>
                </a:cubicBezTo>
                <a:cubicBezTo>
                  <a:pt x="74481" y="373583"/>
                  <a:pt x="5283" y="236834"/>
                  <a:pt x="340" y="214592"/>
                </a:cubicBezTo>
                <a:cubicBezTo>
                  <a:pt x="-4603" y="192350"/>
                  <a:pt x="45649" y="318389"/>
                  <a:pt x="59653" y="352988"/>
                </a:cubicBezTo>
                <a:cubicBezTo>
                  <a:pt x="73657" y="387587"/>
                  <a:pt x="81071" y="469966"/>
                  <a:pt x="84366" y="422186"/>
                </a:cubicBezTo>
                <a:cubicBezTo>
                  <a:pt x="87661" y="374406"/>
                  <a:pt x="84367" y="137157"/>
                  <a:pt x="79424" y="66311"/>
                </a:cubicBezTo>
                <a:cubicBezTo>
                  <a:pt x="74481" y="-4535"/>
                  <a:pt x="57182" y="-14420"/>
                  <a:pt x="59653" y="168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9" name="フリーフォーム 718">
            <a:extLst>
              <a:ext uri="{FF2B5EF4-FFF2-40B4-BE49-F238E27FC236}">
                <a16:creationId xmlns:a16="http://schemas.microsoft.com/office/drawing/2014/main" id="{03D41DC6-B1BE-86E3-6E06-ED2EC73DED8F}"/>
              </a:ext>
            </a:extLst>
          </p:cNvPr>
          <p:cNvSpPr/>
          <p:nvPr/>
        </p:nvSpPr>
        <p:spPr>
          <a:xfrm>
            <a:off x="2438684" y="7956846"/>
            <a:ext cx="127280" cy="395276"/>
          </a:xfrm>
          <a:custGeom>
            <a:avLst/>
            <a:gdLst>
              <a:gd name="connsiteX0" fmla="*/ 37610 w 127280"/>
              <a:gd name="connsiteY0" fmla="*/ 905 h 395276"/>
              <a:gd name="connsiteX1" fmla="*/ 32667 w 127280"/>
              <a:gd name="connsiteY1" fmla="*/ 376551 h 395276"/>
              <a:gd name="connsiteX2" fmla="*/ 37610 w 127280"/>
              <a:gd name="connsiteY2" fmla="*/ 341952 h 395276"/>
              <a:gd name="connsiteX3" fmla="*/ 3011 w 127280"/>
              <a:gd name="connsiteY3" fmla="*/ 371608 h 395276"/>
              <a:gd name="connsiteX4" fmla="*/ 126579 w 127280"/>
              <a:gd name="connsiteY4" fmla="*/ 327124 h 395276"/>
              <a:gd name="connsiteX5" fmla="*/ 52438 w 127280"/>
              <a:gd name="connsiteY5" fmla="*/ 351837 h 395276"/>
              <a:gd name="connsiteX6" fmla="*/ 32667 w 127280"/>
              <a:gd name="connsiteY6" fmla="*/ 203556 h 395276"/>
              <a:gd name="connsiteX7" fmla="*/ 17839 w 127280"/>
              <a:gd name="connsiteY7" fmla="*/ 267811 h 395276"/>
              <a:gd name="connsiteX8" fmla="*/ 37610 w 127280"/>
              <a:gd name="connsiteY8" fmla="*/ 905 h 395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280" h="395276">
                <a:moveTo>
                  <a:pt x="37610" y="905"/>
                </a:moveTo>
                <a:cubicBezTo>
                  <a:pt x="40081" y="19028"/>
                  <a:pt x="32667" y="319710"/>
                  <a:pt x="32667" y="376551"/>
                </a:cubicBezTo>
                <a:cubicBezTo>
                  <a:pt x="32667" y="433392"/>
                  <a:pt x="42553" y="342776"/>
                  <a:pt x="37610" y="341952"/>
                </a:cubicBezTo>
                <a:cubicBezTo>
                  <a:pt x="32667" y="341128"/>
                  <a:pt x="-11817" y="374079"/>
                  <a:pt x="3011" y="371608"/>
                </a:cubicBezTo>
                <a:cubicBezTo>
                  <a:pt x="17839" y="369137"/>
                  <a:pt x="118341" y="330419"/>
                  <a:pt x="126579" y="327124"/>
                </a:cubicBezTo>
                <a:cubicBezTo>
                  <a:pt x="134817" y="323829"/>
                  <a:pt x="68090" y="372432"/>
                  <a:pt x="52438" y="351837"/>
                </a:cubicBezTo>
                <a:cubicBezTo>
                  <a:pt x="36786" y="331242"/>
                  <a:pt x="38433" y="217560"/>
                  <a:pt x="32667" y="203556"/>
                </a:cubicBezTo>
                <a:cubicBezTo>
                  <a:pt x="26901" y="189552"/>
                  <a:pt x="17839" y="293348"/>
                  <a:pt x="17839" y="267811"/>
                </a:cubicBezTo>
                <a:cubicBezTo>
                  <a:pt x="17839" y="242274"/>
                  <a:pt x="35139" y="-17218"/>
                  <a:pt x="37610" y="90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0" name="フリーフォーム 719">
            <a:extLst>
              <a:ext uri="{FF2B5EF4-FFF2-40B4-BE49-F238E27FC236}">
                <a16:creationId xmlns:a16="http://schemas.microsoft.com/office/drawing/2014/main" id="{DA312003-F227-1AD1-268B-84B3492DAD1F}"/>
              </a:ext>
            </a:extLst>
          </p:cNvPr>
          <p:cNvSpPr/>
          <p:nvPr/>
        </p:nvSpPr>
        <p:spPr>
          <a:xfrm>
            <a:off x="2871710" y="8674443"/>
            <a:ext cx="430216" cy="435463"/>
          </a:xfrm>
          <a:custGeom>
            <a:avLst/>
            <a:gdLst>
              <a:gd name="connsiteX0" fmla="*/ 0 w 430216"/>
              <a:gd name="connsiteY0" fmla="*/ 0 h 435463"/>
              <a:gd name="connsiteX1" fmla="*/ 415187 w 430216"/>
              <a:gd name="connsiteY1" fmla="*/ 420130 h 435463"/>
              <a:gd name="connsiteX2" fmla="*/ 345989 w 430216"/>
              <a:gd name="connsiteY2" fmla="*/ 350932 h 435463"/>
              <a:gd name="connsiteX3" fmla="*/ 0 w 430216"/>
              <a:gd name="connsiteY3" fmla="*/ 0 h 435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216" h="435463">
                <a:moveTo>
                  <a:pt x="0" y="0"/>
                </a:moveTo>
                <a:lnTo>
                  <a:pt x="415187" y="420130"/>
                </a:lnTo>
                <a:cubicBezTo>
                  <a:pt x="472852" y="478619"/>
                  <a:pt x="345989" y="350932"/>
                  <a:pt x="345989" y="35093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1" name="フリーフォーム 720">
            <a:extLst>
              <a:ext uri="{FF2B5EF4-FFF2-40B4-BE49-F238E27FC236}">
                <a16:creationId xmlns:a16="http://schemas.microsoft.com/office/drawing/2014/main" id="{D0115C8D-835D-BF51-2963-91861B9A8AA6}"/>
              </a:ext>
            </a:extLst>
          </p:cNvPr>
          <p:cNvSpPr/>
          <p:nvPr/>
        </p:nvSpPr>
        <p:spPr>
          <a:xfrm>
            <a:off x="2532201" y="8910633"/>
            <a:ext cx="28119" cy="670181"/>
          </a:xfrm>
          <a:custGeom>
            <a:avLst/>
            <a:gdLst>
              <a:gd name="connsiteX0" fmla="*/ 28119 w 28119"/>
              <a:gd name="connsiteY0" fmla="*/ 1060 h 670181"/>
              <a:gd name="connsiteX1" fmla="*/ 3405 w 28119"/>
              <a:gd name="connsiteY1" fmla="*/ 643611 h 670181"/>
              <a:gd name="connsiteX2" fmla="*/ 3405 w 28119"/>
              <a:gd name="connsiteY2" fmla="*/ 495330 h 670181"/>
              <a:gd name="connsiteX3" fmla="*/ 28119 w 28119"/>
              <a:gd name="connsiteY3" fmla="*/ 1060 h 67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19" h="670181">
                <a:moveTo>
                  <a:pt x="28119" y="1060"/>
                </a:moveTo>
                <a:cubicBezTo>
                  <a:pt x="28119" y="25773"/>
                  <a:pt x="7524" y="561233"/>
                  <a:pt x="3405" y="643611"/>
                </a:cubicBezTo>
                <a:cubicBezTo>
                  <a:pt x="-714" y="725989"/>
                  <a:pt x="-1538" y="599951"/>
                  <a:pt x="3405" y="495330"/>
                </a:cubicBezTo>
                <a:cubicBezTo>
                  <a:pt x="8348" y="390709"/>
                  <a:pt x="28119" y="-23653"/>
                  <a:pt x="28119" y="10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2" name="フリーフォーム 721">
            <a:extLst>
              <a:ext uri="{FF2B5EF4-FFF2-40B4-BE49-F238E27FC236}">
                <a16:creationId xmlns:a16="http://schemas.microsoft.com/office/drawing/2014/main" id="{D04D2A31-0C33-D5D4-A398-41A88D5F3659}"/>
              </a:ext>
            </a:extLst>
          </p:cNvPr>
          <p:cNvSpPr/>
          <p:nvPr/>
        </p:nvSpPr>
        <p:spPr>
          <a:xfrm>
            <a:off x="2525552" y="9425324"/>
            <a:ext cx="425438" cy="964403"/>
          </a:xfrm>
          <a:custGeom>
            <a:avLst/>
            <a:gdLst>
              <a:gd name="connsiteX0" fmla="*/ 169 w 425438"/>
              <a:gd name="connsiteY0" fmla="*/ 410 h 964403"/>
              <a:gd name="connsiteX1" fmla="*/ 207763 w 425438"/>
              <a:gd name="connsiteY1" fmla="*/ 321686 h 964403"/>
              <a:gd name="connsiteX2" fmla="*/ 425242 w 425438"/>
              <a:gd name="connsiteY2" fmla="*/ 964237 h 964403"/>
              <a:gd name="connsiteX3" fmla="*/ 242362 w 425438"/>
              <a:gd name="connsiteY3" fmla="*/ 380998 h 964403"/>
              <a:gd name="connsiteX4" fmla="*/ 169 w 425438"/>
              <a:gd name="connsiteY4" fmla="*/ 410 h 96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438" h="964403">
                <a:moveTo>
                  <a:pt x="169" y="410"/>
                </a:moveTo>
                <a:cubicBezTo>
                  <a:pt x="-5597" y="-9475"/>
                  <a:pt x="136918" y="161048"/>
                  <a:pt x="207763" y="321686"/>
                </a:cubicBezTo>
                <a:cubicBezTo>
                  <a:pt x="278609" y="482324"/>
                  <a:pt x="419476" y="954352"/>
                  <a:pt x="425242" y="964237"/>
                </a:cubicBezTo>
                <a:cubicBezTo>
                  <a:pt x="431008" y="974122"/>
                  <a:pt x="308265" y="539988"/>
                  <a:pt x="242362" y="380998"/>
                </a:cubicBezTo>
                <a:cubicBezTo>
                  <a:pt x="176459" y="222008"/>
                  <a:pt x="5935" y="10295"/>
                  <a:pt x="169" y="4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3" name="フリーフォーム 722">
            <a:extLst>
              <a:ext uri="{FF2B5EF4-FFF2-40B4-BE49-F238E27FC236}">
                <a16:creationId xmlns:a16="http://schemas.microsoft.com/office/drawing/2014/main" id="{E1928CAF-247D-79D8-ED94-8519BA176268}"/>
              </a:ext>
            </a:extLst>
          </p:cNvPr>
          <p:cNvSpPr/>
          <p:nvPr/>
        </p:nvSpPr>
        <p:spPr>
          <a:xfrm>
            <a:off x="2762961" y="9559151"/>
            <a:ext cx="279002" cy="983767"/>
          </a:xfrm>
          <a:custGeom>
            <a:avLst/>
            <a:gdLst>
              <a:gd name="connsiteX0" fmla="*/ 10 w 279002"/>
              <a:gd name="connsiteY0" fmla="*/ 36 h 983767"/>
              <a:gd name="connsiteX1" fmla="*/ 232317 w 279002"/>
              <a:gd name="connsiteY1" fmla="*/ 692014 h 983767"/>
              <a:gd name="connsiteX2" fmla="*/ 276801 w 279002"/>
              <a:gd name="connsiteY2" fmla="*/ 983634 h 983767"/>
              <a:gd name="connsiteX3" fmla="*/ 242202 w 279002"/>
              <a:gd name="connsiteY3" fmla="*/ 662358 h 983767"/>
              <a:gd name="connsiteX4" fmla="*/ 10 w 279002"/>
              <a:gd name="connsiteY4" fmla="*/ 36 h 98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002" h="983767">
                <a:moveTo>
                  <a:pt x="10" y="36"/>
                </a:moveTo>
                <a:cubicBezTo>
                  <a:pt x="-1638" y="4979"/>
                  <a:pt x="186185" y="528081"/>
                  <a:pt x="232317" y="692014"/>
                </a:cubicBezTo>
                <a:cubicBezTo>
                  <a:pt x="278449" y="855947"/>
                  <a:pt x="275153" y="988577"/>
                  <a:pt x="276801" y="983634"/>
                </a:cubicBezTo>
                <a:cubicBezTo>
                  <a:pt x="278449" y="978691"/>
                  <a:pt x="289158" y="827938"/>
                  <a:pt x="242202" y="662358"/>
                </a:cubicBezTo>
                <a:cubicBezTo>
                  <a:pt x="195246" y="496778"/>
                  <a:pt x="1658" y="-4907"/>
                  <a:pt x="10" y="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4" name="フリーフォーム 723">
            <a:extLst>
              <a:ext uri="{FF2B5EF4-FFF2-40B4-BE49-F238E27FC236}">
                <a16:creationId xmlns:a16="http://schemas.microsoft.com/office/drawing/2014/main" id="{ABB1D284-D92C-31A4-EC10-1015BD116323}"/>
              </a:ext>
            </a:extLst>
          </p:cNvPr>
          <p:cNvSpPr/>
          <p:nvPr/>
        </p:nvSpPr>
        <p:spPr>
          <a:xfrm>
            <a:off x="3152600" y="10262862"/>
            <a:ext cx="268180" cy="1076443"/>
          </a:xfrm>
          <a:custGeom>
            <a:avLst/>
            <a:gdLst>
              <a:gd name="connsiteX0" fmla="*/ 844 w 268180"/>
              <a:gd name="connsiteY0" fmla="*/ 3132 h 1076443"/>
              <a:gd name="connsiteX1" fmla="*/ 79928 w 268180"/>
              <a:gd name="connsiteY1" fmla="*/ 566600 h 1076443"/>
              <a:gd name="connsiteX2" fmla="*/ 114526 w 268180"/>
              <a:gd name="connsiteY2" fmla="*/ 887875 h 1076443"/>
              <a:gd name="connsiteX3" fmla="*/ 114526 w 268180"/>
              <a:gd name="connsiteY3" fmla="*/ 744537 h 1076443"/>
              <a:gd name="connsiteX4" fmla="*/ 267750 w 268180"/>
              <a:gd name="connsiteY4" fmla="*/ 1075698 h 1076443"/>
              <a:gd name="connsiteX5" fmla="*/ 60157 w 268180"/>
              <a:gd name="connsiteY5" fmla="*/ 635797 h 1076443"/>
              <a:gd name="connsiteX6" fmla="*/ 70042 w 268180"/>
              <a:gd name="connsiteY6" fmla="*/ 719823 h 1076443"/>
              <a:gd name="connsiteX7" fmla="*/ 40386 w 268180"/>
              <a:gd name="connsiteY7" fmla="*/ 354063 h 1076443"/>
              <a:gd name="connsiteX8" fmla="*/ 844 w 268180"/>
              <a:gd name="connsiteY8" fmla="*/ 3132 h 1076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180" h="1076443">
                <a:moveTo>
                  <a:pt x="844" y="3132"/>
                </a:moveTo>
                <a:cubicBezTo>
                  <a:pt x="7434" y="38555"/>
                  <a:pt x="60981" y="419143"/>
                  <a:pt x="79928" y="566600"/>
                </a:cubicBezTo>
                <a:cubicBezTo>
                  <a:pt x="98875" y="714057"/>
                  <a:pt x="108760" y="858219"/>
                  <a:pt x="114526" y="887875"/>
                </a:cubicBezTo>
                <a:cubicBezTo>
                  <a:pt x="120292" y="917531"/>
                  <a:pt x="88989" y="713233"/>
                  <a:pt x="114526" y="744537"/>
                </a:cubicBezTo>
                <a:cubicBezTo>
                  <a:pt x="140063" y="775841"/>
                  <a:pt x="276812" y="1093821"/>
                  <a:pt x="267750" y="1075698"/>
                </a:cubicBezTo>
                <a:cubicBezTo>
                  <a:pt x="258688" y="1057575"/>
                  <a:pt x="93108" y="695110"/>
                  <a:pt x="60157" y="635797"/>
                </a:cubicBezTo>
                <a:cubicBezTo>
                  <a:pt x="27206" y="576485"/>
                  <a:pt x="73337" y="766779"/>
                  <a:pt x="70042" y="719823"/>
                </a:cubicBezTo>
                <a:cubicBezTo>
                  <a:pt x="66747" y="672867"/>
                  <a:pt x="52743" y="466098"/>
                  <a:pt x="40386" y="354063"/>
                </a:cubicBezTo>
                <a:cubicBezTo>
                  <a:pt x="28029" y="242028"/>
                  <a:pt x="-5746" y="-32291"/>
                  <a:pt x="844" y="313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5" name="フリーフォーム 724">
            <a:extLst>
              <a:ext uri="{FF2B5EF4-FFF2-40B4-BE49-F238E27FC236}">
                <a16:creationId xmlns:a16="http://schemas.microsoft.com/office/drawing/2014/main" id="{A1143CC1-7C9F-FBD9-0FC8-514B49A01D77}"/>
              </a:ext>
            </a:extLst>
          </p:cNvPr>
          <p:cNvSpPr/>
          <p:nvPr/>
        </p:nvSpPr>
        <p:spPr>
          <a:xfrm>
            <a:off x="310442" y="9298563"/>
            <a:ext cx="141223" cy="2024668"/>
          </a:xfrm>
          <a:custGeom>
            <a:avLst/>
            <a:gdLst>
              <a:gd name="connsiteX0" fmla="*/ 129459 w 141223"/>
              <a:gd name="connsiteY0" fmla="*/ 8546 h 2024668"/>
              <a:gd name="connsiteX1" fmla="*/ 94860 w 141223"/>
              <a:gd name="connsiteY1" fmla="*/ 576957 h 2024668"/>
              <a:gd name="connsiteX2" fmla="*/ 40490 w 141223"/>
              <a:gd name="connsiteY2" fmla="*/ 1357904 h 2024668"/>
              <a:gd name="connsiteX3" fmla="*/ 45433 w 141223"/>
              <a:gd name="connsiteY3" fmla="*/ 1046514 h 2024668"/>
              <a:gd name="connsiteX4" fmla="*/ 10834 w 141223"/>
              <a:gd name="connsiteY4" fmla="*/ 1506185 h 2024668"/>
              <a:gd name="connsiteX5" fmla="*/ 948 w 141223"/>
              <a:gd name="connsiteY5" fmla="*/ 2020226 h 2024668"/>
              <a:gd name="connsiteX6" fmla="*/ 30604 w 141223"/>
              <a:gd name="connsiteY6" fmla="*/ 1199738 h 2024668"/>
              <a:gd name="connsiteX7" fmla="*/ 89917 w 141223"/>
              <a:gd name="connsiteY7" fmla="*/ 492931 h 2024668"/>
              <a:gd name="connsiteX8" fmla="*/ 75089 w 141223"/>
              <a:gd name="connsiteY8" fmla="*/ 527530 h 2024668"/>
              <a:gd name="connsiteX9" fmla="*/ 139344 w 141223"/>
              <a:gd name="connsiteY9" fmla="*/ 132114 h 2024668"/>
              <a:gd name="connsiteX10" fmla="*/ 124516 w 141223"/>
              <a:gd name="connsiteY10" fmla="*/ 226025 h 2024668"/>
              <a:gd name="connsiteX11" fmla="*/ 129459 w 141223"/>
              <a:gd name="connsiteY11" fmla="*/ 8546 h 2024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1223" h="2024668">
                <a:moveTo>
                  <a:pt x="129459" y="8546"/>
                </a:moveTo>
                <a:cubicBezTo>
                  <a:pt x="124516" y="67034"/>
                  <a:pt x="109688" y="352064"/>
                  <a:pt x="94860" y="576957"/>
                </a:cubicBezTo>
                <a:cubicBezTo>
                  <a:pt x="80032" y="801850"/>
                  <a:pt x="48728" y="1279645"/>
                  <a:pt x="40490" y="1357904"/>
                </a:cubicBezTo>
                <a:cubicBezTo>
                  <a:pt x="32252" y="1436163"/>
                  <a:pt x="50376" y="1021801"/>
                  <a:pt x="45433" y="1046514"/>
                </a:cubicBezTo>
                <a:cubicBezTo>
                  <a:pt x="40490" y="1071227"/>
                  <a:pt x="18248" y="1343900"/>
                  <a:pt x="10834" y="1506185"/>
                </a:cubicBezTo>
                <a:cubicBezTo>
                  <a:pt x="3420" y="1668470"/>
                  <a:pt x="-2347" y="2071300"/>
                  <a:pt x="948" y="2020226"/>
                </a:cubicBezTo>
                <a:cubicBezTo>
                  <a:pt x="4243" y="1969152"/>
                  <a:pt x="15776" y="1454287"/>
                  <a:pt x="30604" y="1199738"/>
                </a:cubicBezTo>
                <a:cubicBezTo>
                  <a:pt x="45432" y="945189"/>
                  <a:pt x="82503" y="604966"/>
                  <a:pt x="89917" y="492931"/>
                </a:cubicBezTo>
                <a:cubicBezTo>
                  <a:pt x="97331" y="380896"/>
                  <a:pt x="66851" y="587666"/>
                  <a:pt x="75089" y="527530"/>
                </a:cubicBezTo>
                <a:cubicBezTo>
                  <a:pt x="83327" y="467394"/>
                  <a:pt x="131106" y="182365"/>
                  <a:pt x="139344" y="132114"/>
                </a:cubicBezTo>
                <a:cubicBezTo>
                  <a:pt x="147582" y="81863"/>
                  <a:pt x="126163" y="241677"/>
                  <a:pt x="124516" y="226025"/>
                </a:cubicBezTo>
                <a:cubicBezTo>
                  <a:pt x="122869" y="210373"/>
                  <a:pt x="134402" y="-49942"/>
                  <a:pt x="129459" y="854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6" name="フリーフォーム 725">
            <a:extLst>
              <a:ext uri="{FF2B5EF4-FFF2-40B4-BE49-F238E27FC236}">
                <a16:creationId xmlns:a16="http://schemas.microsoft.com/office/drawing/2014/main" id="{352A43B5-D473-B6D2-278E-8571F42D5070}"/>
              </a:ext>
            </a:extLst>
          </p:cNvPr>
          <p:cNvSpPr/>
          <p:nvPr/>
        </p:nvSpPr>
        <p:spPr>
          <a:xfrm>
            <a:off x="419893" y="8669499"/>
            <a:ext cx="366027" cy="499441"/>
          </a:xfrm>
          <a:custGeom>
            <a:avLst/>
            <a:gdLst>
              <a:gd name="connsiteX0" fmla="*/ 365997 w 366027"/>
              <a:gd name="connsiteY0" fmla="*/ 2 h 499441"/>
              <a:gd name="connsiteX1" fmla="*/ 193002 w 366027"/>
              <a:gd name="connsiteY1" fmla="*/ 227366 h 499441"/>
              <a:gd name="connsiteX2" fmla="*/ 193002 w 366027"/>
              <a:gd name="connsiteY2" fmla="*/ 197710 h 499441"/>
              <a:gd name="connsiteX3" fmla="*/ 237 w 366027"/>
              <a:gd name="connsiteY3" fmla="*/ 499215 h 499441"/>
              <a:gd name="connsiteX4" fmla="*/ 237486 w 366027"/>
              <a:gd name="connsiteY4" fmla="*/ 143340 h 499441"/>
              <a:gd name="connsiteX5" fmla="*/ 178174 w 366027"/>
              <a:gd name="connsiteY5" fmla="*/ 222423 h 499441"/>
              <a:gd name="connsiteX6" fmla="*/ 365997 w 366027"/>
              <a:gd name="connsiteY6" fmla="*/ 2 h 49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027" h="499441">
                <a:moveTo>
                  <a:pt x="365997" y="2"/>
                </a:moveTo>
                <a:cubicBezTo>
                  <a:pt x="368468" y="826"/>
                  <a:pt x="221834" y="194415"/>
                  <a:pt x="193002" y="227366"/>
                </a:cubicBezTo>
                <a:cubicBezTo>
                  <a:pt x="164170" y="260317"/>
                  <a:pt x="225129" y="152402"/>
                  <a:pt x="193002" y="197710"/>
                </a:cubicBezTo>
                <a:cubicBezTo>
                  <a:pt x="160874" y="243018"/>
                  <a:pt x="-7177" y="508277"/>
                  <a:pt x="237" y="499215"/>
                </a:cubicBezTo>
                <a:cubicBezTo>
                  <a:pt x="7651" y="490153"/>
                  <a:pt x="207830" y="189472"/>
                  <a:pt x="237486" y="143340"/>
                </a:cubicBezTo>
                <a:cubicBezTo>
                  <a:pt x="267142" y="97208"/>
                  <a:pt x="158403" y="238899"/>
                  <a:pt x="178174" y="222423"/>
                </a:cubicBezTo>
                <a:cubicBezTo>
                  <a:pt x="197945" y="205947"/>
                  <a:pt x="363526" y="-822"/>
                  <a:pt x="365997" y="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7" name="フリーフォーム 726">
            <a:extLst>
              <a:ext uri="{FF2B5EF4-FFF2-40B4-BE49-F238E27FC236}">
                <a16:creationId xmlns:a16="http://schemas.microsoft.com/office/drawing/2014/main" id="{1CF2CE88-BC43-8E40-00CE-03A2FC17949A}"/>
              </a:ext>
            </a:extLst>
          </p:cNvPr>
          <p:cNvSpPr/>
          <p:nvPr/>
        </p:nvSpPr>
        <p:spPr>
          <a:xfrm>
            <a:off x="721628" y="8285620"/>
            <a:ext cx="538792" cy="112087"/>
          </a:xfrm>
          <a:custGeom>
            <a:avLst/>
            <a:gdLst>
              <a:gd name="connsiteX0" fmla="*/ 7 w 538792"/>
              <a:gd name="connsiteY0" fmla="*/ 112032 h 112087"/>
              <a:gd name="connsiteX1" fmla="*/ 375652 w 538792"/>
              <a:gd name="connsiteY1" fmla="*/ 18121 h 112087"/>
              <a:gd name="connsiteX2" fmla="*/ 538761 w 538792"/>
              <a:gd name="connsiteY2" fmla="*/ 23063 h 112087"/>
              <a:gd name="connsiteX3" fmla="*/ 385537 w 538792"/>
              <a:gd name="connsiteY3" fmla="*/ 3292 h 112087"/>
              <a:gd name="connsiteX4" fmla="*/ 7 w 538792"/>
              <a:gd name="connsiteY4" fmla="*/ 112032 h 112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792" h="112087">
                <a:moveTo>
                  <a:pt x="7" y="112032"/>
                </a:moveTo>
                <a:cubicBezTo>
                  <a:pt x="-1641" y="114504"/>
                  <a:pt x="285860" y="32949"/>
                  <a:pt x="375652" y="18121"/>
                </a:cubicBezTo>
                <a:cubicBezTo>
                  <a:pt x="465444" y="3293"/>
                  <a:pt x="537113" y="25535"/>
                  <a:pt x="538761" y="23063"/>
                </a:cubicBezTo>
                <a:cubicBezTo>
                  <a:pt x="540409" y="20591"/>
                  <a:pt x="476977" y="-9889"/>
                  <a:pt x="385537" y="3292"/>
                </a:cubicBezTo>
                <a:cubicBezTo>
                  <a:pt x="294097" y="16472"/>
                  <a:pt x="1655" y="109560"/>
                  <a:pt x="7" y="11203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8" name="フリーフォーム 727">
            <a:extLst>
              <a:ext uri="{FF2B5EF4-FFF2-40B4-BE49-F238E27FC236}">
                <a16:creationId xmlns:a16="http://schemas.microsoft.com/office/drawing/2014/main" id="{6A0D28AA-CE4C-76C1-EEE6-80722E93F3EC}"/>
              </a:ext>
            </a:extLst>
          </p:cNvPr>
          <p:cNvSpPr/>
          <p:nvPr/>
        </p:nvSpPr>
        <p:spPr>
          <a:xfrm>
            <a:off x="1280158" y="8274080"/>
            <a:ext cx="499220" cy="360826"/>
          </a:xfrm>
          <a:custGeom>
            <a:avLst/>
            <a:gdLst>
              <a:gd name="connsiteX0" fmla="*/ 2 w 499220"/>
              <a:gd name="connsiteY0" fmla="*/ 4 h 360826"/>
              <a:gd name="connsiteX1" fmla="*/ 321278 w 499220"/>
              <a:gd name="connsiteY1" fmla="*/ 177942 h 360826"/>
              <a:gd name="connsiteX2" fmla="*/ 499215 w 499220"/>
              <a:gd name="connsiteY2" fmla="*/ 360822 h 360826"/>
              <a:gd name="connsiteX3" fmla="*/ 326220 w 499220"/>
              <a:gd name="connsiteY3" fmla="*/ 182884 h 360826"/>
              <a:gd name="connsiteX4" fmla="*/ 2 w 499220"/>
              <a:gd name="connsiteY4" fmla="*/ 4 h 360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220" h="360826">
                <a:moveTo>
                  <a:pt x="2" y="4"/>
                </a:moveTo>
                <a:cubicBezTo>
                  <a:pt x="-822" y="-820"/>
                  <a:pt x="238076" y="117806"/>
                  <a:pt x="321278" y="177942"/>
                </a:cubicBezTo>
                <a:cubicBezTo>
                  <a:pt x="404480" y="238078"/>
                  <a:pt x="498391" y="359998"/>
                  <a:pt x="499215" y="360822"/>
                </a:cubicBezTo>
                <a:cubicBezTo>
                  <a:pt x="500039" y="361646"/>
                  <a:pt x="411070" y="240549"/>
                  <a:pt x="326220" y="182884"/>
                </a:cubicBezTo>
                <a:cubicBezTo>
                  <a:pt x="241370" y="125219"/>
                  <a:pt x="826" y="828"/>
                  <a:pt x="2" y="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9" name="フリーフォーム 728">
            <a:extLst>
              <a:ext uri="{FF2B5EF4-FFF2-40B4-BE49-F238E27FC236}">
                <a16:creationId xmlns:a16="http://schemas.microsoft.com/office/drawing/2014/main" id="{DDB44215-6D4F-A87C-7764-4D8D33EB01E6}"/>
              </a:ext>
            </a:extLst>
          </p:cNvPr>
          <p:cNvSpPr/>
          <p:nvPr/>
        </p:nvSpPr>
        <p:spPr>
          <a:xfrm>
            <a:off x="488549" y="8827320"/>
            <a:ext cx="381660" cy="574034"/>
          </a:xfrm>
          <a:custGeom>
            <a:avLst/>
            <a:gdLst>
              <a:gd name="connsiteX0" fmla="*/ 381367 w 381660"/>
              <a:gd name="connsiteY0" fmla="*/ 347 h 574034"/>
              <a:gd name="connsiteX1" fmla="*/ 158945 w 381660"/>
              <a:gd name="connsiteY1" fmla="*/ 257368 h 574034"/>
              <a:gd name="connsiteX2" fmla="*/ 779 w 381660"/>
              <a:gd name="connsiteY2" fmla="*/ 573701 h 574034"/>
              <a:gd name="connsiteX3" fmla="*/ 109518 w 381660"/>
              <a:gd name="connsiteY3" fmla="*/ 311737 h 574034"/>
              <a:gd name="connsiteX4" fmla="*/ 381367 w 381660"/>
              <a:gd name="connsiteY4" fmla="*/ 347 h 57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660" h="574034">
                <a:moveTo>
                  <a:pt x="381367" y="347"/>
                </a:moveTo>
                <a:cubicBezTo>
                  <a:pt x="389605" y="-8715"/>
                  <a:pt x="222376" y="161809"/>
                  <a:pt x="158945" y="257368"/>
                </a:cubicBezTo>
                <a:cubicBezTo>
                  <a:pt x="95514" y="352927"/>
                  <a:pt x="9017" y="564640"/>
                  <a:pt x="779" y="573701"/>
                </a:cubicBezTo>
                <a:cubicBezTo>
                  <a:pt x="-7459" y="582763"/>
                  <a:pt x="51030" y="404825"/>
                  <a:pt x="109518" y="311737"/>
                </a:cubicBezTo>
                <a:cubicBezTo>
                  <a:pt x="168006" y="218649"/>
                  <a:pt x="373129" y="9409"/>
                  <a:pt x="381367" y="3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0" name="フリーフォーム 729">
            <a:extLst>
              <a:ext uri="{FF2B5EF4-FFF2-40B4-BE49-F238E27FC236}">
                <a16:creationId xmlns:a16="http://schemas.microsoft.com/office/drawing/2014/main" id="{464F0D4B-C661-0F9C-8E88-3AA15EC88001}"/>
              </a:ext>
            </a:extLst>
          </p:cNvPr>
          <p:cNvSpPr/>
          <p:nvPr/>
        </p:nvSpPr>
        <p:spPr>
          <a:xfrm>
            <a:off x="622711" y="9010411"/>
            <a:ext cx="455805" cy="415370"/>
          </a:xfrm>
          <a:custGeom>
            <a:avLst/>
            <a:gdLst>
              <a:gd name="connsiteX0" fmla="*/ 291689 w 455805"/>
              <a:gd name="connsiteY0" fmla="*/ 136 h 415370"/>
              <a:gd name="connsiteX1" fmla="*/ 74210 w 455805"/>
              <a:gd name="connsiteY1" fmla="*/ 306584 h 415370"/>
              <a:gd name="connsiteX2" fmla="*/ 70 w 455805"/>
              <a:gd name="connsiteY2" fmla="*/ 415323 h 415370"/>
              <a:gd name="connsiteX3" fmla="*/ 84095 w 455805"/>
              <a:gd name="connsiteY3" fmla="*/ 296698 h 415370"/>
              <a:gd name="connsiteX4" fmla="*/ 123637 w 455805"/>
              <a:gd name="connsiteY4" fmla="*/ 276927 h 415370"/>
              <a:gd name="connsiteX5" fmla="*/ 454798 w 455805"/>
              <a:gd name="connsiteY5" fmla="*/ 321412 h 415370"/>
              <a:gd name="connsiteX6" fmla="*/ 222491 w 455805"/>
              <a:gd name="connsiteY6" fmla="*/ 276927 h 415370"/>
              <a:gd name="connsiteX7" fmla="*/ 103866 w 455805"/>
              <a:gd name="connsiteY7" fmla="*/ 252214 h 415370"/>
              <a:gd name="connsiteX8" fmla="*/ 98924 w 455805"/>
              <a:gd name="connsiteY8" fmla="*/ 267042 h 415370"/>
              <a:gd name="connsiteX9" fmla="*/ 291689 w 455805"/>
              <a:gd name="connsiteY9" fmla="*/ 136 h 415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5805" h="415370">
                <a:moveTo>
                  <a:pt x="291689" y="136"/>
                </a:moveTo>
                <a:cubicBezTo>
                  <a:pt x="287570" y="6726"/>
                  <a:pt x="122813" y="237386"/>
                  <a:pt x="74210" y="306584"/>
                </a:cubicBezTo>
                <a:cubicBezTo>
                  <a:pt x="25607" y="375782"/>
                  <a:pt x="-1577" y="416971"/>
                  <a:pt x="70" y="415323"/>
                </a:cubicBezTo>
                <a:cubicBezTo>
                  <a:pt x="1717" y="413675"/>
                  <a:pt x="63501" y="319764"/>
                  <a:pt x="84095" y="296698"/>
                </a:cubicBezTo>
                <a:cubicBezTo>
                  <a:pt x="104689" y="273632"/>
                  <a:pt x="61853" y="272808"/>
                  <a:pt x="123637" y="276927"/>
                </a:cubicBezTo>
                <a:cubicBezTo>
                  <a:pt x="185421" y="281046"/>
                  <a:pt x="438322" y="321412"/>
                  <a:pt x="454798" y="321412"/>
                </a:cubicBezTo>
                <a:cubicBezTo>
                  <a:pt x="471274" y="321412"/>
                  <a:pt x="280980" y="288460"/>
                  <a:pt x="222491" y="276927"/>
                </a:cubicBezTo>
                <a:cubicBezTo>
                  <a:pt x="164002" y="265394"/>
                  <a:pt x="103866" y="252214"/>
                  <a:pt x="103866" y="252214"/>
                </a:cubicBezTo>
                <a:cubicBezTo>
                  <a:pt x="83272" y="250567"/>
                  <a:pt x="70915" y="306584"/>
                  <a:pt x="98924" y="267042"/>
                </a:cubicBezTo>
                <a:cubicBezTo>
                  <a:pt x="126933" y="227500"/>
                  <a:pt x="295808" y="-6454"/>
                  <a:pt x="291689" y="1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1" name="フリーフォーム 730">
            <a:extLst>
              <a:ext uri="{FF2B5EF4-FFF2-40B4-BE49-F238E27FC236}">
                <a16:creationId xmlns:a16="http://schemas.microsoft.com/office/drawing/2014/main" id="{AE8DA4D9-96AA-7A1A-3A76-4E649CAC6B01}"/>
              </a:ext>
            </a:extLst>
          </p:cNvPr>
          <p:cNvSpPr/>
          <p:nvPr/>
        </p:nvSpPr>
        <p:spPr>
          <a:xfrm>
            <a:off x="1364184" y="8511332"/>
            <a:ext cx="281966" cy="662631"/>
          </a:xfrm>
          <a:custGeom>
            <a:avLst/>
            <a:gdLst>
              <a:gd name="connsiteX0" fmla="*/ 2 w 281966"/>
              <a:gd name="connsiteY0" fmla="*/ 2 h 662631"/>
              <a:gd name="connsiteX1" fmla="*/ 227366 w 281966"/>
              <a:gd name="connsiteY1" fmla="*/ 207596 h 662631"/>
              <a:gd name="connsiteX2" fmla="*/ 266908 w 281966"/>
              <a:gd name="connsiteY2" fmla="*/ 281736 h 662631"/>
              <a:gd name="connsiteX3" fmla="*/ 281736 w 281966"/>
              <a:gd name="connsiteY3" fmla="*/ 662324 h 662631"/>
              <a:gd name="connsiteX4" fmla="*/ 257022 w 281966"/>
              <a:gd name="connsiteY4" fmla="*/ 212538 h 662631"/>
              <a:gd name="connsiteX5" fmla="*/ 158168 w 281966"/>
              <a:gd name="connsiteY5" fmla="*/ 133455 h 662631"/>
              <a:gd name="connsiteX6" fmla="*/ 232309 w 281966"/>
              <a:gd name="connsiteY6" fmla="*/ 202653 h 662631"/>
              <a:gd name="connsiteX7" fmla="*/ 2 w 281966"/>
              <a:gd name="connsiteY7" fmla="*/ 2 h 662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1966" h="662631">
                <a:moveTo>
                  <a:pt x="2" y="2"/>
                </a:moveTo>
                <a:cubicBezTo>
                  <a:pt x="-822" y="826"/>
                  <a:pt x="182882" y="160640"/>
                  <a:pt x="227366" y="207596"/>
                </a:cubicBezTo>
                <a:cubicBezTo>
                  <a:pt x="271850" y="254552"/>
                  <a:pt x="257846" y="205948"/>
                  <a:pt x="266908" y="281736"/>
                </a:cubicBezTo>
                <a:cubicBezTo>
                  <a:pt x="275970" y="357524"/>
                  <a:pt x="283384" y="673857"/>
                  <a:pt x="281736" y="662324"/>
                </a:cubicBezTo>
                <a:cubicBezTo>
                  <a:pt x="280088" y="650791"/>
                  <a:pt x="277617" y="300683"/>
                  <a:pt x="257022" y="212538"/>
                </a:cubicBezTo>
                <a:cubicBezTo>
                  <a:pt x="236427" y="124393"/>
                  <a:pt x="162287" y="135102"/>
                  <a:pt x="158168" y="133455"/>
                </a:cubicBezTo>
                <a:cubicBezTo>
                  <a:pt x="154049" y="131808"/>
                  <a:pt x="259494" y="224895"/>
                  <a:pt x="232309" y="202653"/>
                </a:cubicBezTo>
                <a:cubicBezTo>
                  <a:pt x="205124" y="180411"/>
                  <a:pt x="826" y="-822"/>
                  <a:pt x="2" y="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2" name="フリーフォーム 731">
            <a:extLst>
              <a:ext uri="{FF2B5EF4-FFF2-40B4-BE49-F238E27FC236}">
                <a16:creationId xmlns:a16="http://schemas.microsoft.com/office/drawing/2014/main" id="{04B5FFB2-4167-5B7C-8E78-BBAF577F4887}"/>
              </a:ext>
            </a:extLst>
          </p:cNvPr>
          <p:cNvSpPr/>
          <p:nvPr/>
        </p:nvSpPr>
        <p:spPr>
          <a:xfrm>
            <a:off x="1715043" y="8654489"/>
            <a:ext cx="84785" cy="588403"/>
          </a:xfrm>
          <a:custGeom>
            <a:avLst/>
            <a:gdLst>
              <a:gd name="connsiteX0" fmla="*/ 75 w 84785"/>
              <a:gd name="connsiteY0" fmla="*/ 183 h 588403"/>
              <a:gd name="connsiteX1" fmla="*/ 64330 w 84785"/>
              <a:gd name="connsiteY1" fmla="*/ 361001 h 588403"/>
              <a:gd name="connsiteX2" fmla="*/ 44559 w 84785"/>
              <a:gd name="connsiteY2" fmla="*/ 588365 h 588403"/>
              <a:gd name="connsiteX3" fmla="*/ 79158 w 84785"/>
              <a:gd name="connsiteY3" fmla="*/ 380772 h 588403"/>
              <a:gd name="connsiteX4" fmla="*/ 79158 w 84785"/>
              <a:gd name="connsiteY4" fmla="*/ 410428 h 588403"/>
              <a:gd name="connsiteX5" fmla="*/ 75 w 84785"/>
              <a:gd name="connsiteY5" fmla="*/ 183 h 588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785" h="588403">
                <a:moveTo>
                  <a:pt x="75" y="183"/>
                </a:moveTo>
                <a:cubicBezTo>
                  <a:pt x="-2396" y="-8055"/>
                  <a:pt x="56916" y="262971"/>
                  <a:pt x="64330" y="361001"/>
                </a:cubicBezTo>
                <a:cubicBezTo>
                  <a:pt x="71744" y="459031"/>
                  <a:pt x="42088" y="585070"/>
                  <a:pt x="44559" y="588365"/>
                </a:cubicBezTo>
                <a:cubicBezTo>
                  <a:pt x="47030" y="591660"/>
                  <a:pt x="79158" y="380772"/>
                  <a:pt x="79158" y="380772"/>
                </a:cubicBezTo>
                <a:cubicBezTo>
                  <a:pt x="84924" y="351116"/>
                  <a:pt x="88220" y="470564"/>
                  <a:pt x="79158" y="410428"/>
                </a:cubicBezTo>
                <a:cubicBezTo>
                  <a:pt x="70096" y="350292"/>
                  <a:pt x="2546" y="8421"/>
                  <a:pt x="75" y="18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3" name="フリーフォーム 732">
            <a:extLst>
              <a:ext uri="{FF2B5EF4-FFF2-40B4-BE49-F238E27FC236}">
                <a16:creationId xmlns:a16="http://schemas.microsoft.com/office/drawing/2014/main" id="{9223E6AD-F224-C931-ACC3-78B244F542C1}"/>
              </a:ext>
            </a:extLst>
          </p:cNvPr>
          <p:cNvSpPr/>
          <p:nvPr/>
        </p:nvSpPr>
        <p:spPr>
          <a:xfrm>
            <a:off x="1520717" y="9192638"/>
            <a:ext cx="605049" cy="176877"/>
          </a:xfrm>
          <a:custGeom>
            <a:avLst/>
            <a:gdLst>
              <a:gd name="connsiteX0" fmla="*/ 11521 w 605049"/>
              <a:gd name="connsiteY0" fmla="*/ 5732 h 176877"/>
              <a:gd name="connsiteX1" fmla="*/ 288312 w 605049"/>
              <a:gd name="connsiteY1" fmla="*/ 129299 h 176877"/>
              <a:gd name="connsiteX2" fmla="*/ 362453 w 605049"/>
              <a:gd name="connsiteY2" fmla="*/ 154013 h 176877"/>
              <a:gd name="connsiteX3" fmla="*/ 308083 w 605049"/>
              <a:gd name="connsiteY3" fmla="*/ 173784 h 176877"/>
              <a:gd name="connsiteX4" fmla="*/ 604645 w 605049"/>
              <a:gd name="connsiteY4" fmla="*/ 84815 h 176877"/>
              <a:gd name="connsiteX5" fmla="*/ 367395 w 605049"/>
              <a:gd name="connsiteY5" fmla="*/ 173784 h 176877"/>
              <a:gd name="connsiteX6" fmla="*/ 164745 w 605049"/>
              <a:gd name="connsiteY6" fmla="*/ 74930 h 176877"/>
              <a:gd name="connsiteX7" fmla="*/ 60948 w 605049"/>
              <a:gd name="connsiteY7" fmla="*/ 25503 h 176877"/>
              <a:gd name="connsiteX8" fmla="*/ 11521 w 605049"/>
              <a:gd name="connsiteY8" fmla="*/ 5732 h 176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049" h="176877">
                <a:moveTo>
                  <a:pt x="11521" y="5732"/>
                </a:moveTo>
                <a:cubicBezTo>
                  <a:pt x="49415" y="23031"/>
                  <a:pt x="229823" y="104586"/>
                  <a:pt x="288312" y="129299"/>
                </a:cubicBezTo>
                <a:cubicBezTo>
                  <a:pt x="346801" y="154012"/>
                  <a:pt x="359158" y="146599"/>
                  <a:pt x="362453" y="154013"/>
                </a:cubicBezTo>
                <a:cubicBezTo>
                  <a:pt x="365748" y="161427"/>
                  <a:pt x="267718" y="185317"/>
                  <a:pt x="308083" y="173784"/>
                </a:cubicBezTo>
                <a:cubicBezTo>
                  <a:pt x="348448" y="162251"/>
                  <a:pt x="594760" y="84815"/>
                  <a:pt x="604645" y="84815"/>
                </a:cubicBezTo>
                <a:cubicBezTo>
                  <a:pt x="614530" y="84815"/>
                  <a:pt x="440712" y="175431"/>
                  <a:pt x="367395" y="173784"/>
                </a:cubicBezTo>
                <a:cubicBezTo>
                  <a:pt x="294078" y="172137"/>
                  <a:pt x="164745" y="74930"/>
                  <a:pt x="164745" y="74930"/>
                </a:cubicBezTo>
                <a:lnTo>
                  <a:pt x="60948" y="25503"/>
                </a:lnTo>
                <a:cubicBezTo>
                  <a:pt x="39530" y="14794"/>
                  <a:pt x="-26373" y="-11567"/>
                  <a:pt x="11521" y="573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4" name="フリーフォーム 733">
            <a:extLst>
              <a:ext uri="{FF2B5EF4-FFF2-40B4-BE49-F238E27FC236}">
                <a16:creationId xmlns:a16="http://schemas.microsoft.com/office/drawing/2014/main" id="{76653CD3-FE1F-54D1-A318-1CC6F4C8B133}"/>
              </a:ext>
            </a:extLst>
          </p:cNvPr>
          <p:cNvSpPr/>
          <p:nvPr/>
        </p:nvSpPr>
        <p:spPr>
          <a:xfrm>
            <a:off x="1937383" y="10023340"/>
            <a:ext cx="535965" cy="646543"/>
          </a:xfrm>
          <a:custGeom>
            <a:avLst/>
            <a:gdLst>
              <a:gd name="connsiteX0" fmla="*/ 156 w 535965"/>
              <a:gd name="connsiteY0" fmla="*/ 461 h 646543"/>
              <a:gd name="connsiteX1" fmla="*/ 341203 w 535965"/>
              <a:gd name="connsiteY1" fmla="*/ 163570 h 646543"/>
              <a:gd name="connsiteX2" fmla="*/ 489484 w 535965"/>
              <a:gd name="connsiteY2" fmla="*/ 489789 h 646543"/>
              <a:gd name="connsiteX3" fmla="*/ 529026 w 535965"/>
              <a:gd name="connsiteY3" fmla="*/ 628184 h 646543"/>
              <a:gd name="connsiteX4" fmla="*/ 365916 w 535965"/>
              <a:gd name="connsiteY4" fmla="*/ 94372 h 646543"/>
              <a:gd name="connsiteX5" fmla="*/ 385687 w 535965"/>
              <a:gd name="connsiteY5" fmla="*/ 158628 h 646543"/>
              <a:gd name="connsiteX6" fmla="*/ 276948 w 535965"/>
              <a:gd name="connsiteY6" fmla="*/ 94372 h 646543"/>
              <a:gd name="connsiteX7" fmla="*/ 296719 w 535965"/>
              <a:gd name="connsiteY7" fmla="*/ 114143 h 646543"/>
              <a:gd name="connsiteX8" fmla="*/ 156 w 535965"/>
              <a:gd name="connsiteY8" fmla="*/ 461 h 646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965" h="646543">
                <a:moveTo>
                  <a:pt x="156" y="461"/>
                </a:moveTo>
                <a:cubicBezTo>
                  <a:pt x="7570" y="8699"/>
                  <a:pt x="259648" y="82015"/>
                  <a:pt x="341203" y="163570"/>
                </a:cubicBezTo>
                <a:cubicBezTo>
                  <a:pt x="422758" y="245125"/>
                  <a:pt x="458180" y="412353"/>
                  <a:pt x="489484" y="489789"/>
                </a:cubicBezTo>
                <a:cubicBezTo>
                  <a:pt x="520788" y="567225"/>
                  <a:pt x="549621" y="694087"/>
                  <a:pt x="529026" y="628184"/>
                </a:cubicBezTo>
                <a:cubicBezTo>
                  <a:pt x="508431" y="562281"/>
                  <a:pt x="389806" y="172631"/>
                  <a:pt x="365916" y="94372"/>
                </a:cubicBezTo>
                <a:cubicBezTo>
                  <a:pt x="342026" y="16113"/>
                  <a:pt x="400515" y="158628"/>
                  <a:pt x="385687" y="158628"/>
                </a:cubicBezTo>
                <a:cubicBezTo>
                  <a:pt x="370859" y="158628"/>
                  <a:pt x="276948" y="94372"/>
                  <a:pt x="276948" y="94372"/>
                </a:cubicBezTo>
                <a:cubicBezTo>
                  <a:pt x="262120" y="86958"/>
                  <a:pt x="342027" y="131442"/>
                  <a:pt x="296719" y="114143"/>
                </a:cubicBezTo>
                <a:cubicBezTo>
                  <a:pt x="251411" y="96844"/>
                  <a:pt x="-7258" y="-7777"/>
                  <a:pt x="156" y="4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5" name="フリーフォーム 734">
            <a:extLst>
              <a:ext uri="{FF2B5EF4-FFF2-40B4-BE49-F238E27FC236}">
                <a16:creationId xmlns:a16="http://schemas.microsoft.com/office/drawing/2014/main" id="{510278D4-B50D-B23C-6D66-A76E0075A2FA}"/>
              </a:ext>
            </a:extLst>
          </p:cNvPr>
          <p:cNvSpPr/>
          <p:nvPr/>
        </p:nvSpPr>
        <p:spPr>
          <a:xfrm>
            <a:off x="1600883" y="10058306"/>
            <a:ext cx="727472" cy="317030"/>
          </a:xfrm>
          <a:custGeom>
            <a:avLst/>
            <a:gdLst>
              <a:gd name="connsiteX0" fmla="*/ 553 w 727472"/>
              <a:gd name="connsiteY0" fmla="*/ 94 h 317030"/>
              <a:gd name="connsiteX1" fmla="*/ 499766 w 727472"/>
              <a:gd name="connsiteY1" fmla="*/ 113776 h 317030"/>
              <a:gd name="connsiteX2" fmla="*/ 410797 w 727472"/>
              <a:gd name="connsiteY2" fmla="*/ 128604 h 317030"/>
              <a:gd name="connsiteX3" fmla="*/ 188375 w 727472"/>
              <a:gd name="connsiteY3" fmla="*/ 182974 h 317030"/>
              <a:gd name="connsiteX4" fmla="*/ 440453 w 727472"/>
              <a:gd name="connsiteY4" fmla="*/ 148375 h 317030"/>
              <a:gd name="connsiteX5" fmla="*/ 727130 w 727472"/>
              <a:gd name="connsiteY5" fmla="*/ 316427 h 317030"/>
              <a:gd name="connsiteX6" fmla="*/ 381141 w 727472"/>
              <a:gd name="connsiteY6" fmla="*/ 79177 h 317030"/>
              <a:gd name="connsiteX7" fmla="*/ 400912 w 727472"/>
              <a:gd name="connsiteY7" fmla="*/ 94005 h 317030"/>
              <a:gd name="connsiteX8" fmla="*/ 553 w 727472"/>
              <a:gd name="connsiteY8" fmla="*/ 94 h 317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472" h="317030">
                <a:moveTo>
                  <a:pt x="553" y="94"/>
                </a:moveTo>
                <a:cubicBezTo>
                  <a:pt x="17029" y="3389"/>
                  <a:pt x="431392" y="92358"/>
                  <a:pt x="499766" y="113776"/>
                </a:cubicBezTo>
                <a:cubicBezTo>
                  <a:pt x="568140" y="135194"/>
                  <a:pt x="462695" y="117071"/>
                  <a:pt x="410797" y="128604"/>
                </a:cubicBezTo>
                <a:cubicBezTo>
                  <a:pt x="358899" y="140137"/>
                  <a:pt x="183432" y="179679"/>
                  <a:pt x="188375" y="182974"/>
                </a:cubicBezTo>
                <a:cubicBezTo>
                  <a:pt x="193318" y="186269"/>
                  <a:pt x="350661" y="126133"/>
                  <a:pt x="440453" y="148375"/>
                </a:cubicBezTo>
                <a:cubicBezTo>
                  <a:pt x="530246" y="170617"/>
                  <a:pt x="737015" y="327960"/>
                  <a:pt x="727130" y="316427"/>
                </a:cubicBezTo>
                <a:cubicBezTo>
                  <a:pt x="717245" y="304894"/>
                  <a:pt x="381141" y="79177"/>
                  <a:pt x="381141" y="79177"/>
                </a:cubicBezTo>
                <a:cubicBezTo>
                  <a:pt x="326771" y="42107"/>
                  <a:pt x="461048" y="107185"/>
                  <a:pt x="400912" y="94005"/>
                </a:cubicBezTo>
                <a:cubicBezTo>
                  <a:pt x="340776" y="80825"/>
                  <a:pt x="-15923" y="-3201"/>
                  <a:pt x="553" y="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6" name="フリーフォーム 735">
            <a:extLst>
              <a:ext uri="{FF2B5EF4-FFF2-40B4-BE49-F238E27FC236}">
                <a16:creationId xmlns:a16="http://schemas.microsoft.com/office/drawing/2014/main" id="{7405E019-C630-ECEE-018F-3D85ECBF8538}"/>
              </a:ext>
            </a:extLst>
          </p:cNvPr>
          <p:cNvSpPr/>
          <p:nvPr/>
        </p:nvSpPr>
        <p:spPr>
          <a:xfrm>
            <a:off x="3034819" y="8518366"/>
            <a:ext cx="573387" cy="171387"/>
          </a:xfrm>
          <a:custGeom>
            <a:avLst/>
            <a:gdLst>
              <a:gd name="connsiteX0" fmla="*/ 0 w 573387"/>
              <a:gd name="connsiteY0" fmla="*/ 2853 h 171387"/>
              <a:gd name="connsiteX1" fmla="*/ 187823 w 573387"/>
              <a:gd name="connsiteY1" fmla="*/ 2853 h 171387"/>
              <a:gd name="connsiteX2" fmla="*/ 321276 w 573387"/>
              <a:gd name="connsiteY2" fmla="*/ 32510 h 171387"/>
              <a:gd name="connsiteX3" fmla="*/ 237250 w 573387"/>
              <a:gd name="connsiteY3" fmla="*/ 86879 h 171387"/>
              <a:gd name="connsiteX4" fmla="*/ 533812 w 573387"/>
              <a:gd name="connsiteY4" fmla="*/ 7796 h 171387"/>
              <a:gd name="connsiteX5" fmla="*/ 509099 w 573387"/>
              <a:gd name="connsiteY5" fmla="*/ 52280 h 171387"/>
              <a:gd name="connsiteX6" fmla="*/ 573354 w 573387"/>
              <a:gd name="connsiteY6" fmla="*/ 170905 h 171387"/>
              <a:gd name="connsiteX7" fmla="*/ 499213 w 573387"/>
              <a:gd name="connsiteY7" fmla="*/ 2853 h 171387"/>
              <a:gd name="connsiteX8" fmla="*/ 257021 w 573387"/>
              <a:gd name="connsiteY8" fmla="*/ 106650 h 171387"/>
              <a:gd name="connsiteX9" fmla="*/ 331162 w 573387"/>
              <a:gd name="connsiteY9" fmla="*/ 17682 h 171387"/>
              <a:gd name="connsiteX10" fmla="*/ 257021 w 573387"/>
              <a:gd name="connsiteY10" fmla="*/ 17682 h 171387"/>
              <a:gd name="connsiteX11" fmla="*/ 0 w 573387"/>
              <a:gd name="connsiteY11" fmla="*/ 2853 h 171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3387" h="171387">
                <a:moveTo>
                  <a:pt x="0" y="2853"/>
                </a:moveTo>
                <a:cubicBezTo>
                  <a:pt x="67138" y="381"/>
                  <a:pt x="134277" y="-2090"/>
                  <a:pt x="187823" y="2853"/>
                </a:cubicBezTo>
                <a:cubicBezTo>
                  <a:pt x="241369" y="7796"/>
                  <a:pt x="313038" y="18506"/>
                  <a:pt x="321276" y="32510"/>
                </a:cubicBezTo>
                <a:cubicBezTo>
                  <a:pt x="329514" y="46514"/>
                  <a:pt x="201827" y="90998"/>
                  <a:pt x="237250" y="86879"/>
                </a:cubicBezTo>
                <a:cubicBezTo>
                  <a:pt x="272673" y="82760"/>
                  <a:pt x="488504" y="13563"/>
                  <a:pt x="533812" y="7796"/>
                </a:cubicBezTo>
                <a:cubicBezTo>
                  <a:pt x="579120" y="2029"/>
                  <a:pt x="502509" y="25095"/>
                  <a:pt x="509099" y="52280"/>
                </a:cubicBezTo>
                <a:cubicBezTo>
                  <a:pt x="515689" y="79465"/>
                  <a:pt x="575002" y="179143"/>
                  <a:pt x="573354" y="170905"/>
                </a:cubicBezTo>
                <a:cubicBezTo>
                  <a:pt x="571706" y="162667"/>
                  <a:pt x="551935" y="13562"/>
                  <a:pt x="499213" y="2853"/>
                </a:cubicBezTo>
                <a:cubicBezTo>
                  <a:pt x="446491" y="-7856"/>
                  <a:pt x="285029" y="104179"/>
                  <a:pt x="257021" y="106650"/>
                </a:cubicBezTo>
                <a:cubicBezTo>
                  <a:pt x="229013" y="109121"/>
                  <a:pt x="331162" y="32510"/>
                  <a:pt x="331162" y="17682"/>
                </a:cubicBezTo>
                <a:cubicBezTo>
                  <a:pt x="331162" y="2854"/>
                  <a:pt x="257021" y="17682"/>
                  <a:pt x="257021" y="17682"/>
                </a:cubicBezTo>
                <a:lnTo>
                  <a:pt x="0" y="28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7" name="フリーフォーム 736">
            <a:extLst>
              <a:ext uri="{FF2B5EF4-FFF2-40B4-BE49-F238E27FC236}">
                <a16:creationId xmlns:a16="http://schemas.microsoft.com/office/drawing/2014/main" id="{704E3329-9058-01DA-8E24-ABDDF5734AB7}"/>
              </a:ext>
            </a:extLst>
          </p:cNvPr>
          <p:cNvSpPr/>
          <p:nvPr/>
        </p:nvSpPr>
        <p:spPr>
          <a:xfrm>
            <a:off x="2688290" y="8476189"/>
            <a:ext cx="604923" cy="667781"/>
          </a:xfrm>
          <a:custGeom>
            <a:avLst/>
            <a:gdLst>
              <a:gd name="connsiteX0" fmla="*/ 540 w 604923"/>
              <a:gd name="connsiteY0" fmla="*/ 546 h 667781"/>
              <a:gd name="connsiteX1" fmla="*/ 445384 w 604923"/>
              <a:gd name="connsiteY1" fmla="*/ 489874 h 667781"/>
              <a:gd name="connsiteX2" fmla="*/ 578836 w 604923"/>
              <a:gd name="connsiteY2" fmla="*/ 648040 h 667781"/>
              <a:gd name="connsiteX3" fmla="*/ 544238 w 604923"/>
              <a:gd name="connsiteY3" fmla="*/ 593670 h 667781"/>
              <a:gd name="connsiteX4" fmla="*/ 540 w 604923"/>
              <a:gd name="connsiteY4" fmla="*/ 546 h 66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923" h="667781">
                <a:moveTo>
                  <a:pt x="540" y="546"/>
                </a:moveTo>
                <a:cubicBezTo>
                  <a:pt x="-15936" y="-16753"/>
                  <a:pt x="349001" y="381958"/>
                  <a:pt x="445384" y="489874"/>
                </a:cubicBezTo>
                <a:cubicBezTo>
                  <a:pt x="541767" y="597790"/>
                  <a:pt x="562360" y="630741"/>
                  <a:pt x="578836" y="648040"/>
                </a:cubicBezTo>
                <a:cubicBezTo>
                  <a:pt x="595312" y="665339"/>
                  <a:pt x="643092" y="700762"/>
                  <a:pt x="544238" y="593670"/>
                </a:cubicBezTo>
                <a:lnTo>
                  <a:pt x="540" y="5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8" name="フリーフォーム 737">
            <a:extLst>
              <a:ext uri="{FF2B5EF4-FFF2-40B4-BE49-F238E27FC236}">
                <a16:creationId xmlns:a16="http://schemas.microsoft.com/office/drawing/2014/main" id="{11E844B5-D434-2A61-033A-25CEB7294225}"/>
              </a:ext>
            </a:extLst>
          </p:cNvPr>
          <p:cNvSpPr/>
          <p:nvPr/>
        </p:nvSpPr>
        <p:spPr>
          <a:xfrm>
            <a:off x="2723410" y="9287334"/>
            <a:ext cx="357108" cy="1171432"/>
          </a:xfrm>
          <a:custGeom>
            <a:avLst/>
            <a:gdLst>
              <a:gd name="connsiteX0" fmla="*/ 19 w 357108"/>
              <a:gd name="connsiteY0" fmla="*/ 4 h 1171432"/>
              <a:gd name="connsiteX1" fmla="*/ 291639 w 357108"/>
              <a:gd name="connsiteY1" fmla="*/ 691983 h 1171432"/>
              <a:gd name="connsiteX2" fmla="*/ 355894 w 357108"/>
              <a:gd name="connsiteY2" fmla="*/ 1171425 h 1171432"/>
              <a:gd name="connsiteX3" fmla="*/ 306467 w 357108"/>
              <a:gd name="connsiteY3" fmla="*/ 701868 h 1171432"/>
              <a:gd name="connsiteX4" fmla="*/ 19 w 357108"/>
              <a:gd name="connsiteY4" fmla="*/ 4 h 117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08" h="1171432">
                <a:moveTo>
                  <a:pt x="19" y="4"/>
                </a:moveTo>
                <a:cubicBezTo>
                  <a:pt x="-2452" y="-1644"/>
                  <a:pt x="232327" y="496746"/>
                  <a:pt x="291639" y="691983"/>
                </a:cubicBezTo>
                <a:cubicBezTo>
                  <a:pt x="350951" y="887220"/>
                  <a:pt x="353423" y="1169778"/>
                  <a:pt x="355894" y="1171425"/>
                </a:cubicBezTo>
                <a:cubicBezTo>
                  <a:pt x="358365" y="1173073"/>
                  <a:pt x="362484" y="894633"/>
                  <a:pt x="306467" y="701868"/>
                </a:cubicBezTo>
                <a:cubicBezTo>
                  <a:pt x="250450" y="509103"/>
                  <a:pt x="2490" y="1652"/>
                  <a:pt x="19" y="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9" name="フリーフォーム 738">
            <a:extLst>
              <a:ext uri="{FF2B5EF4-FFF2-40B4-BE49-F238E27FC236}">
                <a16:creationId xmlns:a16="http://schemas.microsoft.com/office/drawing/2014/main" id="{CD7005FA-C5C3-9266-F429-CE79ED8F9CAB}"/>
              </a:ext>
            </a:extLst>
          </p:cNvPr>
          <p:cNvSpPr/>
          <p:nvPr/>
        </p:nvSpPr>
        <p:spPr>
          <a:xfrm>
            <a:off x="3573563" y="9405772"/>
            <a:ext cx="547905" cy="1408865"/>
          </a:xfrm>
          <a:custGeom>
            <a:avLst/>
            <a:gdLst>
              <a:gd name="connsiteX0" fmla="*/ 11 w 547905"/>
              <a:gd name="connsiteY0" fmla="*/ 191 h 1408865"/>
              <a:gd name="connsiteX1" fmla="*/ 499224 w 547905"/>
              <a:gd name="connsiteY1" fmla="*/ 781138 h 1408865"/>
              <a:gd name="connsiteX2" fmla="*/ 499224 w 547905"/>
              <a:gd name="connsiteY2" fmla="*/ 1408862 h 1408865"/>
              <a:gd name="connsiteX3" fmla="*/ 543708 w 547905"/>
              <a:gd name="connsiteY3" fmla="*/ 791024 h 1408865"/>
              <a:gd name="connsiteX4" fmla="*/ 538766 w 547905"/>
              <a:gd name="connsiteY4" fmla="*/ 840451 h 1408865"/>
              <a:gd name="connsiteX5" fmla="*/ 479453 w 547905"/>
              <a:gd name="connsiteY5" fmla="*/ 578487 h 1408865"/>
              <a:gd name="connsiteX6" fmla="*/ 494281 w 547905"/>
              <a:gd name="connsiteY6" fmla="*/ 776196 h 1408865"/>
              <a:gd name="connsiteX7" fmla="*/ 484396 w 547905"/>
              <a:gd name="connsiteY7" fmla="*/ 706998 h 1408865"/>
              <a:gd name="connsiteX8" fmla="*/ 11 w 547905"/>
              <a:gd name="connsiteY8" fmla="*/ 191 h 1408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7905" h="1408865">
                <a:moveTo>
                  <a:pt x="11" y="191"/>
                </a:moveTo>
                <a:cubicBezTo>
                  <a:pt x="2482" y="12548"/>
                  <a:pt x="416022" y="546360"/>
                  <a:pt x="499224" y="781138"/>
                </a:cubicBezTo>
                <a:cubicBezTo>
                  <a:pt x="582426" y="1015916"/>
                  <a:pt x="491810" y="1407214"/>
                  <a:pt x="499224" y="1408862"/>
                </a:cubicBezTo>
                <a:cubicBezTo>
                  <a:pt x="506638" y="1410510"/>
                  <a:pt x="537118" y="885759"/>
                  <a:pt x="543708" y="791024"/>
                </a:cubicBezTo>
                <a:cubicBezTo>
                  <a:pt x="550298" y="696289"/>
                  <a:pt x="549475" y="875874"/>
                  <a:pt x="538766" y="840451"/>
                </a:cubicBezTo>
                <a:cubicBezTo>
                  <a:pt x="528057" y="805028"/>
                  <a:pt x="486867" y="589196"/>
                  <a:pt x="479453" y="578487"/>
                </a:cubicBezTo>
                <a:cubicBezTo>
                  <a:pt x="472039" y="567778"/>
                  <a:pt x="493457" y="754778"/>
                  <a:pt x="494281" y="776196"/>
                </a:cubicBezTo>
                <a:cubicBezTo>
                  <a:pt x="495105" y="797614"/>
                  <a:pt x="569246" y="835508"/>
                  <a:pt x="484396" y="706998"/>
                </a:cubicBezTo>
                <a:cubicBezTo>
                  <a:pt x="399546" y="578488"/>
                  <a:pt x="-2460" y="-12166"/>
                  <a:pt x="11" y="1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0" name="フリーフォーム 739">
            <a:extLst>
              <a:ext uri="{FF2B5EF4-FFF2-40B4-BE49-F238E27FC236}">
                <a16:creationId xmlns:a16="http://schemas.microsoft.com/office/drawing/2014/main" id="{F2543206-F20A-85CA-C718-E74DA891CB41}"/>
              </a:ext>
            </a:extLst>
          </p:cNvPr>
          <p:cNvSpPr/>
          <p:nvPr/>
        </p:nvSpPr>
        <p:spPr>
          <a:xfrm>
            <a:off x="3373758" y="9390292"/>
            <a:ext cx="250552" cy="1391520"/>
          </a:xfrm>
          <a:custGeom>
            <a:avLst/>
            <a:gdLst>
              <a:gd name="connsiteX0" fmla="*/ 2108 w 250552"/>
              <a:gd name="connsiteY0" fmla="*/ 35442 h 1391520"/>
              <a:gd name="connsiteX1" fmla="*/ 145446 w 250552"/>
              <a:gd name="connsiteY1" fmla="*/ 529712 h 1391520"/>
              <a:gd name="connsiteX2" fmla="*/ 249243 w 250552"/>
              <a:gd name="connsiteY2" fmla="*/ 1379857 h 1391520"/>
              <a:gd name="connsiteX3" fmla="*/ 194873 w 250552"/>
              <a:gd name="connsiteY3" fmla="*/ 964670 h 1391520"/>
              <a:gd name="connsiteX4" fmla="*/ 66363 w 250552"/>
              <a:gd name="connsiteY4" fmla="*/ 139239 h 1391520"/>
              <a:gd name="connsiteX5" fmla="*/ 2108 w 250552"/>
              <a:gd name="connsiteY5" fmla="*/ 35442 h 139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0552" h="1391520">
                <a:moveTo>
                  <a:pt x="2108" y="35442"/>
                </a:moveTo>
                <a:cubicBezTo>
                  <a:pt x="15288" y="100521"/>
                  <a:pt x="104257" y="305643"/>
                  <a:pt x="145446" y="529712"/>
                </a:cubicBezTo>
                <a:cubicBezTo>
                  <a:pt x="186635" y="753781"/>
                  <a:pt x="241005" y="1307364"/>
                  <a:pt x="249243" y="1379857"/>
                </a:cubicBezTo>
                <a:cubicBezTo>
                  <a:pt x="257481" y="1452350"/>
                  <a:pt x="225353" y="1171440"/>
                  <a:pt x="194873" y="964670"/>
                </a:cubicBezTo>
                <a:cubicBezTo>
                  <a:pt x="164393" y="757900"/>
                  <a:pt x="91900" y="289168"/>
                  <a:pt x="66363" y="139239"/>
                </a:cubicBezTo>
                <a:cubicBezTo>
                  <a:pt x="40826" y="-10690"/>
                  <a:pt x="-11072" y="-29637"/>
                  <a:pt x="2108" y="3544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1" name="フリーフォーム 740">
            <a:extLst>
              <a:ext uri="{FF2B5EF4-FFF2-40B4-BE49-F238E27FC236}">
                <a16:creationId xmlns:a16="http://schemas.microsoft.com/office/drawing/2014/main" id="{D4C28C6D-052B-4126-70FD-3D8B1C3B478C}"/>
              </a:ext>
            </a:extLst>
          </p:cNvPr>
          <p:cNvSpPr/>
          <p:nvPr/>
        </p:nvSpPr>
        <p:spPr>
          <a:xfrm>
            <a:off x="3716896" y="9740924"/>
            <a:ext cx="212660" cy="1146058"/>
          </a:xfrm>
          <a:custGeom>
            <a:avLst/>
            <a:gdLst>
              <a:gd name="connsiteX0" fmla="*/ 16 w 212660"/>
              <a:gd name="connsiteY0" fmla="*/ 1143 h 1146058"/>
              <a:gd name="connsiteX1" fmla="*/ 153240 w 212660"/>
              <a:gd name="connsiteY1" fmla="*/ 747491 h 1146058"/>
              <a:gd name="connsiteX2" fmla="*/ 212553 w 212660"/>
              <a:gd name="connsiteY2" fmla="*/ 1137965 h 1146058"/>
              <a:gd name="connsiteX3" fmla="*/ 163126 w 212660"/>
              <a:gd name="connsiteY3" fmla="*/ 930371 h 1146058"/>
              <a:gd name="connsiteX4" fmla="*/ 16 w 212660"/>
              <a:gd name="connsiteY4" fmla="*/ 1143 h 1146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660" h="1146058">
                <a:moveTo>
                  <a:pt x="16" y="1143"/>
                </a:moveTo>
                <a:cubicBezTo>
                  <a:pt x="-1632" y="-29337"/>
                  <a:pt x="117817" y="558021"/>
                  <a:pt x="153240" y="747491"/>
                </a:cubicBezTo>
                <a:cubicBezTo>
                  <a:pt x="188663" y="936961"/>
                  <a:pt x="210905" y="1107485"/>
                  <a:pt x="212553" y="1137965"/>
                </a:cubicBezTo>
                <a:cubicBezTo>
                  <a:pt x="214201" y="1168445"/>
                  <a:pt x="196901" y="1115722"/>
                  <a:pt x="163126" y="930371"/>
                </a:cubicBezTo>
                <a:cubicBezTo>
                  <a:pt x="129351" y="745020"/>
                  <a:pt x="1664" y="31623"/>
                  <a:pt x="16" y="11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2" name="フリーフォーム 741">
            <a:extLst>
              <a:ext uri="{FF2B5EF4-FFF2-40B4-BE49-F238E27FC236}">
                <a16:creationId xmlns:a16="http://schemas.microsoft.com/office/drawing/2014/main" id="{3555A7A4-4C44-B0DE-C087-A074A5EC01AC}"/>
              </a:ext>
            </a:extLst>
          </p:cNvPr>
          <p:cNvSpPr/>
          <p:nvPr/>
        </p:nvSpPr>
        <p:spPr>
          <a:xfrm>
            <a:off x="2234096" y="8980529"/>
            <a:ext cx="475973" cy="1116151"/>
          </a:xfrm>
          <a:custGeom>
            <a:avLst/>
            <a:gdLst>
              <a:gd name="connsiteX0" fmla="*/ 6 w 475973"/>
              <a:gd name="connsiteY0" fmla="*/ 362 h 1116151"/>
              <a:gd name="connsiteX1" fmla="*/ 158172 w 475973"/>
              <a:gd name="connsiteY1" fmla="*/ 479804 h 1116151"/>
              <a:gd name="connsiteX2" fmla="*/ 474505 w 475973"/>
              <a:gd name="connsiteY2" fmla="*/ 1112470 h 1116151"/>
              <a:gd name="connsiteX3" fmla="*/ 271854 w 475973"/>
              <a:gd name="connsiteY3" fmla="*/ 731882 h 1116151"/>
              <a:gd name="connsiteX4" fmla="*/ 163115 w 475973"/>
              <a:gd name="connsiteY4" fmla="*/ 553945 h 1116151"/>
              <a:gd name="connsiteX5" fmla="*/ 6 w 475973"/>
              <a:gd name="connsiteY5" fmla="*/ 362 h 111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973" h="1116151">
                <a:moveTo>
                  <a:pt x="6" y="362"/>
                </a:moveTo>
                <a:cubicBezTo>
                  <a:pt x="-818" y="-11995"/>
                  <a:pt x="79089" y="294453"/>
                  <a:pt x="158172" y="479804"/>
                </a:cubicBezTo>
                <a:cubicBezTo>
                  <a:pt x="237255" y="665155"/>
                  <a:pt x="455558" y="1070457"/>
                  <a:pt x="474505" y="1112470"/>
                </a:cubicBezTo>
                <a:cubicBezTo>
                  <a:pt x="493452" y="1154483"/>
                  <a:pt x="323752" y="824969"/>
                  <a:pt x="271854" y="731882"/>
                </a:cubicBezTo>
                <a:cubicBezTo>
                  <a:pt x="219956" y="638795"/>
                  <a:pt x="205128" y="671746"/>
                  <a:pt x="163115" y="553945"/>
                </a:cubicBezTo>
                <a:cubicBezTo>
                  <a:pt x="121102" y="436144"/>
                  <a:pt x="830" y="12719"/>
                  <a:pt x="6" y="3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3" name="フリーフォーム 742">
            <a:extLst>
              <a:ext uri="{FF2B5EF4-FFF2-40B4-BE49-F238E27FC236}">
                <a16:creationId xmlns:a16="http://schemas.microsoft.com/office/drawing/2014/main" id="{EFA6443F-218B-0381-5304-7FAEF2B01DDF}"/>
              </a:ext>
            </a:extLst>
          </p:cNvPr>
          <p:cNvSpPr/>
          <p:nvPr/>
        </p:nvSpPr>
        <p:spPr>
          <a:xfrm>
            <a:off x="3108544" y="10055840"/>
            <a:ext cx="15301" cy="1336840"/>
          </a:xfrm>
          <a:custGeom>
            <a:avLst/>
            <a:gdLst>
              <a:gd name="connsiteX0" fmla="*/ 5359 w 15301"/>
              <a:gd name="connsiteY0" fmla="*/ 2560 h 1336840"/>
              <a:gd name="connsiteX1" fmla="*/ 15244 w 15301"/>
              <a:gd name="connsiteY1" fmla="*/ 1287663 h 1336840"/>
              <a:gd name="connsiteX2" fmla="*/ 416 w 15301"/>
              <a:gd name="connsiteY2" fmla="*/ 966387 h 1336840"/>
              <a:gd name="connsiteX3" fmla="*/ 5359 w 15301"/>
              <a:gd name="connsiteY3" fmla="*/ 2560 h 1336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01" h="1336840">
                <a:moveTo>
                  <a:pt x="5359" y="2560"/>
                </a:moveTo>
                <a:cubicBezTo>
                  <a:pt x="7830" y="56106"/>
                  <a:pt x="16068" y="1127025"/>
                  <a:pt x="15244" y="1287663"/>
                </a:cubicBezTo>
                <a:cubicBezTo>
                  <a:pt x="14420" y="1448301"/>
                  <a:pt x="-2879" y="1182218"/>
                  <a:pt x="416" y="966387"/>
                </a:cubicBezTo>
                <a:cubicBezTo>
                  <a:pt x="3711" y="750556"/>
                  <a:pt x="2888" y="-50986"/>
                  <a:pt x="5359" y="25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4" name="フリーフォーム 743">
            <a:extLst>
              <a:ext uri="{FF2B5EF4-FFF2-40B4-BE49-F238E27FC236}">
                <a16:creationId xmlns:a16="http://schemas.microsoft.com/office/drawing/2014/main" id="{2FD66D23-CAB0-091C-A0ED-BF0295234586}"/>
              </a:ext>
            </a:extLst>
          </p:cNvPr>
          <p:cNvSpPr/>
          <p:nvPr/>
        </p:nvSpPr>
        <p:spPr>
          <a:xfrm>
            <a:off x="4506140" y="6001348"/>
            <a:ext cx="362768" cy="1107466"/>
          </a:xfrm>
          <a:custGeom>
            <a:avLst/>
            <a:gdLst>
              <a:gd name="connsiteX0" fmla="*/ 185 w 362768"/>
              <a:gd name="connsiteY0" fmla="*/ 349 h 1107466"/>
              <a:gd name="connsiteX1" fmla="*/ 121431 w 362768"/>
              <a:gd name="connsiteY1" fmla="*/ 313569 h 1107466"/>
              <a:gd name="connsiteX2" fmla="*/ 343716 w 362768"/>
              <a:gd name="connsiteY2" fmla="*/ 1061255 h 1107466"/>
              <a:gd name="connsiteX3" fmla="*/ 328561 w 362768"/>
              <a:gd name="connsiteY3" fmla="*/ 955165 h 1107466"/>
              <a:gd name="connsiteX4" fmla="*/ 146691 w 362768"/>
              <a:gd name="connsiteY4" fmla="*/ 364088 h 1107466"/>
              <a:gd name="connsiteX5" fmla="*/ 185 w 362768"/>
              <a:gd name="connsiteY5" fmla="*/ 349 h 110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2768" h="1107466">
                <a:moveTo>
                  <a:pt x="185" y="349"/>
                </a:moveTo>
                <a:cubicBezTo>
                  <a:pt x="-4025" y="-8071"/>
                  <a:pt x="64176" y="136751"/>
                  <a:pt x="121431" y="313569"/>
                </a:cubicBezTo>
                <a:cubicBezTo>
                  <a:pt x="178686" y="490387"/>
                  <a:pt x="309194" y="954322"/>
                  <a:pt x="343716" y="1061255"/>
                </a:cubicBezTo>
                <a:cubicBezTo>
                  <a:pt x="378238" y="1168188"/>
                  <a:pt x="361399" y="1071360"/>
                  <a:pt x="328561" y="955165"/>
                </a:cubicBezTo>
                <a:cubicBezTo>
                  <a:pt x="295724" y="838971"/>
                  <a:pt x="196368" y="519856"/>
                  <a:pt x="146691" y="364088"/>
                </a:cubicBezTo>
                <a:cubicBezTo>
                  <a:pt x="97014" y="208320"/>
                  <a:pt x="4395" y="8769"/>
                  <a:pt x="185" y="3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5" name="フリーフォーム 744">
            <a:extLst>
              <a:ext uri="{FF2B5EF4-FFF2-40B4-BE49-F238E27FC236}">
                <a16:creationId xmlns:a16="http://schemas.microsoft.com/office/drawing/2014/main" id="{D226EE27-C750-CC87-D3FD-EDDBC57C9C9B}"/>
              </a:ext>
            </a:extLst>
          </p:cNvPr>
          <p:cNvSpPr/>
          <p:nvPr/>
        </p:nvSpPr>
        <p:spPr>
          <a:xfrm>
            <a:off x="4708280" y="6284378"/>
            <a:ext cx="154057" cy="336689"/>
          </a:xfrm>
          <a:custGeom>
            <a:avLst/>
            <a:gdLst>
              <a:gd name="connsiteX0" fmla="*/ 122 w 154057"/>
              <a:gd name="connsiteY0" fmla="*/ 228 h 336689"/>
              <a:gd name="connsiteX1" fmla="*/ 146628 w 154057"/>
              <a:gd name="connsiteY1" fmla="*/ 318499 h 336689"/>
              <a:gd name="connsiteX2" fmla="*/ 121369 w 154057"/>
              <a:gd name="connsiteY2" fmla="*/ 267980 h 336689"/>
              <a:gd name="connsiteX3" fmla="*/ 122 w 154057"/>
              <a:gd name="connsiteY3" fmla="*/ 228 h 33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057" h="336689">
                <a:moveTo>
                  <a:pt x="122" y="228"/>
                </a:moveTo>
                <a:cubicBezTo>
                  <a:pt x="4332" y="8648"/>
                  <a:pt x="126420" y="273874"/>
                  <a:pt x="146628" y="318499"/>
                </a:cubicBezTo>
                <a:cubicBezTo>
                  <a:pt x="166836" y="363124"/>
                  <a:pt x="141577" y="317657"/>
                  <a:pt x="121369" y="267980"/>
                </a:cubicBezTo>
                <a:cubicBezTo>
                  <a:pt x="101161" y="218303"/>
                  <a:pt x="-4088" y="-8192"/>
                  <a:pt x="122" y="2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7" name="フリーフォーム 746">
            <a:extLst>
              <a:ext uri="{FF2B5EF4-FFF2-40B4-BE49-F238E27FC236}">
                <a16:creationId xmlns:a16="http://schemas.microsoft.com/office/drawing/2014/main" id="{CE05EE32-B932-FFE5-42A3-2735C62E6AF1}"/>
              </a:ext>
            </a:extLst>
          </p:cNvPr>
          <p:cNvSpPr/>
          <p:nvPr/>
        </p:nvSpPr>
        <p:spPr>
          <a:xfrm>
            <a:off x="4637455" y="6147880"/>
            <a:ext cx="228319" cy="464341"/>
          </a:xfrm>
          <a:custGeom>
            <a:avLst/>
            <a:gdLst>
              <a:gd name="connsiteX0" fmla="*/ 220 w 228319"/>
              <a:gd name="connsiteY0" fmla="*/ 323 h 464341"/>
              <a:gd name="connsiteX1" fmla="*/ 217453 w 228319"/>
              <a:gd name="connsiteY1" fmla="*/ 439842 h 464341"/>
              <a:gd name="connsiteX2" fmla="*/ 177038 w 228319"/>
              <a:gd name="connsiteY2" fmla="*/ 369114 h 464341"/>
              <a:gd name="connsiteX3" fmla="*/ 220 w 228319"/>
              <a:gd name="connsiteY3" fmla="*/ 323 h 46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319" h="464341">
                <a:moveTo>
                  <a:pt x="220" y="323"/>
                </a:moveTo>
                <a:cubicBezTo>
                  <a:pt x="6956" y="12111"/>
                  <a:pt x="187983" y="378377"/>
                  <a:pt x="217453" y="439842"/>
                </a:cubicBezTo>
                <a:cubicBezTo>
                  <a:pt x="246923" y="501307"/>
                  <a:pt x="210718" y="435631"/>
                  <a:pt x="177038" y="369114"/>
                </a:cubicBezTo>
                <a:cubicBezTo>
                  <a:pt x="143359" y="302597"/>
                  <a:pt x="-6516" y="-11465"/>
                  <a:pt x="220" y="3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8" name="フリーフォーム 747">
            <a:extLst>
              <a:ext uri="{FF2B5EF4-FFF2-40B4-BE49-F238E27FC236}">
                <a16:creationId xmlns:a16="http://schemas.microsoft.com/office/drawing/2014/main" id="{3890EA51-0EFF-4090-40BE-DDD6626C2AF3}"/>
              </a:ext>
            </a:extLst>
          </p:cNvPr>
          <p:cNvSpPr/>
          <p:nvPr/>
        </p:nvSpPr>
        <p:spPr>
          <a:xfrm>
            <a:off x="5051934" y="6754435"/>
            <a:ext cx="244162" cy="233359"/>
          </a:xfrm>
          <a:custGeom>
            <a:avLst/>
            <a:gdLst>
              <a:gd name="connsiteX0" fmla="*/ 0 w 244162"/>
              <a:gd name="connsiteY0" fmla="*/ 0 h 233359"/>
              <a:gd name="connsiteX1" fmla="*/ 232389 w 244162"/>
              <a:gd name="connsiteY1" fmla="*/ 222285 h 233359"/>
              <a:gd name="connsiteX2" fmla="*/ 212181 w 244162"/>
              <a:gd name="connsiteY2" fmla="*/ 202078 h 233359"/>
              <a:gd name="connsiteX3" fmla="*/ 50519 w 244162"/>
              <a:gd name="connsiteY3" fmla="*/ 40416 h 233359"/>
              <a:gd name="connsiteX4" fmla="*/ 0 w 244162"/>
              <a:gd name="connsiteY4" fmla="*/ 0 h 233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162" h="233359">
                <a:moveTo>
                  <a:pt x="0" y="0"/>
                </a:moveTo>
                <a:lnTo>
                  <a:pt x="232389" y="222285"/>
                </a:lnTo>
                <a:cubicBezTo>
                  <a:pt x="267752" y="255965"/>
                  <a:pt x="212181" y="202078"/>
                  <a:pt x="212181" y="202078"/>
                </a:cubicBezTo>
                <a:lnTo>
                  <a:pt x="50519" y="404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9" name="フリーフォーム 748">
            <a:extLst>
              <a:ext uri="{FF2B5EF4-FFF2-40B4-BE49-F238E27FC236}">
                <a16:creationId xmlns:a16="http://schemas.microsoft.com/office/drawing/2014/main" id="{38FA6811-87BB-771D-6C7F-978E52617EAE}"/>
              </a:ext>
            </a:extLst>
          </p:cNvPr>
          <p:cNvSpPr/>
          <p:nvPr/>
        </p:nvSpPr>
        <p:spPr>
          <a:xfrm>
            <a:off x="3947171" y="3627863"/>
            <a:ext cx="111306" cy="589495"/>
          </a:xfrm>
          <a:custGeom>
            <a:avLst/>
            <a:gdLst>
              <a:gd name="connsiteX0" fmla="*/ 110724 w 111306"/>
              <a:gd name="connsiteY0" fmla="*/ 6190 h 589495"/>
              <a:gd name="connsiteX1" fmla="*/ 51857 w 111306"/>
              <a:gd name="connsiteY1" fmla="*/ 312298 h 589495"/>
              <a:gd name="connsiteX2" fmla="*/ 839 w 111306"/>
              <a:gd name="connsiteY2" fmla="*/ 587011 h 589495"/>
              <a:gd name="connsiteX3" fmla="*/ 24386 w 111306"/>
              <a:gd name="connsiteY3" fmla="*/ 430032 h 589495"/>
              <a:gd name="connsiteX4" fmla="*/ 79329 w 111306"/>
              <a:gd name="connsiteY4" fmla="*/ 131773 h 589495"/>
              <a:gd name="connsiteX5" fmla="*/ 110724 w 111306"/>
              <a:gd name="connsiteY5" fmla="*/ 6190 h 589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306" h="589495">
                <a:moveTo>
                  <a:pt x="110724" y="6190"/>
                </a:moveTo>
                <a:cubicBezTo>
                  <a:pt x="106145" y="36277"/>
                  <a:pt x="70171" y="215494"/>
                  <a:pt x="51857" y="312298"/>
                </a:cubicBezTo>
                <a:cubicBezTo>
                  <a:pt x="33543" y="409102"/>
                  <a:pt x="5417" y="567389"/>
                  <a:pt x="839" y="587011"/>
                </a:cubicBezTo>
                <a:cubicBezTo>
                  <a:pt x="-3739" y="606633"/>
                  <a:pt x="11304" y="505905"/>
                  <a:pt x="24386" y="430032"/>
                </a:cubicBezTo>
                <a:cubicBezTo>
                  <a:pt x="37468" y="354159"/>
                  <a:pt x="66902" y="201759"/>
                  <a:pt x="79329" y="131773"/>
                </a:cubicBezTo>
                <a:cubicBezTo>
                  <a:pt x="91756" y="61787"/>
                  <a:pt x="115303" y="-23897"/>
                  <a:pt x="110724" y="61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0" name="フリーフォーム 749">
            <a:extLst>
              <a:ext uri="{FF2B5EF4-FFF2-40B4-BE49-F238E27FC236}">
                <a16:creationId xmlns:a16="http://schemas.microsoft.com/office/drawing/2014/main" id="{FF524E31-D139-BEBD-E936-5068CB05F1A7}"/>
              </a:ext>
            </a:extLst>
          </p:cNvPr>
          <p:cNvSpPr/>
          <p:nvPr/>
        </p:nvSpPr>
        <p:spPr>
          <a:xfrm>
            <a:off x="3960651" y="4112837"/>
            <a:ext cx="50159" cy="506260"/>
          </a:xfrm>
          <a:custGeom>
            <a:avLst/>
            <a:gdLst>
              <a:gd name="connsiteX0" fmla="*/ 50151 w 50159"/>
              <a:gd name="connsiteY0" fmla="*/ 1 h 506260"/>
              <a:gd name="connsiteX1" fmla="*/ 6982 w 50159"/>
              <a:gd name="connsiteY1" fmla="*/ 325731 h 506260"/>
              <a:gd name="connsiteX2" fmla="*/ 3057 w 50159"/>
              <a:gd name="connsiteY2" fmla="*/ 506257 h 506260"/>
              <a:gd name="connsiteX3" fmla="*/ 3057 w 50159"/>
              <a:gd name="connsiteY3" fmla="*/ 321807 h 506260"/>
              <a:gd name="connsiteX4" fmla="*/ 50151 w 50159"/>
              <a:gd name="connsiteY4" fmla="*/ 1 h 50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59" h="506260">
                <a:moveTo>
                  <a:pt x="50151" y="1"/>
                </a:moveTo>
                <a:cubicBezTo>
                  <a:pt x="50805" y="655"/>
                  <a:pt x="14831" y="241355"/>
                  <a:pt x="6982" y="325731"/>
                </a:cubicBezTo>
                <a:cubicBezTo>
                  <a:pt x="-867" y="410107"/>
                  <a:pt x="3711" y="506911"/>
                  <a:pt x="3057" y="506257"/>
                </a:cubicBezTo>
                <a:cubicBezTo>
                  <a:pt x="2403" y="505603"/>
                  <a:pt x="-3484" y="400950"/>
                  <a:pt x="3057" y="321807"/>
                </a:cubicBezTo>
                <a:cubicBezTo>
                  <a:pt x="9598" y="242664"/>
                  <a:pt x="49497" y="-653"/>
                  <a:pt x="501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1" name="フリーフォーム 750">
            <a:extLst>
              <a:ext uri="{FF2B5EF4-FFF2-40B4-BE49-F238E27FC236}">
                <a16:creationId xmlns:a16="http://schemas.microsoft.com/office/drawing/2014/main" id="{0D362ACD-272C-6D34-1276-E29925818EEF}"/>
              </a:ext>
            </a:extLst>
          </p:cNvPr>
          <p:cNvSpPr/>
          <p:nvPr/>
        </p:nvSpPr>
        <p:spPr>
          <a:xfrm>
            <a:off x="3932180" y="4360028"/>
            <a:ext cx="74732" cy="400637"/>
          </a:xfrm>
          <a:custGeom>
            <a:avLst/>
            <a:gdLst>
              <a:gd name="connsiteX0" fmla="*/ 132 w 74732"/>
              <a:gd name="connsiteY0" fmla="*/ 51 h 400637"/>
              <a:gd name="connsiteX1" fmla="*/ 19755 w 74732"/>
              <a:gd name="connsiteY1" fmla="*/ 282612 h 400637"/>
              <a:gd name="connsiteX2" fmla="*/ 74697 w 74732"/>
              <a:gd name="connsiteY2" fmla="*/ 400346 h 400637"/>
              <a:gd name="connsiteX3" fmla="*/ 27604 w 74732"/>
              <a:gd name="connsiteY3" fmla="*/ 306159 h 400637"/>
              <a:gd name="connsiteX4" fmla="*/ 132 w 74732"/>
              <a:gd name="connsiteY4" fmla="*/ 51 h 400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732" h="400637">
                <a:moveTo>
                  <a:pt x="132" y="51"/>
                </a:moveTo>
                <a:cubicBezTo>
                  <a:pt x="-1176" y="-3873"/>
                  <a:pt x="7328" y="215896"/>
                  <a:pt x="19755" y="282612"/>
                </a:cubicBezTo>
                <a:cubicBezTo>
                  <a:pt x="32182" y="349328"/>
                  <a:pt x="73389" y="396422"/>
                  <a:pt x="74697" y="400346"/>
                </a:cubicBezTo>
                <a:cubicBezTo>
                  <a:pt x="76005" y="404270"/>
                  <a:pt x="40686" y="368296"/>
                  <a:pt x="27604" y="306159"/>
                </a:cubicBezTo>
                <a:cubicBezTo>
                  <a:pt x="14523" y="244022"/>
                  <a:pt x="1440" y="3975"/>
                  <a:pt x="132" y="5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2" name="フリーフォーム 751">
            <a:extLst>
              <a:ext uri="{FF2B5EF4-FFF2-40B4-BE49-F238E27FC236}">
                <a16:creationId xmlns:a16="http://schemas.microsoft.com/office/drawing/2014/main" id="{04E46C5D-8482-6E34-50ED-5C4416D47B1D}"/>
              </a:ext>
            </a:extLst>
          </p:cNvPr>
          <p:cNvSpPr/>
          <p:nvPr/>
        </p:nvSpPr>
        <p:spPr>
          <a:xfrm>
            <a:off x="4014688" y="4662243"/>
            <a:ext cx="149188" cy="388566"/>
          </a:xfrm>
          <a:custGeom>
            <a:avLst/>
            <a:gdLst>
              <a:gd name="connsiteX0" fmla="*/ 38 w 149188"/>
              <a:gd name="connsiteY0" fmla="*/ 20 h 388566"/>
              <a:gd name="connsiteX1" fmla="*/ 62830 w 149188"/>
              <a:gd name="connsiteY1" fmla="*/ 208016 h 388566"/>
              <a:gd name="connsiteX2" fmla="*/ 149168 w 149188"/>
              <a:gd name="connsiteY2" fmla="*/ 388542 h 388566"/>
              <a:gd name="connsiteX3" fmla="*/ 54981 w 149188"/>
              <a:gd name="connsiteY3" fmla="*/ 196243 h 388566"/>
              <a:gd name="connsiteX4" fmla="*/ 38 w 149188"/>
              <a:gd name="connsiteY4" fmla="*/ 20 h 388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188" h="388566">
                <a:moveTo>
                  <a:pt x="38" y="20"/>
                </a:moveTo>
                <a:cubicBezTo>
                  <a:pt x="1346" y="1982"/>
                  <a:pt x="37975" y="143262"/>
                  <a:pt x="62830" y="208016"/>
                </a:cubicBezTo>
                <a:cubicBezTo>
                  <a:pt x="87685" y="272770"/>
                  <a:pt x="150476" y="390504"/>
                  <a:pt x="149168" y="388542"/>
                </a:cubicBezTo>
                <a:cubicBezTo>
                  <a:pt x="147860" y="386580"/>
                  <a:pt x="78528" y="256418"/>
                  <a:pt x="54981" y="196243"/>
                </a:cubicBezTo>
                <a:cubicBezTo>
                  <a:pt x="31434" y="136068"/>
                  <a:pt x="-1270" y="-1942"/>
                  <a:pt x="38" y="2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3" name="フリーフォーム 752">
            <a:extLst>
              <a:ext uri="{FF2B5EF4-FFF2-40B4-BE49-F238E27FC236}">
                <a16:creationId xmlns:a16="http://schemas.microsoft.com/office/drawing/2014/main" id="{92C40F68-7654-AEFD-F426-2577905D2EC6}"/>
              </a:ext>
            </a:extLst>
          </p:cNvPr>
          <p:cNvSpPr/>
          <p:nvPr/>
        </p:nvSpPr>
        <p:spPr>
          <a:xfrm>
            <a:off x="3881235" y="3535341"/>
            <a:ext cx="145875" cy="734786"/>
          </a:xfrm>
          <a:custGeom>
            <a:avLst/>
            <a:gdLst>
              <a:gd name="connsiteX0" fmla="*/ 145265 w 145875"/>
              <a:gd name="connsiteY0" fmla="*/ 601 h 734786"/>
              <a:gd name="connsiteX1" fmla="*/ 58926 w 145875"/>
              <a:gd name="connsiteY1" fmla="*/ 334180 h 734786"/>
              <a:gd name="connsiteX2" fmla="*/ 59 w 145875"/>
              <a:gd name="connsiteY2" fmla="*/ 734475 h 734786"/>
              <a:gd name="connsiteX3" fmla="*/ 47153 w 145875"/>
              <a:gd name="connsiteY3" fmla="*/ 267464 h 734786"/>
              <a:gd name="connsiteX4" fmla="*/ 11833 w 145875"/>
              <a:gd name="connsiteY4" fmla="*/ 416594 h 734786"/>
              <a:gd name="connsiteX5" fmla="*/ 145265 w 145875"/>
              <a:gd name="connsiteY5" fmla="*/ 601 h 734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875" h="734786">
                <a:moveTo>
                  <a:pt x="145265" y="601"/>
                </a:moveTo>
                <a:cubicBezTo>
                  <a:pt x="153114" y="-13134"/>
                  <a:pt x="83127" y="211868"/>
                  <a:pt x="58926" y="334180"/>
                </a:cubicBezTo>
                <a:cubicBezTo>
                  <a:pt x="34725" y="456492"/>
                  <a:pt x="2021" y="745594"/>
                  <a:pt x="59" y="734475"/>
                </a:cubicBezTo>
                <a:cubicBezTo>
                  <a:pt x="-1903" y="723356"/>
                  <a:pt x="45191" y="320444"/>
                  <a:pt x="47153" y="267464"/>
                </a:cubicBezTo>
                <a:cubicBezTo>
                  <a:pt x="49115" y="214484"/>
                  <a:pt x="-5173" y="455839"/>
                  <a:pt x="11833" y="416594"/>
                </a:cubicBezTo>
                <a:cubicBezTo>
                  <a:pt x="28839" y="377349"/>
                  <a:pt x="137416" y="14336"/>
                  <a:pt x="145265" y="6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4" name="フリーフォーム 753">
            <a:extLst>
              <a:ext uri="{FF2B5EF4-FFF2-40B4-BE49-F238E27FC236}">
                <a16:creationId xmlns:a16="http://schemas.microsoft.com/office/drawing/2014/main" id="{B7C02F1F-1252-1A86-8925-10B23C34489E}"/>
              </a:ext>
            </a:extLst>
          </p:cNvPr>
          <p:cNvSpPr/>
          <p:nvPr/>
        </p:nvSpPr>
        <p:spPr>
          <a:xfrm>
            <a:off x="3853534" y="4248261"/>
            <a:ext cx="204642" cy="788282"/>
          </a:xfrm>
          <a:custGeom>
            <a:avLst/>
            <a:gdLst>
              <a:gd name="connsiteX0" fmla="*/ 289 w 204642"/>
              <a:gd name="connsiteY0" fmla="*/ 1933 h 788282"/>
              <a:gd name="connsiteX1" fmla="*/ 67005 w 204642"/>
              <a:gd name="connsiteY1" fmla="*/ 264872 h 788282"/>
              <a:gd name="connsiteX2" fmla="*/ 204361 w 204642"/>
              <a:gd name="connsiteY2" fmla="*/ 786826 h 788282"/>
              <a:gd name="connsiteX3" fmla="*/ 102325 w 204642"/>
              <a:gd name="connsiteY3" fmla="*/ 425775 h 788282"/>
              <a:gd name="connsiteX4" fmla="*/ 86627 w 204642"/>
              <a:gd name="connsiteY4" fmla="*/ 570980 h 788282"/>
              <a:gd name="connsiteX5" fmla="*/ 90552 w 204642"/>
              <a:gd name="connsiteY5" fmla="*/ 390455 h 788282"/>
              <a:gd name="connsiteX6" fmla="*/ 289 w 204642"/>
              <a:gd name="connsiteY6" fmla="*/ 1933 h 788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642" h="788282">
                <a:moveTo>
                  <a:pt x="289" y="1933"/>
                </a:moveTo>
                <a:cubicBezTo>
                  <a:pt x="-3635" y="-18997"/>
                  <a:pt x="32993" y="134057"/>
                  <a:pt x="67005" y="264872"/>
                </a:cubicBezTo>
                <a:cubicBezTo>
                  <a:pt x="101017" y="395687"/>
                  <a:pt x="198474" y="760009"/>
                  <a:pt x="204361" y="786826"/>
                </a:cubicBezTo>
                <a:cubicBezTo>
                  <a:pt x="210248" y="813643"/>
                  <a:pt x="121947" y="461749"/>
                  <a:pt x="102325" y="425775"/>
                </a:cubicBezTo>
                <a:cubicBezTo>
                  <a:pt x="82703" y="389801"/>
                  <a:pt x="88589" y="576867"/>
                  <a:pt x="86627" y="570980"/>
                </a:cubicBezTo>
                <a:cubicBezTo>
                  <a:pt x="84665" y="565093"/>
                  <a:pt x="105596" y="482680"/>
                  <a:pt x="90552" y="390455"/>
                </a:cubicBezTo>
                <a:cubicBezTo>
                  <a:pt x="75508" y="298230"/>
                  <a:pt x="4213" y="22863"/>
                  <a:pt x="289" y="19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5" name="フリーフォーム 754">
            <a:extLst>
              <a:ext uri="{FF2B5EF4-FFF2-40B4-BE49-F238E27FC236}">
                <a16:creationId xmlns:a16="http://schemas.microsoft.com/office/drawing/2014/main" id="{2A5D3188-97B1-7405-89D0-723ACFC6AE57}"/>
              </a:ext>
            </a:extLst>
          </p:cNvPr>
          <p:cNvSpPr/>
          <p:nvPr/>
        </p:nvSpPr>
        <p:spPr>
          <a:xfrm>
            <a:off x="3877117" y="4147436"/>
            <a:ext cx="40277" cy="366513"/>
          </a:xfrm>
          <a:custGeom>
            <a:avLst/>
            <a:gdLst>
              <a:gd name="connsiteX0" fmla="*/ 253 w 40277"/>
              <a:gd name="connsiteY0" fmla="*/ 722 h 366513"/>
              <a:gd name="connsiteX1" fmla="*/ 39498 w 40277"/>
              <a:gd name="connsiteY1" fmla="*/ 353924 h 366513"/>
              <a:gd name="connsiteX2" fmla="*/ 23800 w 40277"/>
              <a:gd name="connsiteY2" fmla="*/ 263661 h 366513"/>
              <a:gd name="connsiteX3" fmla="*/ 253 w 40277"/>
              <a:gd name="connsiteY3" fmla="*/ 722 h 36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77" h="366513">
                <a:moveTo>
                  <a:pt x="253" y="722"/>
                </a:moveTo>
                <a:cubicBezTo>
                  <a:pt x="2869" y="15766"/>
                  <a:pt x="35574" y="310101"/>
                  <a:pt x="39498" y="353924"/>
                </a:cubicBezTo>
                <a:cubicBezTo>
                  <a:pt x="43423" y="397747"/>
                  <a:pt x="31649" y="317295"/>
                  <a:pt x="23800" y="263661"/>
                </a:cubicBezTo>
                <a:cubicBezTo>
                  <a:pt x="15951" y="210027"/>
                  <a:pt x="-2363" y="-14322"/>
                  <a:pt x="253" y="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6" name="フリーフォーム 755">
            <a:extLst>
              <a:ext uri="{FF2B5EF4-FFF2-40B4-BE49-F238E27FC236}">
                <a16:creationId xmlns:a16="http://schemas.microsoft.com/office/drawing/2014/main" id="{285E8DBC-B2A6-3335-632C-33051FD088F3}"/>
              </a:ext>
            </a:extLst>
          </p:cNvPr>
          <p:cNvSpPr/>
          <p:nvPr/>
        </p:nvSpPr>
        <p:spPr>
          <a:xfrm>
            <a:off x="7076241" y="4638653"/>
            <a:ext cx="54830" cy="475202"/>
          </a:xfrm>
          <a:custGeom>
            <a:avLst/>
            <a:gdLst>
              <a:gd name="connsiteX0" fmla="*/ 54809 w 54830"/>
              <a:gd name="connsiteY0" fmla="*/ 22 h 475202"/>
              <a:gd name="connsiteX1" fmla="*/ 10359 w 54830"/>
              <a:gd name="connsiteY1" fmla="*/ 206397 h 475202"/>
              <a:gd name="connsiteX2" fmla="*/ 10359 w 54830"/>
              <a:gd name="connsiteY2" fmla="*/ 473097 h 475202"/>
              <a:gd name="connsiteX3" fmla="*/ 4009 w 54830"/>
              <a:gd name="connsiteY3" fmla="*/ 323872 h 475202"/>
              <a:gd name="connsiteX4" fmla="*/ 4009 w 54830"/>
              <a:gd name="connsiteY4" fmla="*/ 193697 h 475202"/>
              <a:gd name="connsiteX5" fmla="*/ 54809 w 54830"/>
              <a:gd name="connsiteY5" fmla="*/ 22 h 475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30" h="475202">
                <a:moveTo>
                  <a:pt x="54809" y="22"/>
                </a:moveTo>
                <a:cubicBezTo>
                  <a:pt x="55867" y="2139"/>
                  <a:pt x="17767" y="127551"/>
                  <a:pt x="10359" y="206397"/>
                </a:cubicBezTo>
                <a:cubicBezTo>
                  <a:pt x="2951" y="285243"/>
                  <a:pt x="11417" y="453518"/>
                  <a:pt x="10359" y="473097"/>
                </a:cubicBezTo>
                <a:cubicBezTo>
                  <a:pt x="9301" y="492676"/>
                  <a:pt x="5067" y="370439"/>
                  <a:pt x="4009" y="323872"/>
                </a:cubicBezTo>
                <a:cubicBezTo>
                  <a:pt x="2951" y="277305"/>
                  <a:pt x="-4458" y="241322"/>
                  <a:pt x="4009" y="193697"/>
                </a:cubicBezTo>
                <a:cubicBezTo>
                  <a:pt x="12476" y="146072"/>
                  <a:pt x="53751" y="-2095"/>
                  <a:pt x="54809" y="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7" name="フリーフォーム 756">
            <a:extLst>
              <a:ext uri="{FF2B5EF4-FFF2-40B4-BE49-F238E27FC236}">
                <a16:creationId xmlns:a16="http://schemas.microsoft.com/office/drawing/2014/main" id="{0E4268EB-4E2F-0EDA-8004-2EC2C63F8BA0}"/>
              </a:ext>
            </a:extLst>
          </p:cNvPr>
          <p:cNvSpPr/>
          <p:nvPr/>
        </p:nvSpPr>
        <p:spPr>
          <a:xfrm>
            <a:off x="7445206" y="8516892"/>
            <a:ext cx="661902" cy="55629"/>
          </a:xfrm>
          <a:custGeom>
            <a:avLst/>
            <a:gdLst>
              <a:gd name="connsiteX0" fmla="*/ 169 w 661902"/>
              <a:gd name="connsiteY0" fmla="*/ 55608 h 55629"/>
              <a:gd name="connsiteX1" fmla="*/ 311319 w 661902"/>
              <a:gd name="connsiteY1" fmla="*/ 11158 h 55629"/>
              <a:gd name="connsiteX2" fmla="*/ 657394 w 661902"/>
              <a:gd name="connsiteY2" fmla="*/ 17508 h 55629"/>
              <a:gd name="connsiteX3" fmla="*/ 492294 w 661902"/>
              <a:gd name="connsiteY3" fmla="*/ 4808 h 55629"/>
              <a:gd name="connsiteX4" fmla="*/ 257344 w 661902"/>
              <a:gd name="connsiteY4" fmla="*/ 1633 h 55629"/>
              <a:gd name="connsiteX5" fmla="*/ 266869 w 661902"/>
              <a:gd name="connsiteY5" fmla="*/ 4808 h 55629"/>
              <a:gd name="connsiteX6" fmla="*/ 169 w 661902"/>
              <a:gd name="connsiteY6" fmla="*/ 55608 h 5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902" h="55629">
                <a:moveTo>
                  <a:pt x="169" y="55608"/>
                </a:moveTo>
                <a:cubicBezTo>
                  <a:pt x="7577" y="56666"/>
                  <a:pt x="201782" y="17508"/>
                  <a:pt x="311319" y="11158"/>
                </a:cubicBezTo>
                <a:cubicBezTo>
                  <a:pt x="420856" y="4808"/>
                  <a:pt x="627232" y="18566"/>
                  <a:pt x="657394" y="17508"/>
                </a:cubicBezTo>
                <a:cubicBezTo>
                  <a:pt x="687556" y="16450"/>
                  <a:pt x="558969" y="7454"/>
                  <a:pt x="492294" y="4808"/>
                </a:cubicBezTo>
                <a:cubicBezTo>
                  <a:pt x="425619" y="2162"/>
                  <a:pt x="257344" y="1633"/>
                  <a:pt x="257344" y="1633"/>
                </a:cubicBezTo>
                <a:cubicBezTo>
                  <a:pt x="219773" y="1633"/>
                  <a:pt x="303911" y="-3659"/>
                  <a:pt x="266869" y="4808"/>
                </a:cubicBezTo>
                <a:cubicBezTo>
                  <a:pt x="229827" y="13275"/>
                  <a:pt x="-7239" y="54550"/>
                  <a:pt x="169" y="556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8" name="フリーフォーム 757">
            <a:extLst>
              <a:ext uri="{FF2B5EF4-FFF2-40B4-BE49-F238E27FC236}">
                <a16:creationId xmlns:a16="http://schemas.microsoft.com/office/drawing/2014/main" id="{8272AF34-9BD2-DED9-D20A-C1A96DAA2174}"/>
              </a:ext>
            </a:extLst>
          </p:cNvPr>
          <p:cNvSpPr/>
          <p:nvPr/>
        </p:nvSpPr>
        <p:spPr>
          <a:xfrm>
            <a:off x="8112160" y="8532116"/>
            <a:ext cx="418862" cy="469128"/>
          </a:xfrm>
          <a:custGeom>
            <a:avLst/>
            <a:gdLst>
              <a:gd name="connsiteX0" fmla="*/ 3140 w 418862"/>
              <a:gd name="connsiteY0" fmla="*/ 5459 h 469128"/>
              <a:gd name="connsiteX1" fmla="*/ 228565 w 418862"/>
              <a:gd name="connsiteY1" fmla="*/ 218184 h 469128"/>
              <a:gd name="connsiteX2" fmla="*/ 403190 w 418862"/>
              <a:gd name="connsiteY2" fmla="*/ 453134 h 469128"/>
              <a:gd name="connsiteX3" fmla="*/ 377790 w 418862"/>
              <a:gd name="connsiteY3" fmla="*/ 408684 h 469128"/>
              <a:gd name="connsiteX4" fmla="*/ 114265 w 418862"/>
              <a:gd name="connsiteY4" fmla="*/ 91184 h 469128"/>
              <a:gd name="connsiteX5" fmla="*/ 3140 w 418862"/>
              <a:gd name="connsiteY5" fmla="*/ 5459 h 46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8862" h="469128">
                <a:moveTo>
                  <a:pt x="3140" y="5459"/>
                </a:moveTo>
                <a:cubicBezTo>
                  <a:pt x="22190" y="26625"/>
                  <a:pt x="161890" y="143572"/>
                  <a:pt x="228565" y="218184"/>
                </a:cubicBezTo>
                <a:cubicBezTo>
                  <a:pt x="295240" y="292797"/>
                  <a:pt x="378319" y="421384"/>
                  <a:pt x="403190" y="453134"/>
                </a:cubicBezTo>
                <a:cubicBezTo>
                  <a:pt x="428061" y="484884"/>
                  <a:pt x="425944" y="469009"/>
                  <a:pt x="377790" y="408684"/>
                </a:cubicBezTo>
                <a:cubicBezTo>
                  <a:pt x="329636" y="348359"/>
                  <a:pt x="173002" y="155213"/>
                  <a:pt x="114265" y="91184"/>
                </a:cubicBezTo>
                <a:cubicBezTo>
                  <a:pt x="55528" y="27155"/>
                  <a:pt x="-15910" y="-15707"/>
                  <a:pt x="3140" y="54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9" name="フリーフォーム 758">
            <a:extLst>
              <a:ext uri="{FF2B5EF4-FFF2-40B4-BE49-F238E27FC236}">
                <a16:creationId xmlns:a16="http://schemas.microsoft.com/office/drawing/2014/main" id="{0EF45924-A5DF-2408-CA0B-5E5B5C749F3A}"/>
              </a:ext>
            </a:extLst>
          </p:cNvPr>
          <p:cNvSpPr/>
          <p:nvPr/>
        </p:nvSpPr>
        <p:spPr>
          <a:xfrm>
            <a:off x="8387514" y="8697267"/>
            <a:ext cx="273021" cy="457642"/>
          </a:xfrm>
          <a:custGeom>
            <a:avLst/>
            <a:gdLst>
              <a:gd name="connsiteX0" fmla="*/ 836 w 273021"/>
              <a:gd name="connsiteY0" fmla="*/ 2233 h 457642"/>
              <a:gd name="connsiteX1" fmla="*/ 184986 w 273021"/>
              <a:gd name="connsiteY1" fmla="*/ 297508 h 457642"/>
              <a:gd name="connsiteX2" fmla="*/ 264361 w 273021"/>
              <a:gd name="connsiteY2" fmla="*/ 443558 h 457642"/>
              <a:gd name="connsiteX3" fmla="*/ 254836 w 273021"/>
              <a:gd name="connsiteY3" fmla="*/ 421333 h 457642"/>
              <a:gd name="connsiteX4" fmla="*/ 121486 w 273021"/>
              <a:gd name="connsiteY4" fmla="*/ 173683 h 457642"/>
              <a:gd name="connsiteX5" fmla="*/ 836 w 273021"/>
              <a:gd name="connsiteY5" fmla="*/ 2233 h 457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3021" h="457642">
                <a:moveTo>
                  <a:pt x="836" y="2233"/>
                </a:moveTo>
                <a:cubicBezTo>
                  <a:pt x="11419" y="22871"/>
                  <a:pt x="141065" y="223954"/>
                  <a:pt x="184986" y="297508"/>
                </a:cubicBezTo>
                <a:cubicBezTo>
                  <a:pt x="228907" y="371062"/>
                  <a:pt x="252719" y="422921"/>
                  <a:pt x="264361" y="443558"/>
                </a:cubicBezTo>
                <a:cubicBezTo>
                  <a:pt x="276003" y="464195"/>
                  <a:pt x="278649" y="466312"/>
                  <a:pt x="254836" y="421333"/>
                </a:cubicBezTo>
                <a:cubicBezTo>
                  <a:pt x="231024" y="376354"/>
                  <a:pt x="160115" y="238241"/>
                  <a:pt x="121486" y="173683"/>
                </a:cubicBezTo>
                <a:cubicBezTo>
                  <a:pt x="82857" y="109125"/>
                  <a:pt x="-9747" y="-18405"/>
                  <a:pt x="836" y="22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0" name="フリーフォーム 759">
            <a:extLst>
              <a:ext uri="{FF2B5EF4-FFF2-40B4-BE49-F238E27FC236}">
                <a16:creationId xmlns:a16="http://schemas.microsoft.com/office/drawing/2014/main" id="{01E15738-C67E-5536-2ED9-2DD7BD190F2D}"/>
              </a:ext>
            </a:extLst>
          </p:cNvPr>
          <p:cNvSpPr/>
          <p:nvPr/>
        </p:nvSpPr>
        <p:spPr>
          <a:xfrm>
            <a:off x="7883421" y="8778418"/>
            <a:ext cx="257906" cy="671010"/>
          </a:xfrm>
          <a:custGeom>
            <a:avLst/>
            <a:gdLst>
              <a:gd name="connsiteX0" fmla="*/ 104 w 257906"/>
              <a:gd name="connsiteY0" fmla="*/ 457 h 671010"/>
              <a:gd name="connsiteX1" fmla="*/ 196954 w 257906"/>
              <a:gd name="connsiteY1" fmla="*/ 333832 h 671010"/>
              <a:gd name="connsiteX2" fmla="*/ 254104 w 257906"/>
              <a:gd name="connsiteY2" fmla="*/ 670382 h 671010"/>
              <a:gd name="connsiteX3" fmla="*/ 225529 w 257906"/>
              <a:gd name="connsiteY3" fmla="*/ 406857 h 671010"/>
              <a:gd name="connsiteX4" fmla="*/ 104 w 257906"/>
              <a:gd name="connsiteY4" fmla="*/ 457 h 671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906" h="671010">
                <a:moveTo>
                  <a:pt x="104" y="457"/>
                </a:moveTo>
                <a:cubicBezTo>
                  <a:pt x="-4658" y="-11714"/>
                  <a:pt x="154621" y="222178"/>
                  <a:pt x="196954" y="333832"/>
                </a:cubicBezTo>
                <a:cubicBezTo>
                  <a:pt x="239287" y="445486"/>
                  <a:pt x="249342" y="658211"/>
                  <a:pt x="254104" y="670382"/>
                </a:cubicBezTo>
                <a:cubicBezTo>
                  <a:pt x="258866" y="682553"/>
                  <a:pt x="266275" y="515336"/>
                  <a:pt x="225529" y="406857"/>
                </a:cubicBezTo>
                <a:cubicBezTo>
                  <a:pt x="184783" y="298378"/>
                  <a:pt x="4866" y="12628"/>
                  <a:pt x="104" y="4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1" name="フリーフォーム 760">
            <a:extLst>
              <a:ext uri="{FF2B5EF4-FFF2-40B4-BE49-F238E27FC236}">
                <a16:creationId xmlns:a16="http://schemas.microsoft.com/office/drawing/2014/main" id="{9B41F3D8-3145-AFF6-7EB7-848A4E4DAB10}"/>
              </a:ext>
            </a:extLst>
          </p:cNvPr>
          <p:cNvSpPr/>
          <p:nvPr/>
        </p:nvSpPr>
        <p:spPr>
          <a:xfrm>
            <a:off x="8677275" y="9238901"/>
            <a:ext cx="131390" cy="1031532"/>
          </a:xfrm>
          <a:custGeom>
            <a:avLst/>
            <a:gdLst>
              <a:gd name="connsiteX0" fmla="*/ 0 w 131390"/>
              <a:gd name="connsiteY0" fmla="*/ 349 h 1031532"/>
              <a:gd name="connsiteX1" fmla="*/ 82550 w 131390"/>
              <a:gd name="connsiteY1" fmla="*/ 390874 h 1031532"/>
              <a:gd name="connsiteX2" fmla="*/ 130175 w 131390"/>
              <a:gd name="connsiteY2" fmla="*/ 1016349 h 1031532"/>
              <a:gd name="connsiteX3" fmla="*/ 114300 w 131390"/>
              <a:gd name="connsiteY3" fmla="*/ 806799 h 1031532"/>
              <a:gd name="connsiteX4" fmla="*/ 82550 w 131390"/>
              <a:gd name="connsiteY4" fmla="*/ 454374 h 1031532"/>
              <a:gd name="connsiteX5" fmla="*/ 0 w 131390"/>
              <a:gd name="connsiteY5" fmla="*/ 349 h 1031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1390" h="1031532">
                <a:moveTo>
                  <a:pt x="0" y="349"/>
                </a:moveTo>
                <a:cubicBezTo>
                  <a:pt x="0" y="-10234"/>
                  <a:pt x="60854" y="221541"/>
                  <a:pt x="82550" y="390874"/>
                </a:cubicBezTo>
                <a:cubicBezTo>
                  <a:pt x="104246" y="560207"/>
                  <a:pt x="124883" y="947028"/>
                  <a:pt x="130175" y="1016349"/>
                </a:cubicBezTo>
                <a:cubicBezTo>
                  <a:pt x="135467" y="1085670"/>
                  <a:pt x="122238" y="900462"/>
                  <a:pt x="114300" y="806799"/>
                </a:cubicBezTo>
                <a:cubicBezTo>
                  <a:pt x="106363" y="713137"/>
                  <a:pt x="100013" y="582432"/>
                  <a:pt x="82550" y="454374"/>
                </a:cubicBezTo>
                <a:cubicBezTo>
                  <a:pt x="65087" y="326316"/>
                  <a:pt x="0" y="10932"/>
                  <a:pt x="0" y="3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2" name="フリーフォーム 761">
            <a:extLst>
              <a:ext uri="{FF2B5EF4-FFF2-40B4-BE49-F238E27FC236}">
                <a16:creationId xmlns:a16="http://schemas.microsoft.com/office/drawing/2014/main" id="{C4A96CE6-9713-5389-54F1-023585ECBDFC}"/>
              </a:ext>
            </a:extLst>
          </p:cNvPr>
          <p:cNvSpPr/>
          <p:nvPr/>
        </p:nvSpPr>
        <p:spPr>
          <a:xfrm>
            <a:off x="8592944" y="9819772"/>
            <a:ext cx="20846" cy="520825"/>
          </a:xfrm>
          <a:custGeom>
            <a:avLst/>
            <a:gdLst>
              <a:gd name="connsiteX0" fmla="*/ 20831 w 20846"/>
              <a:gd name="connsiteY0" fmla="*/ 503 h 520825"/>
              <a:gd name="connsiteX1" fmla="*/ 4956 w 20846"/>
              <a:gd name="connsiteY1" fmla="*/ 495803 h 520825"/>
              <a:gd name="connsiteX2" fmla="*/ 1781 w 20846"/>
              <a:gd name="connsiteY2" fmla="*/ 403728 h 520825"/>
              <a:gd name="connsiteX3" fmla="*/ 20831 w 20846"/>
              <a:gd name="connsiteY3" fmla="*/ 503 h 52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46" h="520825">
                <a:moveTo>
                  <a:pt x="20831" y="503"/>
                </a:moveTo>
                <a:cubicBezTo>
                  <a:pt x="21360" y="15849"/>
                  <a:pt x="8131" y="428599"/>
                  <a:pt x="4956" y="495803"/>
                </a:cubicBezTo>
                <a:cubicBezTo>
                  <a:pt x="1781" y="563007"/>
                  <a:pt x="-2452" y="482045"/>
                  <a:pt x="1781" y="403728"/>
                </a:cubicBezTo>
                <a:cubicBezTo>
                  <a:pt x="6014" y="325411"/>
                  <a:pt x="20302" y="-14843"/>
                  <a:pt x="20831" y="50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3" name="フリーフォーム 762">
            <a:extLst>
              <a:ext uri="{FF2B5EF4-FFF2-40B4-BE49-F238E27FC236}">
                <a16:creationId xmlns:a16="http://schemas.microsoft.com/office/drawing/2014/main" id="{0DCCFC79-9440-F3DF-1D98-53508D802C69}"/>
              </a:ext>
            </a:extLst>
          </p:cNvPr>
          <p:cNvSpPr/>
          <p:nvPr/>
        </p:nvSpPr>
        <p:spPr>
          <a:xfrm>
            <a:off x="8896350" y="9911356"/>
            <a:ext cx="63500" cy="785243"/>
          </a:xfrm>
          <a:custGeom>
            <a:avLst/>
            <a:gdLst>
              <a:gd name="connsiteX0" fmla="*/ 0 w 63500"/>
              <a:gd name="connsiteY0" fmla="*/ 994 h 785243"/>
              <a:gd name="connsiteX1" fmla="*/ 44450 w 63500"/>
              <a:gd name="connsiteY1" fmla="*/ 499469 h 785243"/>
              <a:gd name="connsiteX2" fmla="*/ 63500 w 63500"/>
              <a:gd name="connsiteY2" fmla="*/ 778869 h 785243"/>
              <a:gd name="connsiteX3" fmla="*/ 44450 w 63500"/>
              <a:gd name="connsiteY3" fmla="*/ 639169 h 785243"/>
              <a:gd name="connsiteX4" fmla="*/ 0 w 63500"/>
              <a:gd name="connsiteY4" fmla="*/ 994 h 78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00" h="785243">
                <a:moveTo>
                  <a:pt x="0" y="994"/>
                </a:moveTo>
                <a:cubicBezTo>
                  <a:pt x="0" y="-22289"/>
                  <a:pt x="33867" y="369823"/>
                  <a:pt x="44450" y="499469"/>
                </a:cubicBezTo>
                <a:cubicBezTo>
                  <a:pt x="55033" y="629115"/>
                  <a:pt x="63500" y="755586"/>
                  <a:pt x="63500" y="778869"/>
                </a:cubicBezTo>
                <a:cubicBezTo>
                  <a:pt x="63500" y="802152"/>
                  <a:pt x="54504" y="762994"/>
                  <a:pt x="44450" y="639169"/>
                </a:cubicBezTo>
                <a:cubicBezTo>
                  <a:pt x="34396" y="515344"/>
                  <a:pt x="0" y="24277"/>
                  <a:pt x="0" y="9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4" name="フリーフォーム 763">
            <a:extLst>
              <a:ext uri="{FF2B5EF4-FFF2-40B4-BE49-F238E27FC236}">
                <a16:creationId xmlns:a16="http://schemas.microsoft.com/office/drawing/2014/main" id="{1176A92F-9DC1-7495-C5CE-7A7BA1F70E9E}"/>
              </a:ext>
            </a:extLst>
          </p:cNvPr>
          <p:cNvSpPr/>
          <p:nvPr/>
        </p:nvSpPr>
        <p:spPr>
          <a:xfrm>
            <a:off x="8310481" y="8908719"/>
            <a:ext cx="100937" cy="262519"/>
          </a:xfrm>
          <a:custGeom>
            <a:avLst/>
            <a:gdLst>
              <a:gd name="connsiteX0" fmla="*/ 1669 w 100937"/>
              <a:gd name="connsiteY0" fmla="*/ 3506 h 262519"/>
              <a:gd name="connsiteX1" fmla="*/ 81044 w 100937"/>
              <a:gd name="connsiteY1" fmla="*/ 209881 h 262519"/>
              <a:gd name="connsiteX2" fmla="*/ 100094 w 100937"/>
              <a:gd name="connsiteY2" fmla="*/ 260681 h 262519"/>
              <a:gd name="connsiteX3" fmla="*/ 90569 w 100937"/>
              <a:gd name="connsiteY3" fmla="*/ 235281 h 262519"/>
              <a:gd name="connsiteX4" fmla="*/ 30244 w 100937"/>
              <a:gd name="connsiteY4" fmla="*/ 89231 h 262519"/>
              <a:gd name="connsiteX5" fmla="*/ 1669 w 100937"/>
              <a:gd name="connsiteY5" fmla="*/ 3506 h 262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937" h="262519">
                <a:moveTo>
                  <a:pt x="1669" y="3506"/>
                </a:moveTo>
                <a:cubicBezTo>
                  <a:pt x="10136" y="23614"/>
                  <a:pt x="64640" y="167019"/>
                  <a:pt x="81044" y="209881"/>
                </a:cubicBezTo>
                <a:cubicBezTo>
                  <a:pt x="97448" y="252744"/>
                  <a:pt x="100094" y="260681"/>
                  <a:pt x="100094" y="260681"/>
                </a:cubicBezTo>
                <a:cubicBezTo>
                  <a:pt x="101681" y="264914"/>
                  <a:pt x="102211" y="263856"/>
                  <a:pt x="90569" y="235281"/>
                </a:cubicBezTo>
                <a:cubicBezTo>
                  <a:pt x="78927" y="206706"/>
                  <a:pt x="41357" y="123627"/>
                  <a:pt x="30244" y="89231"/>
                </a:cubicBezTo>
                <a:cubicBezTo>
                  <a:pt x="19131" y="54835"/>
                  <a:pt x="-6798" y="-16602"/>
                  <a:pt x="1669" y="350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5" name="フリーフォーム 764">
            <a:extLst>
              <a:ext uri="{FF2B5EF4-FFF2-40B4-BE49-F238E27FC236}">
                <a16:creationId xmlns:a16="http://schemas.microsoft.com/office/drawing/2014/main" id="{A324E530-C672-1AED-F262-36866FFD4B4D}"/>
              </a:ext>
            </a:extLst>
          </p:cNvPr>
          <p:cNvSpPr/>
          <p:nvPr/>
        </p:nvSpPr>
        <p:spPr>
          <a:xfrm>
            <a:off x="7565876" y="8584928"/>
            <a:ext cx="486985" cy="28885"/>
          </a:xfrm>
          <a:custGeom>
            <a:avLst/>
            <a:gdLst>
              <a:gd name="connsiteX0" fmla="*/ 149 w 486985"/>
              <a:gd name="connsiteY0" fmla="*/ 28847 h 28885"/>
              <a:gd name="connsiteX1" fmla="*/ 343049 w 486985"/>
              <a:gd name="connsiteY1" fmla="*/ 6622 h 28885"/>
              <a:gd name="connsiteX2" fmla="*/ 485924 w 486985"/>
              <a:gd name="connsiteY2" fmla="*/ 16147 h 28885"/>
              <a:gd name="connsiteX3" fmla="*/ 387499 w 486985"/>
              <a:gd name="connsiteY3" fmla="*/ 272 h 28885"/>
              <a:gd name="connsiteX4" fmla="*/ 149 w 486985"/>
              <a:gd name="connsiteY4" fmla="*/ 28847 h 28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985" h="28885">
                <a:moveTo>
                  <a:pt x="149" y="28847"/>
                </a:moveTo>
                <a:cubicBezTo>
                  <a:pt x="-7259" y="29905"/>
                  <a:pt x="262087" y="8739"/>
                  <a:pt x="343049" y="6622"/>
                </a:cubicBezTo>
                <a:cubicBezTo>
                  <a:pt x="424011" y="4505"/>
                  <a:pt x="478516" y="17205"/>
                  <a:pt x="485924" y="16147"/>
                </a:cubicBezTo>
                <a:cubicBezTo>
                  <a:pt x="493332" y="15089"/>
                  <a:pt x="462111" y="-2374"/>
                  <a:pt x="387499" y="272"/>
                </a:cubicBezTo>
                <a:cubicBezTo>
                  <a:pt x="312887" y="2918"/>
                  <a:pt x="7557" y="27789"/>
                  <a:pt x="149" y="288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6" name="フリーフォーム 765">
            <a:extLst>
              <a:ext uri="{FF2B5EF4-FFF2-40B4-BE49-F238E27FC236}">
                <a16:creationId xmlns:a16="http://schemas.microsoft.com/office/drawing/2014/main" id="{2D316193-8DC6-C958-7841-AE08A2EDE87D}"/>
              </a:ext>
            </a:extLst>
          </p:cNvPr>
          <p:cNvSpPr/>
          <p:nvPr/>
        </p:nvSpPr>
        <p:spPr>
          <a:xfrm>
            <a:off x="7581825" y="8709017"/>
            <a:ext cx="157649" cy="60348"/>
          </a:xfrm>
          <a:custGeom>
            <a:avLst/>
            <a:gdLst>
              <a:gd name="connsiteX0" fmla="*/ 75 w 157649"/>
              <a:gd name="connsiteY0" fmla="*/ 8 h 60348"/>
              <a:gd name="connsiteX1" fmla="*/ 120725 w 157649"/>
              <a:gd name="connsiteY1" fmla="*/ 34933 h 60348"/>
              <a:gd name="connsiteX2" fmla="*/ 155650 w 157649"/>
              <a:gd name="connsiteY2" fmla="*/ 60333 h 60348"/>
              <a:gd name="connsiteX3" fmla="*/ 139775 w 157649"/>
              <a:gd name="connsiteY3" fmla="*/ 38108 h 60348"/>
              <a:gd name="connsiteX4" fmla="*/ 75 w 157649"/>
              <a:gd name="connsiteY4" fmla="*/ 8 h 6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649" h="60348">
                <a:moveTo>
                  <a:pt x="75" y="8"/>
                </a:moveTo>
                <a:cubicBezTo>
                  <a:pt x="-3100" y="-521"/>
                  <a:pt x="94796" y="24879"/>
                  <a:pt x="120725" y="34933"/>
                </a:cubicBezTo>
                <a:cubicBezTo>
                  <a:pt x="146654" y="44987"/>
                  <a:pt x="152475" y="59804"/>
                  <a:pt x="155650" y="60333"/>
                </a:cubicBezTo>
                <a:cubicBezTo>
                  <a:pt x="158825" y="60862"/>
                  <a:pt x="160942" y="47633"/>
                  <a:pt x="139775" y="38108"/>
                </a:cubicBezTo>
                <a:cubicBezTo>
                  <a:pt x="118608" y="28583"/>
                  <a:pt x="3250" y="537"/>
                  <a:pt x="75" y="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7" name="フリーフォーム 766">
            <a:extLst>
              <a:ext uri="{FF2B5EF4-FFF2-40B4-BE49-F238E27FC236}">
                <a16:creationId xmlns:a16="http://schemas.microsoft.com/office/drawing/2014/main" id="{CC6B1F04-2E2A-AAEC-F803-E1CC9E24AB1B}"/>
              </a:ext>
            </a:extLst>
          </p:cNvPr>
          <p:cNvSpPr/>
          <p:nvPr/>
        </p:nvSpPr>
        <p:spPr>
          <a:xfrm>
            <a:off x="5190568" y="10034548"/>
            <a:ext cx="148195" cy="728337"/>
          </a:xfrm>
          <a:custGeom>
            <a:avLst/>
            <a:gdLst>
              <a:gd name="connsiteX0" fmla="*/ 148195 w 148195"/>
              <a:gd name="connsiteY0" fmla="*/ 40 h 728337"/>
              <a:gd name="connsiteX1" fmla="*/ 119620 w 148195"/>
              <a:gd name="connsiteY1" fmla="*/ 276265 h 728337"/>
              <a:gd name="connsiteX2" fmla="*/ 557 w 148195"/>
              <a:gd name="connsiteY2" fmla="*/ 723940 h 728337"/>
              <a:gd name="connsiteX3" fmla="*/ 76757 w 148195"/>
              <a:gd name="connsiteY3" fmla="*/ 490577 h 728337"/>
              <a:gd name="connsiteX4" fmla="*/ 119620 w 148195"/>
              <a:gd name="connsiteY4" fmla="*/ 257215 h 728337"/>
              <a:gd name="connsiteX5" fmla="*/ 148195 w 148195"/>
              <a:gd name="connsiteY5" fmla="*/ 40 h 728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195" h="728337">
                <a:moveTo>
                  <a:pt x="148195" y="40"/>
                </a:moveTo>
                <a:cubicBezTo>
                  <a:pt x="148195" y="3215"/>
                  <a:pt x="144226" y="155615"/>
                  <a:pt x="119620" y="276265"/>
                </a:cubicBezTo>
                <a:cubicBezTo>
                  <a:pt x="95014" y="396915"/>
                  <a:pt x="7701" y="688221"/>
                  <a:pt x="557" y="723940"/>
                </a:cubicBezTo>
                <a:cubicBezTo>
                  <a:pt x="-6587" y="759659"/>
                  <a:pt x="56913" y="568365"/>
                  <a:pt x="76757" y="490577"/>
                </a:cubicBezTo>
                <a:cubicBezTo>
                  <a:pt x="96601" y="412790"/>
                  <a:pt x="106126" y="333415"/>
                  <a:pt x="119620" y="257215"/>
                </a:cubicBezTo>
                <a:cubicBezTo>
                  <a:pt x="133114" y="181015"/>
                  <a:pt x="148195" y="-3135"/>
                  <a:pt x="148195" y="4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8" name="フリーフォーム 767">
            <a:extLst>
              <a:ext uri="{FF2B5EF4-FFF2-40B4-BE49-F238E27FC236}">
                <a16:creationId xmlns:a16="http://schemas.microsoft.com/office/drawing/2014/main" id="{7B77B444-45EC-2562-7CA2-52F825956A21}"/>
              </a:ext>
            </a:extLst>
          </p:cNvPr>
          <p:cNvSpPr/>
          <p:nvPr/>
        </p:nvSpPr>
        <p:spPr>
          <a:xfrm>
            <a:off x="5037671" y="10725125"/>
            <a:ext cx="259938" cy="100533"/>
          </a:xfrm>
          <a:custGeom>
            <a:avLst/>
            <a:gdLst>
              <a:gd name="connsiteX0" fmla="*/ 201079 w 259938"/>
              <a:gd name="connsiteY0" fmla="*/ 25 h 100533"/>
              <a:gd name="connsiteX1" fmla="*/ 220129 w 259938"/>
              <a:gd name="connsiteY1" fmla="*/ 95275 h 100533"/>
              <a:gd name="connsiteX2" fmla="*/ 158217 w 259938"/>
              <a:gd name="connsiteY2" fmla="*/ 85750 h 100533"/>
              <a:gd name="connsiteX3" fmla="*/ 1054 w 259938"/>
              <a:gd name="connsiteY3" fmla="*/ 76225 h 100533"/>
              <a:gd name="connsiteX4" fmla="*/ 243942 w 259938"/>
              <a:gd name="connsiteY4" fmla="*/ 100038 h 100533"/>
              <a:gd name="connsiteX5" fmla="*/ 234417 w 259938"/>
              <a:gd name="connsiteY5" fmla="*/ 85750 h 100533"/>
              <a:gd name="connsiteX6" fmla="*/ 201079 w 259938"/>
              <a:gd name="connsiteY6" fmla="*/ 25 h 10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938" h="100533">
                <a:moveTo>
                  <a:pt x="201079" y="25"/>
                </a:moveTo>
                <a:cubicBezTo>
                  <a:pt x="198698" y="1612"/>
                  <a:pt x="227273" y="80988"/>
                  <a:pt x="220129" y="95275"/>
                </a:cubicBezTo>
                <a:cubicBezTo>
                  <a:pt x="212985" y="109562"/>
                  <a:pt x="194729" y="88925"/>
                  <a:pt x="158217" y="85750"/>
                </a:cubicBezTo>
                <a:cubicBezTo>
                  <a:pt x="121705" y="82575"/>
                  <a:pt x="-13233" y="73844"/>
                  <a:pt x="1054" y="76225"/>
                </a:cubicBezTo>
                <a:cubicBezTo>
                  <a:pt x="15341" y="78606"/>
                  <a:pt x="243942" y="100038"/>
                  <a:pt x="243942" y="100038"/>
                </a:cubicBezTo>
                <a:cubicBezTo>
                  <a:pt x="282836" y="101625"/>
                  <a:pt x="239180" y="100038"/>
                  <a:pt x="234417" y="85750"/>
                </a:cubicBezTo>
                <a:cubicBezTo>
                  <a:pt x="229654" y="71462"/>
                  <a:pt x="203460" y="-1562"/>
                  <a:pt x="201079" y="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9" name="フリーフォーム 768">
            <a:extLst>
              <a:ext uri="{FF2B5EF4-FFF2-40B4-BE49-F238E27FC236}">
                <a16:creationId xmlns:a16="http://schemas.microsoft.com/office/drawing/2014/main" id="{95D98D45-ADA3-0121-41EF-CF2EC2AED29A}"/>
              </a:ext>
            </a:extLst>
          </p:cNvPr>
          <p:cNvSpPr/>
          <p:nvPr/>
        </p:nvSpPr>
        <p:spPr>
          <a:xfrm>
            <a:off x="5124450" y="10271853"/>
            <a:ext cx="33451" cy="406849"/>
          </a:xfrm>
          <a:custGeom>
            <a:avLst/>
            <a:gdLst>
              <a:gd name="connsiteX0" fmla="*/ 0 w 33451"/>
              <a:gd name="connsiteY0" fmla="*/ 860 h 406849"/>
              <a:gd name="connsiteX1" fmla="*/ 33338 w 33451"/>
              <a:gd name="connsiteY1" fmla="*/ 186597 h 406849"/>
              <a:gd name="connsiteX2" fmla="*/ 4763 w 33451"/>
              <a:gd name="connsiteY2" fmla="*/ 405672 h 406849"/>
              <a:gd name="connsiteX3" fmla="*/ 33338 w 33451"/>
              <a:gd name="connsiteY3" fmla="*/ 262797 h 406849"/>
              <a:gd name="connsiteX4" fmla="*/ 0 w 33451"/>
              <a:gd name="connsiteY4" fmla="*/ 860 h 406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51" h="406849">
                <a:moveTo>
                  <a:pt x="0" y="860"/>
                </a:moveTo>
                <a:cubicBezTo>
                  <a:pt x="0" y="-11840"/>
                  <a:pt x="32544" y="119128"/>
                  <a:pt x="33338" y="186597"/>
                </a:cubicBezTo>
                <a:cubicBezTo>
                  <a:pt x="34132" y="254066"/>
                  <a:pt x="4763" y="392972"/>
                  <a:pt x="4763" y="405672"/>
                </a:cubicBezTo>
                <a:cubicBezTo>
                  <a:pt x="4763" y="418372"/>
                  <a:pt x="30957" y="325503"/>
                  <a:pt x="33338" y="262797"/>
                </a:cubicBezTo>
                <a:cubicBezTo>
                  <a:pt x="35719" y="200091"/>
                  <a:pt x="0" y="13560"/>
                  <a:pt x="0" y="8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0" name="フリーフォーム 769">
            <a:extLst>
              <a:ext uri="{FF2B5EF4-FFF2-40B4-BE49-F238E27FC236}">
                <a16:creationId xmlns:a16="http://schemas.microsoft.com/office/drawing/2014/main" id="{60A310D0-A91C-6FB8-AE01-FA03E81AB789}"/>
              </a:ext>
            </a:extLst>
          </p:cNvPr>
          <p:cNvSpPr/>
          <p:nvPr/>
        </p:nvSpPr>
        <p:spPr>
          <a:xfrm>
            <a:off x="5043488" y="10219625"/>
            <a:ext cx="5357" cy="456915"/>
          </a:xfrm>
          <a:custGeom>
            <a:avLst/>
            <a:gdLst>
              <a:gd name="connsiteX0" fmla="*/ 4762 w 5357"/>
              <a:gd name="connsiteY0" fmla="*/ 700 h 456915"/>
              <a:gd name="connsiteX1" fmla="*/ 4762 w 5357"/>
              <a:gd name="connsiteY1" fmla="*/ 438850 h 456915"/>
              <a:gd name="connsiteX2" fmla="*/ 0 w 5357"/>
              <a:gd name="connsiteY2" fmla="*/ 338838 h 456915"/>
              <a:gd name="connsiteX3" fmla="*/ 4762 w 5357"/>
              <a:gd name="connsiteY3" fmla="*/ 700 h 456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7" h="456915">
                <a:moveTo>
                  <a:pt x="4762" y="700"/>
                </a:moveTo>
                <a:cubicBezTo>
                  <a:pt x="5556" y="17369"/>
                  <a:pt x="5556" y="382494"/>
                  <a:pt x="4762" y="438850"/>
                </a:cubicBezTo>
                <a:cubicBezTo>
                  <a:pt x="3968" y="495206"/>
                  <a:pt x="0" y="407894"/>
                  <a:pt x="0" y="338838"/>
                </a:cubicBezTo>
                <a:cubicBezTo>
                  <a:pt x="0" y="269782"/>
                  <a:pt x="3968" y="-15969"/>
                  <a:pt x="4762" y="7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1" name="フリーフォーム 770">
            <a:extLst>
              <a:ext uri="{FF2B5EF4-FFF2-40B4-BE49-F238E27FC236}">
                <a16:creationId xmlns:a16="http://schemas.microsoft.com/office/drawing/2014/main" id="{7985614E-16A6-819F-94E3-38B3C145CEA1}"/>
              </a:ext>
            </a:extLst>
          </p:cNvPr>
          <p:cNvSpPr/>
          <p:nvPr/>
        </p:nvSpPr>
        <p:spPr>
          <a:xfrm>
            <a:off x="5506924" y="9780581"/>
            <a:ext cx="648226" cy="813797"/>
          </a:xfrm>
          <a:custGeom>
            <a:avLst/>
            <a:gdLst>
              <a:gd name="connsiteX0" fmla="*/ 640783 w 648226"/>
              <a:gd name="connsiteY0" fmla="*/ 134944 h 813797"/>
              <a:gd name="connsiteX1" fmla="*/ 412183 w 648226"/>
              <a:gd name="connsiteY1" fmla="*/ 228833 h 813797"/>
              <a:gd name="connsiteX2" fmla="*/ 142762 w 648226"/>
              <a:gd name="connsiteY2" fmla="*/ 506419 h 813797"/>
              <a:gd name="connsiteX3" fmla="*/ 3969 w 648226"/>
              <a:gd name="connsiteY3" fmla="*/ 808498 h 813797"/>
              <a:gd name="connsiteX4" fmla="*/ 44790 w 648226"/>
              <a:gd name="connsiteY4" fmla="*/ 677869 h 813797"/>
              <a:gd name="connsiteX5" fmla="*/ 118269 w 648226"/>
              <a:gd name="connsiteY5" fmla="*/ 412530 h 813797"/>
              <a:gd name="connsiteX6" fmla="*/ 163172 w 648226"/>
              <a:gd name="connsiteY6" fmla="*/ 245162 h 813797"/>
              <a:gd name="connsiteX7" fmla="*/ 163172 w 648226"/>
              <a:gd name="connsiteY7" fmla="*/ 277819 h 813797"/>
              <a:gd name="connsiteX8" fmla="*/ 159090 w 648226"/>
              <a:gd name="connsiteY8" fmla="*/ 330887 h 813797"/>
              <a:gd name="connsiteX9" fmla="*/ 122351 w 648226"/>
              <a:gd name="connsiteY9" fmla="*/ 241080 h 813797"/>
              <a:gd name="connsiteX10" fmla="*/ 122351 w 648226"/>
              <a:gd name="connsiteY10" fmla="*/ 265573 h 813797"/>
              <a:gd name="connsiteX11" fmla="*/ 248897 w 648226"/>
              <a:gd name="connsiteY11" fmla="*/ 134944 h 813797"/>
              <a:gd name="connsiteX12" fmla="*/ 224405 w 648226"/>
              <a:gd name="connsiteY12" fmla="*/ 143108 h 813797"/>
              <a:gd name="connsiteX13" fmla="*/ 444840 w 648226"/>
              <a:gd name="connsiteY13" fmla="*/ 77794 h 813797"/>
              <a:gd name="connsiteX14" fmla="*/ 522401 w 648226"/>
              <a:gd name="connsiteY14" fmla="*/ 65548 h 813797"/>
              <a:gd name="connsiteX15" fmla="*/ 624455 w 648226"/>
              <a:gd name="connsiteY15" fmla="*/ 233 h 813797"/>
              <a:gd name="connsiteX16" fmla="*/ 575469 w 648226"/>
              <a:gd name="connsiteY16" fmla="*/ 45137 h 813797"/>
              <a:gd name="connsiteX17" fmla="*/ 591797 w 648226"/>
              <a:gd name="connsiteY17" fmla="*/ 81876 h 813797"/>
              <a:gd name="connsiteX18" fmla="*/ 640783 w 648226"/>
              <a:gd name="connsiteY18" fmla="*/ 134944 h 813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48226" h="813797">
                <a:moveTo>
                  <a:pt x="640783" y="134944"/>
                </a:moveTo>
                <a:cubicBezTo>
                  <a:pt x="610847" y="159437"/>
                  <a:pt x="495187" y="166920"/>
                  <a:pt x="412183" y="228833"/>
                </a:cubicBezTo>
                <a:cubicBezTo>
                  <a:pt x="329179" y="290746"/>
                  <a:pt x="210798" y="409808"/>
                  <a:pt x="142762" y="506419"/>
                </a:cubicBezTo>
                <a:cubicBezTo>
                  <a:pt x="74726" y="603030"/>
                  <a:pt x="20298" y="779923"/>
                  <a:pt x="3969" y="808498"/>
                </a:cubicBezTo>
                <a:cubicBezTo>
                  <a:pt x="-12360" y="837073"/>
                  <a:pt x="25740" y="743864"/>
                  <a:pt x="44790" y="677869"/>
                </a:cubicBezTo>
                <a:cubicBezTo>
                  <a:pt x="63840" y="611874"/>
                  <a:pt x="98539" y="484648"/>
                  <a:pt x="118269" y="412530"/>
                </a:cubicBezTo>
                <a:cubicBezTo>
                  <a:pt x="137999" y="340412"/>
                  <a:pt x="155688" y="267614"/>
                  <a:pt x="163172" y="245162"/>
                </a:cubicBezTo>
                <a:cubicBezTo>
                  <a:pt x="170656" y="222710"/>
                  <a:pt x="163852" y="263532"/>
                  <a:pt x="163172" y="277819"/>
                </a:cubicBezTo>
                <a:cubicBezTo>
                  <a:pt x="162492" y="292106"/>
                  <a:pt x="165893" y="337010"/>
                  <a:pt x="159090" y="330887"/>
                </a:cubicBezTo>
                <a:cubicBezTo>
                  <a:pt x="152287" y="324764"/>
                  <a:pt x="122351" y="241080"/>
                  <a:pt x="122351" y="241080"/>
                </a:cubicBezTo>
                <a:cubicBezTo>
                  <a:pt x="116228" y="230194"/>
                  <a:pt x="101260" y="283262"/>
                  <a:pt x="122351" y="265573"/>
                </a:cubicBezTo>
                <a:cubicBezTo>
                  <a:pt x="143442" y="247884"/>
                  <a:pt x="248897" y="134944"/>
                  <a:pt x="248897" y="134944"/>
                </a:cubicBezTo>
                <a:cubicBezTo>
                  <a:pt x="265906" y="114533"/>
                  <a:pt x="224405" y="143108"/>
                  <a:pt x="224405" y="143108"/>
                </a:cubicBezTo>
                <a:cubicBezTo>
                  <a:pt x="257062" y="133583"/>
                  <a:pt x="395174" y="90721"/>
                  <a:pt x="444840" y="77794"/>
                </a:cubicBezTo>
                <a:cubicBezTo>
                  <a:pt x="494506" y="64867"/>
                  <a:pt x="492465" y="78475"/>
                  <a:pt x="522401" y="65548"/>
                </a:cubicBezTo>
                <a:cubicBezTo>
                  <a:pt x="552337" y="52621"/>
                  <a:pt x="615610" y="3635"/>
                  <a:pt x="624455" y="233"/>
                </a:cubicBezTo>
                <a:cubicBezTo>
                  <a:pt x="633300" y="-3169"/>
                  <a:pt x="580912" y="31530"/>
                  <a:pt x="575469" y="45137"/>
                </a:cubicBezTo>
                <a:cubicBezTo>
                  <a:pt x="570026" y="58744"/>
                  <a:pt x="582272" y="69630"/>
                  <a:pt x="591797" y="81876"/>
                </a:cubicBezTo>
                <a:cubicBezTo>
                  <a:pt x="601322" y="94122"/>
                  <a:pt x="670719" y="110451"/>
                  <a:pt x="640783" y="13494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2" name="フリーフォーム 771">
            <a:extLst>
              <a:ext uri="{FF2B5EF4-FFF2-40B4-BE49-F238E27FC236}">
                <a16:creationId xmlns:a16="http://schemas.microsoft.com/office/drawing/2014/main" id="{AB32C206-65CD-7247-600D-7BAD9B6C4EEA}"/>
              </a:ext>
            </a:extLst>
          </p:cNvPr>
          <p:cNvSpPr/>
          <p:nvPr/>
        </p:nvSpPr>
        <p:spPr>
          <a:xfrm>
            <a:off x="5143714" y="10188371"/>
            <a:ext cx="508788" cy="1085937"/>
          </a:xfrm>
          <a:custGeom>
            <a:avLst/>
            <a:gdLst>
              <a:gd name="connsiteX0" fmla="*/ 448822 w 508788"/>
              <a:gd name="connsiteY0" fmla="*/ 217011 h 1085937"/>
              <a:gd name="connsiteX1" fmla="*/ 363097 w 508788"/>
              <a:gd name="connsiteY1" fmla="*/ 588486 h 1085937"/>
              <a:gd name="connsiteX2" fmla="*/ 318193 w 508788"/>
              <a:gd name="connsiteY2" fmla="*/ 800758 h 1085937"/>
              <a:gd name="connsiteX3" fmla="*/ 379425 w 508788"/>
              <a:gd name="connsiteY3" fmla="*/ 1057933 h 1085937"/>
              <a:gd name="connsiteX4" fmla="*/ 379425 w 508788"/>
              <a:gd name="connsiteY4" fmla="*/ 1053850 h 1085937"/>
              <a:gd name="connsiteX5" fmla="*/ 163072 w 508788"/>
              <a:gd name="connsiteY5" fmla="*/ 833415 h 1085937"/>
              <a:gd name="connsiteX6" fmla="*/ 7950 w 508788"/>
              <a:gd name="connsiteY6" fmla="*/ 694622 h 1085937"/>
              <a:gd name="connsiteX7" fmla="*/ 40607 w 508788"/>
              <a:gd name="connsiteY7" fmla="*/ 735443 h 1085937"/>
              <a:gd name="connsiteX8" fmla="*/ 195729 w 508788"/>
              <a:gd name="connsiteY8" fmla="*/ 747690 h 1085937"/>
              <a:gd name="connsiteX9" fmla="*/ 248797 w 508788"/>
              <a:gd name="connsiteY9" fmla="*/ 686458 h 1085937"/>
              <a:gd name="connsiteX10" fmla="*/ 269207 w 508788"/>
              <a:gd name="connsiteY10" fmla="*/ 474186 h 1085937"/>
              <a:gd name="connsiteX11" fmla="*/ 265125 w 508788"/>
              <a:gd name="connsiteY11" fmla="*/ 551747 h 1085937"/>
              <a:gd name="connsiteX12" fmla="*/ 281454 w 508788"/>
              <a:gd name="connsiteY12" fmla="*/ 645636 h 1085937"/>
              <a:gd name="connsiteX13" fmla="*/ 330440 w 508788"/>
              <a:gd name="connsiteY13" fmla="*/ 363968 h 1085937"/>
              <a:gd name="connsiteX14" fmla="*/ 310029 w 508788"/>
              <a:gd name="connsiteY14" fmla="*/ 445611 h 1085937"/>
              <a:gd name="connsiteX15" fmla="*/ 387590 w 508788"/>
              <a:gd name="connsiteY15" fmla="*/ 204765 h 1085937"/>
              <a:gd name="connsiteX16" fmla="*/ 505972 w 508788"/>
              <a:gd name="connsiteY16" fmla="*/ 4740 h 1085937"/>
              <a:gd name="connsiteX17" fmla="*/ 465150 w 508788"/>
              <a:gd name="connsiteY17" fmla="*/ 78218 h 1085937"/>
              <a:gd name="connsiteX18" fmla="*/ 391672 w 508788"/>
              <a:gd name="connsiteY18" fmla="*/ 249668 h 1085937"/>
              <a:gd name="connsiteX19" fmla="*/ 363097 w 508788"/>
              <a:gd name="connsiteY19" fmla="*/ 351722 h 1085937"/>
              <a:gd name="connsiteX20" fmla="*/ 448822 w 508788"/>
              <a:gd name="connsiteY20" fmla="*/ 217011 h 1085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8788" h="1085937">
                <a:moveTo>
                  <a:pt x="448822" y="217011"/>
                </a:moveTo>
                <a:cubicBezTo>
                  <a:pt x="448822" y="256472"/>
                  <a:pt x="384869" y="491195"/>
                  <a:pt x="363097" y="588486"/>
                </a:cubicBezTo>
                <a:cubicBezTo>
                  <a:pt x="341325" y="685777"/>
                  <a:pt x="315472" y="722517"/>
                  <a:pt x="318193" y="800758"/>
                </a:cubicBezTo>
                <a:cubicBezTo>
                  <a:pt x="320914" y="878999"/>
                  <a:pt x="379425" y="1057933"/>
                  <a:pt x="379425" y="1057933"/>
                </a:cubicBezTo>
                <a:cubicBezTo>
                  <a:pt x="389630" y="1100115"/>
                  <a:pt x="415484" y="1091270"/>
                  <a:pt x="379425" y="1053850"/>
                </a:cubicBezTo>
                <a:cubicBezTo>
                  <a:pt x="343366" y="1016430"/>
                  <a:pt x="224984" y="893286"/>
                  <a:pt x="163072" y="833415"/>
                </a:cubicBezTo>
                <a:cubicBezTo>
                  <a:pt x="101159" y="773544"/>
                  <a:pt x="7950" y="694622"/>
                  <a:pt x="7950" y="694622"/>
                </a:cubicBezTo>
                <a:cubicBezTo>
                  <a:pt x="-12461" y="678293"/>
                  <a:pt x="9310" y="726598"/>
                  <a:pt x="40607" y="735443"/>
                </a:cubicBezTo>
                <a:cubicBezTo>
                  <a:pt x="71904" y="744288"/>
                  <a:pt x="161031" y="755854"/>
                  <a:pt x="195729" y="747690"/>
                </a:cubicBezTo>
                <a:cubicBezTo>
                  <a:pt x="230427" y="739526"/>
                  <a:pt x="236551" y="732042"/>
                  <a:pt x="248797" y="686458"/>
                </a:cubicBezTo>
                <a:cubicBezTo>
                  <a:pt x="261043" y="640874"/>
                  <a:pt x="266486" y="496638"/>
                  <a:pt x="269207" y="474186"/>
                </a:cubicBezTo>
                <a:cubicBezTo>
                  <a:pt x="271928" y="451734"/>
                  <a:pt x="263084" y="523172"/>
                  <a:pt x="265125" y="551747"/>
                </a:cubicBezTo>
                <a:cubicBezTo>
                  <a:pt x="267166" y="580322"/>
                  <a:pt x="270568" y="676932"/>
                  <a:pt x="281454" y="645636"/>
                </a:cubicBezTo>
                <a:cubicBezTo>
                  <a:pt x="292340" y="614340"/>
                  <a:pt x="325678" y="397305"/>
                  <a:pt x="330440" y="363968"/>
                </a:cubicBezTo>
                <a:cubicBezTo>
                  <a:pt x="335202" y="330631"/>
                  <a:pt x="300504" y="472145"/>
                  <a:pt x="310029" y="445611"/>
                </a:cubicBezTo>
                <a:cubicBezTo>
                  <a:pt x="319554" y="419077"/>
                  <a:pt x="354933" y="278243"/>
                  <a:pt x="387590" y="204765"/>
                </a:cubicBezTo>
                <a:cubicBezTo>
                  <a:pt x="420247" y="131287"/>
                  <a:pt x="493045" y="25831"/>
                  <a:pt x="505972" y="4740"/>
                </a:cubicBezTo>
                <a:cubicBezTo>
                  <a:pt x="518899" y="-16351"/>
                  <a:pt x="484200" y="37397"/>
                  <a:pt x="465150" y="78218"/>
                </a:cubicBezTo>
                <a:cubicBezTo>
                  <a:pt x="446100" y="119039"/>
                  <a:pt x="408681" y="204084"/>
                  <a:pt x="391672" y="249668"/>
                </a:cubicBezTo>
                <a:cubicBezTo>
                  <a:pt x="374663" y="295252"/>
                  <a:pt x="354933" y="353083"/>
                  <a:pt x="363097" y="351722"/>
                </a:cubicBezTo>
                <a:cubicBezTo>
                  <a:pt x="371261" y="350361"/>
                  <a:pt x="448822" y="177550"/>
                  <a:pt x="448822" y="2170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3" name="フリーフォーム 772">
            <a:extLst>
              <a:ext uri="{FF2B5EF4-FFF2-40B4-BE49-F238E27FC236}">
                <a16:creationId xmlns:a16="http://schemas.microsoft.com/office/drawing/2014/main" id="{0EA41DE5-73F8-49BB-10B6-F302EE70D06F}"/>
              </a:ext>
            </a:extLst>
          </p:cNvPr>
          <p:cNvSpPr/>
          <p:nvPr/>
        </p:nvSpPr>
        <p:spPr>
          <a:xfrm>
            <a:off x="6096150" y="10032299"/>
            <a:ext cx="160378" cy="1123902"/>
          </a:xfrm>
          <a:custGeom>
            <a:avLst/>
            <a:gdLst>
              <a:gd name="connsiteX0" fmla="*/ 129118 w 160378"/>
              <a:gd name="connsiteY0" fmla="*/ 1608 h 1123902"/>
              <a:gd name="connsiteX1" fmla="*/ 51557 w 160378"/>
              <a:gd name="connsiteY1" fmla="*/ 499630 h 1123902"/>
              <a:gd name="connsiteX2" fmla="*/ 14818 w 160378"/>
              <a:gd name="connsiteY2" fmla="*/ 1001733 h 1123902"/>
              <a:gd name="connsiteX3" fmla="*/ 10736 w 160378"/>
              <a:gd name="connsiteY3" fmla="*/ 1087458 h 1123902"/>
              <a:gd name="connsiteX4" fmla="*/ 10736 w 160378"/>
              <a:gd name="connsiteY4" fmla="*/ 1046637 h 1123902"/>
              <a:gd name="connsiteX5" fmla="*/ 153611 w 160378"/>
              <a:gd name="connsiteY5" fmla="*/ 246537 h 1123902"/>
              <a:gd name="connsiteX6" fmla="*/ 137282 w 160378"/>
              <a:gd name="connsiteY6" fmla="*/ 336344 h 1123902"/>
              <a:gd name="connsiteX7" fmla="*/ 129118 w 160378"/>
              <a:gd name="connsiteY7" fmla="*/ 1608 h 1123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0378" h="1123902">
                <a:moveTo>
                  <a:pt x="129118" y="1608"/>
                </a:moveTo>
                <a:cubicBezTo>
                  <a:pt x="114831" y="28822"/>
                  <a:pt x="70607" y="332943"/>
                  <a:pt x="51557" y="499630"/>
                </a:cubicBezTo>
                <a:cubicBezTo>
                  <a:pt x="32507" y="666317"/>
                  <a:pt x="21621" y="903762"/>
                  <a:pt x="14818" y="1001733"/>
                </a:cubicBezTo>
                <a:cubicBezTo>
                  <a:pt x="8015" y="1099704"/>
                  <a:pt x="11416" y="1079974"/>
                  <a:pt x="10736" y="1087458"/>
                </a:cubicBezTo>
                <a:cubicBezTo>
                  <a:pt x="10056" y="1094942"/>
                  <a:pt x="-13077" y="1186791"/>
                  <a:pt x="10736" y="1046637"/>
                </a:cubicBezTo>
                <a:cubicBezTo>
                  <a:pt x="34549" y="906483"/>
                  <a:pt x="132520" y="364919"/>
                  <a:pt x="153611" y="246537"/>
                </a:cubicBezTo>
                <a:cubicBezTo>
                  <a:pt x="174702" y="128155"/>
                  <a:pt x="140004" y="371723"/>
                  <a:pt x="137282" y="336344"/>
                </a:cubicBezTo>
                <a:cubicBezTo>
                  <a:pt x="134561" y="300965"/>
                  <a:pt x="143405" y="-25606"/>
                  <a:pt x="129118" y="16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4" name="フリーフォーム 773">
            <a:extLst>
              <a:ext uri="{FF2B5EF4-FFF2-40B4-BE49-F238E27FC236}">
                <a16:creationId xmlns:a16="http://schemas.microsoft.com/office/drawing/2014/main" id="{A9A723CC-B551-75F9-DD44-118477901825}"/>
              </a:ext>
            </a:extLst>
          </p:cNvPr>
          <p:cNvSpPr/>
          <p:nvPr/>
        </p:nvSpPr>
        <p:spPr>
          <a:xfrm>
            <a:off x="4037013" y="8591661"/>
            <a:ext cx="117527" cy="646898"/>
          </a:xfrm>
          <a:custGeom>
            <a:avLst/>
            <a:gdLst>
              <a:gd name="connsiteX0" fmla="*/ 149 w 117527"/>
              <a:gd name="connsiteY0" fmla="*/ 248 h 646898"/>
              <a:gd name="connsiteX1" fmla="*/ 86413 w 117527"/>
              <a:gd name="connsiteY1" fmla="*/ 144022 h 646898"/>
              <a:gd name="connsiteX2" fmla="*/ 115168 w 117527"/>
              <a:gd name="connsiteY2" fmla="*/ 644354 h 646898"/>
              <a:gd name="connsiteX3" fmla="*/ 115168 w 117527"/>
              <a:gd name="connsiteY3" fmla="*/ 328052 h 646898"/>
              <a:gd name="connsiteX4" fmla="*/ 109417 w 117527"/>
              <a:gd name="connsiteY4" fmla="*/ 92264 h 646898"/>
              <a:gd name="connsiteX5" fmla="*/ 109417 w 117527"/>
              <a:gd name="connsiteY5" fmla="*/ 167026 h 646898"/>
              <a:gd name="connsiteX6" fmla="*/ 149 w 117527"/>
              <a:gd name="connsiteY6" fmla="*/ 248 h 64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527" h="646898">
                <a:moveTo>
                  <a:pt x="149" y="248"/>
                </a:moveTo>
                <a:cubicBezTo>
                  <a:pt x="-3685" y="-3586"/>
                  <a:pt x="67243" y="36671"/>
                  <a:pt x="86413" y="144022"/>
                </a:cubicBezTo>
                <a:cubicBezTo>
                  <a:pt x="105583" y="251373"/>
                  <a:pt x="110376" y="613682"/>
                  <a:pt x="115168" y="644354"/>
                </a:cubicBezTo>
                <a:cubicBezTo>
                  <a:pt x="119960" y="675026"/>
                  <a:pt x="116127" y="420067"/>
                  <a:pt x="115168" y="328052"/>
                </a:cubicBezTo>
                <a:cubicBezTo>
                  <a:pt x="114210" y="236037"/>
                  <a:pt x="110376" y="119102"/>
                  <a:pt x="109417" y="92264"/>
                </a:cubicBezTo>
                <a:cubicBezTo>
                  <a:pt x="108459" y="65426"/>
                  <a:pt x="120919" y="184279"/>
                  <a:pt x="109417" y="167026"/>
                </a:cubicBezTo>
                <a:cubicBezTo>
                  <a:pt x="97915" y="149773"/>
                  <a:pt x="3983" y="4082"/>
                  <a:pt x="149" y="24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5" name="フリーフォーム 774">
            <a:extLst>
              <a:ext uri="{FF2B5EF4-FFF2-40B4-BE49-F238E27FC236}">
                <a16:creationId xmlns:a16="http://schemas.microsoft.com/office/drawing/2014/main" id="{FD80B323-B477-A825-D303-D67C2B268AE9}"/>
              </a:ext>
            </a:extLst>
          </p:cNvPr>
          <p:cNvSpPr/>
          <p:nvPr/>
        </p:nvSpPr>
        <p:spPr>
          <a:xfrm>
            <a:off x="4352353" y="7950650"/>
            <a:ext cx="277232" cy="229435"/>
          </a:xfrm>
          <a:custGeom>
            <a:avLst/>
            <a:gdLst>
              <a:gd name="connsiteX0" fmla="*/ 1111 w 277232"/>
              <a:gd name="connsiteY0" fmla="*/ 227192 h 229435"/>
              <a:gd name="connsiteX1" fmla="*/ 185141 w 277232"/>
              <a:gd name="connsiteY1" fmla="*/ 8656 h 229435"/>
              <a:gd name="connsiteX2" fmla="*/ 185141 w 277232"/>
              <a:gd name="connsiteY2" fmla="*/ 60414 h 229435"/>
              <a:gd name="connsiteX3" fmla="*/ 277156 w 277232"/>
              <a:gd name="connsiteY3" fmla="*/ 215690 h 229435"/>
              <a:gd name="connsiteX4" fmla="*/ 167889 w 277232"/>
              <a:gd name="connsiteY4" fmla="*/ 31659 h 229435"/>
              <a:gd name="connsiteX5" fmla="*/ 110379 w 277232"/>
              <a:gd name="connsiteY5" fmla="*/ 117924 h 229435"/>
              <a:gd name="connsiteX6" fmla="*/ 1111 w 277232"/>
              <a:gd name="connsiteY6" fmla="*/ 227192 h 229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232" h="229435">
                <a:moveTo>
                  <a:pt x="1111" y="227192"/>
                </a:moveTo>
                <a:cubicBezTo>
                  <a:pt x="13571" y="208981"/>
                  <a:pt x="185141" y="8656"/>
                  <a:pt x="185141" y="8656"/>
                </a:cubicBezTo>
                <a:cubicBezTo>
                  <a:pt x="215813" y="-19140"/>
                  <a:pt x="169805" y="25908"/>
                  <a:pt x="185141" y="60414"/>
                </a:cubicBezTo>
                <a:cubicBezTo>
                  <a:pt x="200477" y="94920"/>
                  <a:pt x="280031" y="220482"/>
                  <a:pt x="277156" y="215690"/>
                </a:cubicBezTo>
                <a:cubicBezTo>
                  <a:pt x="274281" y="210898"/>
                  <a:pt x="195685" y="47953"/>
                  <a:pt x="167889" y="31659"/>
                </a:cubicBezTo>
                <a:cubicBezTo>
                  <a:pt x="140093" y="15365"/>
                  <a:pt x="136258" y="88211"/>
                  <a:pt x="110379" y="117924"/>
                </a:cubicBezTo>
                <a:cubicBezTo>
                  <a:pt x="84500" y="147637"/>
                  <a:pt x="-11349" y="245403"/>
                  <a:pt x="1111" y="22719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6" name="フリーフォーム 775">
            <a:extLst>
              <a:ext uri="{FF2B5EF4-FFF2-40B4-BE49-F238E27FC236}">
                <a16:creationId xmlns:a16="http://schemas.microsoft.com/office/drawing/2014/main" id="{6FDE802E-72FC-47C1-5A35-C97C9C373FBB}"/>
              </a:ext>
            </a:extLst>
          </p:cNvPr>
          <p:cNvSpPr/>
          <p:nvPr/>
        </p:nvSpPr>
        <p:spPr>
          <a:xfrm>
            <a:off x="4301706" y="8827006"/>
            <a:ext cx="40256" cy="1181341"/>
          </a:xfrm>
          <a:custGeom>
            <a:avLst/>
            <a:gdLst>
              <a:gd name="connsiteX0" fmla="*/ 0 w 40256"/>
              <a:gd name="connsiteY0" fmla="*/ 692 h 1181341"/>
              <a:gd name="connsiteX1" fmla="*/ 28754 w 40256"/>
              <a:gd name="connsiteY1" fmla="*/ 685054 h 1181341"/>
              <a:gd name="connsiteX2" fmla="*/ 40256 w 40256"/>
              <a:gd name="connsiteY2" fmla="*/ 1179636 h 1181341"/>
              <a:gd name="connsiteX3" fmla="*/ 28754 w 40256"/>
              <a:gd name="connsiteY3" fmla="*/ 817326 h 1181341"/>
              <a:gd name="connsiteX4" fmla="*/ 0 w 40256"/>
              <a:gd name="connsiteY4" fmla="*/ 692 h 118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56" h="1181341">
                <a:moveTo>
                  <a:pt x="0" y="692"/>
                </a:moveTo>
                <a:cubicBezTo>
                  <a:pt x="0" y="-21353"/>
                  <a:pt x="22045" y="488563"/>
                  <a:pt x="28754" y="685054"/>
                </a:cubicBezTo>
                <a:cubicBezTo>
                  <a:pt x="35463" y="881545"/>
                  <a:pt x="40256" y="1157591"/>
                  <a:pt x="40256" y="1179636"/>
                </a:cubicBezTo>
                <a:cubicBezTo>
                  <a:pt x="40256" y="1201681"/>
                  <a:pt x="36422" y="1006149"/>
                  <a:pt x="28754" y="817326"/>
                </a:cubicBezTo>
                <a:cubicBezTo>
                  <a:pt x="21086" y="628503"/>
                  <a:pt x="0" y="22737"/>
                  <a:pt x="0" y="69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7" name="フリーフォーム 776">
            <a:extLst>
              <a:ext uri="{FF2B5EF4-FFF2-40B4-BE49-F238E27FC236}">
                <a16:creationId xmlns:a16="http://schemas.microsoft.com/office/drawing/2014/main" id="{FC7A3B1B-84CC-EB09-8009-2EF038E24535}"/>
              </a:ext>
            </a:extLst>
          </p:cNvPr>
          <p:cNvSpPr/>
          <p:nvPr/>
        </p:nvSpPr>
        <p:spPr>
          <a:xfrm>
            <a:off x="4467460" y="8120176"/>
            <a:ext cx="156345" cy="441916"/>
          </a:xfrm>
          <a:custGeom>
            <a:avLst/>
            <a:gdLst>
              <a:gd name="connsiteX0" fmla="*/ 41280 w 156345"/>
              <a:gd name="connsiteY0" fmla="*/ 156 h 441916"/>
              <a:gd name="connsiteX1" fmla="*/ 6774 w 156345"/>
              <a:gd name="connsiteY1" fmla="*/ 276201 h 441916"/>
              <a:gd name="connsiteX2" fmla="*/ 6774 w 156345"/>
              <a:gd name="connsiteY2" fmla="*/ 431477 h 441916"/>
              <a:gd name="connsiteX3" fmla="*/ 12525 w 156345"/>
              <a:gd name="connsiteY3" fmla="*/ 396971 h 441916"/>
              <a:gd name="connsiteX4" fmla="*/ 156298 w 156345"/>
              <a:gd name="connsiteY4" fmla="*/ 149681 h 441916"/>
              <a:gd name="connsiteX5" fmla="*/ 29778 w 156345"/>
              <a:gd name="connsiteY5" fmla="*/ 356715 h 441916"/>
              <a:gd name="connsiteX6" fmla="*/ 12525 w 156345"/>
              <a:gd name="connsiteY6" fmla="*/ 391220 h 441916"/>
              <a:gd name="connsiteX7" fmla="*/ 18276 w 156345"/>
              <a:gd name="connsiteY7" fmla="*/ 253198 h 441916"/>
              <a:gd name="connsiteX8" fmla="*/ 6774 w 156345"/>
              <a:gd name="connsiteY8" fmla="*/ 316458 h 441916"/>
              <a:gd name="connsiteX9" fmla="*/ 41280 w 156345"/>
              <a:gd name="connsiteY9" fmla="*/ 156 h 441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345" h="441916">
                <a:moveTo>
                  <a:pt x="41280" y="156"/>
                </a:moveTo>
                <a:cubicBezTo>
                  <a:pt x="41280" y="-6553"/>
                  <a:pt x="12525" y="204314"/>
                  <a:pt x="6774" y="276201"/>
                </a:cubicBezTo>
                <a:cubicBezTo>
                  <a:pt x="1023" y="348088"/>
                  <a:pt x="6774" y="431477"/>
                  <a:pt x="6774" y="431477"/>
                </a:cubicBezTo>
                <a:cubicBezTo>
                  <a:pt x="7732" y="451605"/>
                  <a:pt x="-12396" y="443937"/>
                  <a:pt x="12525" y="396971"/>
                </a:cubicBezTo>
                <a:cubicBezTo>
                  <a:pt x="37446" y="350005"/>
                  <a:pt x="153423" y="156390"/>
                  <a:pt x="156298" y="149681"/>
                </a:cubicBezTo>
                <a:cubicBezTo>
                  <a:pt x="159173" y="142972"/>
                  <a:pt x="29778" y="356715"/>
                  <a:pt x="29778" y="356715"/>
                </a:cubicBezTo>
                <a:cubicBezTo>
                  <a:pt x="5816" y="396971"/>
                  <a:pt x="14442" y="408473"/>
                  <a:pt x="12525" y="391220"/>
                </a:cubicBezTo>
                <a:cubicBezTo>
                  <a:pt x="10608" y="373967"/>
                  <a:pt x="19234" y="265658"/>
                  <a:pt x="18276" y="253198"/>
                </a:cubicBezTo>
                <a:cubicBezTo>
                  <a:pt x="17318" y="240738"/>
                  <a:pt x="3899" y="352881"/>
                  <a:pt x="6774" y="316458"/>
                </a:cubicBezTo>
                <a:cubicBezTo>
                  <a:pt x="9649" y="280035"/>
                  <a:pt x="41280" y="6865"/>
                  <a:pt x="41280" y="15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8" name="フリーフォーム 777">
            <a:extLst>
              <a:ext uri="{FF2B5EF4-FFF2-40B4-BE49-F238E27FC236}">
                <a16:creationId xmlns:a16="http://schemas.microsoft.com/office/drawing/2014/main" id="{3D1F0933-183B-B751-5A95-50689E647418}"/>
              </a:ext>
            </a:extLst>
          </p:cNvPr>
          <p:cNvSpPr/>
          <p:nvPr/>
        </p:nvSpPr>
        <p:spPr>
          <a:xfrm>
            <a:off x="3950888" y="8603361"/>
            <a:ext cx="83045" cy="565350"/>
          </a:xfrm>
          <a:custGeom>
            <a:avLst/>
            <a:gdLst>
              <a:gd name="connsiteX0" fmla="*/ 10 w 83045"/>
              <a:gd name="connsiteY0" fmla="*/ 50 h 565350"/>
              <a:gd name="connsiteX1" fmla="*/ 74772 w 83045"/>
              <a:gd name="connsiteY1" fmla="*/ 155326 h 565350"/>
              <a:gd name="connsiteX2" fmla="*/ 80523 w 83045"/>
              <a:gd name="connsiteY2" fmla="*/ 563643 h 565350"/>
              <a:gd name="connsiteX3" fmla="*/ 69021 w 83045"/>
              <a:gd name="connsiteY3" fmla="*/ 293348 h 565350"/>
              <a:gd name="connsiteX4" fmla="*/ 69021 w 83045"/>
              <a:gd name="connsiteY4" fmla="*/ 97816 h 565350"/>
              <a:gd name="connsiteX5" fmla="*/ 80523 w 83045"/>
              <a:gd name="connsiteY5" fmla="*/ 138073 h 565350"/>
              <a:gd name="connsiteX6" fmla="*/ 10 w 83045"/>
              <a:gd name="connsiteY6" fmla="*/ 50 h 56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045" h="565350">
                <a:moveTo>
                  <a:pt x="10" y="50"/>
                </a:moveTo>
                <a:cubicBezTo>
                  <a:pt x="-949" y="2926"/>
                  <a:pt x="61353" y="61394"/>
                  <a:pt x="74772" y="155326"/>
                </a:cubicBezTo>
                <a:cubicBezTo>
                  <a:pt x="88191" y="249258"/>
                  <a:pt x="81482" y="540639"/>
                  <a:pt x="80523" y="563643"/>
                </a:cubicBezTo>
                <a:cubicBezTo>
                  <a:pt x="79565" y="586647"/>
                  <a:pt x="70938" y="370986"/>
                  <a:pt x="69021" y="293348"/>
                </a:cubicBezTo>
                <a:cubicBezTo>
                  <a:pt x="67104" y="215710"/>
                  <a:pt x="67104" y="123695"/>
                  <a:pt x="69021" y="97816"/>
                </a:cubicBezTo>
                <a:cubicBezTo>
                  <a:pt x="70938" y="71937"/>
                  <a:pt x="88191" y="157243"/>
                  <a:pt x="80523" y="138073"/>
                </a:cubicBezTo>
                <a:cubicBezTo>
                  <a:pt x="72855" y="118903"/>
                  <a:pt x="969" y="-2826"/>
                  <a:pt x="10" y="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9" name="フリーフォーム 778">
            <a:extLst>
              <a:ext uri="{FF2B5EF4-FFF2-40B4-BE49-F238E27FC236}">
                <a16:creationId xmlns:a16="http://schemas.microsoft.com/office/drawing/2014/main" id="{F32DDD7D-F0C6-8885-2C48-37F2B0EF1E8D}"/>
              </a:ext>
            </a:extLst>
          </p:cNvPr>
          <p:cNvSpPr/>
          <p:nvPr/>
        </p:nvSpPr>
        <p:spPr>
          <a:xfrm>
            <a:off x="2133435" y="8041963"/>
            <a:ext cx="297895" cy="66548"/>
          </a:xfrm>
          <a:custGeom>
            <a:avLst/>
            <a:gdLst>
              <a:gd name="connsiteX0" fmla="*/ 165 w 297895"/>
              <a:gd name="connsiteY0" fmla="*/ 68 h 66548"/>
              <a:gd name="connsiteX1" fmla="*/ 195550 w 297895"/>
              <a:gd name="connsiteY1" fmla="*/ 27422 h 66548"/>
              <a:gd name="connsiteX2" fmla="*/ 297150 w 297895"/>
              <a:gd name="connsiteY2" fmla="*/ 66499 h 66548"/>
              <a:gd name="connsiteX3" fmla="*/ 230719 w 297895"/>
              <a:gd name="connsiteY3" fmla="*/ 35237 h 66548"/>
              <a:gd name="connsiteX4" fmla="*/ 165 w 297895"/>
              <a:gd name="connsiteY4" fmla="*/ 68 h 6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895" h="66548">
                <a:moveTo>
                  <a:pt x="165" y="68"/>
                </a:moveTo>
                <a:cubicBezTo>
                  <a:pt x="-5696" y="-1234"/>
                  <a:pt x="146053" y="16350"/>
                  <a:pt x="195550" y="27422"/>
                </a:cubicBezTo>
                <a:cubicBezTo>
                  <a:pt x="245047" y="38494"/>
                  <a:pt x="291289" y="65197"/>
                  <a:pt x="297150" y="66499"/>
                </a:cubicBezTo>
                <a:cubicBezTo>
                  <a:pt x="303011" y="67801"/>
                  <a:pt x="273704" y="43052"/>
                  <a:pt x="230719" y="35237"/>
                </a:cubicBezTo>
                <a:cubicBezTo>
                  <a:pt x="187734" y="27422"/>
                  <a:pt x="6026" y="1370"/>
                  <a:pt x="165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0" name="フリーフォーム 779">
            <a:extLst>
              <a:ext uri="{FF2B5EF4-FFF2-40B4-BE49-F238E27FC236}">
                <a16:creationId xmlns:a16="http://schemas.microsoft.com/office/drawing/2014/main" id="{EEDC9F93-6975-F2AA-35E4-285B2193C456}"/>
              </a:ext>
            </a:extLst>
          </p:cNvPr>
          <p:cNvSpPr/>
          <p:nvPr/>
        </p:nvSpPr>
        <p:spPr>
          <a:xfrm>
            <a:off x="2551707" y="8432749"/>
            <a:ext cx="125531" cy="332248"/>
          </a:xfrm>
          <a:custGeom>
            <a:avLst/>
            <a:gdLst>
              <a:gd name="connsiteX0" fmla="*/ 16 w 125531"/>
              <a:gd name="connsiteY0" fmla="*/ 51 h 332248"/>
              <a:gd name="connsiteX1" fmla="*/ 105524 w 125531"/>
              <a:gd name="connsiteY1" fmla="*/ 164174 h 332248"/>
              <a:gd name="connsiteX2" fmla="*/ 125062 w 125531"/>
              <a:gd name="connsiteY2" fmla="*/ 332205 h 332248"/>
              <a:gd name="connsiteX3" fmla="*/ 97708 w 125531"/>
              <a:gd name="connsiteY3" fmla="*/ 148543 h 332248"/>
              <a:gd name="connsiteX4" fmla="*/ 16 w 125531"/>
              <a:gd name="connsiteY4" fmla="*/ 51 h 332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531" h="332248">
                <a:moveTo>
                  <a:pt x="16" y="51"/>
                </a:moveTo>
                <a:cubicBezTo>
                  <a:pt x="1319" y="2656"/>
                  <a:pt x="84683" y="108815"/>
                  <a:pt x="105524" y="164174"/>
                </a:cubicBezTo>
                <a:cubicBezTo>
                  <a:pt x="126365" y="219533"/>
                  <a:pt x="126365" y="334810"/>
                  <a:pt x="125062" y="332205"/>
                </a:cubicBezTo>
                <a:cubicBezTo>
                  <a:pt x="123759" y="329600"/>
                  <a:pt x="120503" y="203251"/>
                  <a:pt x="97708" y="148543"/>
                </a:cubicBezTo>
                <a:cubicBezTo>
                  <a:pt x="74913" y="93835"/>
                  <a:pt x="-1287" y="-2554"/>
                  <a:pt x="16" y="5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1" name="フリーフォーム 780">
            <a:extLst>
              <a:ext uri="{FF2B5EF4-FFF2-40B4-BE49-F238E27FC236}">
                <a16:creationId xmlns:a16="http://schemas.microsoft.com/office/drawing/2014/main" id="{10CCA22C-D01D-6653-FA1E-0DBC97680A7C}"/>
              </a:ext>
            </a:extLst>
          </p:cNvPr>
          <p:cNvSpPr/>
          <p:nvPr/>
        </p:nvSpPr>
        <p:spPr>
          <a:xfrm>
            <a:off x="2934574" y="8897853"/>
            <a:ext cx="280879" cy="277459"/>
          </a:xfrm>
          <a:custGeom>
            <a:avLst/>
            <a:gdLst>
              <a:gd name="connsiteX0" fmla="*/ 4011 w 280879"/>
              <a:gd name="connsiteY0" fmla="*/ 3870 h 277459"/>
              <a:gd name="connsiteX1" fmla="*/ 265826 w 280879"/>
              <a:gd name="connsiteY1" fmla="*/ 222701 h 277459"/>
              <a:gd name="connsiteX2" fmla="*/ 234564 w 280879"/>
              <a:gd name="connsiteY2" fmla="*/ 214885 h 277459"/>
              <a:gd name="connsiteX3" fmla="*/ 113426 w 280879"/>
              <a:gd name="connsiteY3" fmla="*/ 277409 h 277459"/>
              <a:gd name="connsiteX4" fmla="*/ 222841 w 280879"/>
              <a:gd name="connsiteY4" fmla="*/ 203162 h 277459"/>
              <a:gd name="connsiteX5" fmla="*/ 113426 w 280879"/>
              <a:gd name="connsiteY5" fmla="*/ 89839 h 277459"/>
              <a:gd name="connsiteX6" fmla="*/ 4011 w 280879"/>
              <a:gd name="connsiteY6" fmla="*/ 3870 h 277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879" h="277459">
                <a:moveTo>
                  <a:pt x="4011" y="3870"/>
                </a:moveTo>
                <a:cubicBezTo>
                  <a:pt x="29411" y="26014"/>
                  <a:pt x="227400" y="187532"/>
                  <a:pt x="265826" y="222701"/>
                </a:cubicBezTo>
                <a:cubicBezTo>
                  <a:pt x="304252" y="257870"/>
                  <a:pt x="259964" y="205767"/>
                  <a:pt x="234564" y="214885"/>
                </a:cubicBezTo>
                <a:cubicBezTo>
                  <a:pt x="209164" y="224003"/>
                  <a:pt x="115380" y="279363"/>
                  <a:pt x="113426" y="277409"/>
                </a:cubicBezTo>
                <a:cubicBezTo>
                  <a:pt x="111472" y="275455"/>
                  <a:pt x="222841" y="234424"/>
                  <a:pt x="222841" y="203162"/>
                </a:cubicBezTo>
                <a:cubicBezTo>
                  <a:pt x="222841" y="171900"/>
                  <a:pt x="145990" y="119147"/>
                  <a:pt x="113426" y="89839"/>
                </a:cubicBezTo>
                <a:cubicBezTo>
                  <a:pt x="80862" y="60531"/>
                  <a:pt x="-21389" y="-18274"/>
                  <a:pt x="4011" y="387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2" name="フリーフォーム 781">
            <a:extLst>
              <a:ext uri="{FF2B5EF4-FFF2-40B4-BE49-F238E27FC236}">
                <a16:creationId xmlns:a16="http://schemas.microsoft.com/office/drawing/2014/main" id="{2BB41E0C-E412-D6AB-FD07-EAEED8845440}"/>
              </a:ext>
            </a:extLst>
          </p:cNvPr>
          <p:cNvSpPr/>
          <p:nvPr/>
        </p:nvSpPr>
        <p:spPr>
          <a:xfrm>
            <a:off x="2289373" y="8220367"/>
            <a:ext cx="32254" cy="478766"/>
          </a:xfrm>
          <a:custGeom>
            <a:avLst/>
            <a:gdLst>
              <a:gd name="connsiteX0" fmla="*/ 535 w 32254"/>
              <a:gd name="connsiteY0" fmla="*/ 1418 h 478766"/>
              <a:gd name="connsiteX1" fmla="*/ 20073 w 32254"/>
              <a:gd name="connsiteY1" fmla="*/ 349202 h 478766"/>
              <a:gd name="connsiteX2" fmla="*/ 31796 w 32254"/>
              <a:gd name="connsiteY2" fmla="*/ 478156 h 478766"/>
              <a:gd name="connsiteX3" fmla="*/ 4442 w 32254"/>
              <a:gd name="connsiteY3" fmla="*/ 306218 h 478766"/>
              <a:gd name="connsiteX4" fmla="*/ 4442 w 32254"/>
              <a:gd name="connsiteY4" fmla="*/ 228064 h 478766"/>
              <a:gd name="connsiteX5" fmla="*/ 535 w 32254"/>
              <a:gd name="connsiteY5" fmla="*/ 1418 h 478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54" h="478766">
                <a:moveTo>
                  <a:pt x="535" y="1418"/>
                </a:moveTo>
                <a:cubicBezTo>
                  <a:pt x="3140" y="21608"/>
                  <a:pt x="14863" y="269746"/>
                  <a:pt x="20073" y="349202"/>
                </a:cubicBezTo>
                <a:cubicBezTo>
                  <a:pt x="25283" y="428658"/>
                  <a:pt x="34401" y="485320"/>
                  <a:pt x="31796" y="478156"/>
                </a:cubicBezTo>
                <a:cubicBezTo>
                  <a:pt x="29191" y="470992"/>
                  <a:pt x="9001" y="347900"/>
                  <a:pt x="4442" y="306218"/>
                </a:cubicBezTo>
                <a:cubicBezTo>
                  <a:pt x="-117" y="264536"/>
                  <a:pt x="3139" y="273654"/>
                  <a:pt x="4442" y="228064"/>
                </a:cubicBezTo>
                <a:cubicBezTo>
                  <a:pt x="5745" y="182474"/>
                  <a:pt x="-2070" y="-18772"/>
                  <a:pt x="535" y="14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3" name="フリーフォーム 782">
            <a:extLst>
              <a:ext uri="{FF2B5EF4-FFF2-40B4-BE49-F238E27FC236}">
                <a16:creationId xmlns:a16="http://schemas.microsoft.com/office/drawing/2014/main" id="{68A70196-D7F7-98CB-DA39-941078C4931E}"/>
              </a:ext>
            </a:extLst>
          </p:cNvPr>
          <p:cNvSpPr/>
          <p:nvPr/>
        </p:nvSpPr>
        <p:spPr>
          <a:xfrm>
            <a:off x="1828664" y="8182576"/>
            <a:ext cx="146658" cy="351972"/>
          </a:xfrm>
          <a:custGeom>
            <a:avLst/>
            <a:gdLst>
              <a:gd name="connsiteX0" fmla="*/ 136 w 146658"/>
              <a:gd name="connsiteY0" fmla="*/ 132 h 351972"/>
              <a:gd name="connsiteX1" fmla="*/ 101736 w 146658"/>
              <a:gd name="connsiteY1" fmla="*/ 168162 h 351972"/>
              <a:gd name="connsiteX2" fmla="*/ 144721 w 146658"/>
              <a:gd name="connsiteY2" fmla="*/ 351824 h 351972"/>
              <a:gd name="connsiteX3" fmla="*/ 125182 w 146658"/>
              <a:gd name="connsiteY3" fmla="*/ 195516 h 351972"/>
              <a:gd name="connsiteX4" fmla="*/ 136 w 146658"/>
              <a:gd name="connsiteY4" fmla="*/ 132 h 35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658" h="351972">
                <a:moveTo>
                  <a:pt x="136" y="132"/>
                </a:moveTo>
                <a:cubicBezTo>
                  <a:pt x="-3772" y="-4427"/>
                  <a:pt x="77639" y="109547"/>
                  <a:pt x="101736" y="168162"/>
                </a:cubicBezTo>
                <a:cubicBezTo>
                  <a:pt x="125833" y="226777"/>
                  <a:pt x="140813" y="347265"/>
                  <a:pt x="144721" y="351824"/>
                </a:cubicBezTo>
                <a:cubicBezTo>
                  <a:pt x="148629" y="356383"/>
                  <a:pt x="148628" y="254783"/>
                  <a:pt x="125182" y="195516"/>
                </a:cubicBezTo>
                <a:cubicBezTo>
                  <a:pt x="101736" y="136249"/>
                  <a:pt x="4044" y="4691"/>
                  <a:pt x="136" y="13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4" name="フリーフォーム 783">
            <a:extLst>
              <a:ext uri="{FF2B5EF4-FFF2-40B4-BE49-F238E27FC236}">
                <a16:creationId xmlns:a16="http://schemas.microsoft.com/office/drawing/2014/main" id="{FA96BF2D-8800-B084-A12D-780B2343BF20}"/>
              </a:ext>
            </a:extLst>
          </p:cNvPr>
          <p:cNvSpPr/>
          <p:nvPr/>
        </p:nvSpPr>
        <p:spPr>
          <a:xfrm>
            <a:off x="1875613" y="9343283"/>
            <a:ext cx="258490" cy="74280"/>
          </a:xfrm>
          <a:custGeom>
            <a:avLst/>
            <a:gdLst>
              <a:gd name="connsiteX0" fmla="*/ 79 w 258490"/>
              <a:gd name="connsiteY0" fmla="*/ 74255 h 74280"/>
              <a:gd name="connsiteX1" fmla="*/ 179833 w 258490"/>
              <a:gd name="connsiteY1" fmla="*/ 50809 h 74280"/>
              <a:gd name="connsiteX2" fmla="*/ 257987 w 258490"/>
              <a:gd name="connsiteY2" fmla="*/ 9 h 74280"/>
              <a:gd name="connsiteX3" fmla="*/ 203279 w 258490"/>
              <a:gd name="connsiteY3" fmla="*/ 46902 h 74280"/>
              <a:gd name="connsiteX4" fmla="*/ 79 w 258490"/>
              <a:gd name="connsiteY4" fmla="*/ 74255 h 7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490" h="74280">
                <a:moveTo>
                  <a:pt x="79" y="74255"/>
                </a:moveTo>
                <a:cubicBezTo>
                  <a:pt x="-3829" y="74906"/>
                  <a:pt x="136848" y="63183"/>
                  <a:pt x="179833" y="50809"/>
                </a:cubicBezTo>
                <a:cubicBezTo>
                  <a:pt x="222818" y="38435"/>
                  <a:pt x="254079" y="660"/>
                  <a:pt x="257987" y="9"/>
                </a:cubicBezTo>
                <a:cubicBezTo>
                  <a:pt x="261895" y="-642"/>
                  <a:pt x="243007" y="33225"/>
                  <a:pt x="203279" y="46902"/>
                </a:cubicBezTo>
                <a:cubicBezTo>
                  <a:pt x="163551" y="60579"/>
                  <a:pt x="3987" y="73604"/>
                  <a:pt x="79" y="742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5" name="フリーフォーム 784">
            <a:extLst>
              <a:ext uri="{FF2B5EF4-FFF2-40B4-BE49-F238E27FC236}">
                <a16:creationId xmlns:a16="http://schemas.microsoft.com/office/drawing/2014/main" id="{91FBE39D-0CEA-20F4-23A1-8CA984BE8311}"/>
              </a:ext>
            </a:extLst>
          </p:cNvPr>
          <p:cNvSpPr/>
          <p:nvPr/>
        </p:nvSpPr>
        <p:spPr>
          <a:xfrm>
            <a:off x="1168300" y="8565361"/>
            <a:ext cx="125391" cy="414931"/>
          </a:xfrm>
          <a:custGeom>
            <a:avLst/>
            <a:gdLst>
              <a:gd name="connsiteX0" fmla="*/ 100 w 125391"/>
              <a:gd name="connsiteY0" fmla="*/ 301 h 414931"/>
              <a:gd name="connsiteX1" fmla="*/ 93885 w 125391"/>
              <a:gd name="connsiteY1" fmla="*/ 207408 h 414931"/>
              <a:gd name="connsiteX2" fmla="*/ 121238 w 125391"/>
              <a:gd name="connsiteY2" fmla="*/ 414516 h 414931"/>
              <a:gd name="connsiteX3" fmla="*/ 113423 w 125391"/>
              <a:gd name="connsiteY3" fmla="*/ 254301 h 414931"/>
              <a:gd name="connsiteX4" fmla="*/ 100 w 125391"/>
              <a:gd name="connsiteY4" fmla="*/ 301 h 414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391" h="414931">
                <a:moveTo>
                  <a:pt x="100" y="301"/>
                </a:moveTo>
                <a:cubicBezTo>
                  <a:pt x="-3156" y="-7514"/>
                  <a:pt x="73695" y="138372"/>
                  <a:pt x="93885" y="207408"/>
                </a:cubicBezTo>
                <a:cubicBezTo>
                  <a:pt x="114075" y="276444"/>
                  <a:pt x="117982" y="406701"/>
                  <a:pt x="121238" y="414516"/>
                </a:cubicBezTo>
                <a:cubicBezTo>
                  <a:pt x="124494" y="422331"/>
                  <a:pt x="131659" y="318127"/>
                  <a:pt x="113423" y="254301"/>
                </a:cubicBezTo>
                <a:cubicBezTo>
                  <a:pt x="95187" y="190475"/>
                  <a:pt x="3356" y="8116"/>
                  <a:pt x="100" y="3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6" name="フリーフォーム 785">
            <a:extLst>
              <a:ext uri="{FF2B5EF4-FFF2-40B4-BE49-F238E27FC236}">
                <a16:creationId xmlns:a16="http://schemas.microsoft.com/office/drawing/2014/main" id="{94FEED46-A78D-0C4A-4744-ECB8BACF7FB9}"/>
              </a:ext>
            </a:extLst>
          </p:cNvPr>
          <p:cNvSpPr/>
          <p:nvPr/>
        </p:nvSpPr>
        <p:spPr>
          <a:xfrm>
            <a:off x="1680253" y="10394430"/>
            <a:ext cx="871523" cy="386909"/>
          </a:xfrm>
          <a:custGeom>
            <a:avLst/>
            <a:gdLst>
              <a:gd name="connsiteX0" fmla="*/ 55 w 871523"/>
              <a:gd name="connsiteY0" fmla="*/ 32 h 386909"/>
              <a:gd name="connsiteX1" fmla="*/ 418178 w 871523"/>
              <a:gd name="connsiteY1" fmla="*/ 148524 h 386909"/>
              <a:gd name="connsiteX2" fmla="*/ 871470 w 871523"/>
              <a:gd name="connsiteY2" fmla="*/ 386893 h 386909"/>
              <a:gd name="connsiteX3" fmla="*/ 445532 w 871523"/>
              <a:gd name="connsiteY3" fmla="*/ 160247 h 386909"/>
              <a:gd name="connsiteX4" fmla="*/ 55 w 871523"/>
              <a:gd name="connsiteY4" fmla="*/ 32 h 38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523" h="386909">
                <a:moveTo>
                  <a:pt x="55" y="32"/>
                </a:moveTo>
                <a:cubicBezTo>
                  <a:pt x="-4504" y="-1922"/>
                  <a:pt x="272942" y="84047"/>
                  <a:pt x="418178" y="148524"/>
                </a:cubicBezTo>
                <a:cubicBezTo>
                  <a:pt x="563414" y="213001"/>
                  <a:pt x="866911" y="384939"/>
                  <a:pt x="871470" y="386893"/>
                </a:cubicBezTo>
                <a:cubicBezTo>
                  <a:pt x="876029" y="388847"/>
                  <a:pt x="586209" y="220816"/>
                  <a:pt x="445532" y="160247"/>
                </a:cubicBezTo>
                <a:cubicBezTo>
                  <a:pt x="304855" y="99678"/>
                  <a:pt x="4614" y="1986"/>
                  <a:pt x="55" y="3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7" name="フリーフォーム 786">
            <a:extLst>
              <a:ext uri="{FF2B5EF4-FFF2-40B4-BE49-F238E27FC236}">
                <a16:creationId xmlns:a16="http://schemas.microsoft.com/office/drawing/2014/main" id="{3B383812-C066-978F-C47C-572EE9844085}"/>
              </a:ext>
            </a:extLst>
          </p:cNvPr>
          <p:cNvSpPr/>
          <p:nvPr/>
        </p:nvSpPr>
        <p:spPr>
          <a:xfrm>
            <a:off x="1735014" y="10822388"/>
            <a:ext cx="918310" cy="228615"/>
          </a:xfrm>
          <a:custGeom>
            <a:avLst/>
            <a:gdLst>
              <a:gd name="connsiteX0" fmla="*/ 1 w 918310"/>
              <a:gd name="connsiteY0" fmla="*/ 13643 h 228615"/>
              <a:gd name="connsiteX1" fmla="*/ 453294 w 918310"/>
              <a:gd name="connsiteY1" fmla="*/ 37089 h 228615"/>
              <a:gd name="connsiteX2" fmla="*/ 918309 w 918310"/>
              <a:gd name="connsiteY2" fmla="*/ 228566 h 228615"/>
              <a:gd name="connsiteX3" fmla="*/ 457201 w 918310"/>
              <a:gd name="connsiteY3" fmla="*/ 17550 h 228615"/>
              <a:gd name="connsiteX4" fmla="*/ 1 w 918310"/>
              <a:gd name="connsiteY4" fmla="*/ 13643 h 228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310" h="228615">
                <a:moveTo>
                  <a:pt x="1" y="13643"/>
                </a:moveTo>
                <a:cubicBezTo>
                  <a:pt x="-650" y="16900"/>
                  <a:pt x="300243" y="1268"/>
                  <a:pt x="453294" y="37089"/>
                </a:cubicBezTo>
                <a:cubicBezTo>
                  <a:pt x="606345" y="72910"/>
                  <a:pt x="917658" y="231823"/>
                  <a:pt x="918309" y="228566"/>
                </a:cubicBezTo>
                <a:cubicBezTo>
                  <a:pt x="918960" y="225309"/>
                  <a:pt x="607647" y="52719"/>
                  <a:pt x="457201" y="17550"/>
                </a:cubicBezTo>
                <a:cubicBezTo>
                  <a:pt x="306755" y="-17619"/>
                  <a:pt x="652" y="10386"/>
                  <a:pt x="1" y="136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8" name="フリーフォーム 787">
            <a:extLst>
              <a:ext uri="{FF2B5EF4-FFF2-40B4-BE49-F238E27FC236}">
                <a16:creationId xmlns:a16="http://schemas.microsoft.com/office/drawing/2014/main" id="{18F34CB8-7DCC-2DE4-4C00-8FA0919C102A}"/>
              </a:ext>
            </a:extLst>
          </p:cNvPr>
          <p:cNvSpPr/>
          <p:nvPr/>
        </p:nvSpPr>
        <p:spPr>
          <a:xfrm>
            <a:off x="804985" y="10324123"/>
            <a:ext cx="1188089" cy="257037"/>
          </a:xfrm>
          <a:custGeom>
            <a:avLst/>
            <a:gdLst>
              <a:gd name="connsiteX0" fmla="*/ 0 w 1188089"/>
              <a:gd name="connsiteY0" fmla="*/ 0 h 257037"/>
              <a:gd name="connsiteX1" fmla="*/ 550984 w 1188089"/>
              <a:gd name="connsiteY1" fmla="*/ 117231 h 257037"/>
              <a:gd name="connsiteX2" fmla="*/ 1164492 w 1188089"/>
              <a:gd name="connsiteY2" fmla="*/ 254000 h 257037"/>
              <a:gd name="connsiteX3" fmla="*/ 961292 w 1188089"/>
              <a:gd name="connsiteY3" fmla="*/ 195385 h 257037"/>
              <a:gd name="connsiteX4" fmla="*/ 0 w 1188089"/>
              <a:gd name="connsiteY4" fmla="*/ 0 h 25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8089" h="257037">
                <a:moveTo>
                  <a:pt x="0" y="0"/>
                </a:moveTo>
                <a:lnTo>
                  <a:pt x="550984" y="117231"/>
                </a:lnTo>
                <a:lnTo>
                  <a:pt x="1164492" y="254000"/>
                </a:lnTo>
                <a:cubicBezTo>
                  <a:pt x="1232877" y="267026"/>
                  <a:pt x="1148861" y="236416"/>
                  <a:pt x="961292" y="195385"/>
                </a:cubicBezTo>
                <a:cubicBezTo>
                  <a:pt x="773723" y="154354"/>
                  <a:pt x="406400" y="8108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9" name="フリーフォーム 788">
            <a:extLst>
              <a:ext uri="{FF2B5EF4-FFF2-40B4-BE49-F238E27FC236}">
                <a16:creationId xmlns:a16="http://schemas.microsoft.com/office/drawing/2014/main" id="{47D05FCC-E2ED-0184-F5BF-ED43D6145D5F}"/>
              </a:ext>
            </a:extLst>
          </p:cNvPr>
          <p:cNvSpPr/>
          <p:nvPr/>
        </p:nvSpPr>
        <p:spPr>
          <a:xfrm>
            <a:off x="1660769" y="11140831"/>
            <a:ext cx="591885" cy="136245"/>
          </a:xfrm>
          <a:custGeom>
            <a:avLst/>
            <a:gdLst>
              <a:gd name="connsiteX0" fmla="*/ 0 w 591885"/>
              <a:gd name="connsiteY0" fmla="*/ 0 h 136245"/>
              <a:gd name="connsiteX1" fmla="*/ 547077 w 591885"/>
              <a:gd name="connsiteY1" fmla="*/ 128954 h 136245"/>
              <a:gd name="connsiteX2" fmla="*/ 500185 w 591885"/>
              <a:gd name="connsiteY2" fmla="*/ 109415 h 136245"/>
              <a:gd name="connsiteX3" fmla="*/ 0 w 591885"/>
              <a:gd name="connsiteY3" fmla="*/ 0 h 13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885" h="136245">
                <a:moveTo>
                  <a:pt x="0" y="0"/>
                </a:moveTo>
                <a:cubicBezTo>
                  <a:pt x="7815" y="3256"/>
                  <a:pt x="463713" y="110718"/>
                  <a:pt x="547077" y="128954"/>
                </a:cubicBezTo>
                <a:cubicBezTo>
                  <a:pt x="630441" y="147190"/>
                  <a:pt x="587457" y="127651"/>
                  <a:pt x="500185" y="10941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0" name="フリーフォーム 789">
            <a:extLst>
              <a:ext uri="{FF2B5EF4-FFF2-40B4-BE49-F238E27FC236}">
                <a16:creationId xmlns:a16="http://schemas.microsoft.com/office/drawing/2014/main" id="{629C4DFF-B4CE-98A3-A499-C61B89682A1B}"/>
              </a:ext>
            </a:extLst>
          </p:cNvPr>
          <p:cNvSpPr/>
          <p:nvPr/>
        </p:nvSpPr>
        <p:spPr>
          <a:xfrm>
            <a:off x="466412" y="9772971"/>
            <a:ext cx="104127" cy="1246895"/>
          </a:xfrm>
          <a:custGeom>
            <a:avLst/>
            <a:gdLst>
              <a:gd name="connsiteX0" fmla="*/ 104111 w 104127"/>
              <a:gd name="connsiteY0" fmla="*/ 167 h 1246895"/>
              <a:gd name="connsiteX1" fmla="*/ 14234 w 104127"/>
              <a:gd name="connsiteY1" fmla="*/ 539429 h 1246895"/>
              <a:gd name="connsiteX2" fmla="*/ 22050 w 104127"/>
              <a:gd name="connsiteY2" fmla="*/ 519891 h 1246895"/>
              <a:gd name="connsiteX3" fmla="*/ 22050 w 104127"/>
              <a:gd name="connsiteY3" fmla="*/ 598044 h 1246895"/>
              <a:gd name="connsiteX4" fmla="*/ 14234 w 104127"/>
              <a:gd name="connsiteY4" fmla="*/ 1246721 h 1246895"/>
              <a:gd name="connsiteX5" fmla="*/ 18142 w 104127"/>
              <a:gd name="connsiteY5" fmla="*/ 660567 h 1246895"/>
              <a:gd name="connsiteX6" fmla="*/ 10326 w 104127"/>
              <a:gd name="connsiteY6" fmla="*/ 422198 h 1246895"/>
              <a:gd name="connsiteX7" fmla="*/ 6419 w 104127"/>
              <a:gd name="connsiteY7" fmla="*/ 480814 h 1246895"/>
              <a:gd name="connsiteX8" fmla="*/ 104111 w 104127"/>
              <a:gd name="connsiteY8" fmla="*/ 167 h 124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27" h="1246895">
                <a:moveTo>
                  <a:pt x="104111" y="167"/>
                </a:moveTo>
                <a:cubicBezTo>
                  <a:pt x="105413" y="9936"/>
                  <a:pt x="27911" y="452808"/>
                  <a:pt x="14234" y="539429"/>
                </a:cubicBezTo>
                <a:cubicBezTo>
                  <a:pt x="557" y="626050"/>
                  <a:pt x="20747" y="510122"/>
                  <a:pt x="22050" y="519891"/>
                </a:cubicBezTo>
                <a:cubicBezTo>
                  <a:pt x="23353" y="529660"/>
                  <a:pt x="23353" y="476906"/>
                  <a:pt x="22050" y="598044"/>
                </a:cubicBezTo>
                <a:cubicBezTo>
                  <a:pt x="20747" y="719182"/>
                  <a:pt x="14885" y="1236301"/>
                  <a:pt x="14234" y="1246721"/>
                </a:cubicBezTo>
                <a:cubicBezTo>
                  <a:pt x="13583" y="1257141"/>
                  <a:pt x="18793" y="797987"/>
                  <a:pt x="18142" y="660567"/>
                </a:cubicBezTo>
                <a:cubicBezTo>
                  <a:pt x="17491" y="523147"/>
                  <a:pt x="12280" y="452157"/>
                  <a:pt x="10326" y="422198"/>
                </a:cubicBezTo>
                <a:cubicBezTo>
                  <a:pt x="8372" y="392239"/>
                  <a:pt x="-9212" y="550501"/>
                  <a:pt x="6419" y="480814"/>
                </a:cubicBezTo>
                <a:cubicBezTo>
                  <a:pt x="22050" y="411127"/>
                  <a:pt x="102809" y="-9602"/>
                  <a:pt x="104111" y="16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1" name="フリーフォーム 790">
            <a:extLst>
              <a:ext uri="{FF2B5EF4-FFF2-40B4-BE49-F238E27FC236}">
                <a16:creationId xmlns:a16="http://schemas.microsoft.com/office/drawing/2014/main" id="{A7F4335D-BB6C-3376-F94D-8ECE134DD01A}"/>
              </a:ext>
            </a:extLst>
          </p:cNvPr>
          <p:cNvSpPr/>
          <p:nvPr/>
        </p:nvSpPr>
        <p:spPr>
          <a:xfrm>
            <a:off x="613411" y="9507382"/>
            <a:ext cx="43141" cy="500245"/>
          </a:xfrm>
          <a:custGeom>
            <a:avLst/>
            <a:gdLst>
              <a:gd name="connsiteX0" fmla="*/ 7912 w 43141"/>
              <a:gd name="connsiteY0" fmla="*/ 33 h 500245"/>
              <a:gd name="connsiteX1" fmla="*/ 27451 w 43141"/>
              <a:gd name="connsiteY1" fmla="*/ 316556 h 500245"/>
              <a:gd name="connsiteX2" fmla="*/ 97 w 43141"/>
              <a:gd name="connsiteY2" fmla="*/ 500218 h 500245"/>
              <a:gd name="connsiteX3" fmla="*/ 39174 w 43141"/>
              <a:gd name="connsiteY3" fmla="*/ 304833 h 500245"/>
              <a:gd name="connsiteX4" fmla="*/ 39174 w 43141"/>
              <a:gd name="connsiteY4" fmla="*/ 336095 h 500245"/>
              <a:gd name="connsiteX5" fmla="*/ 7912 w 43141"/>
              <a:gd name="connsiteY5" fmla="*/ 33 h 500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41" h="500245">
                <a:moveTo>
                  <a:pt x="7912" y="33"/>
                </a:moveTo>
                <a:cubicBezTo>
                  <a:pt x="5958" y="-3223"/>
                  <a:pt x="28753" y="233192"/>
                  <a:pt x="27451" y="316556"/>
                </a:cubicBezTo>
                <a:cubicBezTo>
                  <a:pt x="26149" y="399920"/>
                  <a:pt x="-1857" y="502172"/>
                  <a:pt x="97" y="500218"/>
                </a:cubicBezTo>
                <a:cubicBezTo>
                  <a:pt x="2051" y="498264"/>
                  <a:pt x="32661" y="332187"/>
                  <a:pt x="39174" y="304833"/>
                </a:cubicBezTo>
                <a:cubicBezTo>
                  <a:pt x="45687" y="277479"/>
                  <a:pt x="43082" y="382987"/>
                  <a:pt x="39174" y="336095"/>
                </a:cubicBezTo>
                <a:cubicBezTo>
                  <a:pt x="35266" y="289203"/>
                  <a:pt x="9866" y="3289"/>
                  <a:pt x="7912" y="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2" name="フリーフォーム 791">
            <a:extLst>
              <a:ext uri="{FF2B5EF4-FFF2-40B4-BE49-F238E27FC236}">
                <a16:creationId xmlns:a16="http://schemas.microsoft.com/office/drawing/2014/main" id="{96694A88-F903-1EEE-88A9-47FAA4A7C806}"/>
              </a:ext>
            </a:extLst>
          </p:cNvPr>
          <p:cNvSpPr/>
          <p:nvPr/>
        </p:nvSpPr>
        <p:spPr>
          <a:xfrm>
            <a:off x="636632" y="8344803"/>
            <a:ext cx="431708" cy="388943"/>
          </a:xfrm>
          <a:custGeom>
            <a:avLst/>
            <a:gdLst>
              <a:gd name="connsiteX0" fmla="*/ 322 w 431708"/>
              <a:gd name="connsiteY0" fmla="*/ 388889 h 388943"/>
              <a:gd name="connsiteX1" fmla="*/ 160537 w 431708"/>
              <a:gd name="connsiteY1" fmla="*/ 130982 h 388943"/>
              <a:gd name="connsiteX2" fmla="*/ 430168 w 431708"/>
              <a:gd name="connsiteY2" fmla="*/ 2028 h 388943"/>
              <a:gd name="connsiteX3" fmla="*/ 262137 w 431708"/>
              <a:gd name="connsiteY3" fmla="*/ 60643 h 388943"/>
              <a:gd name="connsiteX4" fmla="*/ 82383 w 431708"/>
              <a:gd name="connsiteY4" fmla="*/ 173966 h 388943"/>
              <a:gd name="connsiteX5" fmla="*/ 117553 w 431708"/>
              <a:gd name="connsiteY5" fmla="*/ 154428 h 388943"/>
              <a:gd name="connsiteX6" fmla="*/ 322 w 431708"/>
              <a:gd name="connsiteY6" fmla="*/ 388889 h 388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708" h="388943">
                <a:moveTo>
                  <a:pt x="322" y="388889"/>
                </a:moveTo>
                <a:cubicBezTo>
                  <a:pt x="7486" y="384981"/>
                  <a:pt x="88896" y="195459"/>
                  <a:pt x="160537" y="130982"/>
                </a:cubicBezTo>
                <a:cubicBezTo>
                  <a:pt x="232178" y="66505"/>
                  <a:pt x="413235" y="13751"/>
                  <a:pt x="430168" y="2028"/>
                </a:cubicBezTo>
                <a:cubicBezTo>
                  <a:pt x="447101" y="-9695"/>
                  <a:pt x="320101" y="31987"/>
                  <a:pt x="262137" y="60643"/>
                </a:cubicBezTo>
                <a:cubicBezTo>
                  <a:pt x="204173" y="89299"/>
                  <a:pt x="106480" y="158335"/>
                  <a:pt x="82383" y="173966"/>
                </a:cubicBezTo>
                <a:cubicBezTo>
                  <a:pt x="58286" y="189597"/>
                  <a:pt x="127322" y="121864"/>
                  <a:pt x="117553" y="154428"/>
                </a:cubicBezTo>
                <a:cubicBezTo>
                  <a:pt x="107784" y="186992"/>
                  <a:pt x="-6842" y="392797"/>
                  <a:pt x="322" y="3888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6" name="フリーフォーム 745">
            <a:extLst>
              <a:ext uri="{FF2B5EF4-FFF2-40B4-BE49-F238E27FC236}">
                <a16:creationId xmlns:a16="http://schemas.microsoft.com/office/drawing/2014/main" id="{37130667-8B17-FFBE-1042-502C52690883}"/>
              </a:ext>
            </a:extLst>
          </p:cNvPr>
          <p:cNvSpPr/>
          <p:nvPr/>
        </p:nvSpPr>
        <p:spPr>
          <a:xfrm>
            <a:off x="5943474" y="6666575"/>
            <a:ext cx="335745" cy="77190"/>
          </a:xfrm>
          <a:custGeom>
            <a:avLst/>
            <a:gdLst>
              <a:gd name="connsiteX0" fmla="*/ 126 w 335745"/>
              <a:gd name="connsiteY0" fmla="*/ 77125 h 77190"/>
              <a:gd name="connsiteX1" fmla="*/ 314451 w 335745"/>
              <a:gd name="connsiteY1" fmla="*/ 4100 h 77190"/>
              <a:gd name="connsiteX2" fmla="*/ 276351 w 335745"/>
              <a:gd name="connsiteY2" fmla="*/ 16800 h 77190"/>
              <a:gd name="connsiteX3" fmla="*/ 126 w 335745"/>
              <a:gd name="connsiteY3" fmla="*/ 77125 h 77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45" h="77190">
                <a:moveTo>
                  <a:pt x="126" y="77125"/>
                </a:moveTo>
                <a:cubicBezTo>
                  <a:pt x="6476" y="75008"/>
                  <a:pt x="268414" y="14154"/>
                  <a:pt x="314451" y="4100"/>
                </a:cubicBezTo>
                <a:cubicBezTo>
                  <a:pt x="360489" y="-5954"/>
                  <a:pt x="324505" y="4100"/>
                  <a:pt x="276351" y="16800"/>
                </a:cubicBezTo>
                <a:cubicBezTo>
                  <a:pt x="228197" y="29500"/>
                  <a:pt x="-6224" y="79242"/>
                  <a:pt x="126" y="771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3" name="フリーフォーム 792">
            <a:extLst>
              <a:ext uri="{FF2B5EF4-FFF2-40B4-BE49-F238E27FC236}">
                <a16:creationId xmlns:a16="http://schemas.microsoft.com/office/drawing/2014/main" id="{7C91D54F-5752-6224-F0D8-E93A989096FD}"/>
              </a:ext>
            </a:extLst>
          </p:cNvPr>
          <p:cNvSpPr/>
          <p:nvPr/>
        </p:nvSpPr>
        <p:spPr>
          <a:xfrm>
            <a:off x="6017014" y="6704530"/>
            <a:ext cx="232013" cy="127813"/>
          </a:xfrm>
          <a:custGeom>
            <a:avLst/>
            <a:gdLst>
              <a:gd name="connsiteX0" fmla="*/ 5961 w 232013"/>
              <a:gd name="connsiteY0" fmla="*/ 124895 h 127813"/>
              <a:gd name="connsiteX1" fmla="*/ 225036 w 232013"/>
              <a:gd name="connsiteY1" fmla="*/ 4245 h 127813"/>
              <a:gd name="connsiteX2" fmla="*/ 167886 w 232013"/>
              <a:gd name="connsiteY2" fmla="*/ 32820 h 127813"/>
              <a:gd name="connsiteX3" fmla="*/ 69461 w 232013"/>
              <a:gd name="connsiteY3" fmla="*/ 86795 h 127813"/>
              <a:gd name="connsiteX4" fmla="*/ 5961 w 232013"/>
              <a:gd name="connsiteY4" fmla="*/ 124895 h 12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013" h="127813">
                <a:moveTo>
                  <a:pt x="5961" y="124895"/>
                </a:moveTo>
                <a:cubicBezTo>
                  <a:pt x="31890" y="111137"/>
                  <a:pt x="198049" y="19591"/>
                  <a:pt x="225036" y="4245"/>
                </a:cubicBezTo>
                <a:cubicBezTo>
                  <a:pt x="252023" y="-11101"/>
                  <a:pt x="193815" y="19062"/>
                  <a:pt x="167886" y="32820"/>
                </a:cubicBezTo>
                <a:cubicBezTo>
                  <a:pt x="141957" y="46578"/>
                  <a:pt x="93273" y="73566"/>
                  <a:pt x="69461" y="86795"/>
                </a:cubicBezTo>
                <a:cubicBezTo>
                  <a:pt x="45649" y="100024"/>
                  <a:pt x="-19968" y="138653"/>
                  <a:pt x="5961" y="1248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4" name="フリーフォーム 793">
            <a:extLst>
              <a:ext uri="{FF2B5EF4-FFF2-40B4-BE49-F238E27FC236}">
                <a16:creationId xmlns:a16="http://schemas.microsoft.com/office/drawing/2014/main" id="{1914FC8E-0F36-52F7-CD22-A22F5F9E7E8B}"/>
              </a:ext>
            </a:extLst>
          </p:cNvPr>
          <p:cNvSpPr/>
          <p:nvPr/>
        </p:nvSpPr>
        <p:spPr>
          <a:xfrm>
            <a:off x="6095833" y="6740879"/>
            <a:ext cx="262591" cy="120317"/>
          </a:xfrm>
          <a:custGeom>
            <a:avLst/>
            <a:gdLst>
              <a:gd name="connsiteX0" fmla="*/ 167 w 262591"/>
              <a:gd name="connsiteY0" fmla="*/ 120296 h 120317"/>
              <a:gd name="connsiteX1" fmla="*/ 247817 w 262591"/>
              <a:gd name="connsiteY1" fmla="*/ 9171 h 120317"/>
              <a:gd name="connsiteX2" fmla="*/ 209717 w 262591"/>
              <a:gd name="connsiteY2" fmla="*/ 18696 h 120317"/>
              <a:gd name="connsiteX3" fmla="*/ 167 w 262591"/>
              <a:gd name="connsiteY3" fmla="*/ 120296 h 120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591" h="120317">
                <a:moveTo>
                  <a:pt x="167" y="120296"/>
                </a:moveTo>
                <a:cubicBezTo>
                  <a:pt x="6517" y="118708"/>
                  <a:pt x="212892" y="26104"/>
                  <a:pt x="247817" y="9171"/>
                </a:cubicBezTo>
                <a:cubicBezTo>
                  <a:pt x="282742" y="-7762"/>
                  <a:pt x="249934" y="704"/>
                  <a:pt x="209717" y="18696"/>
                </a:cubicBezTo>
                <a:cubicBezTo>
                  <a:pt x="169500" y="36688"/>
                  <a:pt x="-6183" y="121884"/>
                  <a:pt x="167" y="1202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5" name="フリーフォーム 794">
            <a:extLst>
              <a:ext uri="{FF2B5EF4-FFF2-40B4-BE49-F238E27FC236}">
                <a16:creationId xmlns:a16="http://schemas.microsoft.com/office/drawing/2014/main" id="{2ADC458A-D48E-ACA1-06DC-1EDE2BC6BBB7}"/>
              </a:ext>
            </a:extLst>
          </p:cNvPr>
          <p:cNvSpPr/>
          <p:nvPr/>
        </p:nvSpPr>
        <p:spPr>
          <a:xfrm>
            <a:off x="6108696" y="6778011"/>
            <a:ext cx="282658" cy="127637"/>
          </a:xfrm>
          <a:custGeom>
            <a:avLst/>
            <a:gdLst>
              <a:gd name="connsiteX0" fmla="*/ 4 w 282658"/>
              <a:gd name="connsiteY0" fmla="*/ 127614 h 127637"/>
              <a:gd name="connsiteX1" fmla="*/ 222254 w 282658"/>
              <a:gd name="connsiteY1" fmla="*/ 29189 h 127637"/>
              <a:gd name="connsiteX2" fmla="*/ 282579 w 282658"/>
              <a:gd name="connsiteY2" fmla="*/ 614 h 127637"/>
              <a:gd name="connsiteX3" fmla="*/ 228604 w 282658"/>
              <a:gd name="connsiteY3" fmla="*/ 19664 h 127637"/>
              <a:gd name="connsiteX4" fmla="*/ 4 w 282658"/>
              <a:gd name="connsiteY4" fmla="*/ 127614 h 12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658" h="127637">
                <a:moveTo>
                  <a:pt x="4" y="127614"/>
                </a:moveTo>
                <a:cubicBezTo>
                  <a:pt x="-1054" y="129202"/>
                  <a:pt x="175158" y="50356"/>
                  <a:pt x="222254" y="29189"/>
                </a:cubicBezTo>
                <a:cubicBezTo>
                  <a:pt x="269350" y="8022"/>
                  <a:pt x="281521" y="2202"/>
                  <a:pt x="282579" y="614"/>
                </a:cubicBezTo>
                <a:cubicBezTo>
                  <a:pt x="283637" y="-974"/>
                  <a:pt x="274642" y="-974"/>
                  <a:pt x="228604" y="19664"/>
                </a:cubicBezTo>
                <a:cubicBezTo>
                  <a:pt x="182567" y="40301"/>
                  <a:pt x="1062" y="126026"/>
                  <a:pt x="4" y="12761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6" name="フリーフォーム 795">
            <a:extLst>
              <a:ext uri="{FF2B5EF4-FFF2-40B4-BE49-F238E27FC236}">
                <a16:creationId xmlns:a16="http://schemas.microsoft.com/office/drawing/2014/main" id="{7E00F7AE-FBE9-C0DA-4EEA-B985BD1FA940}"/>
              </a:ext>
            </a:extLst>
          </p:cNvPr>
          <p:cNvSpPr/>
          <p:nvPr/>
        </p:nvSpPr>
        <p:spPr>
          <a:xfrm>
            <a:off x="6216204" y="6864349"/>
            <a:ext cx="267849" cy="63634"/>
          </a:xfrm>
          <a:custGeom>
            <a:avLst/>
            <a:gdLst>
              <a:gd name="connsiteX0" fmla="*/ 446 w 267849"/>
              <a:gd name="connsiteY0" fmla="*/ 63501 h 63634"/>
              <a:gd name="connsiteX1" fmla="*/ 260796 w 267849"/>
              <a:gd name="connsiteY1" fmla="*/ 3176 h 63634"/>
              <a:gd name="connsiteX2" fmla="*/ 194121 w 267849"/>
              <a:gd name="connsiteY2" fmla="*/ 9526 h 63634"/>
              <a:gd name="connsiteX3" fmla="*/ 197296 w 267849"/>
              <a:gd name="connsiteY3" fmla="*/ 19051 h 63634"/>
              <a:gd name="connsiteX4" fmla="*/ 446 w 267849"/>
              <a:gd name="connsiteY4" fmla="*/ 63501 h 63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849" h="63634">
                <a:moveTo>
                  <a:pt x="446" y="63501"/>
                </a:moveTo>
                <a:cubicBezTo>
                  <a:pt x="11029" y="60855"/>
                  <a:pt x="228517" y="12172"/>
                  <a:pt x="260796" y="3176"/>
                </a:cubicBezTo>
                <a:cubicBezTo>
                  <a:pt x="293075" y="-5820"/>
                  <a:pt x="204704" y="6880"/>
                  <a:pt x="194121" y="9526"/>
                </a:cubicBezTo>
                <a:cubicBezTo>
                  <a:pt x="183538" y="12172"/>
                  <a:pt x="223754" y="9526"/>
                  <a:pt x="197296" y="19051"/>
                </a:cubicBezTo>
                <a:cubicBezTo>
                  <a:pt x="170838" y="28576"/>
                  <a:pt x="-10137" y="66147"/>
                  <a:pt x="446" y="635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7" name="フリーフォーム 796">
            <a:extLst>
              <a:ext uri="{FF2B5EF4-FFF2-40B4-BE49-F238E27FC236}">
                <a16:creationId xmlns:a16="http://schemas.microsoft.com/office/drawing/2014/main" id="{8CE6BB7C-3BF3-1F73-70E8-A409F452CD81}"/>
              </a:ext>
            </a:extLst>
          </p:cNvPr>
          <p:cNvSpPr/>
          <p:nvPr/>
        </p:nvSpPr>
        <p:spPr>
          <a:xfrm>
            <a:off x="6374920" y="6956343"/>
            <a:ext cx="216515" cy="9644"/>
          </a:xfrm>
          <a:custGeom>
            <a:avLst/>
            <a:gdLst>
              <a:gd name="connsiteX0" fmla="*/ 480 w 216515"/>
              <a:gd name="connsiteY0" fmla="*/ 9607 h 9644"/>
              <a:gd name="connsiteX1" fmla="*/ 210030 w 216515"/>
              <a:gd name="connsiteY1" fmla="*/ 3257 h 9644"/>
              <a:gd name="connsiteX2" fmla="*/ 152880 w 216515"/>
              <a:gd name="connsiteY2" fmla="*/ 82 h 9644"/>
              <a:gd name="connsiteX3" fmla="*/ 480 w 216515"/>
              <a:gd name="connsiteY3" fmla="*/ 9607 h 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515" h="9644">
                <a:moveTo>
                  <a:pt x="480" y="9607"/>
                </a:moveTo>
                <a:cubicBezTo>
                  <a:pt x="10005" y="10136"/>
                  <a:pt x="184630" y="4844"/>
                  <a:pt x="210030" y="3257"/>
                </a:cubicBezTo>
                <a:cubicBezTo>
                  <a:pt x="235430" y="1669"/>
                  <a:pt x="179867" y="-447"/>
                  <a:pt x="152880" y="82"/>
                </a:cubicBezTo>
                <a:cubicBezTo>
                  <a:pt x="125893" y="611"/>
                  <a:pt x="-9045" y="9078"/>
                  <a:pt x="480" y="96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8" name="フリーフォーム 797">
            <a:extLst>
              <a:ext uri="{FF2B5EF4-FFF2-40B4-BE49-F238E27FC236}">
                <a16:creationId xmlns:a16="http://schemas.microsoft.com/office/drawing/2014/main" id="{298404CF-8502-D01D-8C34-CB2A7C038603}"/>
              </a:ext>
            </a:extLst>
          </p:cNvPr>
          <p:cNvSpPr/>
          <p:nvPr/>
        </p:nvSpPr>
        <p:spPr>
          <a:xfrm>
            <a:off x="6337300" y="6743153"/>
            <a:ext cx="17177" cy="203494"/>
          </a:xfrm>
          <a:custGeom>
            <a:avLst/>
            <a:gdLst>
              <a:gd name="connsiteX0" fmla="*/ 0 w 17177"/>
              <a:gd name="connsiteY0" fmla="*/ 547 h 203494"/>
              <a:gd name="connsiteX1" fmla="*/ 15875 w 17177"/>
              <a:gd name="connsiteY1" fmla="*/ 197397 h 203494"/>
              <a:gd name="connsiteX2" fmla="*/ 15875 w 17177"/>
              <a:gd name="connsiteY2" fmla="*/ 140247 h 203494"/>
              <a:gd name="connsiteX3" fmla="*/ 0 w 17177"/>
              <a:gd name="connsiteY3" fmla="*/ 547 h 20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77" h="203494">
                <a:moveTo>
                  <a:pt x="0" y="547"/>
                </a:moveTo>
                <a:cubicBezTo>
                  <a:pt x="0" y="10072"/>
                  <a:pt x="13229" y="174114"/>
                  <a:pt x="15875" y="197397"/>
                </a:cubicBezTo>
                <a:cubicBezTo>
                  <a:pt x="18521" y="220680"/>
                  <a:pt x="16404" y="171997"/>
                  <a:pt x="15875" y="140247"/>
                </a:cubicBezTo>
                <a:cubicBezTo>
                  <a:pt x="15346" y="108497"/>
                  <a:pt x="0" y="-8978"/>
                  <a:pt x="0" y="5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9" name="フリーフォーム 798">
            <a:extLst>
              <a:ext uri="{FF2B5EF4-FFF2-40B4-BE49-F238E27FC236}">
                <a16:creationId xmlns:a16="http://schemas.microsoft.com/office/drawing/2014/main" id="{2EB39151-5F6F-CBDE-93DA-613F0DAB0F3B}"/>
              </a:ext>
            </a:extLst>
          </p:cNvPr>
          <p:cNvSpPr/>
          <p:nvPr/>
        </p:nvSpPr>
        <p:spPr>
          <a:xfrm>
            <a:off x="6276505" y="6698592"/>
            <a:ext cx="35681" cy="252940"/>
          </a:xfrm>
          <a:custGeom>
            <a:avLst/>
            <a:gdLst>
              <a:gd name="connsiteX0" fmla="*/ 470 w 35681"/>
              <a:gd name="connsiteY0" fmla="*/ 658 h 252940"/>
              <a:gd name="connsiteX1" fmla="*/ 35395 w 35681"/>
              <a:gd name="connsiteY1" fmla="*/ 245133 h 252940"/>
              <a:gd name="connsiteX2" fmla="*/ 16345 w 35681"/>
              <a:gd name="connsiteY2" fmla="*/ 175283 h 252940"/>
              <a:gd name="connsiteX3" fmla="*/ 470 w 35681"/>
              <a:gd name="connsiteY3" fmla="*/ 658 h 25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81" h="252940">
                <a:moveTo>
                  <a:pt x="470" y="658"/>
                </a:moveTo>
                <a:cubicBezTo>
                  <a:pt x="3645" y="12300"/>
                  <a:pt x="32749" y="216029"/>
                  <a:pt x="35395" y="245133"/>
                </a:cubicBezTo>
                <a:cubicBezTo>
                  <a:pt x="38041" y="274237"/>
                  <a:pt x="21637" y="215500"/>
                  <a:pt x="16345" y="175283"/>
                </a:cubicBezTo>
                <a:cubicBezTo>
                  <a:pt x="11053" y="135066"/>
                  <a:pt x="-2705" y="-10984"/>
                  <a:pt x="470" y="65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0" name="フリーフォーム 799">
            <a:extLst>
              <a:ext uri="{FF2B5EF4-FFF2-40B4-BE49-F238E27FC236}">
                <a16:creationId xmlns:a16="http://schemas.microsoft.com/office/drawing/2014/main" id="{B688521E-CB44-2406-7071-7B93368CB725}"/>
              </a:ext>
            </a:extLst>
          </p:cNvPr>
          <p:cNvSpPr/>
          <p:nvPr/>
        </p:nvSpPr>
        <p:spPr>
          <a:xfrm>
            <a:off x="6209965" y="6692564"/>
            <a:ext cx="22714" cy="241957"/>
          </a:xfrm>
          <a:custGeom>
            <a:avLst/>
            <a:gdLst>
              <a:gd name="connsiteX0" fmla="*/ 335 w 22714"/>
              <a:gd name="connsiteY0" fmla="*/ 336 h 241957"/>
              <a:gd name="connsiteX1" fmla="*/ 22560 w 22714"/>
              <a:gd name="connsiteY1" fmla="*/ 232111 h 241957"/>
              <a:gd name="connsiteX2" fmla="*/ 9860 w 22714"/>
              <a:gd name="connsiteY2" fmla="*/ 181311 h 241957"/>
              <a:gd name="connsiteX3" fmla="*/ 335 w 22714"/>
              <a:gd name="connsiteY3" fmla="*/ 336 h 24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14" h="241957">
                <a:moveTo>
                  <a:pt x="335" y="336"/>
                </a:moveTo>
                <a:cubicBezTo>
                  <a:pt x="2452" y="8803"/>
                  <a:pt x="20973" y="201949"/>
                  <a:pt x="22560" y="232111"/>
                </a:cubicBezTo>
                <a:cubicBezTo>
                  <a:pt x="24147" y="262273"/>
                  <a:pt x="13035" y="216765"/>
                  <a:pt x="9860" y="181311"/>
                </a:cubicBezTo>
                <a:cubicBezTo>
                  <a:pt x="6685" y="145857"/>
                  <a:pt x="-1782" y="-8131"/>
                  <a:pt x="335" y="3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1" name="フリーフォーム 800">
            <a:extLst>
              <a:ext uri="{FF2B5EF4-FFF2-40B4-BE49-F238E27FC236}">
                <a16:creationId xmlns:a16="http://schemas.microsoft.com/office/drawing/2014/main" id="{331B6C8D-89A8-2B5E-A1EE-E3BA455AEFB2}"/>
              </a:ext>
            </a:extLst>
          </p:cNvPr>
          <p:cNvSpPr/>
          <p:nvPr/>
        </p:nvSpPr>
        <p:spPr>
          <a:xfrm>
            <a:off x="6127743" y="6708472"/>
            <a:ext cx="41337" cy="232005"/>
          </a:xfrm>
          <a:custGeom>
            <a:avLst/>
            <a:gdLst>
              <a:gd name="connsiteX0" fmla="*/ 7 w 41337"/>
              <a:gd name="connsiteY0" fmla="*/ 303 h 232005"/>
              <a:gd name="connsiteX1" fmla="*/ 38107 w 41337"/>
              <a:gd name="connsiteY1" fmla="*/ 222553 h 232005"/>
              <a:gd name="connsiteX2" fmla="*/ 34932 w 41337"/>
              <a:gd name="connsiteY2" fmla="*/ 174928 h 232005"/>
              <a:gd name="connsiteX3" fmla="*/ 7 w 41337"/>
              <a:gd name="connsiteY3" fmla="*/ 303 h 232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37" h="232005">
                <a:moveTo>
                  <a:pt x="7" y="303"/>
                </a:moveTo>
                <a:cubicBezTo>
                  <a:pt x="536" y="8241"/>
                  <a:pt x="32286" y="193449"/>
                  <a:pt x="38107" y="222553"/>
                </a:cubicBezTo>
                <a:cubicBezTo>
                  <a:pt x="43928" y="251657"/>
                  <a:pt x="41282" y="207207"/>
                  <a:pt x="34932" y="174928"/>
                </a:cubicBezTo>
                <a:cubicBezTo>
                  <a:pt x="28582" y="142649"/>
                  <a:pt x="-522" y="-7635"/>
                  <a:pt x="7" y="30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2" name="フリーフォーム 801">
            <a:extLst>
              <a:ext uri="{FF2B5EF4-FFF2-40B4-BE49-F238E27FC236}">
                <a16:creationId xmlns:a16="http://schemas.microsoft.com/office/drawing/2014/main" id="{183F0FFA-CB38-C556-352B-5E593A76C455}"/>
              </a:ext>
            </a:extLst>
          </p:cNvPr>
          <p:cNvSpPr/>
          <p:nvPr/>
        </p:nvSpPr>
        <p:spPr>
          <a:xfrm>
            <a:off x="6051550" y="6708726"/>
            <a:ext cx="31580" cy="207969"/>
          </a:xfrm>
          <a:custGeom>
            <a:avLst/>
            <a:gdLst>
              <a:gd name="connsiteX0" fmla="*/ 0 w 31580"/>
              <a:gd name="connsiteY0" fmla="*/ 49 h 207969"/>
              <a:gd name="connsiteX1" fmla="*/ 28575 w 31580"/>
              <a:gd name="connsiteY1" fmla="*/ 193724 h 207969"/>
              <a:gd name="connsiteX2" fmla="*/ 28575 w 31580"/>
              <a:gd name="connsiteY2" fmla="*/ 174674 h 207969"/>
              <a:gd name="connsiteX3" fmla="*/ 0 w 31580"/>
              <a:gd name="connsiteY3" fmla="*/ 49 h 207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80" h="207969">
                <a:moveTo>
                  <a:pt x="0" y="49"/>
                </a:moveTo>
                <a:cubicBezTo>
                  <a:pt x="0" y="3224"/>
                  <a:pt x="28575" y="193724"/>
                  <a:pt x="28575" y="193724"/>
                </a:cubicBezTo>
                <a:cubicBezTo>
                  <a:pt x="33337" y="222828"/>
                  <a:pt x="31750" y="202720"/>
                  <a:pt x="28575" y="174674"/>
                </a:cubicBezTo>
                <a:cubicBezTo>
                  <a:pt x="25400" y="146628"/>
                  <a:pt x="0" y="-3126"/>
                  <a:pt x="0" y="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3" name="フリーフォーム 802">
            <a:extLst>
              <a:ext uri="{FF2B5EF4-FFF2-40B4-BE49-F238E27FC236}">
                <a16:creationId xmlns:a16="http://schemas.microsoft.com/office/drawing/2014/main" id="{46446F76-BAFA-2580-7E19-59713040B380}"/>
              </a:ext>
            </a:extLst>
          </p:cNvPr>
          <p:cNvSpPr/>
          <p:nvPr/>
        </p:nvSpPr>
        <p:spPr>
          <a:xfrm>
            <a:off x="5966360" y="6660931"/>
            <a:ext cx="63044" cy="95168"/>
          </a:xfrm>
          <a:custGeom>
            <a:avLst/>
            <a:gdLst>
              <a:gd name="connsiteX0" fmla="*/ 62965 w 63044"/>
              <a:gd name="connsiteY0" fmla="*/ 219 h 95168"/>
              <a:gd name="connsiteX1" fmla="*/ 2640 w 63044"/>
              <a:gd name="connsiteY1" fmla="*/ 92294 h 95168"/>
              <a:gd name="connsiteX2" fmla="*/ 15340 w 63044"/>
              <a:gd name="connsiteY2" fmla="*/ 66894 h 95168"/>
              <a:gd name="connsiteX3" fmla="*/ 62965 w 63044"/>
              <a:gd name="connsiteY3" fmla="*/ 219 h 9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44" h="95168">
                <a:moveTo>
                  <a:pt x="62965" y="219"/>
                </a:moveTo>
                <a:cubicBezTo>
                  <a:pt x="60848" y="4452"/>
                  <a:pt x="10577" y="81182"/>
                  <a:pt x="2640" y="92294"/>
                </a:cubicBezTo>
                <a:cubicBezTo>
                  <a:pt x="-5298" y="103407"/>
                  <a:pt x="6344" y="79594"/>
                  <a:pt x="15340" y="66894"/>
                </a:cubicBezTo>
                <a:cubicBezTo>
                  <a:pt x="24336" y="54194"/>
                  <a:pt x="65082" y="-4014"/>
                  <a:pt x="62965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4" name="フリーフォーム 803">
            <a:extLst>
              <a:ext uri="{FF2B5EF4-FFF2-40B4-BE49-F238E27FC236}">
                <a16:creationId xmlns:a16="http://schemas.microsoft.com/office/drawing/2014/main" id="{1A35F043-1F47-794E-36A6-CCAEAC092DA8}"/>
              </a:ext>
            </a:extLst>
          </p:cNvPr>
          <p:cNvSpPr/>
          <p:nvPr/>
        </p:nvSpPr>
        <p:spPr>
          <a:xfrm>
            <a:off x="5993864" y="6691798"/>
            <a:ext cx="35783" cy="201807"/>
          </a:xfrm>
          <a:custGeom>
            <a:avLst/>
            <a:gdLst>
              <a:gd name="connsiteX0" fmla="*/ 536 w 35783"/>
              <a:gd name="connsiteY0" fmla="*/ 1102 h 201807"/>
              <a:gd name="connsiteX1" fmla="*/ 35461 w 35783"/>
              <a:gd name="connsiteY1" fmla="*/ 197952 h 201807"/>
              <a:gd name="connsiteX2" fmla="*/ 16411 w 35783"/>
              <a:gd name="connsiteY2" fmla="*/ 121752 h 201807"/>
              <a:gd name="connsiteX3" fmla="*/ 536 w 35783"/>
              <a:gd name="connsiteY3" fmla="*/ 1102 h 201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83" h="201807">
                <a:moveTo>
                  <a:pt x="536" y="1102"/>
                </a:moveTo>
                <a:cubicBezTo>
                  <a:pt x="3711" y="13802"/>
                  <a:pt x="32815" y="177844"/>
                  <a:pt x="35461" y="197952"/>
                </a:cubicBezTo>
                <a:cubicBezTo>
                  <a:pt x="38107" y="218060"/>
                  <a:pt x="23819" y="154560"/>
                  <a:pt x="16411" y="121752"/>
                </a:cubicBezTo>
                <a:cubicBezTo>
                  <a:pt x="9003" y="88944"/>
                  <a:pt x="-2639" y="-11598"/>
                  <a:pt x="536" y="110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6" name="フリーフォーム 805">
            <a:extLst>
              <a:ext uri="{FF2B5EF4-FFF2-40B4-BE49-F238E27FC236}">
                <a16:creationId xmlns:a16="http://schemas.microsoft.com/office/drawing/2014/main" id="{605CB610-1D2D-A5D5-BE44-777A521EE475}"/>
              </a:ext>
            </a:extLst>
          </p:cNvPr>
          <p:cNvSpPr/>
          <p:nvPr/>
        </p:nvSpPr>
        <p:spPr>
          <a:xfrm>
            <a:off x="6387819" y="6749774"/>
            <a:ext cx="9846" cy="222453"/>
          </a:xfrm>
          <a:custGeom>
            <a:avLst/>
            <a:gdLst>
              <a:gd name="connsiteX0" fmla="*/ 281 w 9846"/>
              <a:gd name="connsiteY0" fmla="*/ 276 h 222453"/>
              <a:gd name="connsiteX1" fmla="*/ 9806 w 9846"/>
              <a:gd name="connsiteY1" fmla="*/ 213001 h 222453"/>
              <a:gd name="connsiteX2" fmla="*/ 3456 w 9846"/>
              <a:gd name="connsiteY2" fmla="*/ 168551 h 222453"/>
              <a:gd name="connsiteX3" fmla="*/ 281 w 9846"/>
              <a:gd name="connsiteY3" fmla="*/ 276 h 222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46" h="222453">
                <a:moveTo>
                  <a:pt x="281" y="276"/>
                </a:moveTo>
                <a:cubicBezTo>
                  <a:pt x="1339" y="7684"/>
                  <a:pt x="9277" y="184955"/>
                  <a:pt x="9806" y="213001"/>
                </a:cubicBezTo>
                <a:cubicBezTo>
                  <a:pt x="10335" y="241047"/>
                  <a:pt x="5573" y="200830"/>
                  <a:pt x="3456" y="168551"/>
                </a:cubicBezTo>
                <a:cubicBezTo>
                  <a:pt x="1339" y="136272"/>
                  <a:pt x="-777" y="-7132"/>
                  <a:pt x="281" y="27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7" name="フリーフォーム 806">
            <a:extLst>
              <a:ext uri="{FF2B5EF4-FFF2-40B4-BE49-F238E27FC236}">
                <a16:creationId xmlns:a16="http://schemas.microsoft.com/office/drawing/2014/main" id="{AA3CAE94-A30B-598E-9ADC-E0FDE0779301}"/>
              </a:ext>
            </a:extLst>
          </p:cNvPr>
          <p:cNvSpPr/>
          <p:nvPr/>
        </p:nvSpPr>
        <p:spPr>
          <a:xfrm>
            <a:off x="6456103" y="6804696"/>
            <a:ext cx="171790" cy="295239"/>
          </a:xfrm>
          <a:custGeom>
            <a:avLst/>
            <a:gdLst>
              <a:gd name="connsiteX0" fmla="*/ 1847 w 171790"/>
              <a:gd name="connsiteY0" fmla="*/ 2504 h 295239"/>
              <a:gd name="connsiteX1" fmla="*/ 170122 w 171790"/>
              <a:gd name="connsiteY1" fmla="*/ 291429 h 295239"/>
              <a:gd name="connsiteX2" fmla="*/ 84397 w 171790"/>
              <a:gd name="connsiteY2" fmla="*/ 158079 h 295239"/>
              <a:gd name="connsiteX3" fmla="*/ 1847 w 171790"/>
              <a:gd name="connsiteY3" fmla="*/ 2504 h 29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790" h="295239">
                <a:moveTo>
                  <a:pt x="1847" y="2504"/>
                </a:moveTo>
                <a:cubicBezTo>
                  <a:pt x="16135" y="24729"/>
                  <a:pt x="156364" y="265500"/>
                  <a:pt x="170122" y="291429"/>
                </a:cubicBezTo>
                <a:cubicBezTo>
                  <a:pt x="183880" y="317358"/>
                  <a:pt x="108739" y="204117"/>
                  <a:pt x="84397" y="158079"/>
                </a:cubicBezTo>
                <a:cubicBezTo>
                  <a:pt x="60055" y="112042"/>
                  <a:pt x="-12441" y="-19721"/>
                  <a:pt x="1847" y="250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8" name="フリーフォーム 807">
            <a:extLst>
              <a:ext uri="{FF2B5EF4-FFF2-40B4-BE49-F238E27FC236}">
                <a16:creationId xmlns:a16="http://schemas.microsoft.com/office/drawing/2014/main" id="{D02CB7C6-13E0-1AE7-3354-1DA7EEEAB288}"/>
              </a:ext>
            </a:extLst>
          </p:cNvPr>
          <p:cNvSpPr/>
          <p:nvPr/>
        </p:nvSpPr>
        <p:spPr>
          <a:xfrm>
            <a:off x="5884040" y="6638141"/>
            <a:ext cx="117228" cy="139786"/>
          </a:xfrm>
          <a:custGeom>
            <a:avLst/>
            <a:gdLst>
              <a:gd name="connsiteX0" fmla="*/ 116710 w 117228"/>
              <a:gd name="connsiteY0" fmla="*/ 784 h 139786"/>
              <a:gd name="connsiteX1" fmla="*/ 2410 w 117228"/>
              <a:gd name="connsiteY1" fmla="*/ 137309 h 139786"/>
              <a:gd name="connsiteX2" fmla="*/ 43685 w 117228"/>
              <a:gd name="connsiteY2" fmla="*/ 83334 h 139786"/>
              <a:gd name="connsiteX3" fmla="*/ 116710 w 117228"/>
              <a:gd name="connsiteY3" fmla="*/ 784 h 139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228" h="139786">
                <a:moveTo>
                  <a:pt x="116710" y="784"/>
                </a:moveTo>
                <a:cubicBezTo>
                  <a:pt x="109831" y="9780"/>
                  <a:pt x="14581" y="123551"/>
                  <a:pt x="2410" y="137309"/>
                </a:cubicBezTo>
                <a:cubicBezTo>
                  <a:pt x="-9761" y="151067"/>
                  <a:pt x="27281" y="103971"/>
                  <a:pt x="43685" y="83334"/>
                </a:cubicBezTo>
                <a:cubicBezTo>
                  <a:pt x="60089" y="62697"/>
                  <a:pt x="123589" y="-8212"/>
                  <a:pt x="116710" y="7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9" name="フリーフォーム 808">
            <a:extLst>
              <a:ext uri="{FF2B5EF4-FFF2-40B4-BE49-F238E27FC236}">
                <a16:creationId xmlns:a16="http://schemas.microsoft.com/office/drawing/2014/main" id="{255BB098-22C1-B612-9FF7-70599A75192F}"/>
              </a:ext>
            </a:extLst>
          </p:cNvPr>
          <p:cNvSpPr/>
          <p:nvPr/>
        </p:nvSpPr>
        <p:spPr>
          <a:xfrm>
            <a:off x="5917984" y="6721103"/>
            <a:ext cx="78794" cy="174440"/>
          </a:xfrm>
          <a:custGeom>
            <a:avLst/>
            <a:gdLst>
              <a:gd name="connsiteX0" fmla="*/ 216 w 78794"/>
              <a:gd name="connsiteY0" fmla="*/ 372 h 174440"/>
              <a:gd name="connsiteX1" fmla="*/ 76416 w 78794"/>
              <a:gd name="connsiteY1" fmla="*/ 168647 h 174440"/>
              <a:gd name="connsiteX2" fmla="*/ 54191 w 78794"/>
              <a:gd name="connsiteY2" fmla="*/ 124197 h 174440"/>
              <a:gd name="connsiteX3" fmla="*/ 216 w 78794"/>
              <a:gd name="connsiteY3" fmla="*/ 372 h 17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94" h="174440">
                <a:moveTo>
                  <a:pt x="216" y="372"/>
                </a:moveTo>
                <a:cubicBezTo>
                  <a:pt x="3920" y="7780"/>
                  <a:pt x="67420" y="148010"/>
                  <a:pt x="76416" y="168647"/>
                </a:cubicBezTo>
                <a:cubicBezTo>
                  <a:pt x="85412" y="189285"/>
                  <a:pt x="66891" y="150126"/>
                  <a:pt x="54191" y="124197"/>
                </a:cubicBezTo>
                <a:cubicBezTo>
                  <a:pt x="41491" y="98268"/>
                  <a:pt x="-3488" y="-7036"/>
                  <a:pt x="216" y="3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0" name="フリーフォーム 809">
            <a:extLst>
              <a:ext uri="{FF2B5EF4-FFF2-40B4-BE49-F238E27FC236}">
                <a16:creationId xmlns:a16="http://schemas.microsoft.com/office/drawing/2014/main" id="{4E60EC0F-49CE-B955-6929-748E675D7C44}"/>
              </a:ext>
            </a:extLst>
          </p:cNvPr>
          <p:cNvSpPr/>
          <p:nvPr/>
        </p:nvSpPr>
        <p:spPr>
          <a:xfrm>
            <a:off x="5584253" y="6731643"/>
            <a:ext cx="280048" cy="129688"/>
          </a:xfrm>
          <a:custGeom>
            <a:avLst/>
            <a:gdLst>
              <a:gd name="connsiteX0" fmla="*/ 572 w 280048"/>
              <a:gd name="connsiteY0" fmla="*/ 129532 h 129688"/>
              <a:gd name="connsiteX1" fmla="*/ 270447 w 280048"/>
              <a:gd name="connsiteY1" fmla="*/ 5707 h 129688"/>
              <a:gd name="connsiteX2" fmla="*/ 200597 w 280048"/>
              <a:gd name="connsiteY2" fmla="*/ 31107 h 129688"/>
              <a:gd name="connsiteX3" fmla="*/ 572 w 280048"/>
              <a:gd name="connsiteY3" fmla="*/ 129532 h 12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048" h="129688">
                <a:moveTo>
                  <a:pt x="572" y="129532"/>
                </a:moveTo>
                <a:cubicBezTo>
                  <a:pt x="12214" y="125299"/>
                  <a:pt x="237109" y="22111"/>
                  <a:pt x="270447" y="5707"/>
                </a:cubicBezTo>
                <a:cubicBezTo>
                  <a:pt x="303785" y="-10697"/>
                  <a:pt x="242930" y="11528"/>
                  <a:pt x="200597" y="31107"/>
                </a:cubicBezTo>
                <a:cubicBezTo>
                  <a:pt x="158264" y="50686"/>
                  <a:pt x="-11070" y="133765"/>
                  <a:pt x="572" y="12953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1" name="フリーフォーム 810">
            <a:extLst>
              <a:ext uri="{FF2B5EF4-FFF2-40B4-BE49-F238E27FC236}">
                <a16:creationId xmlns:a16="http://schemas.microsoft.com/office/drawing/2014/main" id="{5516AE00-3073-8457-78C4-D0F2EA4E8DB1}"/>
              </a:ext>
            </a:extLst>
          </p:cNvPr>
          <p:cNvSpPr/>
          <p:nvPr/>
        </p:nvSpPr>
        <p:spPr>
          <a:xfrm>
            <a:off x="5888113" y="7143042"/>
            <a:ext cx="93670" cy="342720"/>
          </a:xfrm>
          <a:custGeom>
            <a:avLst/>
            <a:gdLst>
              <a:gd name="connsiteX0" fmla="*/ 93587 w 93670"/>
              <a:gd name="connsiteY0" fmla="*/ 708 h 342720"/>
              <a:gd name="connsiteX1" fmla="*/ 4687 w 93670"/>
              <a:gd name="connsiteY1" fmla="*/ 330908 h 342720"/>
              <a:gd name="connsiteX2" fmla="*/ 20562 w 93670"/>
              <a:gd name="connsiteY2" fmla="*/ 245183 h 342720"/>
              <a:gd name="connsiteX3" fmla="*/ 93587 w 93670"/>
              <a:gd name="connsiteY3" fmla="*/ 708 h 34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670" h="342720">
                <a:moveTo>
                  <a:pt x="93587" y="708"/>
                </a:moveTo>
                <a:cubicBezTo>
                  <a:pt x="90941" y="14995"/>
                  <a:pt x="16858" y="290162"/>
                  <a:pt x="4687" y="330908"/>
                </a:cubicBezTo>
                <a:cubicBezTo>
                  <a:pt x="-7484" y="371654"/>
                  <a:pt x="6274" y="298100"/>
                  <a:pt x="20562" y="245183"/>
                </a:cubicBezTo>
                <a:cubicBezTo>
                  <a:pt x="34849" y="192266"/>
                  <a:pt x="96233" y="-13579"/>
                  <a:pt x="93587" y="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2" name="フリーフォーム 811">
            <a:extLst>
              <a:ext uri="{FF2B5EF4-FFF2-40B4-BE49-F238E27FC236}">
                <a16:creationId xmlns:a16="http://schemas.microsoft.com/office/drawing/2014/main" id="{FE95D794-5994-BBF6-3E95-0E4740E60397}"/>
              </a:ext>
            </a:extLst>
          </p:cNvPr>
          <p:cNvSpPr/>
          <p:nvPr/>
        </p:nvSpPr>
        <p:spPr>
          <a:xfrm>
            <a:off x="5794732" y="7250902"/>
            <a:ext cx="69614" cy="252049"/>
          </a:xfrm>
          <a:custGeom>
            <a:avLst/>
            <a:gdLst>
              <a:gd name="connsiteX0" fmla="*/ 69493 w 69614"/>
              <a:gd name="connsiteY0" fmla="*/ 798 h 252049"/>
              <a:gd name="connsiteX1" fmla="*/ 2818 w 69614"/>
              <a:gd name="connsiteY1" fmla="*/ 245273 h 252049"/>
              <a:gd name="connsiteX2" fmla="*/ 18693 w 69614"/>
              <a:gd name="connsiteY2" fmla="*/ 169073 h 252049"/>
              <a:gd name="connsiteX3" fmla="*/ 69493 w 69614"/>
              <a:gd name="connsiteY3" fmla="*/ 798 h 252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614" h="252049">
                <a:moveTo>
                  <a:pt x="69493" y="798"/>
                </a:moveTo>
                <a:cubicBezTo>
                  <a:pt x="66847" y="13498"/>
                  <a:pt x="11285" y="217227"/>
                  <a:pt x="2818" y="245273"/>
                </a:cubicBezTo>
                <a:cubicBezTo>
                  <a:pt x="-5649" y="273319"/>
                  <a:pt x="6522" y="207702"/>
                  <a:pt x="18693" y="169073"/>
                </a:cubicBezTo>
                <a:cubicBezTo>
                  <a:pt x="30864" y="130444"/>
                  <a:pt x="72139" y="-11902"/>
                  <a:pt x="69493" y="79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3" name="フリーフォーム 812">
            <a:extLst>
              <a:ext uri="{FF2B5EF4-FFF2-40B4-BE49-F238E27FC236}">
                <a16:creationId xmlns:a16="http://schemas.microsoft.com/office/drawing/2014/main" id="{BD5B6C64-6BA1-4F49-AD8D-7D6C81FB1DCD}"/>
              </a:ext>
            </a:extLst>
          </p:cNvPr>
          <p:cNvSpPr/>
          <p:nvPr/>
        </p:nvSpPr>
        <p:spPr>
          <a:xfrm>
            <a:off x="5717371" y="7294120"/>
            <a:ext cx="58393" cy="213972"/>
          </a:xfrm>
          <a:custGeom>
            <a:avLst/>
            <a:gdLst>
              <a:gd name="connsiteX0" fmla="*/ 57954 w 58393"/>
              <a:gd name="connsiteY0" fmla="*/ 2030 h 213972"/>
              <a:gd name="connsiteX1" fmla="*/ 804 w 58393"/>
              <a:gd name="connsiteY1" fmla="*/ 211580 h 213972"/>
              <a:gd name="connsiteX2" fmla="*/ 26204 w 58393"/>
              <a:gd name="connsiteY2" fmla="*/ 109980 h 213972"/>
              <a:gd name="connsiteX3" fmla="*/ 57954 w 58393"/>
              <a:gd name="connsiteY3" fmla="*/ 2030 h 213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93" h="213972">
                <a:moveTo>
                  <a:pt x="57954" y="2030"/>
                </a:moveTo>
                <a:cubicBezTo>
                  <a:pt x="53721" y="18963"/>
                  <a:pt x="6096" y="193588"/>
                  <a:pt x="804" y="211580"/>
                </a:cubicBezTo>
                <a:cubicBezTo>
                  <a:pt x="-4488" y="229572"/>
                  <a:pt x="17737" y="141201"/>
                  <a:pt x="26204" y="109980"/>
                </a:cubicBezTo>
                <a:cubicBezTo>
                  <a:pt x="34671" y="78759"/>
                  <a:pt x="62187" y="-14903"/>
                  <a:pt x="57954" y="203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4" name="フリーフォーム 813">
            <a:extLst>
              <a:ext uri="{FF2B5EF4-FFF2-40B4-BE49-F238E27FC236}">
                <a16:creationId xmlns:a16="http://schemas.microsoft.com/office/drawing/2014/main" id="{60980C0C-4FD0-E5B2-6DEC-46760379C074}"/>
              </a:ext>
            </a:extLst>
          </p:cNvPr>
          <p:cNvSpPr/>
          <p:nvPr/>
        </p:nvSpPr>
        <p:spPr>
          <a:xfrm>
            <a:off x="5640662" y="7335997"/>
            <a:ext cx="55537" cy="204576"/>
          </a:xfrm>
          <a:custGeom>
            <a:avLst/>
            <a:gdLst>
              <a:gd name="connsiteX0" fmla="*/ 55288 w 55537"/>
              <a:gd name="connsiteY0" fmla="*/ 1428 h 204576"/>
              <a:gd name="connsiteX1" fmla="*/ 1313 w 55537"/>
              <a:gd name="connsiteY1" fmla="*/ 201453 h 204576"/>
              <a:gd name="connsiteX2" fmla="*/ 20363 w 55537"/>
              <a:gd name="connsiteY2" fmla="*/ 115728 h 204576"/>
              <a:gd name="connsiteX3" fmla="*/ 55288 w 55537"/>
              <a:gd name="connsiteY3" fmla="*/ 1428 h 204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37" h="204576">
                <a:moveTo>
                  <a:pt x="55288" y="1428"/>
                </a:moveTo>
                <a:cubicBezTo>
                  <a:pt x="52113" y="15715"/>
                  <a:pt x="7134" y="182403"/>
                  <a:pt x="1313" y="201453"/>
                </a:cubicBezTo>
                <a:cubicBezTo>
                  <a:pt x="-4508" y="220503"/>
                  <a:pt x="10309" y="147478"/>
                  <a:pt x="20363" y="115728"/>
                </a:cubicBezTo>
                <a:cubicBezTo>
                  <a:pt x="30417" y="83978"/>
                  <a:pt x="58463" y="-12859"/>
                  <a:pt x="55288" y="14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5" name="フリーフォーム 814">
            <a:extLst>
              <a:ext uri="{FF2B5EF4-FFF2-40B4-BE49-F238E27FC236}">
                <a16:creationId xmlns:a16="http://schemas.microsoft.com/office/drawing/2014/main" id="{8AAB42A6-AD9D-9E4C-C399-4CCA3C99F64C}"/>
              </a:ext>
            </a:extLst>
          </p:cNvPr>
          <p:cNvSpPr/>
          <p:nvPr/>
        </p:nvSpPr>
        <p:spPr>
          <a:xfrm>
            <a:off x="5578475" y="7156497"/>
            <a:ext cx="883132" cy="326978"/>
          </a:xfrm>
          <a:custGeom>
            <a:avLst/>
            <a:gdLst>
              <a:gd name="connsiteX0" fmla="*/ 0 w 883132"/>
              <a:gd name="connsiteY0" fmla="*/ 326978 h 326978"/>
              <a:gd name="connsiteX1" fmla="*/ 835025 w 883132"/>
              <a:gd name="connsiteY1" fmla="*/ 19003 h 326978"/>
              <a:gd name="connsiteX2" fmla="*/ 787400 w 883132"/>
              <a:gd name="connsiteY2" fmla="*/ 31703 h 326978"/>
              <a:gd name="connsiteX3" fmla="*/ 244475 w 883132"/>
              <a:gd name="connsiteY3" fmla="*/ 238078 h 326978"/>
              <a:gd name="connsiteX4" fmla="*/ 0 w 883132"/>
              <a:gd name="connsiteY4" fmla="*/ 326978 h 326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132" h="326978">
                <a:moveTo>
                  <a:pt x="0" y="326978"/>
                </a:moveTo>
                <a:lnTo>
                  <a:pt x="835025" y="19003"/>
                </a:lnTo>
                <a:cubicBezTo>
                  <a:pt x="966258" y="-30209"/>
                  <a:pt x="787400" y="31703"/>
                  <a:pt x="787400" y="31703"/>
                </a:cubicBezTo>
                <a:lnTo>
                  <a:pt x="244475" y="238078"/>
                </a:lnTo>
                <a:lnTo>
                  <a:pt x="0" y="32697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6" name="フリーフォーム 815">
            <a:extLst>
              <a:ext uri="{FF2B5EF4-FFF2-40B4-BE49-F238E27FC236}">
                <a16:creationId xmlns:a16="http://schemas.microsoft.com/office/drawing/2014/main" id="{B7975D3A-368A-199D-EFCF-2A6BEBBF7D54}"/>
              </a:ext>
            </a:extLst>
          </p:cNvPr>
          <p:cNvSpPr/>
          <p:nvPr/>
        </p:nvSpPr>
        <p:spPr>
          <a:xfrm>
            <a:off x="5948324" y="7082306"/>
            <a:ext cx="112886" cy="416565"/>
          </a:xfrm>
          <a:custGeom>
            <a:avLst/>
            <a:gdLst>
              <a:gd name="connsiteX0" fmla="*/ 112751 w 112886"/>
              <a:gd name="connsiteY0" fmla="*/ 1119 h 416565"/>
              <a:gd name="connsiteX1" fmla="*/ 4801 w 112886"/>
              <a:gd name="connsiteY1" fmla="*/ 404344 h 416565"/>
              <a:gd name="connsiteX2" fmla="*/ 27026 w 112886"/>
              <a:gd name="connsiteY2" fmla="*/ 286869 h 416565"/>
              <a:gd name="connsiteX3" fmla="*/ 112751 w 112886"/>
              <a:gd name="connsiteY3" fmla="*/ 1119 h 41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886" h="416565">
                <a:moveTo>
                  <a:pt x="112751" y="1119"/>
                </a:moveTo>
                <a:cubicBezTo>
                  <a:pt x="109047" y="20698"/>
                  <a:pt x="19088" y="356719"/>
                  <a:pt x="4801" y="404344"/>
                </a:cubicBezTo>
                <a:cubicBezTo>
                  <a:pt x="-9486" y="451969"/>
                  <a:pt x="11151" y="349311"/>
                  <a:pt x="27026" y="286869"/>
                </a:cubicBezTo>
                <a:cubicBezTo>
                  <a:pt x="42901" y="224427"/>
                  <a:pt x="116455" y="-18460"/>
                  <a:pt x="112751" y="11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7" name="フリーフォーム 816">
            <a:extLst>
              <a:ext uri="{FF2B5EF4-FFF2-40B4-BE49-F238E27FC236}">
                <a16:creationId xmlns:a16="http://schemas.microsoft.com/office/drawing/2014/main" id="{15A5FDD8-1862-1F69-327C-BEC24BF2A6B9}"/>
              </a:ext>
            </a:extLst>
          </p:cNvPr>
          <p:cNvSpPr/>
          <p:nvPr/>
        </p:nvSpPr>
        <p:spPr>
          <a:xfrm>
            <a:off x="6034311" y="7066580"/>
            <a:ext cx="99903" cy="424351"/>
          </a:xfrm>
          <a:custGeom>
            <a:avLst/>
            <a:gdLst>
              <a:gd name="connsiteX0" fmla="*/ 99789 w 99903"/>
              <a:gd name="connsiteY0" fmla="*/ 970 h 424351"/>
              <a:gd name="connsiteX1" fmla="*/ 4539 w 99903"/>
              <a:gd name="connsiteY1" fmla="*/ 410545 h 424351"/>
              <a:gd name="connsiteX2" fmla="*/ 23589 w 99903"/>
              <a:gd name="connsiteY2" fmla="*/ 299420 h 424351"/>
              <a:gd name="connsiteX3" fmla="*/ 99789 w 99903"/>
              <a:gd name="connsiteY3" fmla="*/ 970 h 42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03" h="424351">
                <a:moveTo>
                  <a:pt x="99789" y="970"/>
                </a:moveTo>
                <a:cubicBezTo>
                  <a:pt x="96614" y="19491"/>
                  <a:pt x="17239" y="360803"/>
                  <a:pt x="4539" y="410545"/>
                </a:cubicBezTo>
                <a:cubicBezTo>
                  <a:pt x="-8161" y="460287"/>
                  <a:pt x="8243" y="364508"/>
                  <a:pt x="23589" y="299420"/>
                </a:cubicBezTo>
                <a:cubicBezTo>
                  <a:pt x="38935" y="234333"/>
                  <a:pt x="102964" y="-17551"/>
                  <a:pt x="99789" y="97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8" name="フリーフォーム 817">
            <a:extLst>
              <a:ext uri="{FF2B5EF4-FFF2-40B4-BE49-F238E27FC236}">
                <a16:creationId xmlns:a16="http://schemas.microsoft.com/office/drawing/2014/main" id="{B1E735E0-CC6C-3A65-071E-F3EE9AEE05A6}"/>
              </a:ext>
            </a:extLst>
          </p:cNvPr>
          <p:cNvSpPr/>
          <p:nvPr/>
        </p:nvSpPr>
        <p:spPr>
          <a:xfrm>
            <a:off x="6127144" y="7070144"/>
            <a:ext cx="64150" cy="462205"/>
          </a:xfrm>
          <a:custGeom>
            <a:avLst/>
            <a:gdLst>
              <a:gd name="connsiteX0" fmla="*/ 64106 w 64150"/>
              <a:gd name="connsiteY0" fmla="*/ 581 h 462205"/>
              <a:gd name="connsiteX1" fmla="*/ 3781 w 64150"/>
              <a:gd name="connsiteY1" fmla="*/ 441906 h 462205"/>
              <a:gd name="connsiteX2" fmla="*/ 13306 w 64150"/>
              <a:gd name="connsiteY2" fmla="*/ 349831 h 462205"/>
              <a:gd name="connsiteX3" fmla="*/ 64106 w 64150"/>
              <a:gd name="connsiteY3" fmla="*/ 581 h 462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50" h="462205">
                <a:moveTo>
                  <a:pt x="64106" y="581"/>
                </a:moveTo>
                <a:cubicBezTo>
                  <a:pt x="62518" y="15927"/>
                  <a:pt x="12248" y="383698"/>
                  <a:pt x="3781" y="441906"/>
                </a:cubicBezTo>
                <a:cubicBezTo>
                  <a:pt x="-4686" y="500114"/>
                  <a:pt x="2193" y="421798"/>
                  <a:pt x="13306" y="349831"/>
                </a:cubicBezTo>
                <a:cubicBezTo>
                  <a:pt x="24418" y="277864"/>
                  <a:pt x="65694" y="-14765"/>
                  <a:pt x="64106" y="58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9" name="フリーフォーム 818">
            <a:extLst>
              <a:ext uri="{FF2B5EF4-FFF2-40B4-BE49-F238E27FC236}">
                <a16:creationId xmlns:a16="http://schemas.microsoft.com/office/drawing/2014/main" id="{DA540D27-538D-5D07-F4DB-0C5670538338}"/>
              </a:ext>
            </a:extLst>
          </p:cNvPr>
          <p:cNvSpPr/>
          <p:nvPr/>
        </p:nvSpPr>
        <p:spPr>
          <a:xfrm>
            <a:off x="6215760" y="7068157"/>
            <a:ext cx="52128" cy="475507"/>
          </a:xfrm>
          <a:custGeom>
            <a:avLst/>
            <a:gdLst>
              <a:gd name="connsiteX0" fmla="*/ 51690 w 52128"/>
              <a:gd name="connsiteY0" fmla="*/ 2568 h 475507"/>
              <a:gd name="connsiteX1" fmla="*/ 890 w 52128"/>
              <a:gd name="connsiteY1" fmla="*/ 466118 h 475507"/>
              <a:gd name="connsiteX2" fmla="*/ 23115 w 52128"/>
              <a:gd name="connsiteY2" fmla="*/ 288318 h 475507"/>
              <a:gd name="connsiteX3" fmla="*/ 51690 w 52128"/>
              <a:gd name="connsiteY3" fmla="*/ 2568 h 47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28" h="475507">
                <a:moveTo>
                  <a:pt x="51690" y="2568"/>
                </a:moveTo>
                <a:cubicBezTo>
                  <a:pt x="47986" y="32201"/>
                  <a:pt x="5652" y="418493"/>
                  <a:pt x="890" y="466118"/>
                </a:cubicBezTo>
                <a:cubicBezTo>
                  <a:pt x="-3872" y="513743"/>
                  <a:pt x="11473" y="368751"/>
                  <a:pt x="23115" y="288318"/>
                </a:cubicBezTo>
                <a:cubicBezTo>
                  <a:pt x="34757" y="207885"/>
                  <a:pt x="55394" y="-27065"/>
                  <a:pt x="51690" y="25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0" name="フリーフォーム 819">
            <a:extLst>
              <a:ext uri="{FF2B5EF4-FFF2-40B4-BE49-F238E27FC236}">
                <a16:creationId xmlns:a16="http://schemas.microsoft.com/office/drawing/2014/main" id="{AAD15A71-B4A8-F9F9-88A5-CAE360EC5BA9}"/>
              </a:ext>
            </a:extLst>
          </p:cNvPr>
          <p:cNvSpPr/>
          <p:nvPr/>
        </p:nvSpPr>
        <p:spPr>
          <a:xfrm>
            <a:off x="6294684" y="7109880"/>
            <a:ext cx="45906" cy="430128"/>
          </a:xfrm>
          <a:custGeom>
            <a:avLst/>
            <a:gdLst>
              <a:gd name="connsiteX0" fmla="*/ 45791 w 45906"/>
              <a:gd name="connsiteY0" fmla="*/ 2120 h 430128"/>
              <a:gd name="connsiteX1" fmla="*/ 1341 w 45906"/>
              <a:gd name="connsiteY1" fmla="*/ 421220 h 430128"/>
              <a:gd name="connsiteX2" fmla="*/ 14041 w 45906"/>
              <a:gd name="connsiteY2" fmla="*/ 265645 h 430128"/>
              <a:gd name="connsiteX3" fmla="*/ 45791 w 45906"/>
              <a:gd name="connsiteY3" fmla="*/ 2120 h 43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06" h="430128">
                <a:moveTo>
                  <a:pt x="45791" y="2120"/>
                </a:moveTo>
                <a:cubicBezTo>
                  <a:pt x="43674" y="28049"/>
                  <a:pt x="6633" y="377299"/>
                  <a:pt x="1341" y="421220"/>
                </a:cubicBezTo>
                <a:cubicBezTo>
                  <a:pt x="-3951" y="465141"/>
                  <a:pt x="7691" y="336024"/>
                  <a:pt x="14041" y="265645"/>
                </a:cubicBezTo>
                <a:cubicBezTo>
                  <a:pt x="20391" y="195266"/>
                  <a:pt x="47908" y="-23809"/>
                  <a:pt x="45791" y="212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1" name="フリーフォーム 820">
            <a:extLst>
              <a:ext uri="{FF2B5EF4-FFF2-40B4-BE49-F238E27FC236}">
                <a16:creationId xmlns:a16="http://schemas.microsoft.com/office/drawing/2014/main" id="{542C8ED0-EDE7-022B-8935-F5FB59E9471C}"/>
              </a:ext>
            </a:extLst>
          </p:cNvPr>
          <p:cNvSpPr/>
          <p:nvPr/>
        </p:nvSpPr>
        <p:spPr>
          <a:xfrm>
            <a:off x="6371124" y="7135472"/>
            <a:ext cx="36107" cy="423685"/>
          </a:xfrm>
          <a:custGeom>
            <a:avLst/>
            <a:gdLst>
              <a:gd name="connsiteX0" fmla="*/ 36026 w 36107"/>
              <a:gd name="connsiteY0" fmla="*/ 1928 h 423685"/>
              <a:gd name="connsiteX1" fmla="*/ 1101 w 36107"/>
              <a:gd name="connsiteY1" fmla="*/ 414678 h 423685"/>
              <a:gd name="connsiteX2" fmla="*/ 10626 w 36107"/>
              <a:gd name="connsiteY2" fmla="*/ 265453 h 423685"/>
              <a:gd name="connsiteX3" fmla="*/ 36026 w 36107"/>
              <a:gd name="connsiteY3" fmla="*/ 1928 h 42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07" h="423685">
                <a:moveTo>
                  <a:pt x="36026" y="1928"/>
                </a:moveTo>
                <a:cubicBezTo>
                  <a:pt x="34438" y="26799"/>
                  <a:pt x="5334" y="370757"/>
                  <a:pt x="1101" y="414678"/>
                </a:cubicBezTo>
                <a:cubicBezTo>
                  <a:pt x="-3132" y="458599"/>
                  <a:pt x="5863" y="331070"/>
                  <a:pt x="10626" y="265453"/>
                </a:cubicBezTo>
                <a:cubicBezTo>
                  <a:pt x="15388" y="199836"/>
                  <a:pt x="37614" y="-22943"/>
                  <a:pt x="36026" y="19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2" name="フリーフォーム 821">
            <a:extLst>
              <a:ext uri="{FF2B5EF4-FFF2-40B4-BE49-F238E27FC236}">
                <a16:creationId xmlns:a16="http://schemas.microsoft.com/office/drawing/2014/main" id="{C5774FED-7336-4DE9-A9EE-FB4EE85CBB8D}"/>
              </a:ext>
            </a:extLst>
          </p:cNvPr>
          <p:cNvSpPr/>
          <p:nvPr/>
        </p:nvSpPr>
        <p:spPr>
          <a:xfrm>
            <a:off x="5600077" y="7099126"/>
            <a:ext cx="753450" cy="289457"/>
          </a:xfrm>
          <a:custGeom>
            <a:avLst/>
            <a:gdLst>
              <a:gd name="connsiteX0" fmla="*/ 623 w 753450"/>
              <a:gd name="connsiteY0" fmla="*/ 289099 h 289457"/>
              <a:gd name="connsiteX1" fmla="*/ 714998 w 753450"/>
              <a:gd name="connsiteY1" fmla="*/ 12874 h 289457"/>
              <a:gd name="connsiteX2" fmla="*/ 591173 w 753450"/>
              <a:gd name="connsiteY2" fmla="*/ 70024 h 289457"/>
              <a:gd name="connsiteX3" fmla="*/ 623 w 753450"/>
              <a:gd name="connsiteY3" fmla="*/ 289099 h 28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450" h="289457">
                <a:moveTo>
                  <a:pt x="623" y="289099"/>
                </a:moveTo>
                <a:cubicBezTo>
                  <a:pt x="21260" y="279574"/>
                  <a:pt x="616573" y="49386"/>
                  <a:pt x="714998" y="12874"/>
                </a:cubicBezTo>
                <a:cubicBezTo>
                  <a:pt x="813423" y="-23638"/>
                  <a:pt x="704944" y="24516"/>
                  <a:pt x="591173" y="70024"/>
                </a:cubicBezTo>
                <a:cubicBezTo>
                  <a:pt x="477402" y="115532"/>
                  <a:pt x="-20014" y="298624"/>
                  <a:pt x="623" y="28909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3" name="フリーフォーム 822">
            <a:extLst>
              <a:ext uri="{FF2B5EF4-FFF2-40B4-BE49-F238E27FC236}">
                <a16:creationId xmlns:a16="http://schemas.microsoft.com/office/drawing/2014/main" id="{65D6AE9E-BB0B-CDBE-D7D0-6F5E962A49CF}"/>
              </a:ext>
            </a:extLst>
          </p:cNvPr>
          <p:cNvSpPr/>
          <p:nvPr/>
        </p:nvSpPr>
        <p:spPr>
          <a:xfrm>
            <a:off x="5641975" y="7104317"/>
            <a:ext cx="496860" cy="210883"/>
          </a:xfrm>
          <a:custGeom>
            <a:avLst/>
            <a:gdLst>
              <a:gd name="connsiteX0" fmla="*/ 0 w 496860"/>
              <a:gd name="connsiteY0" fmla="*/ 210883 h 210883"/>
              <a:gd name="connsiteX1" fmla="*/ 479425 w 496860"/>
              <a:gd name="connsiteY1" fmla="*/ 7683 h 210883"/>
              <a:gd name="connsiteX2" fmla="*/ 400050 w 496860"/>
              <a:gd name="connsiteY2" fmla="*/ 39433 h 210883"/>
              <a:gd name="connsiteX3" fmla="*/ 0 w 496860"/>
              <a:gd name="connsiteY3" fmla="*/ 210883 h 21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860" h="210883">
                <a:moveTo>
                  <a:pt x="0" y="210883"/>
                </a:moveTo>
                <a:lnTo>
                  <a:pt x="479425" y="7683"/>
                </a:lnTo>
                <a:cubicBezTo>
                  <a:pt x="546100" y="-20892"/>
                  <a:pt x="400050" y="39433"/>
                  <a:pt x="400050" y="39433"/>
                </a:cubicBezTo>
                <a:lnTo>
                  <a:pt x="0" y="2108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4" name="フリーフォーム 823">
            <a:extLst>
              <a:ext uri="{FF2B5EF4-FFF2-40B4-BE49-F238E27FC236}">
                <a16:creationId xmlns:a16="http://schemas.microsoft.com/office/drawing/2014/main" id="{68DE39FE-A46A-BEC5-2AF7-0D3F40A4F45F}"/>
              </a:ext>
            </a:extLst>
          </p:cNvPr>
          <p:cNvSpPr/>
          <p:nvPr/>
        </p:nvSpPr>
        <p:spPr>
          <a:xfrm>
            <a:off x="5787704" y="7144687"/>
            <a:ext cx="347324" cy="135642"/>
          </a:xfrm>
          <a:custGeom>
            <a:avLst/>
            <a:gdLst>
              <a:gd name="connsiteX0" fmla="*/ 321 w 347324"/>
              <a:gd name="connsiteY0" fmla="*/ 135588 h 135642"/>
              <a:gd name="connsiteX1" fmla="*/ 330521 w 347324"/>
              <a:gd name="connsiteY1" fmla="*/ 8588 h 135642"/>
              <a:gd name="connsiteX2" fmla="*/ 270196 w 347324"/>
              <a:gd name="connsiteY2" fmla="*/ 24463 h 135642"/>
              <a:gd name="connsiteX3" fmla="*/ 321 w 347324"/>
              <a:gd name="connsiteY3" fmla="*/ 135588 h 135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324" h="135642">
                <a:moveTo>
                  <a:pt x="321" y="135588"/>
                </a:moveTo>
                <a:cubicBezTo>
                  <a:pt x="10375" y="132942"/>
                  <a:pt x="285542" y="27109"/>
                  <a:pt x="330521" y="8588"/>
                </a:cubicBezTo>
                <a:cubicBezTo>
                  <a:pt x="375500" y="-9933"/>
                  <a:pt x="321525" y="4355"/>
                  <a:pt x="270196" y="24463"/>
                </a:cubicBezTo>
                <a:cubicBezTo>
                  <a:pt x="218867" y="44571"/>
                  <a:pt x="-9733" y="138234"/>
                  <a:pt x="321" y="1355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5" name="フリーフォーム 824">
            <a:extLst>
              <a:ext uri="{FF2B5EF4-FFF2-40B4-BE49-F238E27FC236}">
                <a16:creationId xmlns:a16="http://schemas.microsoft.com/office/drawing/2014/main" id="{FDE16E58-6472-2C5A-E9BE-8E53E14A76BD}"/>
              </a:ext>
            </a:extLst>
          </p:cNvPr>
          <p:cNvSpPr/>
          <p:nvPr/>
        </p:nvSpPr>
        <p:spPr>
          <a:xfrm>
            <a:off x="6368807" y="7127548"/>
            <a:ext cx="363135" cy="381918"/>
          </a:xfrm>
          <a:custGeom>
            <a:avLst/>
            <a:gdLst>
              <a:gd name="connsiteX0" fmla="*/ 243 w 363135"/>
              <a:gd name="connsiteY0" fmla="*/ 327 h 381918"/>
              <a:gd name="connsiteX1" fmla="*/ 343143 w 363135"/>
              <a:gd name="connsiteY1" fmla="*/ 362277 h 381918"/>
              <a:gd name="connsiteX2" fmla="*/ 289168 w 363135"/>
              <a:gd name="connsiteY2" fmla="*/ 298777 h 381918"/>
              <a:gd name="connsiteX3" fmla="*/ 243 w 363135"/>
              <a:gd name="connsiteY3" fmla="*/ 327 h 381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135" h="381918">
                <a:moveTo>
                  <a:pt x="243" y="327"/>
                </a:moveTo>
                <a:cubicBezTo>
                  <a:pt x="9239" y="10910"/>
                  <a:pt x="294989" y="312535"/>
                  <a:pt x="343143" y="362277"/>
                </a:cubicBezTo>
                <a:cubicBezTo>
                  <a:pt x="391297" y="412019"/>
                  <a:pt x="344201" y="358573"/>
                  <a:pt x="289168" y="298777"/>
                </a:cubicBezTo>
                <a:cubicBezTo>
                  <a:pt x="234135" y="238981"/>
                  <a:pt x="-8753" y="-10256"/>
                  <a:pt x="243" y="32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6" name="フリーフォーム 825">
            <a:extLst>
              <a:ext uri="{FF2B5EF4-FFF2-40B4-BE49-F238E27FC236}">
                <a16:creationId xmlns:a16="http://schemas.microsoft.com/office/drawing/2014/main" id="{4561A776-1C52-C159-1CC9-7439D25B59D6}"/>
              </a:ext>
            </a:extLst>
          </p:cNvPr>
          <p:cNvSpPr/>
          <p:nvPr/>
        </p:nvSpPr>
        <p:spPr>
          <a:xfrm>
            <a:off x="6483346" y="7181824"/>
            <a:ext cx="278580" cy="269748"/>
          </a:xfrm>
          <a:custGeom>
            <a:avLst/>
            <a:gdLst>
              <a:gd name="connsiteX0" fmla="*/ 4 w 278580"/>
              <a:gd name="connsiteY0" fmla="*/ 26 h 269748"/>
              <a:gd name="connsiteX1" fmla="*/ 250829 w 278580"/>
              <a:gd name="connsiteY1" fmla="*/ 247676 h 269748"/>
              <a:gd name="connsiteX2" fmla="*/ 244479 w 278580"/>
              <a:gd name="connsiteY2" fmla="*/ 231801 h 269748"/>
              <a:gd name="connsiteX3" fmla="*/ 4 w 278580"/>
              <a:gd name="connsiteY3" fmla="*/ 26 h 26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580" h="269748">
                <a:moveTo>
                  <a:pt x="4" y="26"/>
                </a:moveTo>
                <a:cubicBezTo>
                  <a:pt x="1062" y="2672"/>
                  <a:pt x="250829" y="247676"/>
                  <a:pt x="250829" y="247676"/>
                </a:cubicBezTo>
                <a:cubicBezTo>
                  <a:pt x="291575" y="286305"/>
                  <a:pt x="285754" y="269901"/>
                  <a:pt x="244479" y="231801"/>
                </a:cubicBezTo>
                <a:cubicBezTo>
                  <a:pt x="203204" y="193701"/>
                  <a:pt x="-1054" y="-2620"/>
                  <a:pt x="4" y="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7" name="フリーフォーム 826">
            <a:extLst>
              <a:ext uri="{FF2B5EF4-FFF2-40B4-BE49-F238E27FC236}">
                <a16:creationId xmlns:a16="http://schemas.microsoft.com/office/drawing/2014/main" id="{2EAFFCA1-6B48-1E66-170B-1DF17393D7A4}"/>
              </a:ext>
            </a:extLst>
          </p:cNvPr>
          <p:cNvSpPr/>
          <p:nvPr/>
        </p:nvSpPr>
        <p:spPr>
          <a:xfrm>
            <a:off x="6394882" y="7159176"/>
            <a:ext cx="72610" cy="433244"/>
          </a:xfrm>
          <a:custGeom>
            <a:avLst/>
            <a:gdLst>
              <a:gd name="connsiteX0" fmla="*/ 72593 w 72610"/>
              <a:gd name="connsiteY0" fmla="*/ 449 h 433244"/>
              <a:gd name="connsiteX1" fmla="*/ 5918 w 72610"/>
              <a:gd name="connsiteY1" fmla="*/ 413199 h 433244"/>
              <a:gd name="connsiteX2" fmla="*/ 12268 w 72610"/>
              <a:gd name="connsiteY2" fmla="*/ 333824 h 433244"/>
              <a:gd name="connsiteX3" fmla="*/ 72593 w 72610"/>
              <a:gd name="connsiteY3" fmla="*/ 449 h 43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610" h="433244">
                <a:moveTo>
                  <a:pt x="72593" y="449"/>
                </a:moveTo>
                <a:cubicBezTo>
                  <a:pt x="71535" y="13678"/>
                  <a:pt x="15972" y="357637"/>
                  <a:pt x="5918" y="413199"/>
                </a:cubicBezTo>
                <a:cubicBezTo>
                  <a:pt x="-4136" y="468762"/>
                  <a:pt x="-961" y="397853"/>
                  <a:pt x="12268" y="333824"/>
                </a:cubicBezTo>
                <a:cubicBezTo>
                  <a:pt x="25497" y="269795"/>
                  <a:pt x="73651" y="-12780"/>
                  <a:pt x="72593" y="4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8" name="フリーフォーム 827">
            <a:extLst>
              <a:ext uri="{FF2B5EF4-FFF2-40B4-BE49-F238E27FC236}">
                <a16:creationId xmlns:a16="http://schemas.microsoft.com/office/drawing/2014/main" id="{01C4A785-7BC7-1DBE-9E73-01B37F441E09}"/>
              </a:ext>
            </a:extLst>
          </p:cNvPr>
          <p:cNvSpPr/>
          <p:nvPr/>
        </p:nvSpPr>
        <p:spPr>
          <a:xfrm>
            <a:off x="6390078" y="7237656"/>
            <a:ext cx="363398" cy="435514"/>
          </a:xfrm>
          <a:custGeom>
            <a:avLst/>
            <a:gdLst>
              <a:gd name="connsiteX0" fmla="*/ 1197 w 363398"/>
              <a:gd name="connsiteY0" fmla="*/ 1344 h 435514"/>
              <a:gd name="connsiteX1" fmla="*/ 353622 w 363398"/>
              <a:gd name="connsiteY1" fmla="*/ 423619 h 435514"/>
              <a:gd name="connsiteX2" fmla="*/ 242497 w 363398"/>
              <a:gd name="connsiteY2" fmla="*/ 293444 h 435514"/>
              <a:gd name="connsiteX3" fmla="*/ 1197 w 363398"/>
              <a:gd name="connsiteY3" fmla="*/ 1344 h 435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398" h="435514">
                <a:moveTo>
                  <a:pt x="1197" y="1344"/>
                </a:moveTo>
                <a:cubicBezTo>
                  <a:pt x="19718" y="23040"/>
                  <a:pt x="313405" y="374936"/>
                  <a:pt x="353622" y="423619"/>
                </a:cubicBezTo>
                <a:cubicBezTo>
                  <a:pt x="393839" y="472302"/>
                  <a:pt x="300705" y="360119"/>
                  <a:pt x="242497" y="293444"/>
                </a:cubicBezTo>
                <a:cubicBezTo>
                  <a:pt x="184289" y="226769"/>
                  <a:pt x="-17324" y="-20352"/>
                  <a:pt x="1197" y="134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9" name="フリーフォーム 828">
            <a:extLst>
              <a:ext uri="{FF2B5EF4-FFF2-40B4-BE49-F238E27FC236}">
                <a16:creationId xmlns:a16="http://schemas.microsoft.com/office/drawing/2014/main" id="{897CA472-159B-1B72-92B8-6D6CA2521DA8}"/>
              </a:ext>
            </a:extLst>
          </p:cNvPr>
          <p:cNvSpPr/>
          <p:nvPr/>
        </p:nvSpPr>
        <p:spPr>
          <a:xfrm>
            <a:off x="6336528" y="7273199"/>
            <a:ext cx="385661" cy="437134"/>
          </a:xfrm>
          <a:custGeom>
            <a:avLst/>
            <a:gdLst>
              <a:gd name="connsiteX0" fmla="*/ 772 w 385661"/>
              <a:gd name="connsiteY0" fmla="*/ 726 h 437134"/>
              <a:gd name="connsiteX1" fmla="*/ 372247 w 385661"/>
              <a:gd name="connsiteY1" fmla="*/ 419826 h 437134"/>
              <a:gd name="connsiteX2" fmla="*/ 276997 w 385661"/>
              <a:gd name="connsiteY2" fmla="*/ 321401 h 437134"/>
              <a:gd name="connsiteX3" fmla="*/ 772 w 385661"/>
              <a:gd name="connsiteY3" fmla="*/ 726 h 43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661" h="437134">
                <a:moveTo>
                  <a:pt x="772" y="726"/>
                </a:moveTo>
                <a:cubicBezTo>
                  <a:pt x="16647" y="17130"/>
                  <a:pt x="326210" y="366380"/>
                  <a:pt x="372247" y="419826"/>
                </a:cubicBezTo>
                <a:cubicBezTo>
                  <a:pt x="418284" y="473272"/>
                  <a:pt x="335734" y="392309"/>
                  <a:pt x="276997" y="321401"/>
                </a:cubicBezTo>
                <a:cubicBezTo>
                  <a:pt x="218260" y="250493"/>
                  <a:pt x="-15103" y="-15678"/>
                  <a:pt x="772" y="7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0" name="フリーフォーム 829">
            <a:extLst>
              <a:ext uri="{FF2B5EF4-FFF2-40B4-BE49-F238E27FC236}">
                <a16:creationId xmlns:a16="http://schemas.microsoft.com/office/drawing/2014/main" id="{6E544729-578D-1E6A-4928-9E1249AD7F8F}"/>
              </a:ext>
            </a:extLst>
          </p:cNvPr>
          <p:cNvSpPr/>
          <p:nvPr/>
        </p:nvSpPr>
        <p:spPr>
          <a:xfrm>
            <a:off x="5844338" y="7179093"/>
            <a:ext cx="671670" cy="304643"/>
          </a:xfrm>
          <a:custGeom>
            <a:avLst/>
            <a:gdLst>
              <a:gd name="connsiteX0" fmla="*/ 837 w 671670"/>
              <a:gd name="connsiteY0" fmla="*/ 304382 h 304643"/>
              <a:gd name="connsiteX1" fmla="*/ 642187 w 671670"/>
              <a:gd name="connsiteY1" fmla="*/ 15457 h 304643"/>
              <a:gd name="connsiteX2" fmla="*/ 508837 w 671670"/>
              <a:gd name="connsiteY2" fmla="*/ 66257 h 304643"/>
              <a:gd name="connsiteX3" fmla="*/ 837 w 671670"/>
              <a:gd name="connsiteY3" fmla="*/ 304382 h 30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1670" h="304643">
                <a:moveTo>
                  <a:pt x="837" y="304382"/>
                </a:moveTo>
                <a:cubicBezTo>
                  <a:pt x="23062" y="295915"/>
                  <a:pt x="557520" y="55144"/>
                  <a:pt x="642187" y="15457"/>
                </a:cubicBezTo>
                <a:cubicBezTo>
                  <a:pt x="726854" y="-24231"/>
                  <a:pt x="612554" y="19690"/>
                  <a:pt x="508837" y="66257"/>
                </a:cubicBezTo>
                <a:cubicBezTo>
                  <a:pt x="405120" y="112824"/>
                  <a:pt x="-21388" y="312849"/>
                  <a:pt x="837" y="3043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1" name="フリーフォーム 830">
            <a:extLst>
              <a:ext uri="{FF2B5EF4-FFF2-40B4-BE49-F238E27FC236}">
                <a16:creationId xmlns:a16="http://schemas.microsoft.com/office/drawing/2014/main" id="{2CF5CD33-9B09-A801-E4BF-F55442512E78}"/>
              </a:ext>
            </a:extLst>
          </p:cNvPr>
          <p:cNvSpPr/>
          <p:nvPr/>
        </p:nvSpPr>
        <p:spPr>
          <a:xfrm>
            <a:off x="6260366" y="7339985"/>
            <a:ext cx="406591" cy="437724"/>
          </a:xfrm>
          <a:custGeom>
            <a:avLst/>
            <a:gdLst>
              <a:gd name="connsiteX0" fmla="*/ 734 w 406591"/>
              <a:gd name="connsiteY0" fmla="*/ 615 h 437724"/>
              <a:gd name="connsiteX1" fmla="*/ 391259 w 406591"/>
              <a:gd name="connsiteY1" fmla="*/ 419715 h 437724"/>
              <a:gd name="connsiteX2" fmla="*/ 296009 w 406591"/>
              <a:gd name="connsiteY2" fmla="*/ 327640 h 437724"/>
              <a:gd name="connsiteX3" fmla="*/ 734 w 406591"/>
              <a:gd name="connsiteY3" fmla="*/ 615 h 437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591" h="437724">
                <a:moveTo>
                  <a:pt x="734" y="615"/>
                </a:moveTo>
                <a:cubicBezTo>
                  <a:pt x="16609" y="15961"/>
                  <a:pt x="342047" y="365211"/>
                  <a:pt x="391259" y="419715"/>
                </a:cubicBezTo>
                <a:cubicBezTo>
                  <a:pt x="440472" y="474219"/>
                  <a:pt x="361097" y="393786"/>
                  <a:pt x="296009" y="327640"/>
                </a:cubicBezTo>
                <a:cubicBezTo>
                  <a:pt x="230922" y="261494"/>
                  <a:pt x="-15141" y="-14731"/>
                  <a:pt x="734" y="6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2" name="フリーフォーム 831">
            <a:extLst>
              <a:ext uri="{FF2B5EF4-FFF2-40B4-BE49-F238E27FC236}">
                <a16:creationId xmlns:a16="http://schemas.microsoft.com/office/drawing/2014/main" id="{F3D0E0B2-9C1F-005C-FB8F-111897FBB483}"/>
              </a:ext>
            </a:extLst>
          </p:cNvPr>
          <p:cNvSpPr/>
          <p:nvPr/>
        </p:nvSpPr>
        <p:spPr>
          <a:xfrm>
            <a:off x="6006306" y="7239399"/>
            <a:ext cx="584405" cy="244291"/>
          </a:xfrm>
          <a:custGeom>
            <a:avLst/>
            <a:gdLst>
              <a:gd name="connsiteX0" fmla="*/ 794 w 584405"/>
              <a:gd name="connsiteY0" fmla="*/ 244076 h 244291"/>
              <a:gd name="connsiteX1" fmla="*/ 559594 w 584405"/>
              <a:gd name="connsiteY1" fmla="*/ 12301 h 244291"/>
              <a:gd name="connsiteX2" fmla="*/ 438944 w 584405"/>
              <a:gd name="connsiteY2" fmla="*/ 53576 h 244291"/>
              <a:gd name="connsiteX3" fmla="*/ 794 w 584405"/>
              <a:gd name="connsiteY3" fmla="*/ 244076 h 244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4405" h="244291">
                <a:moveTo>
                  <a:pt x="794" y="244076"/>
                </a:moveTo>
                <a:cubicBezTo>
                  <a:pt x="20902" y="237197"/>
                  <a:pt x="486569" y="44051"/>
                  <a:pt x="559594" y="12301"/>
                </a:cubicBezTo>
                <a:cubicBezTo>
                  <a:pt x="632619" y="-19449"/>
                  <a:pt x="529961" y="16005"/>
                  <a:pt x="438944" y="53576"/>
                </a:cubicBezTo>
                <a:cubicBezTo>
                  <a:pt x="347927" y="91147"/>
                  <a:pt x="-19314" y="250955"/>
                  <a:pt x="794" y="24407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3" name="フリーフォーム 832">
            <a:extLst>
              <a:ext uri="{FF2B5EF4-FFF2-40B4-BE49-F238E27FC236}">
                <a16:creationId xmlns:a16="http://schemas.microsoft.com/office/drawing/2014/main" id="{2AEAF9CF-E404-EE05-3CCE-0A33819BBC85}"/>
              </a:ext>
            </a:extLst>
          </p:cNvPr>
          <p:cNvSpPr/>
          <p:nvPr/>
        </p:nvSpPr>
        <p:spPr>
          <a:xfrm>
            <a:off x="6117411" y="7262475"/>
            <a:ext cx="539672" cy="227546"/>
          </a:xfrm>
          <a:custGeom>
            <a:avLst/>
            <a:gdLst>
              <a:gd name="connsiteX0" fmla="*/ 814 w 539672"/>
              <a:gd name="connsiteY0" fmla="*/ 227350 h 227546"/>
              <a:gd name="connsiteX1" fmla="*/ 518339 w 539672"/>
              <a:gd name="connsiteY1" fmla="*/ 11450 h 227546"/>
              <a:gd name="connsiteX2" fmla="*/ 400864 w 539672"/>
              <a:gd name="connsiteY2" fmla="*/ 49550 h 227546"/>
              <a:gd name="connsiteX3" fmla="*/ 814 w 539672"/>
              <a:gd name="connsiteY3" fmla="*/ 227350 h 22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672" h="227546">
                <a:moveTo>
                  <a:pt x="814" y="227350"/>
                </a:moveTo>
                <a:cubicBezTo>
                  <a:pt x="20393" y="221000"/>
                  <a:pt x="451664" y="41083"/>
                  <a:pt x="518339" y="11450"/>
                </a:cubicBezTo>
                <a:cubicBezTo>
                  <a:pt x="585014" y="-18183"/>
                  <a:pt x="481297" y="15154"/>
                  <a:pt x="400864" y="49550"/>
                </a:cubicBezTo>
                <a:cubicBezTo>
                  <a:pt x="320431" y="83946"/>
                  <a:pt x="-18765" y="233700"/>
                  <a:pt x="814" y="2273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4" name="フリーフォーム 833">
            <a:extLst>
              <a:ext uri="{FF2B5EF4-FFF2-40B4-BE49-F238E27FC236}">
                <a16:creationId xmlns:a16="http://schemas.microsoft.com/office/drawing/2014/main" id="{32A5F091-62BD-9957-855D-3AAC60DFF991}"/>
              </a:ext>
            </a:extLst>
          </p:cNvPr>
          <p:cNvSpPr/>
          <p:nvPr/>
        </p:nvSpPr>
        <p:spPr>
          <a:xfrm>
            <a:off x="6224485" y="7311706"/>
            <a:ext cx="441492" cy="210398"/>
          </a:xfrm>
          <a:custGeom>
            <a:avLst/>
            <a:gdLst>
              <a:gd name="connsiteX0" fmla="*/ 1690 w 441492"/>
              <a:gd name="connsiteY0" fmla="*/ 209869 h 210398"/>
              <a:gd name="connsiteX1" fmla="*/ 430315 w 441492"/>
              <a:gd name="connsiteY1" fmla="*/ 6669 h 210398"/>
              <a:gd name="connsiteX2" fmla="*/ 287440 w 441492"/>
              <a:gd name="connsiteY2" fmla="*/ 63819 h 210398"/>
              <a:gd name="connsiteX3" fmla="*/ 1690 w 441492"/>
              <a:gd name="connsiteY3" fmla="*/ 209869 h 210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492" h="210398">
                <a:moveTo>
                  <a:pt x="1690" y="209869"/>
                </a:moveTo>
                <a:cubicBezTo>
                  <a:pt x="25503" y="200344"/>
                  <a:pt x="382690" y="31011"/>
                  <a:pt x="430315" y="6669"/>
                </a:cubicBezTo>
                <a:cubicBezTo>
                  <a:pt x="477940" y="-17673"/>
                  <a:pt x="362582" y="29952"/>
                  <a:pt x="287440" y="63819"/>
                </a:cubicBezTo>
                <a:cubicBezTo>
                  <a:pt x="212298" y="97686"/>
                  <a:pt x="-22123" y="219394"/>
                  <a:pt x="1690" y="2098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5" name="フリーフォーム 834">
            <a:extLst>
              <a:ext uri="{FF2B5EF4-FFF2-40B4-BE49-F238E27FC236}">
                <a16:creationId xmlns:a16="http://schemas.microsoft.com/office/drawing/2014/main" id="{1CA86B7B-23A6-85FC-D190-E73E791F5421}"/>
              </a:ext>
            </a:extLst>
          </p:cNvPr>
          <p:cNvSpPr/>
          <p:nvPr/>
        </p:nvSpPr>
        <p:spPr>
          <a:xfrm>
            <a:off x="6318090" y="7360417"/>
            <a:ext cx="413518" cy="161282"/>
          </a:xfrm>
          <a:custGeom>
            <a:avLst/>
            <a:gdLst>
              <a:gd name="connsiteX0" fmla="*/ 160 w 413518"/>
              <a:gd name="connsiteY0" fmla="*/ 161158 h 161282"/>
              <a:gd name="connsiteX1" fmla="*/ 387510 w 413518"/>
              <a:gd name="connsiteY1" fmla="*/ 8758 h 161282"/>
              <a:gd name="connsiteX2" fmla="*/ 339885 w 413518"/>
              <a:gd name="connsiteY2" fmla="*/ 34158 h 161282"/>
              <a:gd name="connsiteX3" fmla="*/ 160 w 413518"/>
              <a:gd name="connsiteY3" fmla="*/ 161158 h 16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518" h="161282">
                <a:moveTo>
                  <a:pt x="160" y="161158"/>
                </a:moveTo>
                <a:cubicBezTo>
                  <a:pt x="8097" y="156925"/>
                  <a:pt x="330889" y="29925"/>
                  <a:pt x="387510" y="8758"/>
                </a:cubicBezTo>
                <a:cubicBezTo>
                  <a:pt x="444131" y="-12409"/>
                  <a:pt x="399152" y="8229"/>
                  <a:pt x="339885" y="34158"/>
                </a:cubicBezTo>
                <a:cubicBezTo>
                  <a:pt x="280618" y="60087"/>
                  <a:pt x="-7777" y="165391"/>
                  <a:pt x="160" y="16115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6" name="フリーフォーム 835">
            <a:extLst>
              <a:ext uri="{FF2B5EF4-FFF2-40B4-BE49-F238E27FC236}">
                <a16:creationId xmlns:a16="http://schemas.microsoft.com/office/drawing/2014/main" id="{20D202B8-E387-B5A5-1860-3D8D077B8B37}"/>
              </a:ext>
            </a:extLst>
          </p:cNvPr>
          <p:cNvSpPr/>
          <p:nvPr/>
        </p:nvSpPr>
        <p:spPr>
          <a:xfrm>
            <a:off x="6355378" y="7414653"/>
            <a:ext cx="428073" cy="138908"/>
          </a:xfrm>
          <a:custGeom>
            <a:avLst/>
            <a:gdLst>
              <a:gd name="connsiteX0" fmla="*/ 972 w 428073"/>
              <a:gd name="connsiteY0" fmla="*/ 138672 h 138908"/>
              <a:gd name="connsiteX1" fmla="*/ 413722 w 428073"/>
              <a:gd name="connsiteY1" fmla="*/ 5322 h 138908"/>
              <a:gd name="connsiteX2" fmla="*/ 302597 w 428073"/>
              <a:gd name="connsiteY2" fmla="*/ 37072 h 138908"/>
              <a:gd name="connsiteX3" fmla="*/ 972 w 428073"/>
              <a:gd name="connsiteY3" fmla="*/ 138672 h 13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073" h="138908">
                <a:moveTo>
                  <a:pt x="972" y="138672"/>
                </a:moveTo>
                <a:cubicBezTo>
                  <a:pt x="19493" y="133380"/>
                  <a:pt x="363451" y="22255"/>
                  <a:pt x="413722" y="5322"/>
                </a:cubicBezTo>
                <a:cubicBezTo>
                  <a:pt x="463993" y="-11611"/>
                  <a:pt x="371389" y="15376"/>
                  <a:pt x="302597" y="37072"/>
                </a:cubicBezTo>
                <a:cubicBezTo>
                  <a:pt x="233805" y="58768"/>
                  <a:pt x="-17549" y="143964"/>
                  <a:pt x="972" y="1386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7" name="フリーフォーム 836">
            <a:extLst>
              <a:ext uri="{FF2B5EF4-FFF2-40B4-BE49-F238E27FC236}">
                <a16:creationId xmlns:a16="http://schemas.microsoft.com/office/drawing/2014/main" id="{9D164F6A-0D6C-326D-B284-8AD54C4A3F91}"/>
              </a:ext>
            </a:extLst>
          </p:cNvPr>
          <p:cNvSpPr/>
          <p:nvPr/>
        </p:nvSpPr>
        <p:spPr>
          <a:xfrm>
            <a:off x="6445250" y="7502992"/>
            <a:ext cx="342355" cy="63033"/>
          </a:xfrm>
          <a:custGeom>
            <a:avLst/>
            <a:gdLst>
              <a:gd name="connsiteX0" fmla="*/ 0 w 342355"/>
              <a:gd name="connsiteY0" fmla="*/ 63033 h 63033"/>
              <a:gd name="connsiteX1" fmla="*/ 323850 w 342355"/>
              <a:gd name="connsiteY1" fmla="*/ 2708 h 63033"/>
              <a:gd name="connsiteX2" fmla="*/ 269875 w 342355"/>
              <a:gd name="connsiteY2" fmla="*/ 15408 h 63033"/>
              <a:gd name="connsiteX3" fmla="*/ 0 w 342355"/>
              <a:gd name="connsiteY3" fmla="*/ 63033 h 6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355" h="63033">
                <a:moveTo>
                  <a:pt x="0" y="63033"/>
                </a:moveTo>
                <a:cubicBezTo>
                  <a:pt x="8996" y="60916"/>
                  <a:pt x="278871" y="10646"/>
                  <a:pt x="323850" y="2708"/>
                </a:cubicBezTo>
                <a:cubicBezTo>
                  <a:pt x="368829" y="-5230"/>
                  <a:pt x="324379" y="5883"/>
                  <a:pt x="269875" y="15408"/>
                </a:cubicBezTo>
                <a:lnTo>
                  <a:pt x="0" y="6303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8" name="フリーフォーム 837">
            <a:extLst>
              <a:ext uri="{FF2B5EF4-FFF2-40B4-BE49-F238E27FC236}">
                <a16:creationId xmlns:a16="http://schemas.microsoft.com/office/drawing/2014/main" id="{7D101C81-A5EE-8058-3FD5-45BA9557487A}"/>
              </a:ext>
            </a:extLst>
          </p:cNvPr>
          <p:cNvSpPr/>
          <p:nvPr/>
        </p:nvSpPr>
        <p:spPr>
          <a:xfrm>
            <a:off x="6442075" y="7575864"/>
            <a:ext cx="374803" cy="63186"/>
          </a:xfrm>
          <a:custGeom>
            <a:avLst/>
            <a:gdLst>
              <a:gd name="connsiteX0" fmla="*/ 0 w 374803"/>
              <a:gd name="connsiteY0" fmla="*/ 63186 h 63186"/>
              <a:gd name="connsiteX1" fmla="*/ 349250 w 374803"/>
              <a:gd name="connsiteY1" fmla="*/ 6036 h 63186"/>
              <a:gd name="connsiteX2" fmla="*/ 307975 w 374803"/>
              <a:gd name="connsiteY2" fmla="*/ 9211 h 63186"/>
              <a:gd name="connsiteX3" fmla="*/ 0 w 374803"/>
              <a:gd name="connsiteY3" fmla="*/ 63186 h 63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803" h="63186">
                <a:moveTo>
                  <a:pt x="0" y="63186"/>
                </a:moveTo>
                <a:cubicBezTo>
                  <a:pt x="6879" y="62657"/>
                  <a:pt x="297921" y="15032"/>
                  <a:pt x="349250" y="6036"/>
                </a:cubicBezTo>
                <a:cubicBezTo>
                  <a:pt x="400579" y="-2960"/>
                  <a:pt x="368300" y="-1901"/>
                  <a:pt x="307975" y="9211"/>
                </a:cubicBezTo>
                <a:lnTo>
                  <a:pt x="0" y="631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356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1666</TotalTime>
  <Words>38</Words>
  <Application>Microsoft Macintosh PowerPoint</Application>
  <PresentationFormat>A3 297x420 mm</PresentationFormat>
  <Paragraphs>8</Paragraphs>
  <Slides>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0" baseType="lpstr">
      <vt:lpstr>HGPMinchoE</vt:lpstr>
      <vt:lpstr>HGSMinchoE</vt:lpstr>
      <vt:lpstr>Aptos</vt:lpstr>
      <vt:lpstr>Aptos Display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諭 熊坂</dc:creator>
  <cp:lastModifiedBy>諭 熊坂</cp:lastModifiedBy>
  <cp:revision>76</cp:revision>
  <dcterms:created xsi:type="dcterms:W3CDTF">2026-02-05T02:13:05Z</dcterms:created>
  <dcterms:modified xsi:type="dcterms:W3CDTF">2026-02-12T09:37:40Z</dcterms:modified>
</cp:coreProperties>
</file>