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9"/>
    <p:restoredTop sz="93146"/>
  </p:normalViewPr>
  <p:slideViewPr>
    <p:cSldViewPr snapToGrid="0">
      <p:cViewPr>
        <p:scale>
          <a:sx n="124" d="100"/>
          <a:sy n="124" d="100"/>
        </p:scale>
        <p:origin x="-640" y="-4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1CE1-7BAD-4046-BF56-17FC8F798721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BF91-B786-9E40-88F5-8C8C52A1A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34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1CE1-7BAD-4046-BF56-17FC8F798721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BF91-B786-9E40-88F5-8C8C52A1A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71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1CE1-7BAD-4046-BF56-17FC8F798721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BF91-B786-9E40-88F5-8C8C52A1A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84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1CE1-7BAD-4046-BF56-17FC8F798721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BF91-B786-9E40-88F5-8C8C52A1A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83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1CE1-7BAD-4046-BF56-17FC8F798721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BF91-B786-9E40-88F5-8C8C52A1A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64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1CE1-7BAD-4046-BF56-17FC8F798721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BF91-B786-9E40-88F5-8C8C52A1A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05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1CE1-7BAD-4046-BF56-17FC8F798721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BF91-B786-9E40-88F5-8C8C52A1A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73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1CE1-7BAD-4046-BF56-17FC8F798721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BF91-B786-9E40-88F5-8C8C52A1A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1CE1-7BAD-4046-BF56-17FC8F798721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BF91-B786-9E40-88F5-8C8C52A1A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52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1CE1-7BAD-4046-BF56-17FC8F798721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BF91-B786-9E40-88F5-8C8C52A1A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15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1CE1-7BAD-4046-BF56-17FC8F798721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BF91-B786-9E40-88F5-8C8C52A1A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69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EF1CE1-7BAD-4046-BF56-17FC8F798721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C7BF91-B786-9E40-88F5-8C8C52A1A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0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村上穂乃佳「あの子より、私。」初日公演スタートいたしました！ | UNBLINK Inc.｜株式会社アンブリンク" hidden="1">
            <a:extLst>
              <a:ext uri="{FF2B5EF4-FFF2-40B4-BE49-F238E27FC236}">
                <a16:creationId xmlns:a16="http://schemas.microsoft.com/office/drawing/2014/main" id="{E3A265F5-7595-61A9-1962-B27F2860F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6012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7FF500A5-6A0E-44B5-E73B-B3241ECFAAE7}"/>
              </a:ext>
            </a:extLst>
          </p:cNvPr>
          <p:cNvSpPr/>
          <p:nvPr/>
        </p:nvSpPr>
        <p:spPr>
          <a:xfrm>
            <a:off x="4539584" y="6676597"/>
            <a:ext cx="105689" cy="181567"/>
          </a:xfrm>
          <a:custGeom>
            <a:avLst/>
            <a:gdLst>
              <a:gd name="connsiteX0" fmla="*/ 105441 w 105689"/>
              <a:gd name="connsiteY0" fmla="*/ 428 h 181567"/>
              <a:gd name="connsiteX1" fmla="*/ 3841 w 105689"/>
              <a:gd name="connsiteY1" fmla="*/ 178228 h 181567"/>
              <a:gd name="connsiteX2" fmla="*/ 19716 w 105689"/>
              <a:gd name="connsiteY2" fmla="*/ 121078 h 181567"/>
              <a:gd name="connsiteX3" fmla="*/ 32416 w 105689"/>
              <a:gd name="connsiteY3" fmla="*/ 127428 h 181567"/>
              <a:gd name="connsiteX4" fmla="*/ 105441 w 105689"/>
              <a:gd name="connsiteY4" fmla="*/ 428 h 18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89" h="181567">
                <a:moveTo>
                  <a:pt x="105441" y="428"/>
                </a:moveTo>
                <a:cubicBezTo>
                  <a:pt x="100678" y="8895"/>
                  <a:pt x="18128" y="158120"/>
                  <a:pt x="3841" y="178228"/>
                </a:cubicBezTo>
                <a:cubicBezTo>
                  <a:pt x="-10446" y="198336"/>
                  <a:pt x="19716" y="121078"/>
                  <a:pt x="19716" y="121078"/>
                </a:cubicBezTo>
                <a:cubicBezTo>
                  <a:pt x="24479" y="112611"/>
                  <a:pt x="19716" y="143303"/>
                  <a:pt x="32416" y="127428"/>
                </a:cubicBezTo>
                <a:cubicBezTo>
                  <a:pt x="45116" y="111553"/>
                  <a:pt x="110204" y="-8039"/>
                  <a:pt x="105441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20780694-3C7E-A7DC-7374-12F623238427}"/>
              </a:ext>
            </a:extLst>
          </p:cNvPr>
          <p:cNvSpPr/>
          <p:nvPr/>
        </p:nvSpPr>
        <p:spPr>
          <a:xfrm>
            <a:off x="4481689" y="6729868"/>
            <a:ext cx="99905" cy="309769"/>
          </a:xfrm>
          <a:custGeom>
            <a:avLst/>
            <a:gdLst>
              <a:gd name="connsiteX0" fmla="*/ 99836 w 99905"/>
              <a:gd name="connsiteY0" fmla="*/ 1132 h 309769"/>
              <a:gd name="connsiteX1" fmla="*/ 36336 w 99905"/>
              <a:gd name="connsiteY1" fmla="*/ 201157 h 309769"/>
              <a:gd name="connsiteX2" fmla="*/ 42686 w 99905"/>
              <a:gd name="connsiteY2" fmla="*/ 166232 h 309769"/>
              <a:gd name="connsiteX3" fmla="*/ 23636 w 99905"/>
              <a:gd name="connsiteY3" fmla="*/ 258307 h 309769"/>
              <a:gd name="connsiteX4" fmla="*/ 39511 w 99905"/>
              <a:gd name="connsiteY4" fmla="*/ 309107 h 309769"/>
              <a:gd name="connsiteX5" fmla="*/ 29986 w 99905"/>
              <a:gd name="connsiteY5" fmla="*/ 283707 h 309769"/>
              <a:gd name="connsiteX6" fmla="*/ 14111 w 99905"/>
              <a:gd name="connsiteY6" fmla="*/ 232907 h 309769"/>
              <a:gd name="connsiteX7" fmla="*/ 1411 w 99905"/>
              <a:gd name="connsiteY7" fmla="*/ 261482 h 309769"/>
              <a:gd name="connsiteX8" fmla="*/ 49036 w 99905"/>
              <a:gd name="connsiteY8" fmla="*/ 156707 h 309769"/>
              <a:gd name="connsiteX9" fmla="*/ 20461 w 99905"/>
              <a:gd name="connsiteY9" fmla="*/ 185282 h 309769"/>
              <a:gd name="connsiteX10" fmla="*/ 26811 w 99905"/>
              <a:gd name="connsiteY10" fmla="*/ 163057 h 309769"/>
              <a:gd name="connsiteX11" fmla="*/ 61736 w 99905"/>
              <a:gd name="connsiteY11" fmla="*/ 115432 h 309769"/>
              <a:gd name="connsiteX12" fmla="*/ 49036 w 99905"/>
              <a:gd name="connsiteY12" fmla="*/ 118607 h 309769"/>
              <a:gd name="connsiteX13" fmla="*/ 99836 w 99905"/>
              <a:gd name="connsiteY13" fmla="*/ 1132 h 30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905" h="309769">
                <a:moveTo>
                  <a:pt x="99836" y="1132"/>
                </a:moveTo>
                <a:cubicBezTo>
                  <a:pt x="97719" y="14890"/>
                  <a:pt x="45861" y="173640"/>
                  <a:pt x="36336" y="201157"/>
                </a:cubicBezTo>
                <a:cubicBezTo>
                  <a:pt x="26811" y="228674"/>
                  <a:pt x="44803" y="156707"/>
                  <a:pt x="42686" y="166232"/>
                </a:cubicBezTo>
                <a:cubicBezTo>
                  <a:pt x="40569" y="175757"/>
                  <a:pt x="24165" y="234495"/>
                  <a:pt x="23636" y="258307"/>
                </a:cubicBezTo>
                <a:cubicBezTo>
                  <a:pt x="23107" y="282119"/>
                  <a:pt x="38453" y="304874"/>
                  <a:pt x="39511" y="309107"/>
                </a:cubicBezTo>
                <a:cubicBezTo>
                  <a:pt x="40569" y="313340"/>
                  <a:pt x="34219" y="296407"/>
                  <a:pt x="29986" y="283707"/>
                </a:cubicBezTo>
                <a:cubicBezTo>
                  <a:pt x="25753" y="271007"/>
                  <a:pt x="18873" y="236611"/>
                  <a:pt x="14111" y="232907"/>
                </a:cubicBezTo>
                <a:cubicBezTo>
                  <a:pt x="9349" y="229203"/>
                  <a:pt x="-4410" y="274182"/>
                  <a:pt x="1411" y="261482"/>
                </a:cubicBezTo>
                <a:cubicBezTo>
                  <a:pt x="7232" y="248782"/>
                  <a:pt x="45861" y="169407"/>
                  <a:pt x="49036" y="156707"/>
                </a:cubicBezTo>
                <a:cubicBezTo>
                  <a:pt x="52211" y="144007"/>
                  <a:pt x="24165" y="184224"/>
                  <a:pt x="20461" y="185282"/>
                </a:cubicBezTo>
                <a:cubicBezTo>
                  <a:pt x="16757" y="186340"/>
                  <a:pt x="19932" y="174699"/>
                  <a:pt x="26811" y="163057"/>
                </a:cubicBezTo>
                <a:cubicBezTo>
                  <a:pt x="33690" y="151415"/>
                  <a:pt x="58032" y="122840"/>
                  <a:pt x="61736" y="115432"/>
                </a:cubicBezTo>
                <a:cubicBezTo>
                  <a:pt x="65440" y="108024"/>
                  <a:pt x="42686" y="133953"/>
                  <a:pt x="49036" y="118607"/>
                </a:cubicBezTo>
                <a:cubicBezTo>
                  <a:pt x="55386" y="103261"/>
                  <a:pt x="101953" y="-12626"/>
                  <a:pt x="99836" y="1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43032394-1A73-AA01-9FBB-2691A00A06F8}"/>
              </a:ext>
            </a:extLst>
          </p:cNvPr>
          <p:cNvSpPr/>
          <p:nvPr/>
        </p:nvSpPr>
        <p:spPr>
          <a:xfrm>
            <a:off x="4571974" y="6613515"/>
            <a:ext cx="212764" cy="210012"/>
          </a:xfrm>
          <a:custGeom>
            <a:avLst/>
            <a:gdLst>
              <a:gd name="connsiteX0" fmla="*/ 212751 w 212764"/>
              <a:gd name="connsiteY0" fmla="*/ 10 h 210012"/>
              <a:gd name="connsiteX1" fmla="*/ 50826 w 212764"/>
              <a:gd name="connsiteY1" fmla="*/ 95260 h 210012"/>
              <a:gd name="connsiteX2" fmla="*/ 79401 w 212764"/>
              <a:gd name="connsiteY2" fmla="*/ 53985 h 210012"/>
              <a:gd name="connsiteX3" fmla="*/ 26 w 212764"/>
              <a:gd name="connsiteY3" fmla="*/ 209560 h 210012"/>
              <a:gd name="connsiteX4" fmla="*/ 69876 w 212764"/>
              <a:gd name="connsiteY4" fmla="*/ 104785 h 210012"/>
              <a:gd name="connsiteX5" fmla="*/ 57176 w 212764"/>
              <a:gd name="connsiteY5" fmla="*/ 117485 h 210012"/>
              <a:gd name="connsiteX6" fmla="*/ 127026 w 212764"/>
              <a:gd name="connsiteY6" fmla="*/ 9535 h 210012"/>
              <a:gd name="connsiteX7" fmla="*/ 76226 w 212764"/>
              <a:gd name="connsiteY7" fmla="*/ 66685 h 210012"/>
              <a:gd name="connsiteX8" fmla="*/ 41301 w 212764"/>
              <a:gd name="connsiteY8" fmla="*/ 88910 h 210012"/>
              <a:gd name="connsiteX9" fmla="*/ 212751 w 212764"/>
              <a:gd name="connsiteY9" fmla="*/ 10 h 2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764" h="210012">
                <a:moveTo>
                  <a:pt x="212751" y="10"/>
                </a:moveTo>
                <a:cubicBezTo>
                  <a:pt x="214339" y="1068"/>
                  <a:pt x="73051" y="86264"/>
                  <a:pt x="50826" y="95260"/>
                </a:cubicBezTo>
                <a:cubicBezTo>
                  <a:pt x="28601" y="104256"/>
                  <a:pt x="87868" y="34935"/>
                  <a:pt x="79401" y="53985"/>
                </a:cubicBezTo>
                <a:cubicBezTo>
                  <a:pt x="70934" y="73035"/>
                  <a:pt x="1613" y="201093"/>
                  <a:pt x="26" y="209560"/>
                </a:cubicBezTo>
                <a:cubicBezTo>
                  <a:pt x="-1561" y="218027"/>
                  <a:pt x="69876" y="104785"/>
                  <a:pt x="69876" y="104785"/>
                </a:cubicBezTo>
                <a:cubicBezTo>
                  <a:pt x="79401" y="89439"/>
                  <a:pt x="47651" y="133360"/>
                  <a:pt x="57176" y="117485"/>
                </a:cubicBezTo>
                <a:cubicBezTo>
                  <a:pt x="66701" y="101610"/>
                  <a:pt x="123851" y="18002"/>
                  <a:pt x="127026" y="9535"/>
                </a:cubicBezTo>
                <a:cubicBezTo>
                  <a:pt x="130201" y="1068"/>
                  <a:pt x="90513" y="53456"/>
                  <a:pt x="76226" y="66685"/>
                </a:cubicBezTo>
                <a:cubicBezTo>
                  <a:pt x="61938" y="79914"/>
                  <a:pt x="16430" y="96847"/>
                  <a:pt x="41301" y="88910"/>
                </a:cubicBezTo>
                <a:cubicBezTo>
                  <a:pt x="66172" y="80973"/>
                  <a:pt x="211163" y="-1048"/>
                  <a:pt x="21275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BC9FA3AD-2F23-3B48-C840-283F86F3F41D}"/>
              </a:ext>
            </a:extLst>
          </p:cNvPr>
          <p:cNvSpPr/>
          <p:nvPr/>
        </p:nvSpPr>
        <p:spPr>
          <a:xfrm>
            <a:off x="4612926" y="6575351"/>
            <a:ext cx="381414" cy="168366"/>
          </a:xfrm>
          <a:custGeom>
            <a:avLst/>
            <a:gdLst>
              <a:gd name="connsiteX0" fmla="*/ 349 w 381414"/>
              <a:gd name="connsiteY0" fmla="*/ 168349 h 168366"/>
              <a:gd name="connsiteX1" fmla="*/ 206724 w 381414"/>
              <a:gd name="connsiteY1" fmla="*/ 41349 h 168366"/>
              <a:gd name="connsiteX2" fmla="*/ 187674 w 381414"/>
              <a:gd name="connsiteY2" fmla="*/ 57224 h 168366"/>
              <a:gd name="connsiteX3" fmla="*/ 381349 w 381414"/>
              <a:gd name="connsiteY3" fmla="*/ 74 h 168366"/>
              <a:gd name="connsiteX4" fmla="*/ 209899 w 381414"/>
              <a:gd name="connsiteY4" fmla="*/ 44524 h 168366"/>
              <a:gd name="connsiteX5" fmla="*/ 254349 w 381414"/>
              <a:gd name="connsiteY5" fmla="*/ 19124 h 168366"/>
              <a:gd name="connsiteX6" fmla="*/ 143224 w 381414"/>
              <a:gd name="connsiteY6" fmla="*/ 79449 h 168366"/>
              <a:gd name="connsiteX7" fmla="*/ 203549 w 381414"/>
              <a:gd name="connsiteY7" fmla="*/ 41349 h 168366"/>
              <a:gd name="connsiteX8" fmla="*/ 117824 w 381414"/>
              <a:gd name="connsiteY8" fmla="*/ 88974 h 168366"/>
              <a:gd name="connsiteX9" fmla="*/ 155924 w 381414"/>
              <a:gd name="connsiteY9" fmla="*/ 50874 h 168366"/>
              <a:gd name="connsiteX10" fmla="*/ 349 w 381414"/>
              <a:gd name="connsiteY10" fmla="*/ 168349 h 16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414" h="168366">
                <a:moveTo>
                  <a:pt x="349" y="168349"/>
                </a:moveTo>
                <a:cubicBezTo>
                  <a:pt x="8816" y="166762"/>
                  <a:pt x="206724" y="41349"/>
                  <a:pt x="206724" y="41349"/>
                </a:cubicBezTo>
                <a:cubicBezTo>
                  <a:pt x="237945" y="22828"/>
                  <a:pt x="158570" y="64103"/>
                  <a:pt x="187674" y="57224"/>
                </a:cubicBezTo>
                <a:cubicBezTo>
                  <a:pt x="216778" y="50345"/>
                  <a:pt x="377645" y="2191"/>
                  <a:pt x="381349" y="74"/>
                </a:cubicBezTo>
                <a:cubicBezTo>
                  <a:pt x="385053" y="-2043"/>
                  <a:pt x="231066" y="41349"/>
                  <a:pt x="209899" y="44524"/>
                </a:cubicBezTo>
                <a:cubicBezTo>
                  <a:pt x="188732" y="47699"/>
                  <a:pt x="265461" y="13303"/>
                  <a:pt x="254349" y="19124"/>
                </a:cubicBezTo>
                <a:cubicBezTo>
                  <a:pt x="243237" y="24945"/>
                  <a:pt x="151691" y="75745"/>
                  <a:pt x="143224" y="79449"/>
                </a:cubicBezTo>
                <a:cubicBezTo>
                  <a:pt x="134757" y="83153"/>
                  <a:pt x="207782" y="39762"/>
                  <a:pt x="203549" y="41349"/>
                </a:cubicBezTo>
                <a:cubicBezTo>
                  <a:pt x="199316" y="42936"/>
                  <a:pt x="125762" y="87386"/>
                  <a:pt x="117824" y="88974"/>
                </a:cubicBezTo>
                <a:cubicBezTo>
                  <a:pt x="109886" y="90562"/>
                  <a:pt x="171799" y="39761"/>
                  <a:pt x="155924" y="50874"/>
                </a:cubicBezTo>
                <a:cubicBezTo>
                  <a:pt x="140049" y="61986"/>
                  <a:pt x="-8118" y="169936"/>
                  <a:pt x="349" y="168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66E9D40C-48F4-4897-0B21-B81D33D5259F}"/>
              </a:ext>
            </a:extLst>
          </p:cNvPr>
          <p:cNvSpPr/>
          <p:nvPr/>
        </p:nvSpPr>
        <p:spPr>
          <a:xfrm>
            <a:off x="4849606" y="6572250"/>
            <a:ext cx="621340" cy="143150"/>
          </a:xfrm>
          <a:custGeom>
            <a:avLst/>
            <a:gdLst>
              <a:gd name="connsiteX0" fmla="*/ 1794 w 621340"/>
              <a:gd name="connsiteY0" fmla="*/ 25400 h 143150"/>
              <a:gd name="connsiteX1" fmla="*/ 351044 w 621340"/>
              <a:gd name="connsiteY1" fmla="*/ 19050 h 143150"/>
              <a:gd name="connsiteX2" fmla="*/ 306594 w 621340"/>
              <a:gd name="connsiteY2" fmla="*/ 19050 h 143150"/>
              <a:gd name="connsiteX3" fmla="*/ 446294 w 621340"/>
              <a:gd name="connsiteY3" fmla="*/ 44450 h 143150"/>
              <a:gd name="connsiteX4" fmla="*/ 363744 w 621340"/>
              <a:gd name="connsiteY4" fmla="*/ 28575 h 143150"/>
              <a:gd name="connsiteX5" fmla="*/ 620919 w 621340"/>
              <a:gd name="connsiteY5" fmla="*/ 142875 h 143150"/>
              <a:gd name="connsiteX6" fmla="*/ 420894 w 621340"/>
              <a:gd name="connsiteY6" fmla="*/ 60325 h 143150"/>
              <a:gd name="connsiteX7" fmla="*/ 290719 w 621340"/>
              <a:gd name="connsiteY7" fmla="*/ 50800 h 143150"/>
              <a:gd name="connsiteX8" fmla="*/ 382794 w 621340"/>
              <a:gd name="connsiteY8" fmla="*/ 41275 h 143150"/>
              <a:gd name="connsiteX9" fmla="*/ 230394 w 621340"/>
              <a:gd name="connsiteY9" fmla="*/ 9525 h 143150"/>
              <a:gd name="connsiteX10" fmla="*/ 160544 w 621340"/>
              <a:gd name="connsiteY10" fmla="*/ 9525 h 143150"/>
              <a:gd name="connsiteX11" fmla="*/ 211344 w 621340"/>
              <a:gd name="connsiteY11" fmla="*/ 0 h 143150"/>
              <a:gd name="connsiteX12" fmla="*/ 1794 w 621340"/>
              <a:gd name="connsiteY12" fmla="*/ 25400 h 1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1340" h="143150">
                <a:moveTo>
                  <a:pt x="1794" y="25400"/>
                </a:moveTo>
                <a:cubicBezTo>
                  <a:pt x="25077" y="28575"/>
                  <a:pt x="300244" y="20108"/>
                  <a:pt x="351044" y="19050"/>
                </a:cubicBezTo>
                <a:cubicBezTo>
                  <a:pt x="401844" y="17992"/>
                  <a:pt x="290719" y="14817"/>
                  <a:pt x="306594" y="19050"/>
                </a:cubicBezTo>
                <a:cubicBezTo>
                  <a:pt x="322469" y="23283"/>
                  <a:pt x="436769" y="42863"/>
                  <a:pt x="446294" y="44450"/>
                </a:cubicBezTo>
                <a:cubicBezTo>
                  <a:pt x="455819" y="46038"/>
                  <a:pt x="334640" y="12171"/>
                  <a:pt x="363744" y="28575"/>
                </a:cubicBezTo>
                <a:cubicBezTo>
                  <a:pt x="392848" y="44979"/>
                  <a:pt x="611394" y="137583"/>
                  <a:pt x="620919" y="142875"/>
                </a:cubicBezTo>
                <a:cubicBezTo>
                  <a:pt x="630444" y="148167"/>
                  <a:pt x="475927" y="75671"/>
                  <a:pt x="420894" y="60325"/>
                </a:cubicBezTo>
                <a:cubicBezTo>
                  <a:pt x="365861" y="44979"/>
                  <a:pt x="297069" y="53975"/>
                  <a:pt x="290719" y="50800"/>
                </a:cubicBezTo>
                <a:cubicBezTo>
                  <a:pt x="284369" y="47625"/>
                  <a:pt x="392848" y="48154"/>
                  <a:pt x="382794" y="41275"/>
                </a:cubicBezTo>
                <a:cubicBezTo>
                  <a:pt x="372740" y="34396"/>
                  <a:pt x="267436" y="14817"/>
                  <a:pt x="230394" y="9525"/>
                </a:cubicBezTo>
                <a:cubicBezTo>
                  <a:pt x="193352" y="4233"/>
                  <a:pt x="163719" y="11112"/>
                  <a:pt x="160544" y="9525"/>
                </a:cubicBezTo>
                <a:cubicBezTo>
                  <a:pt x="157369" y="7938"/>
                  <a:pt x="233569" y="0"/>
                  <a:pt x="211344" y="0"/>
                </a:cubicBezTo>
                <a:cubicBezTo>
                  <a:pt x="189119" y="0"/>
                  <a:pt x="-21489" y="22225"/>
                  <a:pt x="1794" y="25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D36811B-63D1-4F9A-C2A1-033BA46DD21C}"/>
              </a:ext>
            </a:extLst>
          </p:cNvPr>
          <p:cNvSpPr/>
          <p:nvPr/>
        </p:nvSpPr>
        <p:spPr>
          <a:xfrm>
            <a:off x="4719618" y="6582966"/>
            <a:ext cx="544631" cy="97350"/>
          </a:xfrm>
          <a:custGeom>
            <a:avLst/>
            <a:gdLst>
              <a:gd name="connsiteX0" fmla="*/ 1607 w 544631"/>
              <a:gd name="connsiteY0" fmla="*/ 97234 h 97350"/>
              <a:gd name="connsiteX1" fmla="*/ 296882 w 544631"/>
              <a:gd name="connsiteY1" fmla="*/ 5159 h 97350"/>
              <a:gd name="connsiteX2" fmla="*/ 277832 w 544631"/>
              <a:gd name="connsiteY2" fmla="*/ 14684 h 97350"/>
              <a:gd name="connsiteX3" fmla="*/ 417532 w 544631"/>
              <a:gd name="connsiteY3" fmla="*/ 40084 h 97350"/>
              <a:gd name="connsiteX4" fmla="*/ 395307 w 544631"/>
              <a:gd name="connsiteY4" fmla="*/ 36909 h 97350"/>
              <a:gd name="connsiteX5" fmla="*/ 544532 w 544631"/>
              <a:gd name="connsiteY5" fmla="*/ 97234 h 97350"/>
              <a:gd name="connsiteX6" fmla="*/ 369907 w 544631"/>
              <a:gd name="connsiteY6" fmla="*/ 21034 h 97350"/>
              <a:gd name="connsiteX7" fmla="*/ 249257 w 544631"/>
              <a:gd name="connsiteY7" fmla="*/ 30559 h 97350"/>
              <a:gd name="connsiteX8" fmla="*/ 296882 w 544631"/>
              <a:gd name="connsiteY8" fmla="*/ 17859 h 97350"/>
              <a:gd name="connsiteX9" fmla="*/ 160357 w 544631"/>
              <a:gd name="connsiteY9" fmla="*/ 24209 h 97350"/>
              <a:gd name="connsiteX10" fmla="*/ 179407 w 544631"/>
              <a:gd name="connsiteY10" fmla="*/ 24209 h 97350"/>
              <a:gd name="connsiteX11" fmla="*/ 1607 w 544631"/>
              <a:gd name="connsiteY11" fmla="*/ 97234 h 9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4631" h="97350">
                <a:moveTo>
                  <a:pt x="1607" y="97234"/>
                </a:moveTo>
                <a:cubicBezTo>
                  <a:pt x="21186" y="94059"/>
                  <a:pt x="296882" y="5159"/>
                  <a:pt x="296882" y="5159"/>
                </a:cubicBezTo>
                <a:cubicBezTo>
                  <a:pt x="342920" y="-8599"/>
                  <a:pt x="257724" y="8863"/>
                  <a:pt x="277832" y="14684"/>
                </a:cubicBezTo>
                <a:cubicBezTo>
                  <a:pt x="297940" y="20505"/>
                  <a:pt x="397953" y="36380"/>
                  <a:pt x="417532" y="40084"/>
                </a:cubicBezTo>
                <a:cubicBezTo>
                  <a:pt x="437111" y="43788"/>
                  <a:pt x="374140" y="27384"/>
                  <a:pt x="395307" y="36909"/>
                </a:cubicBezTo>
                <a:cubicBezTo>
                  <a:pt x="416474" y="46434"/>
                  <a:pt x="548765" y="99880"/>
                  <a:pt x="544532" y="97234"/>
                </a:cubicBezTo>
                <a:cubicBezTo>
                  <a:pt x="540299" y="94588"/>
                  <a:pt x="419119" y="32146"/>
                  <a:pt x="369907" y="21034"/>
                </a:cubicBezTo>
                <a:cubicBezTo>
                  <a:pt x="320695" y="9922"/>
                  <a:pt x="261428" y="31088"/>
                  <a:pt x="249257" y="30559"/>
                </a:cubicBezTo>
                <a:cubicBezTo>
                  <a:pt x="237086" y="30030"/>
                  <a:pt x="311699" y="18917"/>
                  <a:pt x="296882" y="17859"/>
                </a:cubicBezTo>
                <a:cubicBezTo>
                  <a:pt x="282065" y="16801"/>
                  <a:pt x="160357" y="24209"/>
                  <a:pt x="160357" y="24209"/>
                </a:cubicBezTo>
                <a:cubicBezTo>
                  <a:pt x="140778" y="25267"/>
                  <a:pt x="211686" y="10451"/>
                  <a:pt x="179407" y="24209"/>
                </a:cubicBezTo>
                <a:cubicBezTo>
                  <a:pt x="147128" y="37967"/>
                  <a:pt x="-17972" y="100409"/>
                  <a:pt x="1607" y="97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EC85588-4661-A4CA-3C88-7AD054E1E0B4}"/>
              </a:ext>
            </a:extLst>
          </p:cNvPr>
          <p:cNvSpPr/>
          <p:nvPr/>
        </p:nvSpPr>
        <p:spPr>
          <a:xfrm>
            <a:off x="4486869" y="6628724"/>
            <a:ext cx="123354" cy="282284"/>
          </a:xfrm>
          <a:custGeom>
            <a:avLst/>
            <a:gdLst>
              <a:gd name="connsiteX0" fmla="*/ 123231 w 123354"/>
              <a:gd name="connsiteY0" fmla="*/ 676 h 282284"/>
              <a:gd name="connsiteX1" fmla="*/ 5756 w 123354"/>
              <a:gd name="connsiteY1" fmla="*/ 273726 h 282284"/>
              <a:gd name="connsiteX2" fmla="*/ 27981 w 123354"/>
              <a:gd name="connsiteY2" fmla="*/ 197526 h 282284"/>
              <a:gd name="connsiteX3" fmla="*/ 123231 w 123354"/>
              <a:gd name="connsiteY3" fmla="*/ 676 h 28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54" h="282284">
                <a:moveTo>
                  <a:pt x="123231" y="676"/>
                </a:moveTo>
                <a:cubicBezTo>
                  <a:pt x="119527" y="13376"/>
                  <a:pt x="21631" y="240918"/>
                  <a:pt x="5756" y="273726"/>
                </a:cubicBezTo>
                <a:cubicBezTo>
                  <a:pt x="-10119" y="306534"/>
                  <a:pt x="9989" y="237214"/>
                  <a:pt x="27981" y="197526"/>
                </a:cubicBezTo>
                <a:cubicBezTo>
                  <a:pt x="45973" y="157838"/>
                  <a:pt x="126935" y="-12024"/>
                  <a:pt x="123231" y="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7C81136-FEB4-E741-0306-3610B54227DC}"/>
              </a:ext>
            </a:extLst>
          </p:cNvPr>
          <p:cNvSpPr/>
          <p:nvPr/>
        </p:nvSpPr>
        <p:spPr>
          <a:xfrm>
            <a:off x="4607086" y="6618623"/>
            <a:ext cx="348781" cy="163595"/>
          </a:xfrm>
          <a:custGeom>
            <a:avLst/>
            <a:gdLst>
              <a:gd name="connsiteX0" fmla="*/ 3014 w 348781"/>
              <a:gd name="connsiteY0" fmla="*/ 163177 h 163595"/>
              <a:gd name="connsiteX1" fmla="*/ 342739 w 348781"/>
              <a:gd name="connsiteY1" fmla="*/ 4427 h 163595"/>
              <a:gd name="connsiteX2" fmla="*/ 218914 w 348781"/>
              <a:gd name="connsiteY2" fmla="*/ 48877 h 163595"/>
              <a:gd name="connsiteX3" fmla="*/ 196689 w 348781"/>
              <a:gd name="connsiteY3" fmla="*/ 99677 h 163595"/>
              <a:gd name="connsiteX4" fmla="*/ 212564 w 348781"/>
              <a:gd name="connsiteY4" fmla="*/ 61577 h 163595"/>
              <a:gd name="connsiteX5" fmla="*/ 187164 w 348781"/>
              <a:gd name="connsiteY5" fmla="*/ 61577 h 163595"/>
              <a:gd name="connsiteX6" fmla="*/ 139539 w 348781"/>
              <a:gd name="connsiteY6" fmla="*/ 131427 h 163595"/>
              <a:gd name="connsiteX7" fmla="*/ 164939 w 348781"/>
              <a:gd name="connsiteY7" fmla="*/ 83802 h 163595"/>
              <a:gd name="connsiteX8" fmla="*/ 152239 w 348781"/>
              <a:gd name="connsiteY8" fmla="*/ 77452 h 163595"/>
              <a:gd name="connsiteX9" fmla="*/ 126839 w 348781"/>
              <a:gd name="connsiteY9" fmla="*/ 96502 h 163595"/>
              <a:gd name="connsiteX10" fmla="*/ 110964 w 348781"/>
              <a:gd name="connsiteY10" fmla="*/ 140952 h 163595"/>
              <a:gd name="connsiteX11" fmla="*/ 120489 w 348781"/>
              <a:gd name="connsiteY11" fmla="*/ 80627 h 163595"/>
              <a:gd name="connsiteX12" fmla="*/ 85564 w 348781"/>
              <a:gd name="connsiteY12" fmla="*/ 109202 h 163595"/>
              <a:gd name="connsiteX13" fmla="*/ 171289 w 348781"/>
              <a:gd name="connsiteY13" fmla="*/ 52052 h 163595"/>
              <a:gd name="connsiteX14" fmla="*/ 3014 w 348781"/>
              <a:gd name="connsiteY14" fmla="*/ 163177 h 16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8781" h="163595">
                <a:moveTo>
                  <a:pt x="3014" y="163177"/>
                </a:moveTo>
                <a:cubicBezTo>
                  <a:pt x="31589" y="155239"/>
                  <a:pt x="306756" y="23477"/>
                  <a:pt x="342739" y="4427"/>
                </a:cubicBezTo>
                <a:cubicBezTo>
                  <a:pt x="378722" y="-14623"/>
                  <a:pt x="243256" y="33002"/>
                  <a:pt x="218914" y="48877"/>
                </a:cubicBezTo>
                <a:cubicBezTo>
                  <a:pt x="194572" y="64752"/>
                  <a:pt x="197747" y="97560"/>
                  <a:pt x="196689" y="99677"/>
                </a:cubicBezTo>
                <a:cubicBezTo>
                  <a:pt x="195631" y="101794"/>
                  <a:pt x="212564" y="61577"/>
                  <a:pt x="212564" y="61577"/>
                </a:cubicBezTo>
                <a:cubicBezTo>
                  <a:pt x="210977" y="55227"/>
                  <a:pt x="199335" y="49935"/>
                  <a:pt x="187164" y="61577"/>
                </a:cubicBezTo>
                <a:cubicBezTo>
                  <a:pt x="174993" y="73219"/>
                  <a:pt x="143243" y="127723"/>
                  <a:pt x="139539" y="131427"/>
                </a:cubicBezTo>
                <a:cubicBezTo>
                  <a:pt x="135835" y="135131"/>
                  <a:pt x="164939" y="83802"/>
                  <a:pt x="164939" y="83802"/>
                </a:cubicBezTo>
                <a:cubicBezTo>
                  <a:pt x="167056" y="74806"/>
                  <a:pt x="158589" y="75335"/>
                  <a:pt x="152239" y="77452"/>
                </a:cubicBezTo>
                <a:cubicBezTo>
                  <a:pt x="145889" y="79569"/>
                  <a:pt x="133718" y="85919"/>
                  <a:pt x="126839" y="96502"/>
                </a:cubicBezTo>
                <a:cubicBezTo>
                  <a:pt x="119960" y="107085"/>
                  <a:pt x="112022" y="143598"/>
                  <a:pt x="110964" y="140952"/>
                </a:cubicBezTo>
                <a:cubicBezTo>
                  <a:pt x="109906" y="138306"/>
                  <a:pt x="124722" y="85919"/>
                  <a:pt x="120489" y="80627"/>
                </a:cubicBezTo>
                <a:cubicBezTo>
                  <a:pt x="116256" y="75335"/>
                  <a:pt x="77097" y="113965"/>
                  <a:pt x="85564" y="109202"/>
                </a:cubicBezTo>
                <a:cubicBezTo>
                  <a:pt x="94031" y="104439"/>
                  <a:pt x="184518" y="40410"/>
                  <a:pt x="171289" y="52052"/>
                </a:cubicBezTo>
                <a:cubicBezTo>
                  <a:pt x="158060" y="63694"/>
                  <a:pt x="-25561" y="171115"/>
                  <a:pt x="3014" y="163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3921ABA-42F7-910B-B03E-98984CE773EC}"/>
              </a:ext>
            </a:extLst>
          </p:cNvPr>
          <p:cNvSpPr/>
          <p:nvPr/>
        </p:nvSpPr>
        <p:spPr>
          <a:xfrm>
            <a:off x="4597377" y="6590680"/>
            <a:ext cx="722048" cy="201280"/>
          </a:xfrm>
          <a:custGeom>
            <a:avLst/>
            <a:gdLst>
              <a:gd name="connsiteX0" fmla="*/ 23 w 722048"/>
              <a:gd name="connsiteY0" fmla="*/ 172070 h 201280"/>
              <a:gd name="connsiteX1" fmla="*/ 266723 w 722048"/>
              <a:gd name="connsiteY1" fmla="*/ 83170 h 201280"/>
              <a:gd name="connsiteX2" fmla="*/ 495323 w 722048"/>
              <a:gd name="connsiteY2" fmla="*/ 79995 h 201280"/>
              <a:gd name="connsiteX3" fmla="*/ 479448 w 722048"/>
              <a:gd name="connsiteY3" fmla="*/ 60945 h 201280"/>
              <a:gd name="connsiteX4" fmla="*/ 657248 w 722048"/>
              <a:gd name="connsiteY4" fmla="*/ 143495 h 201280"/>
              <a:gd name="connsiteX5" fmla="*/ 641373 w 722048"/>
              <a:gd name="connsiteY5" fmla="*/ 111745 h 201280"/>
              <a:gd name="connsiteX6" fmla="*/ 720748 w 722048"/>
              <a:gd name="connsiteY6" fmla="*/ 200645 h 201280"/>
              <a:gd name="connsiteX7" fmla="*/ 685823 w 722048"/>
              <a:gd name="connsiteY7" fmla="*/ 146670 h 201280"/>
              <a:gd name="connsiteX8" fmla="*/ 622323 w 722048"/>
              <a:gd name="connsiteY8" fmla="*/ 54595 h 201280"/>
              <a:gd name="connsiteX9" fmla="*/ 644548 w 722048"/>
              <a:gd name="connsiteY9" fmla="*/ 99045 h 201280"/>
              <a:gd name="connsiteX10" fmla="*/ 552473 w 722048"/>
              <a:gd name="connsiteY10" fmla="*/ 45070 h 201280"/>
              <a:gd name="connsiteX11" fmla="*/ 498498 w 722048"/>
              <a:gd name="connsiteY11" fmla="*/ 19670 h 201280"/>
              <a:gd name="connsiteX12" fmla="*/ 546123 w 722048"/>
              <a:gd name="connsiteY12" fmla="*/ 60945 h 201280"/>
              <a:gd name="connsiteX13" fmla="*/ 415948 w 722048"/>
              <a:gd name="connsiteY13" fmla="*/ 620 h 201280"/>
              <a:gd name="connsiteX14" fmla="*/ 441348 w 722048"/>
              <a:gd name="connsiteY14" fmla="*/ 32370 h 201280"/>
              <a:gd name="connsiteX15" fmla="*/ 387373 w 722048"/>
              <a:gd name="connsiteY15" fmla="*/ 76820 h 201280"/>
              <a:gd name="connsiteX16" fmla="*/ 428648 w 722048"/>
              <a:gd name="connsiteY16" fmla="*/ 32370 h 201280"/>
              <a:gd name="connsiteX17" fmla="*/ 365148 w 722048"/>
              <a:gd name="connsiteY17" fmla="*/ 45070 h 201280"/>
              <a:gd name="connsiteX18" fmla="*/ 222273 w 722048"/>
              <a:gd name="connsiteY18" fmla="*/ 57770 h 201280"/>
              <a:gd name="connsiteX19" fmla="*/ 250848 w 722048"/>
              <a:gd name="connsiteY19" fmla="*/ 54595 h 201280"/>
              <a:gd name="connsiteX20" fmla="*/ 23 w 722048"/>
              <a:gd name="connsiteY20" fmla="*/ 172070 h 20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2048" h="201280">
                <a:moveTo>
                  <a:pt x="23" y="172070"/>
                </a:moveTo>
                <a:cubicBezTo>
                  <a:pt x="2669" y="176832"/>
                  <a:pt x="184173" y="98516"/>
                  <a:pt x="266723" y="83170"/>
                </a:cubicBezTo>
                <a:cubicBezTo>
                  <a:pt x="349273" y="67824"/>
                  <a:pt x="495323" y="79995"/>
                  <a:pt x="495323" y="79995"/>
                </a:cubicBezTo>
                <a:cubicBezTo>
                  <a:pt x="530777" y="76291"/>
                  <a:pt x="452461" y="50362"/>
                  <a:pt x="479448" y="60945"/>
                </a:cubicBezTo>
                <a:cubicBezTo>
                  <a:pt x="506435" y="71528"/>
                  <a:pt x="630260" y="135028"/>
                  <a:pt x="657248" y="143495"/>
                </a:cubicBezTo>
                <a:cubicBezTo>
                  <a:pt x="684236" y="151962"/>
                  <a:pt x="630790" y="102220"/>
                  <a:pt x="641373" y="111745"/>
                </a:cubicBezTo>
                <a:cubicBezTo>
                  <a:pt x="651956" y="121270"/>
                  <a:pt x="713340" y="194824"/>
                  <a:pt x="720748" y="200645"/>
                </a:cubicBezTo>
                <a:cubicBezTo>
                  <a:pt x="728156" y="206466"/>
                  <a:pt x="702227" y="171012"/>
                  <a:pt x="685823" y="146670"/>
                </a:cubicBezTo>
                <a:cubicBezTo>
                  <a:pt x="669419" y="122328"/>
                  <a:pt x="629202" y="62533"/>
                  <a:pt x="622323" y="54595"/>
                </a:cubicBezTo>
                <a:cubicBezTo>
                  <a:pt x="615444" y="46657"/>
                  <a:pt x="656190" y="100632"/>
                  <a:pt x="644548" y="99045"/>
                </a:cubicBezTo>
                <a:cubicBezTo>
                  <a:pt x="632906" y="97458"/>
                  <a:pt x="576815" y="58299"/>
                  <a:pt x="552473" y="45070"/>
                </a:cubicBezTo>
                <a:cubicBezTo>
                  <a:pt x="528131" y="31841"/>
                  <a:pt x="499556" y="17024"/>
                  <a:pt x="498498" y="19670"/>
                </a:cubicBezTo>
                <a:cubicBezTo>
                  <a:pt x="497440" y="22316"/>
                  <a:pt x="559881" y="64120"/>
                  <a:pt x="546123" y="60945"/>
                </a:cubicBezTo>
                <a:cubicBezTo>
                  <a:pt x="532365" y="57770"/>
                  <a:pt x="433411" y="5383"/>
                  <a:pt x="415948" y="620"/>
                </a:cubicBezTo>
                <a:cubicBezTo>
                  <a:pt x="398485" y="-4143"/>
                  <a:pt x="446111" y="19670"/>
                  <a:pt x="441348" y="32370"/>
                </a:cubicBezTo>
                <a:cubicBezTo>
                  <a:pt x="436585" y="45070"/>
                  <a:pt x="389490" y="76820"/>
                  <a:pt x="387373" y="76820"/>
                </a:cubicBezTo>
                <a:cubicBezTo>
                  <a:pt x="385256" y="76820"/>
                  <a:pt x="432352" y="37662"/>
                  <a:pt x="428648" y="32370"/>
                </a:cubicBezTo>
                <a:cubicBezTo>
                  <a:pt x="424944" y="27078"/>
                  <a:pt x="399544" y="40837"/>
                  <a:pt x="365148" y="45070"/>
                </a:cubicBezTo>
                <a:cubicBezTo>
                  <a:pt x="330752" y="49303"/>
                  <a:pt x="241323" y="56183"/>
                  <a:pt x="222273" y="57770"/>
                </a:cubicBezTo>
                <a:cubicBezTo>
                  <a:pt x="203223" y="59357"/>
                  <a:pt x="286302" y="38191"/>
                  <a:pt x="250848" y="54595"/>
                </a:cubicBezTo>
                <a:cubicBezTo>
                  <a:pt x="215394" y="70999"/>
                  <a:pt x="-2623" y="167308"/>
                  <a:pt x="23" y="172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E8D8843-F423-BC9F-AD65-82CF90F1A8C8}"/>
              </a:ext>
            </a:extLst>
          </p:cNvPr>
          <p:cNvSpPr/>
          <p:nvPr/>
        </p:nvSpPr>
        <p:spPr>
          <a:xfrm>
            <a:off x="4520068" y="6788137"/>
            <a:ext cx="127404" cy="158692"/>
          </a:xfrm>
          <a:custGeom>
            <a:avLst/>
            <a:gdLst>
              <a:gd name="connsiteX0" fmla="*/ 115432 w 127404"/>
              <a:gd name="connsiteY0" fmla="*/ 13 h 158692"/>
              <a:gd name="connsiteX1" fmla="*/ 58282 w 127404"/>
              <a:gd name="connsiteY1" fmla="*/ 85738 h 158692"/>
              <a:gd name="connsiteX2" fmla="*/ 124957 w 127404"/>
              <a:gd name="connsiteY2" fmla="*/ 155588 h 158692"/>
              <a:gd name="connsiteX3" fmla="*/ 105907 w 127404"/>
              <a:gd name="connsiteY3" fmla="*/ 139713 h 158692"/>
              <a:gd name="connsiteX4" fmla="*/ 39232 w 127404"/>
              <a:gd name="connsiteY4" fmla="*/ 79388 h 158692"/>
              <a:gd name="connsiteX5" fmla="*/ 51932 w 127404"/>
              <a:gd name="connsiteY5" fmla="*/ 88913 h 158692"/>
              <a:gd name="connsiteX6" fmla="*/ 70982 w 127404"/>
              <a:gd name="connsiteY6" fmla="*/ 73038 h 158692"/>
              <a:gd name="connsiteX7" fmla="*/ 1132 w 127404"/>
              <a:gd name="connsiteY7" fmla="*/ 139713 h 158692"/>
              <a:gd name="connsiteX8" fmla="*/ 32882 w 127404"/>
              <a:gd name="connsiteY8" fmla="*/ 92088 h 158692"/>
              <a:gd name="connsiteX9" fmla="*/ 115432 w 127404"/>
              <a:gd name="connsiteY9" fmla="*/ 13 h 15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404" h="158692">
                <a:moveTo>
                  <a:pt x="115432" y="13"/>
                </a:moveTo>
                <a:cubicBezTo>
                  <a:pt x="119665" y="-1045"/>
                  <a:pt x="56694" y="59809"/>
                  <a:pt x="58282" y="85738"/>
                </a:cubicBezTo>
                <a:cubicBezTo>
                  <a:pt x="59869" y="111667"/>
                  <a:pt x="124957" y="155588"/>
                  <a:pt x="124957" y="155588"/>
                </a:cubicBezTo>
                <a:cubicBezTo>
                  <a:pt x="132895" y="164584"/>
                  <a:pt x="120195" y="152413"/>
                  <a:pt x="105907" y="139713"/>
                </a:cubicBezTo>
                <a:cubicBezTo>
                  <a:pt x="91619" y="127013"/>
                  <a:pt x="39232" y="79388"/>
                  <a:pt x="39232" y="79388"/>
                </a:cubicBezTo>
                <a:cubicBezTo>
                  <a:pt x="30236" y="70921"/>
                  <a:pt x="51932" y="88913"/>
                  <a:pt x="51932" y="88913"/>
                </a:cubicBezTo>
                <a:cubicBezTo>
                  <a:pt x="57223" y="87855"/>
                  <a:pt x="79449" y="64571"/>
                  <a:pt x="70982" y="73038"/>
                </a:cubicBezTo>
                <a:cubicBezTo>
                  <a:pt x="62515" y="81505"/>
                  <a:pt x="7482" y="136538"/>
                  <a:pt x="1132" y="139713"/>
                </a:cubicBezTo>
                <a:cubicBezTo>
                  <a:pt x="-5218" y="142888"/>
                  <a:pt x="16478" y="111138"/>
                  <a:pt x="32882" y="92088"/>
                </a:cubicBezTo>
                <a:cubicBezTo>
                  <a:pt x="49286" y="73038"/>
                  <a:pt x="111199" y="1071"/>
                  <a:pt x="11543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2244B80-D438-C2D0-9244-5277678744C1}"/>
              </a:ext>
            </a:extLst>
          </p:cNvPr>
          <p:cNvSpPr/>
          <p:nvPr/>
        </p:nvSpPr>
        <p:spPr>
          <a:xfrm>
            <a:off x="4587498" y="6775447"/>
            <a:ext cx="61279" cy="164163"/>
          </a:xfrm>
          <a:custGeom>
            <a:avLst/>
            <a:gdLst>
              <a:gd name="connsiteX0" fmla="*/ 60702 w 61279"/>
              <a:gd name="connsiteY0" fmla="*/ 3 h 164163"/>
              <a:gd name="connsiteX1" fmla="*/ 32127 w 61279"/>
              <a:gd name="connsiteY1" fmla="*/ 82553 h 164163"/>
              <a:gd name="connsiteX2" fmla="*/ 54352 w 61279"/>
              <a:gd name="connsiteY2" fmla="*/ 158753 h 164163"/>
              <a:gd name="connsiteX3" fmla="*/ 54352 w 61279"/>
              <a:gd name="connsiteY3" fmla="*/ 149228 h 164163"/>
              <a:gd name="connsiteX4" fmla="*/ 377 w 61279"/>
              <a:gd name="connsiteY4" fmla="*/ 79378 h 164163"/>
              <a:gd name="connsiteX5" fmla="*/ 28952 w 61279"/>
              <a:gd name="connsiteY5" fmla="*/ 79378 h 164163"/>
              <a:gd name="connsiteX6" fmla="*/ 377 w 61279"/>
              <a:gd name="connsiteY6" fmla="*/ 85728 h 164163"/>
              <a:gd name="connsiteX7" fmla="*/ 60702 w 61279"/>
              <a:gd name="connsiteY7" fmla="*/ 3 h 16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79" h="164163">
                <a:moveTo>
                  <a:pt x="60702" y="3"/>
                </a:moveTo>
                <a:cubicBezTo>
                  <a:pt x="65994" y="-526"/>
                  <a:pt x="33185" y="56095"/>
                  <a:pt x="32127" y="82553"/>
                </a:cubicBezTo>
                <a:cubicBezTo>
                  <a:pt x="31069" y="109011"/>
                  <a:pt x="54352" y="158753"/>
                  <a:pt x="54352" y="158753"/>
                </a:cubicBezTo>
                <a:cubicBezTo>
                  <a:pt x="58056" y="169865"/>
                  <a:pt x="63348" y="162457"/>
                  <a:pt x="54352" y="149228"/>
                </a:cubicBezTo>
                <a:cubicBezTo>
                  <a:pt x="45356" y="135999"/>
                  <a:pt x="4610" y="91020"/>
                  <a:pt x="377" y="79378"/>
                </a:cubicBezTo>
                <a:cubicBezTo>
                  <a:pt x="-3856" y="67736"/>
                  <a:pt x="28952" y="78320"/>
                  <a:pt x="28952" y="79378"/>
                </a:cubicBezTo>
                <a:cubicBezTo>
                  <a:pt x="28952" y="80436"/>
                  <a:pt x="-2269" y="92607"/>
                  <a:pt x="377" y="85728"/>
                </a:cubicBezTo>
                <a:cubicBezTo>
                  <a:pt x="3023" y="78849"/>
                  <a:pt x="55410" y="532"/>
                  <a:pt x="6070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09BF259-C822-CD7B-2A79-3FDF62E12BB3}"/>
              </a:ext>
            </a:extLst>
          </p:cNvPr>
          <p:cNvSpPr/>
          <p:nvPr/>
        </p:nvSpPr>
        <p:spPr>
          <a:xfrm>
            <a:off x="5067332" y="6784975"/>
            <a:ext cx="292068" cy="171637"/>
          </a:xfrm>
          <a:custGeom>
            <a:avLst/>
            <a:gdLst>
              <a:gd name="connsiteX0" fmla="*/ 292068 w 292068"/>
              <a:gd name="connsiteY0" fmla="*/ 0 h 171637"/>
              <a:gd name="connsiteX1" fmla="*/ 12668 w 292068"/>
              <a:gd name="connsiteY1" fmla="*/ 165100 h 171637"/>
              <a:gd name="connsiteX2" fmla="*/ 69818 w 292068"/>
              <a:gd name="connsiteY2" fmla="*/ 127000 h 171637"/>
              <a:gd name="connsiteX3" fmla="*/ 292068 w 292068"/>
              <a:gd name="connsiteY3" fmla="*/ 0 h 1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068" h="171637">
                <a:moveTo>
                  <a:pt x="292068" y="0"/>
                </a:moveTo>
                <a:cubicBezTo>
                  <a:pt x="282543" y="6350"/>
                  <a:pt x="49710" y="143933"/>
                  <a:pt x="12668" y="165100"/>
                </a:cubicBezTo>
                <a:cubicBezTo>
                  <a:pt x="-24374" y="186267"/>
                  <a:pt x="27485" y="151342"/>
                  <a:pt x="69818" y="127000"/>
                </a:cubicBezTo>
                <a:lnTo>
                  <a:pt x="2920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4660CEC-F549-A9F9-E773-103BD4AA8820}"/>
              </a:ext>
            </a:extLst>
          </p:cNvPr>
          <p:cNvSpPr/>
          <p:nvPr/>
        </p:nvSpPr>
        <p:spPr>
          <a:xfrm>
            <a:off x="5070424" y="6767464"/>
            <a:ext cx="252502" cy="175516"/>
          </a:xfrm>
          <a:custGeom>
            <a:avLst/>
            <a:gdLst>
              <a:gd name="connsiteX0" fmla="*/ 250876 w 252502"/>
              <a:gd name="connsiteY0" fmla="*/ 1636 h 175516"/>
              <a:gd name="connsiteX1" fmla="*/ 3226 w 252502"/>
              <a:gd name="connsiteY1" fmla="*/ 173086 h 175516"/>
              <a:gd name="connsiteX2" fmla="*/ 108001 w 252502"/>
              <a:gd name="connsiteY2" fmla="*/ 103236 h 175516"/>
              <a:gd name="connsiteX3" fmla="*/ 82601 w 252502"/>
              <a:gd name="connsiteY3" fmla="*/ 112761 h 175516"/>
              <a:gd name="connsiteX4" fmla="*/ 161976 w 252502"/>
              <a:gd name="connsiteY4" fmla="*/ 68311 h 175516"/>
              <a:gd name="connsiteX5" fmla="*/ 114351 w 252502"/>
              <a:gd name="connsiteY5" fmla="*/ 84186 h 175516"/>
              <a:gd name="connsiteX6" fmla="*/ 250876 w 252502"/>
              <a:gd name="connsiteY6" fmla="*/ 1636 h 17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502" h="175516">
                <a:moveTo>
                  <a:pt x="250876" y="1636"/>
                </a:moveTo>
                <a:cubicBezTo>
                  <a:pt x="232355" y="16453"/>
                  <a:pt x="27038" y="156153"/>
                  <a:pt x="3226" y="173086"/>
                </a:cubicBezTo>
                <a:cubicBezTo>
                  <a:pt x="-20587" y="190019"/>
                  <a:pt x="94772" y="113290"/>
                  <a:pt x="108001" y="103236"/>
                </a:cubicBezTo>
                <a:cubicBezTo>
                  <a:pt x="121230" y="93182"/>
                  <a:pt x="73605" y="118582"/>
                  <a:pt x="82601" y="112761"/>
                </a:cubicBezTo>
                <a:cubicBezTo>
                  <a:pt x="91597" y="106940"/>
                  <a:pt x="156684" y="73074"/>
                  <a:pt x="161976" y="68311"/>
                </a:cubicBezTo>
                <a:cubicBezTo>
                  <a:pt x="167268" y="63549"/>
                  <a:pt x="104826" y="91065"/>
                  <a:pt x="114351" y="84186"/>
                </a:cubicBezTo>
                <a:cubicBezTo>
                  <a:pt x="123876" y="77307"/>
                  <a:pt x="269397" y="-13181"/>
                  <a:pt x="250876" y="1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F1CD303-04C3-7F3F-06B2-34D50976954F}"/>
              </a:ext>
            </a:extLst>
          </p:cNvPr>
          <p:cNvSpPr/>
          <p:nvPr/>
        </p:nvSpPr>
        <p:spPr>
          <a:xfrm>
            <a:off x="4619625" y="6902450"/>
            <a:ext cx="482603" cy="66704"/>
          </a:xfrm>
          <a:custGeom>
            <a:avLst/>
            <a:gdLst>
              <a:gd name="connsiteX0" fmla="*/ 0 w 482603"/>
              <a:gd name="connsiteY0" fmla="*/ 0 h 66704"/>
              <a:gd name="connsiteX1" fmla="*/ 142875 w 482603"/>
              <a:gd name="connsiteY1" fmla="*/ 41275 h 66704"/>
              <a:gd name="connsiteX2" fmla="*/ 311150 w 482603"/>
              <a:gd name="connsiteY2" fmla="*/ 57150 h 66704"/>
              <a:gd name="connsiteX3" fmla="*/ 276225 w 482603"/>
              <a:gd name="connsiteY3" fmla="*/ 60325 h 66704"/>
              <a:gd name="connsiteX4" fmla="*/ 441325 w 482603"/>
              <a:gd name="connsiteY4" fmla="*/ 47625 h 66704"/>
              <a:gd name="connsiteX5" fmla="*/ 381000 w 482603"/>
              <a:gd name="connsiteY5" fmla="*/ 47625 h 66704"/>
              <a:gd name="connsiteX6" fmla="*/ 482600 w 482603"/>
              <a:gd name="connsiteY6" fmla="*/ 22225 h 66704"/>
              <a:gd name="connsiteX7" fmla="*/ 384175 w 482603"/>
              <a:gd name="connsiteY7" fmla="*/ 53975 h 66704"/>
              <a:gd name="connsiteX8" fmla="*/ 269875 w 482603"/>
              <a:gd name="connsiteY8" fmla="*/ 57150 h 66704"/>
              <a:gd name="connsiteX9" fmla="*/ 301625 w 482603"/>
              <a:gd name="connsiteY9" fmla="*/ 66675 h 66704"/>
              <a:gd name="connsiteX10" fmla="*/ 200025 w 482603"/>
              <a:gd name="connsiteY10" fmla="*/ 60325 h 66704"/>
              <a:gd name="connsiteX11" fmla="*/ 234950 w 482603"/>
              <a:gd name="connsiteY11" fmla="*/ 66675 h 66704"/>
              <a:gd name="connsiteX12" fmla="*/ 0 w 482603"/>
              <a:gd name="connsiteY12" fmla="*/ 0 h 6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2603" h="66704">
                <a:moveTo>
                  <a:pt x="0" y="0"/>
                </a:moveTo>
                <a:cubicBezTo>
                  <a:pt x="45508" y="15875"/>
                  <a:pt x="91017" y="31750"/>
                  <a:pt x="142875" y="41275"/>
                </a:cubicBezTo>
                <a:cubicBezTo>
                  <a:pt x="194733" y="50800"/>
                  <a:pt x="288925" y="53975"/>
                  <a:pt x="311150" y="57150"/>
                </a:cubicBezTo>
                <a:cubicBezTo>
                  <a:pt x="333375" y="60325"/>
                  <a:pt x="276225" y="60325"/>
                  <a:pt x="276225" y="60325"/>
                </a:cubicBezTo>
                <a:lnTo>
                  <a:pt x="441325" y="47625"/>
                </a:lnTo>
                <a:cubicBezTo>
                  <a:pt x="458787" y="45508"/>
                  <a:pt x="374121" y="51858"/>
                  <a:pt x="381000" y="47625"/>
                </a:cubicBezTo>
                <a:cubicBezTo>
                  <a:pt x="387879" y="43392"/>
                  <a:pt x="482071" y="21167"/>
                  <a:pt x="482600" y="22225"/>
                </a:cubicBezTo>
                <a:cubicBezTo>
                  <a:pt x="483129" y="23283"/>
                  <a:pt x="419629" y="48154"/>
                  <a:pt x="384175" y="53975"/>
                </a:cubicBezTo>
                <a:cubicBezTo>
                  <a:pt x="348721" y="59796"/>
                  <a:pt x="283633" y="55033"/>
                  <a:pt x="269875" y="57150"/>
                </a:cubicBezTo>
                <a:cubicBezTo>
                  <a:pt x="256117" y="59267"/>
                  <a:pt x="313267" y="66146"/>
                  <a:pt x="301625" y="66675"/>
                </a:cubicBezTo>
                <a:cubicBezTo>
                  <a:pt x="289983" y="67204"/>
                  <a:pt x="211137" y="60325"/>
                  <a:pt x="200025" y="60325"/>
                </a:cubicBezTo>
                <a:cubicBezTo>
                  <a:pt x="188913" y="60325"/>
                  <a:pt x="234950" y="66675"/>
                  <a:pt x="234950" y="666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06EF58A-11F6-B626-4B50-8E0E4E4C1A17}"/>
              </a:ext>
            </a:extLst>
          </p:cNvPr>
          <p:cNvSpPr/>
          <p:nvPr/>
        </p:nvSpPr>
        <p:spPr>
          <a:xfrm>
            <a:off x="5139286" y="6581055"/>
            <a:ext cx="345477" cy="157526"/>
          </a:xfrm>
          <a:custGeom>
            <a:avLst/>
            <a:gdLst>
              <a:gd name="connsiteX0" fmla="*/ 1039 w 345477"/>
              <a:gd name="connsiteY0" fmla="*/ 720 h 157526"/>
              <a:gd name="connsiteX1" fmla="*/ 331239 w 345477"/>
              <a:gd name="connsiteY1" fmla="*/ 153120 h 157526"/>
              <a:gd name="connsiteX2" fmla="*/ 289964 w 345477"/>
              <a:gd name="connsiteY2" fmla="*/ 118195 h 157526"/>
              <a:gd name="connsiteX3" fmla="*/ 331239 w 345477"/>
              <a:gd name="connsiteY3" fmla="*/ 137245 h 157526"/>
              <a:gd name="connsiteX4" fmla="*/ 182014 w 345477"/>
              <a:gd name="connsiteY4" fmla="*/ 51520 h 157526"/>
              <a:gd name="connsiteX5" fmla="*/ 305839 w 345477"/>
              <a:gd name="connsiteY5" fmla="*/ 134070 h 157526"/>
              <a:gd name="connsiteX6" fmla="*/ 118514 w 345477"/>
              <a:gd name="connsiteY6" fmla="*/ 29295 h 157526"/>
              <a:gd name="connsiteX7" fmla="*/ 223289 w 345477"/>
              <a:gd name="connsiteY7" fmla="*/ 92795 h 157526"/>
              <a:gd name="connsiteX8" fmla="*/ 1039 w 345477"/>
              <a:gd name="connsiteY8" fmla="*/ 720 h 15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477" h="157526">
                <a:moveTo>
                  <a:pt x="1039" y="720"/>
                </a:moveTo>
                <a:cubicBezTo>
                  <a:pt x="19031" y="10774"/>
                  <a:pt x="283085" y="133541"/>
                  <a:pt x="331239" y="153120"/>
                </a:cubicBezTo>
                <a:cubicBezTo>
                  <a:pt x="379393" y="172699"/>
                  <a:pt x="289964" y="120841"/>
                  <a:pt x="289964" y="118195"/>
                </a:cubicBezTo>
                <a:cubicBezTo>
                  <a:pt x="289964" y="115549"/>
                  <a:pt x="349230" y="148357"/>
                  <a:pt x="331239" y="137245"/>
                </a:cubicBezTo>
                <a:cubicBezTo>
                  <a:pt x="313248" y="126133"/>
                  <a:pt x="186247" y="52049"/>
                  <a:pt x="182014" y="51520"/>
                </a:cubicBezTo>
                <a:cubicBezTo>
                  <a:pt x="177781" y="50991"/>
                  <a:pt x="316422" y="137774"/>
                  <a:pt x="305839" y="134070"/>
                </a:cubicBezTo>
                <a:cubicBezTo>
                  <a:pt x="295256" y="130366"/>
                  <a:pt x="132272" y="36174"/>
                  <a:pt x="118514" y="29295"/>
                </a:cubicBezTo>
                <a:cubicBezTo>
                  <a:pt x="104756" y="22416"/>
                  <a:pt x="242339" y="96499"/>
                  <a:pt x="223289" y="92795"/>
                </a:cubicBezTo>
                <a:cubicBezTo>
                  <a:pt x="204239" y="89091"/>
                  <a:pt x="-16953" y="-9334"/>
                  <a:pt x="1039" y="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51941451-D82B-191F-FA9B-EA48305EF8D4}"/>
              </a:ext>
            </a:extLst>
          </p:cNvPr>
          <p:cNvSpPr/>
          <p:nvPr/>
        </p:nvSpPr>
        <p:spPr>
          <a:xfrm>
            <a:off x="5209965" y="6667147"/>
            <a:ext cx="283674" cy="196325"/>
          </a:xfrm>
          <a:custGeom>
            <a:avLst/>
            <a:gdLst>
              <a:gd name="connsiteX0" fmla="*/ 210 w 283674"/>
              <a:gd name="connsiteY0" fmla="*/ 353 h 196325"/>
              <a:gd name="connsiteX1" fmla="*/ 203410 w 283674"/>
              <a:gd name="connsiteY1" fmla="*/ 98778 h 196325"/>
              <a:gd name="connsiteX2" fmla="*/ 279610 w 283674"/>
              <a:gd name="connsiteY2" fmla="*/ 190853 h 196325"/>
              <a:gd name="connsiteX3" fmla="*/ 266910 w 283674"/>
              <a:gd name="connsiteY3" fmla="*/ 174978 h 196325"/>
              <a:gd name="connsiteX4" fmla="*/ 212935 w 283674"/>
              <a:gd name="connsiteY4" fmla="*/ 86078 h 196325"/>
              <a:gd name="connsiteX5" fmla="*/ 247860 w 283674"/>
              <a:gd name="connsiteY5" fmla="*/ 111478 h 196325"/>
              <a:gd name="connsiteX6" fmla="*/ 152610 w 283674"/>
              <a:gd name="connsiteY6" fmla="*/ 82903 h 196325"/>
              <a:gd name="connsiteX7" fmla="*/ 216110 w 283674"/>
              <a:gd name="connsiteY7" fmla="*/ 98778 h 196325"/>
              <a:gd name="connsiteX8" fmla="*/ 165310 w 283674"/>
              <a:gd name="connsiteY8" fmla="*/ 67028 h 196325"/>
              <a:gd name="connsiteX9" fmla="*/ 210 w 283674"/>
              <a:gd name="connsiteY9" fmla="*/ 353 h 1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74" h="196325">
                <a:moveTo>
                  <a:pt x="210" y="353"/>
                </a:moveTo>
                <a:cubicBezTo>
                  <a:pt x="6560" y="5645"/>
                  <a:pt x="156843" y="67028"/>
                  <a:pt x="203410" y="98778"/>
                </a:cubicBezTo>
                <a:cubicBezTo>
                  <a:pt x="249977" y="130528"/>
                  <a:pt x="279610" y="190853"/>
                  <a:pt x="279610" y="190853"/>
                </a:cubicBezTo>
                <a:cubicBezTo>
                  <a:pt x="290193" y="203553"/>
                  <a:pt x="278022" y="192440"/>
                  <a:pt x="266910" y="174978"/>
                </a:cubicBezTo>
                <a:cubicBezTo>
                  <a:pt x="255798" y="157516"/>
                  <a:pt x="216110" y="96661"/>
                  <a:pt x="212935" y="86078"/>
                </a:cubicBezTo>
                <a:cubicBezTo>
                  <a:pt x="209760" y="75495"/>
                  <a:pt x="257914" y="112007"/>
                  <a:pt x="247860" y="111478"/>
                </a:cubicBezTo>
                <a:cubicBezTo>
                  <a:pt x="237806" y="110949"/>
                  <a:pt x="157902" y="85020"/>
                  <a:pt x="152610" y="82903"/>
                </a:cubicBezTo>
                <a:cubicBezTo>
                  <a:pt x="147318" y="80786"/>
                  <a:pt x="213993" y="101424"/>
                  <a:pt x="216110" y="98778"/>
                </a:cubicBezTo>
                <a:cubicBezTo>
                  <a:pt x="218227" y="96132"/>
                  <a:pt x="197589" y="83432"/>
                  <a:pt x="165310" y="67028"/>
                </a:cubicBezTo>
                <a:cubicBezTo>
                  <a:pt x="133031" y="50624"/>
                  <a:pt x="-6140" y="-4939"/>
                  <a:pt x="210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D0E0AD1-D129-2BA9-A0FF-E538DF5C26CE}"/>
              </a:ext>
            </a:extLst>
          </p:cNvPr>
          <p:cNvSpPr/>
          <p:nvPr/>
        </p:nvSpPr>
        <p:spPr>
          <a:xfrm>
            <a:off x="4660030" y="6717650"/>
            <a:ext cx="91232" cy="227729"/>
          </a:xfrm>
          <a:custGeom>
            <a:avLst/>
            <a:gdLst>
              <a:gd name="connsiteX0" fmla="*/ 54845 w 91232"/>
              <a:gd name="connsiteY0" fmla="*/ 650 h 227729"/>
              <a:gd name="connsiteX1" fmla="*/ 48495 w 91232"/>
              <a:gd name="connsiteY1" fmla="*/ 108600 h 227729"/>
              <a:gd name="connsiteX2" fmla="*/ 83420 w 91232"/>
              <a:gd name="connsiteY2" fmla="*/ 181625 h 227729"/>
              <a:gd name="connsiteX3" fmla="*/ 58020 w 91232"/>
              <a:gd name="connsiteY3" fmla="*/ 153050 h 227729"/>
              <a:gd name="connsiteX4" fmla="*/ 89770 w 91232"/>
              <a:gd name="connsiteY4" fmla="*/ 226075 h 227729"/>
              <a:gd name="connsiteX5" fmla="*/ 77070 w 91232"/>
              <a:gd name="connsiteY5" fmla="*/ 194325 h 227729"/>
              <a:gd name="connsiteX6" fmla="*/ 870 w 91232"/>
              <a:gd name="connsiteY6" fmla="*/ 86375 h 227729"/>
              <a:gd name="connsiteX7" fmla="*/ 35795 w 91232"/>
              <a:gd name="connsiteY7" fmla="*/ 130825 h 227729"/>
              <a:gd name="connsiteX8" fmla="*/ 35795 w 91232"/>
              <a:gd name="connsiteY8" fmla="*/ 118125 h 227729"/>
              <a:gd name="connsiteX9" fmla="*/ 38970 w 91232"/>
              <a:gd name="connsiteY9" fmla="*/ 162575 h 227729"/>
              <a:gd name="connsiteX10" fmla="*/ 54845 w 91232"/>
              <a:gd name="connsiteY10" fmla="*/ 650 h 22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232" h="227729">
                <a:moveTo>
                  <a:pt x="54845" y="650"/>
                </a:moveTo>
                <a:cubicBezTo>
                  <a:pt x="56432" y="-8346"/>
                  <a:pt x="43732" y="78438"/>
                  <a:pt x="48495" y="108600"/>
                </a:cubicBezTo>
                <a:cubicBezTo>
                  <a:pt x="53257" y="138763"/>
                  <a:pt x="81833" y="174217"/>
                  <a:pt x="83420" y="181625"/>
                </a:cubicBezTo>
                <a:cubicBezTo>
                  <a:pt x="85007" y="189033"/>
                  <a:pt x="56962" y="145642"/>
                  <a:pt x="58020" y="153050"/>
                </a:cubicBezTo>
                <a:cubicBezTo>
                  <a:pt x="59078" y="160458"/>
                  <a:pt x="86595" y="219196"/>
                  <a:pt x="89770" y="226075"/>
                </a:cubicBezTo>
                <a:cubicBezTo>
                  <a:pt x="92945" y="232954"/>
                  <a:pt x="91887" y="217608"/>
                  <a:pt x="77070" y="194325"/>
                </a:cubicBezTo>
                <a:cubicBezTo>
                  <a:pt x="62253" y="171042"/>
                  <a:pt x="7749" y="96958"/>
                  <a:pt x="870" y="86375"/>
                </a:cubicBezTo>
                <a:cubicBezTo>
                  <a:pt x="-6009" y="75792"/>
                  <a:pt x="29974" y="125533"/>
                  <a:pt x="35795" y="130825"/>
                </a:cubicBezTo>
                <a:cubicBezTo>
                  <a:pt x="41616" y="136117"/>
                  <a:pt x="35266" y="112833"/>
                  <a:pt x="35795" y="118125"/>
                </a:cubicBezTo>
                <a:cubicBezTo>
                  <a:pt x="36324" y="123417"/>
                  <a:pt x="36853" y="177921"/>
                  <a:pt x="38970" y="162575"/>
                </a:cubicBezTo>
                <a:cubicBezTo>
                  <a:pt x="41087" y="147229"/>
                  <a:pt x="53258" y="9646"/>
                  <a:pt x="54845" y="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635CF4AE-FB69-3BB3-F1E2-464E51E92819}"/>
              </a:ext>
            </a:extLst>
          </p:cNvPr>
          <p:cNvSpPr/>
          <p:nvPr/>
        </p:nvSpPr>
        <p:spPr>
          <a:xfrm>
            <a:off x="4666885" y="6759405"/>
            <a:ext cx="67875" cy="176478"/>
          </a:xfrm>
          <a:custGeom>
            <a:avLst/>
            <a:gdLst>
              <a:gd name="connsiteX0" fmla="*/ 13065 w 67875"/>
              <a:gd name="connsiteY0" fmla="*/ 170 h 176478"/>
              <a:gd name="connsiteX1" fmla="*/ 22590 w 67875"/>
              <a:gd name="connsiteY1" fmla="*/ 108120 h 176478"/>
              <a:gd name="connsiteX2" fmla="*/ 67040 w 67875"/>
              <a:gd name="connsiteY2" fmla="*/ 174795 h 176478"/>
              <a:gd name="connsiteX3" fmla="*/ 47990 w 67875"/>
              <a:gd name="connsiteY3" fmla="*/ 149395 h 176478"/>
              <a:gd name="connsiteX4" fmla="*/ 3540 w 67875"/>
              <a:gd name="connsiteY4" fmla="*/ 73195 h 176478"/>
              <a:gd name="connsiteX5" fmla="*/ 3540 w 67875"/>
              <a:gd name="connsiteY5" fmla="*/ 82720 h 176478"/>
              <a:gd name="connsiteX6" fmla="*/ 13065 w 67875"/>
              <a:gd name="connsiteY6" fmla="*/ 170 h 17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75" h="176478">
                <a:moveTo>
                  <a:pt x="13065" y="170"/>
                </a:moveTo>
                <a:cubicBezTo>
                  <a:pt x="16240" y="4403"/>
                  <a:pt x="13594" y="79016"/>
                  <a:pt x="22590" y="108120"/>
                </a:cubicBezTo>
                <a:cubicBezTo>
                  <a:pt x="31586" y="137224"/>
                  <a:pt x="62807" y="167916"/>
                  <a:pt x="67040" y="174795"/>
                </a:cubicBezTo>
                <a:cubicBezTo>
                  <a:pt x="71273" y="181674"/>
                  <a:pt x="58573" y="166328"/>
                  <a:pt x="47990" y="149395"/>
                </a:cubicBezTo>
                <a:cubicBezTo>
                  <a:pt x="37407" y="132462"/>
                  <a:pt x="10948" y="84308"/>
                  <a:pt x="3540" y="73195"/>
                </a:cubicBezTo>
                <a:cubicBezTo>
                  <a:pt x="-3868" y="62083"/>
                  <a:pt x="2482" y="93832"/>
                  <a:pt x="3540" y="82720"/>
                </a:cubicBezTo>
                <a:cubicBezTo>
                  <a:pt x="4598" y="71608"/>
                  <a:pt x="9890" y="-4063"/>
                  <a:pt x="13065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45DAD98-CFFE-A25B-F8C2-67E5C30E2123}"/>
              </a:ext>
            </a:extLst>
          </p:cNvPr>
          <p:cNvSpPr/>
          <p:nvPr/>
        </p:nvSpPr>
        <p:spPr>
          <a:xfrm>
            <a:off x="4820717" y="6629287"/>
            <a:ext cx="373768" cy="313845"/>
          </a:xfrm>
          <a:custGeom>
            <a:avLst/>
            <a:gdLst>
              <a:gd name="connsiteX0" fmla="*/ 59258 w 373768"/>
              <a:gd name="connsiteY0" fmla="*/ 25513 h 313845"/>
              <a:gd name="connsiteX1" fmla="*/ 2108 w 373768"/>
              <a:gd name="connsiteY1" fmla="*/ 136638 h 313845"/>
              <a:gd name="connsiteX2" fmla="*/ 21158 w 373768"/>
              <a:gd name="connsiteY2" fmla="*/ 206488 h 313845"/>
              <a:gd name="connsiteX3" fmla="*/ 103708 w 373768"/>
              <a:gd name="connsiteY3" fmla="*/ 292213 h 313845"/>
              <a:gd name="connsiteX4" fmla="*/ 151333 w 373768"/>
              <a:gd name="connsiteY4" fmla="*/ 311263 h 313845"/>
              <a:gd name="connsiteX5" fmla="*/ 243408 w 373768"/>
              <a:gd name="connsiteY5" fmla="*/ 308088 h 313845"/>
              <a:gd name="connsiteX6" fmla="*/ 313258 w 373768"/>
              <a:gd name="connsiteY6" fmla="*/ 260463 h 313845"/>
              <a:gd name="connsiteX7" fmla="*/ 351358 w 373768"/>
              <a:gd name="connsiteY7" fmla="*/ 203313 h 313845"/>
              <a:gd name="connsiteX8" fmla="*/ 357708 w 373768"/>
              <a:gd name="connsiteY8" fmla="*/ 108063 h 313845"/>
              <a:gd name="connsiteX9" fmla="*/ 335483 w 373768"/>
              <a:gd name="connsiteY9" fmla="*/ 63613 h 313845"/>
              <a:gd name="connsiteX10" fmla="*/ 373583 w 373768"/>
              <a:gd name="connsiteY10" fmla="*/ 69963 h 313845"/>
              <a:gd name="connsiteX11" fmla="*/ 316433 w 373768"/>
              <a:gd name="connsiteY11" fmla="*/ 25513 h 313845"/>
              <a:gd name="connsiteX12" fmla="*/ 230708 w 373768"/>
              <a:gd name="connsiteY12" fmla="*/ 113 h 313845"/>
              <a:gd name="connsiteX13" fmla="*/ 59258 w 373768"/>
              <a:gd name="connsiteY13" fmla="*/ 25513 h 31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3768" h="313845">
                <a:moveTo>
                  <a:pt x="59258" y="25513"/>
                </a:moveTo>
                <a:cubicBezTo>
                  <a:pt x="21158" y="48267"/>
                  <a:pt x="8458" y="106476"/>
                  <a:pt x="2108" y="136638"/>
                </a:cubicBezTo>
                <a:cubicBezTo>
                  <a:pt x="-4242" y="166800"/>
                  <a:pt x="4225" y="180559"/>
                  <a:pt x="21158" y="206488"/>
                </a:cubicBezTo>
                <a:cubicBezTo>
                  <a:pt x="38091" y="232417"/>
                  <a:pt x="82012" y="274751"/>
                  <a:pt x="103708" y="292213"/>
                </a:cubicBezTo>
                <a:cubicBezTo>
                  <a:pt x="125404" y="309675"/>
                  <a:pt x="128050" y="308617"/>
                  <a:pt x="151333" y="311263"/>
                </a:cubicBezTo>
                <a:cubicBezTo>
                  <a:pt x="174616" y="313909"/>
                  <a:pt x="216420" y="316555"/>
                  <a:pt x="243408" y="308088"/>
                </a:cubicBezTo>
                <a:cubicBezTo>
                  <a:pt x="270396" y="299621"/>
                  <a:pt x="295266" y="277925"/>
                  <a:pt x="313258" y="260463"/>
                </a:cubicBezTo>
                <a:cubicBezTo>
                  <a:pt x="331250" y="243001"/>
                  <a:pt x="343950" y="228713"/>
                  <a:pt x="351358" y="203313"/>
                </a:cubicBezTo>
                <a:cubicBezTo>
                  <a:pt x="358766" y="177913"/>
                  <a:pt x="360354" y="131346"/>
                  <a:pt x="357708" y="108063"/>
                </a:cubicBezTo>
                <a:cubicBezTo>
                  <a:pt x="355062" y="84780"/>
                  <a:pt x="332837" y="69963"/>
                  <a:pt x="335483" y="63613"/>
                </a:cubicBezTo>
                <a:cubicBezTo>
                  <a:pt x="338129" y="57263"/>
                  <a:pt x="376758" y="76313"/>
                  <a:pt x="373583" y="69963"/>
                </a:cubicBezTo>
                <a:cubicBezTo>
                  <a:pt x="370408" y="63613"/>
                  <a:pt x="340246" y="37155"/>
                  <a:pt x="316433" y="25513"/>
                </a:cubicBezTo>
                <a:cubicBezTo>
                  <a:pt x="292620" y="13871"/>
                  <a:pt x="276745" y="-1474"/>
                  <a:pt x="230708" y="113"/>
                </a:cubicBezTo>
                <a:cubicBezTo>
                  <a:pt x="184671" y="1700"/>
                  <a:pt x="97358" y="2759"/>
                  <a:pt x="59258" y="255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3CCE97FB-D793-3D6A-D905-4CC06831A283}"/>
              </a:ext>
            </a:extLst>
          </p:cNvPr>
          <p:cNvSpPr/>
          <p:nvPr/>
        </p:nvSpPr>
        <p:spPr>
          <a:xfrm>
            <a:off x="5016262" y="6681890"/>
            <a:ext cx="104354" cy="1043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6336022-FE36-F930-7901-9F9D144B2538}"/>
              </a:ext>
            </a:extLst>
          </p:cNvPr>
          <p:cNvSpPr/>
          <p:nvPr/>
        </p:nvSpPr>
        <p:spPr>
          <a:xfrm>
            <a:off x="4149154" y="6362620"/>
            <a:ext cx="131585" cy="156319"/>
          </a:xfrm>
          <a:custGeom>
            <a:avLst/>
            <a:gdLst>
              <a:gd name="connsiteX0" fmla="*/ 571 w 131585"/>
              <a:gd name="connsiteY0" fmla="*/ 111205 h 156319"/>
              <a:gd name="connsiteX1" fmla="*/ 64071 w 131585"/>
              <a:gd name="connsiteY1" fmla="*/ 117555 h 156319"/>
              <a:gd name="connsiteX2" fmla="*/ 130746 w 131585"/>
              <a:gd name="connsiteY2" fmla="*/ 155655 h 156319"/>
              <a:gd name="connsiteX3" fmla="*/ 98996 w 131585"/>
              <a:gd name="connsiteY3" fmla="*/ 130255 h 156319"/>
              <a:gd name="connsiteX4" fmla="*/ 60896 w 131585"/>
              <a:gd name="connsiteY4" fmla="*/ 80 h 156319"/>
              <a:gd name="connsiteX5" fmla="*/ 83121 w 131585"/>
              <a:gd name="connsiteY5" fmla="*/ 111205 h 156319"/>
              <a:gd name="connsiteX6" fmla="*/ 102171 w 131585"/>
              <a:gd name="connsiteY6" fmla="*/ 133430 h 156319"/>
              <a:gd name="connsiteX7" fmla="*/ 571 w 131585"/>
              <a:gd name="connsiteY7" fmla="*/ 111205 h 15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585" h="156319">
                <a:moveTo>
                  <a:pt x="571" y="111205"/>
                </a:moveTo>
                <a:cubicBezTo>
                  <a:pt x="-5779" y="108559"/>
                  <a:pt x="42375" y="110147"/>
                  <a:pt x="64071" y="117555"/>
                </a:cubicBezTo>
                <a:cubicBezTo>
                  <a:pt x="85767" y="124963"/>
                  <a:pt x="124925" y="153538"/>
                  <a:pt x="130746" y="155655"/>
                </a:cubicBezTo>
                <a:cubicBezTo>
                  <a:pt x="136567" y="157772"/>
                  <a:pt x="110638" y="156184"/>
                  <a:pt x="98996" y="130255"/>
                </a:cubicBezTo>
                <a:cubicBezTo>
                  <a:pt x="87354" y="104326"/>
                  <a:pt x="63542" y="3255"/>
                  <a:pt x="60896" y="80"/>
                </a:cubicBezTo>
                <a:cubicBezTo>
                  <a:pt x="58250" y="-3095"/>
                  <a:pt x="76242" y="88980"/>
                  <a:pt x="83121" y="111205"/>
                </a:cubicBezTo>
                <a:cubicBezTo>
                  <a:pt x="90000" y="133430"/>
                  <a:pt x="110638" y="133430"/>
                  <a:pt x="102171" y="133430"/>
                </a:cubicBezTo>
                <a:cubicBezTo>
                  <a:pt x="93704" y="133430"/>
                  <a:pt x="6921" y="113851"/>
                  <a:pt x="571" y="111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9067C3B-A073-AE1C-F486-E9F6B3913463}"/>
              </a:ext>
            </a:extLst>
          </p:cNvPr>
          <p:cNvSpPr/>
          <p:nvPr/>
        </p:nvSpPr>
        <p:spPr>
          <a:xfrm>
            <a:off x="4397763" y="6254573"/>
            <a:ext cx="179429" cy="211475"/>
          </a:xfrm>
          <a:custGeom>
            <a:avLst/>
            <a:gdLst>
              <a:gd name="connsiteX0" fmla="*/ 2787 w 179429"/>
              <a:gd name="connsiteY0" fmla="*/ 209727 h 211475"/>
              <a:gd name="connsiteX1" fmla="*/ 44062 w 179429"/>
              <a:gd name="connsiteY1" fmla="*/ 124002 h 211475"/>
              <a:gd name="connsiteX2" fmla="*/ 174237 w 179429"/>
              <a:gd name="connsiteY2" fmla="*/ 6527 h 211475"/>
              <a:gd name="connsiteX3" fmla="*/ 148837 w 179429"/>
              <a:gd name="connsiteY3" fmla="*/ 19227 h 211475"/>
              <a:gd name="connsiteX4" fmla="*/ 104387 w 179429"/>
              <a:gd name="connsiteY4" fmla="*/ 54152 h 211475"/>
              <a:gd name="connsiteX5" fmla="*/ 110737 w 179429"/>
              <a:gd name="connsiteY5" fmla="*/ 44627 h 211475"/>
              <a:gd name="connsiteX6" fmla="*/ 2787 w 179429"/>
              <a:gd name="connsiteY6" fmla="*/ 209727 h 21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429" h="211475">
                <a:moveTo>
                  <a:pt x="2787" y="209727"/>
                </a:moveTo>
                <a:cubicBezTo>
                  <a:pt x="-8325" y="222956"/>
                  <a:pt x="15487" y="157869"/>
                  <a:pt x="44062" y="124002"/>
                </a:cubicBezTo>
                <a:cubicBezTo>
                  <a:pt x="72637" y="90135"/>
                  <a:pt x="156775" y="23989"/>
                  <a:pt x="174237" y="6527"/>
                </a:cubicBezTo>
                <a:cubicBezTo>
                  <a:pt x="191699" y="-10935"/>
                  <a:pt x="160479" y="11289"/>
                  <a:pt x="148837" y="19227"/>
                </a:cubicBezTo>
                <a:cubicBezTo>
                  <a:pt x="137195" y="27164"/>
                  <a:pt x="104387" y="54152"/>
                  <a:pt x="104387" y="54152"/>
                </a:cubicBezTo>
                <a:cubicBezTo>
                  <a:pt x="98037" y="58385"/>
                  <a:pt x="128199" y="23990"/>
                  <a:pt x="110737" y="44627"/>
                </a:cubicBezTo>
                <a:cubicBezTo>
                  <a:pt x="93275" y="65264"/>
                  <a:pt x="13899" y="196498"/>
                  <a:pt x="2787" y="209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6081244-C139-CBDD-E774-EAB42B59D143}"/>
              </a:ext>
            </a:extLst>
          </p:cNvPr>
          <p:cNvSpPr/>
          <p:nvPr/>
        </p:nvSpPr>
        <p:spPr>
          <a:xfrm>
            <a:off x="4282963" y="6336850"/>
            <a:ext cx="106924" cy="134059"/>
          </a:xfrm>
          <a:custGeom>
            <a:avLst/>
            <a:gdLst>
              <a:gd name="connsiteX0" fmla="*/ 112 w 106924"/>
              <a:gd name="connsiteY0" fmla="*/ 450 h 134059"/>
              <a:gd name="connsiteX1" fmla="*/ 79487 w 106924"/>
              <a:gd name="connsiteY1" fmla="*/ 44900 h 134059"/>
              <a:gd name="connsiteX2" fmla="*/ 104887 w 106924"/>
              <a:gd name="connsiteY2" fmla="*/ 133800 h 134059"/>
              <a:gd name="connsiteX3" fmla="*/ 98537 w 106924"/>
              <a:gd name="connsiteY3" fmla="*/ 70300 h 134059"/>
              <a:gd name="connsiteX4" fmla="*/ 112 w 106924"/>
              <a:gd name="connsiteY4" fmla="*/ 450 h 13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24" h="134059">
                <a:moveTo>
                  <a:pt x="112" y="450"/>
                </a:moveTo>
                <a:cubicBezTo>
                  <a:pt x="-3063" y="-3783"/>
                  <a:pt x="62025" y="22675"/>
                  <a:pt x="79487" y="44900"/>
                </a:cubicBezTo>
                <a:cubicBezTo>
                  <a:pt x="96949" y="67125"/>
                  <a:pt x="101712" y="129567"/>
                  <a:pt x="104887" y="133800"/>
                </a:cubicBezTo>
                <a:cubicBezTo>
                  <a:pt x="108062" y="138033"/>
                  <a:pt x="108591" y="89350"/>
                  <a:pt x="98537" y="70300"/>
                </a:cubicBezTo>
                <a:cubicBezTo>
                  <a:pt x="88483" y="51250"/>
                  <a:pt x="3287" y="4683"/>
                  <a:pt x="112" y="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2C44D875-F007-AA16-E2BE-411D83E97656}"/>
              </a:ext>
            </a:extLst>
          </p:cNvPr>
          <p:cNvSpPr/>
          <p:nvPr/>
        </p:nvSpPr>
        <p:spPr>
          <a:xfrm>
            <a:off x="4510614" y="6239283"/>
            <a:ext cx="244603" cy="193731"/>
          </a:xfrm>
          <a:custGeom>
            <a:avLst/>
            <a:gdLst>
              <a:gd name="connsiteX0" fmla="*/ 1061 w 244603"/>
              <a:gd name="connsiteY0" fmla="*/ 193267 h 193731"/>
              <a:gd name="connsiteX1" fmla="*/ 128061 w 244603"/>
              <a:gd name="connsiteY1" fmla="*/ 50392 h 193731"/>
              <a:gd name="connsiteX2" fmla="*/ 242361 w 244603"/>
              <a:gd name="connsiteY2" fmla="*/ 2767 h 193731"/>
              <a:gd name="connsiteX3" fmla="*/ 197911 w 244603"/>
              <a:gd name="connsiteY3" fmla="*/ 9117 h 193731"/>
              <a:gd name="connsiteX4" fmla="*/ 124886 w 244603"/>
              <a:gd name="connsiteY4" fmla="*/ 37692 h 193731"/>
              <a:gd name="connsiteX5" fmla="*/ 147111 w 244603"/>
              <a:gd name="connsiteY5" fmla="*/ 34517 h 193731"/>
              <a:gd name="connsiteX6" fmla="*/ 26461 w 244603"/>
              <a:gd name="connsiteY6" fmla="*/ 148817 h 193731"/>
              <a:gd name="connsiteX7" fmla="*/ 64561 w 244603"/>
              <a:gd name="connsiteY7" fmla="*/ 98017 h 193731"/>
              <a:gd name="connsiteX8" fmla="*/ 1061 w 244603"/>
              <a:gd name="connsiteY8" fmla="*/ 193267 h 19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603" h="193731">
                <a:moveTo>
                  <a:pt x="1061" y="193267"/>
                </a:moveTo>
                <a:cubicBezTo>
                  <a:pt x="11644" y="185330"/>
                  <a:pt x="87844" y="82142"/>
                  <a:pt x="128061" y="50392"/>
                </a:cubicBezTo>
                <a:cubicBezTo>
                  <a:pt x="168278" y="18642"/>
                  <a:pt x="230719" y="9646"/>
                  <a:pt x="242361" y="2767"/>
                </a:cubicBezTo>
                <a:cubicBezTo>
                  <a:pt x="254003" y="-4112"/>
                  <a:pt x="217490" y="3296"/>
                  <a:pt x="197911" y="9117"/>
                </a:cubicBezTo>
                <a:cubicBezTo>
                  <a:pt x="178332" y="14938"/>
                  <a:pt x="133353" y="33459"/>
                  <a:pt x="124886" y="37692"/>
                </a:cubicBezTo>
                <a:cubicBezTo>
                  <a:pt x="116419" y="41925"/>
                  <a:pt x="163515" y="15996"/>
                  <a:pt x="147111" y="34517"/>
                </a:cubicBezTo>
                <a:cubicBezTo>
                  <a:pt x="130707" y="53038"/>
                  <a:pt x="40219" y="138234"/>
                  <a:pt x="26461" y="148817"/>
                </a:cubicBezTo>
                <a:cubicBezTo>
                  <a:pt x="12703" y="159400"/>
                  <a:pt x="66678" y="91138"/>
                  <a:pt x="64561" y="98017"/>
                </a:cubicBezTo>
                <a:cubicBezTo>
                  <a:pt x="62444" y="104896"/>
                  <a:pt x="-9522" y="201204"/>
                  <a:pt x="1061" y="193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0BEEB817-1908-6562-7E31-A0003D876ED6}"/>
              </a:ext>
            </a:extLst>
          </p:cNvPr>
          <p:cNvSpPr/>
          <p:nvPr/>
        </p:nvSpPr>
        <p:spPr>
          <a:xfrm>
            <a:off x="4670213" y="6288925"/>
            <a:ext cx="361529" cy="121402"/>
          </a:xfrm>
          <a:custGeom>
            <a:avLst/>
            <a:gdLst>
              <a:gd name="connsiteX0" fmla="*/ 212 w 361529"/>
              <a:gd name="connsiteY0" fmla="*/ 121400 h 121402"/>
              <a:gd name="connsiteX1" fmla="*/ 136737 w 361529"/>
              <a:gd name="connsiteY1" fmla="*/ 29325 h 121402"/>
              <a:gd name="connsiteX2" fmla="*/ 358987 w 361529"/>
              <a:gd name="connsiteY2" fmla="*/ 61075 h 121402"/>
              <a:gd name="connsiteX3" fmla="*/ 251037 w 361529"/>
              <a:gd name="connsiteY3" fmla="*/ 42025 h 121402"/>
              <a:gd name="connsiteX4" fmla="*/ 155787 w 361529"/>
              <a:gd name="connsiteY4" fmla="*/ 750 h 121402"/>
              <a:gd name="connsiteX5" fmla="*/ 171662 w 361529"/>
              <a:gd name="connsiteY5" fmla="*/ 16625 h 121402"/>
              <a:gd name="connsiteX6" fmla="*/ 92287 w 361529"/>
              <a:gd name="connsiteY6" fmla="*/ 32500 h 121402"/>
              <a:gd name="connsiteX7" fmla="*/ 104987 w 361529"/>
              <a:gd name="connsiteY7" fmla="*/ 26150 h 121402"/>
              <a:gd name="connsiteX8" fmla="*/ 212 w 361529"/>
              <a:gd name="connsiteY8" fmla="*/ 121400 h 12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529" h="121402">
                <a:moveTo>
                  <a:pt x="212" y="121400"/>
                </a:moveTo>
                <a:cubicBezTo>
                  <a:pt x="5504" y="121929"/>
                  <a:pt x="76941" y="39379"/>
                  <a:pt x="136737" y="29325"/>
                </a:cubicBezTo>
                <a:cubicBezTo>
                  <a:pt x="196533" y="19271"/>
                  <a:pt x="339937" y="58958"/>
                  <a:pt x="358987" y="61075"/>
                </a:cubicBezTo>
                <a:cubicBezTo>
                  <a:pt x="378037" y="63192"/>
                  <a:pt x="284904" y="52079"/>
                  <a:pt x="251037" y="42025"/>
                </a:cubicBezTo>
                <a:cubicBezTo>
                  <a:pt x="217170" y="31971"/>
                  <a:pt x="155787" y="750"/>
                  <a:pt x="155787" y="750"/>
                </a:cubicBezTo>
                <a:cubicBezTo>
                  <a:pt x="142558" y="-3483"/>
                  <a:pt x="182245" y="11333"/>
                  <a:pt x="171662" y="16625"/>
                </a:cubicBezTo>
                <a:cubicBezTo>
                  <a:pt x="161079" y="21917"/>
                  <a:pt x="92287" y="32500"/>
                  <a:pt x="92287" y="32500"/>
                </a:cubicBezTo>
                <a:cubicBezTo>
                  <a:pt x="81175" y="34087"/>
                  <a:pt x="119804" y="11863"/>
                  <a:pt x="104987" y="26150"/>
                </a:cubicBezTo>
                <a:cubicBezTo>
                  <a:pt x="90170" y="40437"/>
                  <a:pt x="-5080" y="120871"/>
                  <a:pt x="212" y="121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2F63FCAA-C6F3-CA84-7439-7868A4958230}"/>
              </a:ext>
            </a:extLst>
          </p:cNvPr>
          <p:cNvSpPr/>
          <p:nvPr/>
        </p:nvSpPr>
        <p:spPr>
          <a:xfrm>
            <a:off x="4618008" y="6193927"/>
            <a:ext cx="265060" cy="204367"/>
          </a:xfrm>
          <a:custGeom>
            <a:avLst/>
            <a:gdLst>
              <a:gd name="connsiteX0" fmla="*/ 1617 w 265060"/>
              <a:gd name="connsiteY0" fmla="*/ 203698 h 204367"/>
              <a:gd name="connsiteX1" fmla="*/ 252442 w 265060"/>
              <a:gd name="connsiteY1" fmla="*/ 10023 h 204367"/>
              <a:gd name="connsiteX2" fmla="*/ 230217 w 265060"/>
              <a:gd name="connsiteY2" fmla="*/ 25898 h 204367"/>
              <a:gd name="connsiteX3" fmla="*/ 74642 w 265060"/>
              <a:gd name="connsiteY3" fmla="*/ 146548 h 204367"/>
              <a:gd name="connsiteX4" fmla="*/ 160367 w 265060"/>
              <a:gd name="connsiteY4" fmla="*/ 76698 h 204367"/>
              <a:gd name="connsiteX5" fmla="*/ 77817 w 265060"/>
              <a:gd name="connsiteY5" fmla="*/ 140198 h 204367"/>
              <a:gd name="connsiteX6" fmla="*/ 182592 w 265060"/>
              <a:gd name="connsiteY6" fmla="*/ 57648 h 204367"/>
              <a:gd name="connsiteX7" fmla="*/ 144492 w 265060"/>
              <a:gd name="connsiteY7" fmla="*/ 73523 h 204367"/>
              <a:gd name="connsiteX8" fmla="*/ 1617 w 265060"/>
              <a:gd name="connsiteY8" fmla="*/ 203698 h 204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060" h="204367">
                <a:moveTo>
                  <a:pt x="1617" y="203698"/>
                </a:moveTo>
                <a:cubicBezTo>
                  <a:pt x="19609" y="193115"/>
                  <a:pt x="214342" y="39656"/>
                  <a:pt x="252442" y="10023"/>
                </a:cubicBezTo>
                <a:cubicBezTo>
                  <a:pt x="290542" y="-19610"/>
                  <a:pt x="230217" y="25898"/>
                  <a:pt x="230217" y="25898"/>
                </a:cubicBezTo>
                <a:lnTo>
                  <a:pt x="74642" y="146548"/>
                </a:lnTo>
                <a:cubicBezTo>
                  <a:pt x="63000" y="155015"/>
                  <a:pt x="159838" y="77756"/>
                  <a:pt x="160367" y="76698"/>
                </a:cubicBezTo>
                <a:cubicBezTo>
                  <a:pt x="160896" y="75640"/>
                  <a:pt x="74113" y="143373"/>
                  <a:pt x="77817" y="140198"/>
                </a:cubicBezTo>
                <a:cubicBezTo>
                  <a:pt x="81521" y="137023"/>
                  <a:pt x="171480" y="68760"/>
                  <a:pt x="182592" y="57648"/>
                </a:cubicBezTo>
                <a:cubicBezTo>
                  <a:pt x="193704" y="46536"/>
                  <a:pt x="167775" y="50769"/>
                  <a:pt x="144492" y="73523"/>
                </a:cubicBezTo>
                <a:cubicBezTo>
                  <a:pt x="121209" y="96277"/>
                  <a:pt x="-16375" y="214281"/>
                  <a:pt x="1617" y="203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B39998C-7F30-2B83-EF88-11FD075F474D}"/>
              </a:ext>
            </a:extLst>
          </p:cNvPr>
          <p:cNvSpPr/>
          <p:nvPr/>
        </p:nvSpPr>
        <p:spPr>
          <a:xfrm>
            <a:off x="4857750" y="6194392"/>
            <a:ext cx="384428" cy="95838"/>
          </a:xfrm>
          <a:custGeom>
            <a:avLst/>
            <a:gdLst>
              <a:gd name="connsiteX0" fmla="*/ 0 w 384428"/>
              <a:gd name="connsiteY0" fmla="*/ 33 h 95838"/>
              <a:gd name="connsiteX1" fmla="*/ 136525 w 384428"/>
              <a:gd name="connsiteY1" fmla="*/ 69883 h 95838"/>
              <a:gd name="connsiteX2" fmla="*/ 374650 w 384428"/>
              <a:gd name="connsiteY2" fmla="*/ 95283 h 95838"/>
              <a:gd name="connsiteX3" fmla="*/ 323850 w 384428"/>
              <a:gd name="connsiteY3" fmla="*/ 85758 h 95838"/>
              <a:gd name="connsiteX4" fmla="*/ 187325 w 384428"/>
              <a:gd name="connsiteY4" fmla="*/ 66708 h 95838"/>
              <a:gd name="connsiteX5" fmla="*/ 82550 w 384428"/>
              <a:gd name="connsiteY5" fmla="*/ 54008 h 95838"/>
              <a:gd name="connsiteX6" fmla="*/ 136525 w 384428"/>
              <a:gd name="connsiteY6" fmla="*/ 60358 h 95838"/>
              <a:gd name="connsiteX7" fmla="*/ 0 w 384428"/>
              <a:gd name="connsiteY7" fmla="*/ 33 h 9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428" h="95838">
                <a:moveTo>
                  <a:pt x="0" y="33"/>
                </a:moveTo>
                <a:cubicBezTo>
                  <a:pt x="0" y="1620"/>
                  <a:pt x="74083" y="54008"/>
                  <a:pt x="136525" y="69883"/>
                </a:cubicBezTo>
                <a:cubicBezTo>
                  <a:pt x="198967" y="85758"/>
                  <a:pt x="343429" y="92637"/>
                  <a:pt x="374650" y="95283"/>
                </a:cubicBezTo>
                <a:cubicBezTo>
                  <a:pt x="405871" y="97929"/>
                  <a:pt x="355071" y="90520"/>
                  <a:pt x="323850" y="85758"/>
                </a:cubicBezTo>
                <a:cubicBezTo>
                  <a:pt x="292629" y="80996"/>
                  <a:pt x="227542" y="72000"/>
                  <a:pt x="187325" y="66708"/>
                </a:cubicBezTo>
                <a:cubicBezTo>
                  <a:pt x="147108" y="61416"/>
                  <a:pt x="82550" y="54008"/>
                  <a:pt x="82550" y="54008"/>
                </a:cubicBezTo>
                <a:cubicBezTo>
                  <a:pt x="74083" y="52950"/>
                  <a:pt x="144463" y="67237"/>
                  <a:pt x="136525" y="60358"/>
                </a:cubicBezTo>
                <a:cubicBezTo>
                  <a:pt x="128587" y="53479"/>
                  <a:pt x="0" y="-1554"/>
                  <a:pt x="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7927FC2D-7B49-F0A6-0804-36A0EAEA8BD0}"/>
              </a:ext>
            </a:extLst>
          </p:cNvPr>
          <p:cNvSpPr/>
          <p:nvPr/>
        </p:nvSpPr>
        <p:spPr>
          <a:xfrm>
            <a:off x="5098781" y="6253461"/>
            <a:ext cx="521640" cy="80664"/>
          </a:xfrm>
          <a:custGeom>
            <a:avLst/>
            <a:gdLst>
              <a:gd name="connsiteX0" fmla="*/ 269 w 521640"/>
              <a:gd name="connsiteY0" fmla="*/ 80664 h 80664"/>
              <a:gd name="connsiteX1" fmla="*/ 200294 w 521640"/>
              <a:gd name="connsiteY1" fmla="*/ 17164 h 80664"/>
              <a:gd name="connsiteX2" fmla="*/ 508269 w 521640"/>
              <a:gd name="connsiteY2" fmla="*/ 36214 h 80664"/>
              <a:gd name="connsiteX3" fmla="*/ 454294 w 521640"/>
              <a:gd name="connsiteY3" fmla="*/ 33039 h 80664"/>
              <a:gd name="connsiteX4" fmla="*/ 346344 w 521640"/>
              <a:gd name="connsiteY4" fmla="*/ 1289 h 80664"/>
              <a:gd name="connsiteX5" fmla="*/ 371744 w 521640"/>
              <a:gd name="connsiteY5" fmla="*/ 10814 h 80664"/>
              <a:gd name="connsiteX6" fmla="*/ 219344 w 521640"/>
              <a:gd name="connsiteY6" fmla="*/ 4464 h 80664"/>
              <a:gd name="connsiteX7" fmla="*/ 247919 w 521640"/>
              <a:gd name="connsiteY7" fmla="*/ 1289 h 80664"/>
              <a:gd name="connsiteX8" fmla="*/ 124094 w 521640"/>
              <a:gd name="connsiteY8" fmla="*/ 26689 h 80664"/>
              <a:gd name="connsiteX9" fmla="*/ 155844 w 521640"/>
              <a:gd name="connsiteY9" fmla="*/ 17164 h 80664"/>
              <a:gd name="connsiteX10" fmla="*/ 269 w 521640"/>
              <a:gd name="connsiteY10" fmla="*/ 80664 h 8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40" h="80664">
                <a:moveTo>
                  <a:pt x="269" y="80664"/>
                </a:moveTo>
                <a:cubicBezTo>
                  <a:pt x="7677" y="80664"/>
                  <a:pt x="115627" y="24572"/>
                  <a:pt x="200294" y="17164"/>
                </a:cubicBezTo>
                <a:cubicBezTo>
                  <a:pt x="284961" y="9756"/>
                  <a:pt x="465936" y="33568"/>
                  <a:pt x="508269" y="36214"/>
                </a:cubicBezTo>
                <a:cubicBezTo>
                  <a:pt x="550602" y="38860"/>
                  <a:pt x="481282" y="38860"/>
                  <a:pt x="454294" y="33039"/>
                </a:cubicBezTo>
                <a:cubicBezTo>
                  <a:pt x="427306" y="27218"/>
                  <a:pt x="360102" y="4993"/>
                  <a:pt x="346344" y="1289"/>
                </a:cubicBezTo>
                <a:cubicBezTo>
                  <a:pt x="332586" y="-2415"/>
                  <a:pt x="392911" y="10285"/>
                  <a:pt x="371744" y="10814"/>
                </a:cubicBezTo>
                <a:cubicBezTo>
                  <a:pt x="350577" y="11343"/>
                  <a:pt x="239981" y="6051"/>
                  <a:pt x="219344" y="4464"/>
                </a:cubicBezTo>
                <a:cubicBezTo>
                  <a:pt x="198707" y="2877"/>
                  <a:pt x="263794" y="-2415"/>
                  <a:pt x="247919" y="1289"/>
                </a:cubicBezTo>
                <a:cubicBezTo>
                  <a:pt x="232044" y="4993"/>
                  <a:pt x="139440" y="24043"/>
                  <a:pt x="124094" y="26689"/>
                </a:cubicBezTo>
                <a:cubicBezTo>
                  <a:pt x="108748" y="29335"/>
                  <a:pt x="171190" y="10285"/>
                  <a:pt x="155844" y="17164"/>
                </a:cubicBezTo>
                <a:cubicBezTo>
                  <a:pt x="140498" y="24043"/>
                  <a:pt x="-7139" y="80664"/>
                  <a:pt x="269" y="80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03EF6287-280A-E5C4-8094-640DE6444752}"/>
              </a:ext>
            </a:extLst>
          </p:cNvPr>
          <p:cNvSpPr/>
          <p:nvPr/>
        </p:nvSpPr>
        <p:spPr>
          <a:xfrm>
            <a:off x="5137150" y="6292940"/>
            <a:ext cx="209170" cy="57060"/>
          </a:xfrm>
          <a:custGeom>
            <a:avLst/>
            <a:gdLst>
              <a:gd name="connsiteX0" fmla="*/ 0 w 209170"/>
              <a:gd name="connsiteY0" fmla="*/ 57060 h 57060"/>
              <a:gd name="connsiteX1" fmla="*/ 200025 w 209170"/>
              <a:gd name="connsiteY1" fmla="*/ 3085 h 57060"/>
              <a:gd name="connsiteX2" fmla="*/ 177800 w 209170"/>
              <a:gd name="connsiteY2" fmla="*/ 6260 h 57060"/>
              <a:gd name="connsiteX3" fmla="*/ 0 w 209170"/>
              <a:gd name="connsiteY3" fmla="*/ 57060 h 5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70" h="57060">
                <a:moveTo>
                  <a:pt x="0" y="57060"/>
                </a:moveTo>
                <a:lnTo>
                  <a:pt x="200025" y="3085"/>
                </a:lnTo>
                <a:cubicBezTo>
                  <a:pt x="229658" y="-5382"/>
                  <a:pt x="177800" y="6260"/>
                  <a:pt x="177800" y="6260"/>
                </a:cubicBezTo>
                <a:lnTo>
                  <a:pt x="0" y="570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6B34239-C16B-7392-D765-67FB28913A95}"/>
              </a:ext>
            </a:extLst>
          </p:cNvPr>
          <p:cNvSpPr/>
          <p:nvPr/>
        </p:nvSpPr>
        <p:spPr>
          <a:xfrm>
            <a:off x="4952986" y="6153105"/>
            <a:ext cx="406770" cy="121538"/>
          </a:xfrm>
          <a:custGeom>
            <a:avLst/>
            <a:gdLst>
              <a:gd name="connsiteX0" fmla="*/ 14 w 406770"/>
              <a:gd name="connsiteY0" fmla="*/ 45 h 121538"/>
              <a:gd name="connsiteX1" fmla="*/ 269889 w 406770"/>
              <a:gd name="connsiteY1" fmla="*/ 92120 h 121538"/>
              <a:gd name="connsiteX2" fmla="*/ 247664 w 406770"/>
              <a:gd name="connsiteY2" fmla="*/ 79420 h 121538"/>
              <a:gd name="connsiteX3" fmla="*/ 403239 w 406770"/>
              <a:gd name="connsiteY3" fmla="*/ 120695 h 121538"/>
              <a:gd name="connsiteX4" fmla="*/ 346089 w 406770"/>
              <a:gd name="connsiteY4" fmla="*/ 104820 h 121538"/>
              <a:gd name="connsiteX5" fmla="*/ 228614 w 406770"/>
              <a:gd name="connsiteY5" fmla="*/ 76245 h 121538"/>
              <a:gd name="connsiteX6" fmla="*/ 257189 w 406770"/>
              <a:gd name="connsiteY6" fmla="*/ 79420 h 121538"/>
              <a:gd name="connsiteX7" fmla="*/ 14 w 406770"/>
              <a:gd name="connsiteY7" fmla="*/ 45 h 12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770" h="121538">
                <a:moveTo>
                  <a:pt x="14" y="45"/>
                </a:moveTo>
                <a:cubicBezTo>
                  <a:pt x="2131" y="2162"/>
                  <a:pt x="228614" y="78891"/>
                  <a:pt x="269889" y="92120"/>
                </a:cubicBezTo>
                <a:cubicBezTo>
                  <a:pt x="311164" y="105349"/>
                  <a:pt x="225439" y="74658"/>
                  <a:pt x="247664" y="79420"/>
                </a:cubicBezTo>
                <a:cubicBezTo>
                  <a:pt x="269889" y="84183"/>
                  <a:pt x="386835" y="116462"/>
                  <a:pt x="403239" y="120695"/>
                </a:cubicBezTo>
                <a:cubicBezTo>
                  <a:pt x="419643" y="124928"/>
                  <a:pt x="375193" y="112228"/>
                  <a:pt x="346089" y="104820"/>
                </a:cubicBezTo>
                <a:cubicBezTo>
                  <a:pt x="316985" y="97412"/>
                  <a:pt x="243431" y="80478"/>
                  <a:pt x="228614" y="76245"/>
                </a:cubicBezTo>
                <a:cubicBezTo>
                  <a:pt x="213797" y="72012"/>
                  <a:pt x="289997" y="88945"/>
                  <a:pt x="257189" y="79420"/>
                </a:cubicBezTo>
                <a:cubicBezTo>
                  <a:pt x="224381" y="69895"/>
                  <a:pt x="-2103" y="-2072"/>
                  <a:pt x="14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42A45B94-AE36-FCE8-E6CD-BAEAACDCB7DE}"/>
              </a:ext>
            </a:extLst>
          </p:cNvPr>
          <p:cNvSpPr/>
          <p:nvPr/>
        </p:nvSpPr>
        <p:spPr>
          <a:xfrm>
            <a:off x="5136837" y="6124309"/>
            <a:ext cx="466188" cy="144399"/>
          </a:xfrm>
          <a:custGeom>
            <a:avLst/>
            <a:gdLst>
              <a:gd name="connsiteX0" fmla="*/ 313 w 466188"/>
              <a:gd name="connsiteY0" fmla="*/ 12966 h 144399"/>
              <a:gd name="connsiteX1" fmla="*/ 257488 w 466188"/>
              <a:gd name="connsiteY1" fmla="*/ 82816 h 144399"/>
              <a:gd name="connsiteX2" fmla="*/ 238438 w 466188"/>
              <a:gd name="connsiteY2" fmla="*/ 63766 h 144399"/>
              <a:gd name="connsiteX3" fmla="*/ 460688 w 466188"/>
              <a:gd name="connsiteY3" fmla="*/ 143141 h 144399"/>
              <a:gd name="connsiteX4" fmla="*/ 403538 w 466188"/>
              <a:gd name="connsiteY4" fmla="*/ 114566 h 144399"/>
              <a:gd name="connsiteX5" fmla="*/ 152713 w 466188"/>
              <a:gd name="connsiteY5" fmla="*/ 266 h 144399"/>
              <a:gd name="connsiteX6" fmla="*/ 330513 w 466188"/>
              <a:gd name="connsiteY6" fmla="*/ 82816 h 144399"/>
              <a:gd name="connsiteX7" fmla="*/ 282888 w 466188"/>
              <a:gd name="connsiteY7" fmla="*/ 76466 h 144399"/>
              <a:gd name="connsiteX8" fmla="*/ 168588 w 466188"/>
              <a:gd name="connsiteY8" fmla="*/ 51066 h 144399"/>
              <a:gd name="connsiteX9" fmla="*/ 203513 w 466188"/>
              <a:gd name="connsiteY9" fmla="*/ 82816 h 144399"/>
              <a:gd name="connsiteX10" fmla="*/ 313 w 466188"/>
              <a:gd name="connsiteY10" fmla="*/ 12966 h 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6188" h="144399">
                <a:moveTo>
                  <a:pt x="313" y="12966"/>
                </a:moveTo>
                <a:cubicBezTo>
                  <a:pt x="9309" y="12966"/>
                  <a:pt x="257488" y="82816"/>
                  <a:pt x="257488" y="82816"/>
                </a:cubicBezTo>
                <a:cubicBezTo>
                  <a:pt x="297176" y="91283"/>
                  <a:pt x="204571" y="53712"/>
                  <a:pt x="238438" y="63766"/>
                </a:cubicBezTo>
                <a:cubicBezTo>
                  <a:pt x="272305" y="73820"/>
                  <a:pt x="433171" y="134674"/>
                  <a:pt x="460688" y="143141"/>
                </a:cubicBezTo>
                <a:cubicBezTo>
                  <a:pt x="488205" y="151608"/>
                  <a:pt x="403538" y="114566"/>
                  <a:pt x="403538" y="114566"/>
                </a:cubicBezTo>
                <a:lnTo>
                  <a:pt x="152713" y="266"/>
                </a:lnTo>
                <a:cubicBezTo>
                  <a:pt x="140542" y="-5026"/>
                  <a:pt x="308817" y="70116"/>
                  <a:pt x="330513" y="82816"/>
                </a:cubicBezTo>
                <a:cubicBezTo>
                  <a:pt x="352209" y="95516"/>
                  <a:pt x="309876" y="81758"/>
                  <a:pt x="282888" y="76466"/>
                </a:cubicBezTo>
                <a:cubicBezTo>
                  <a:pt x="255901" y="71174"/>
                  <a:pt x="181817" y="50008"/>
                  <a:pt x="168588" y="51066"/>
                </a:cubicBezTo>
                <a:cubicBezTo>
                  <a:pt x="155359" y="52124"/>
                  <a:pt x="228384" y="88637"/>
                  <a:pt x="203513" y="82816"/>
                </a:cubicBezTo>
                <a:cubicBezTo>
                  <a:pt x="178642" y="76995"/>
                  <a:pt x="-8683" y="12966"/>
                  <a:pt x="313" y="12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208ACCC2-4CDC-E2FF-8CCF-A79B6A5212C8}"/>
              </a:ext>
            </a:extLst>
          </p:cNvPr>
          <p:cNvSpPr/>
          <p:nvPr/>
        </p:nvSpPr>
        <p:spPr>
          <a:xfrm>
            <a:off x="4406881" y="6280104"/>
            <a:ext cx="60427" cy="172166"/>
          </a:xfrm>
          <a:custGeom>
            <a:avLst/>
            <a:gdLst>
              <a:gd name="connsiteX0" fmla="*/ 19 w 60427"/>
              <a:gd name="connsiteY0" fmla="*/ 46 h 172166"/>
              <a:gd name="connsiteX1" fmla="*/ 50819 w 60427"/>
              <a:gd name="connsiteY1" fmla="*/ 85771 h 172166"/>
              <a:gd name="connsiteX2" fmla="*/ 53994 w 60427"/>
              <a:gd name="connsiteY2" fmla="*/ 171496 h 172166"/>
              <a:gd name="connsiteX3" fmla="*/ 50819 w 60427"/>
              <a:gd name="connsiteY3" fmla="*/ 120696 h 172166"/>
              <a:gd name="connsiteX4" fmla="*/ 53994 w 60427"/>
              <a:gd name="connsiteY4" fmla="*/ 31796 h 172166"/>
              <a:gd name="connsiteX5" fmla="*/ 57169 w 60427"/>
              <a:gd name="connsiteY5" fmla="*/ 73071 h 172166"/>
              <a:gd name="connsiteX6" fmla="*/ 19 w 60427"/>
              <a:gd name="connsiteY6" fmla="*/ 46 h 17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27" h="172166">
                <a:moveTo>
                  <a:pt x="19" y="46"/>
                </a:moveTo>
                <a:cubicBezTo>
                  <a:pt x="-1039" y="2163"/>
                  <a:pt x="41823" y="57196"/>
                  <a:pt x="50819" y="85771"/>
                </a:cubicBezTo>
                <a:cubicBezTo>
                  <a:pt x="59815" y="114346"/>
                  <a:pt x="53994" y="165675"/>
                  <a:pt x="53994" y="171496"/>
                </a:cubicBezTo>
                <a:cubicBezTo>
                  <a:pt x="53994" y="177317"/>
                  <a:pt x="50819" y="143979"/>
                  <a:pt x="50819" y="120696"/>
                </a:cubicBezTo>
                <a:cubicBezTo>
                  <a:pt x="50819" y="97413"/>
                  <a:pt x="52936" y="39733"/>
                  <a:pt x="53994" y="31796"/>
                </a:cubicBezTo>
                <a:cubicBezTo>
                  <a:pt x="55052" y="23859"/>
                  <a:pt x="65636" y="76775"/>
                  <a:pt x="57169" y="73071"/>
                </a:cubicBezTo>
                <a:cubicBezTo>
                  <a:pt x="48702" y="69367"/>
                  <a:pt x="1077" y="-2071"/>
                  <a:pt x="1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E614B9B6-89E2-54BF-6895-BFB0AD938202}"/>
              </a:ext>
            </a:extLst>
          </p:cNvPr>
          <p:cNvSpPr/>
          <p:nvPr/>
        </p:nvSpPr>
        <p:spPr>
          <a:xfrm>
            <a:off x="4908550" y="6137275"/>
            <a:ext cx="204889" cy="103712"/>
          </a:xfrm>
          <a:custGeom>
            <a:avLst/>
            <a:gdLst>
              <a:gd name="connsiteX0" fmla="*/ 0 w 204889"/>
              <a:gd name="connsiteY0" fmla="*/ 0 h 103712"/>
              <a:gd name="connsiteX1" fmla="*/ 193675 w 204889"/>
              <a:gd name="connsiteY1" fmla="*/ 98425 h 103712"/>
              <a:gd name="connsiteX2" fmla="*/ 177800 w 204889"/>
              <a:gd name="connsiteY2" fmla="*/ 88900 h 103712"/>
              <a:gd name="connsiteX3" fmla="*/ 146050 w 204889"/>
              <a:gd name="connsiteY3" fmla="*/ 76200 h 103712"/>
              <a:gd name="connsiteX4" fmla="*/ 0 w 204889"/>
              <a:gd name="connsiteY4" fmla="*/ 0 h 10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9" h="103712">
                <a:moveTo>
                  <a:pt x="0" y="0"/>
                </a:moveTo>
                <a:cubicBezTo>
                  <a:pt x="7937" y="3704"/>
                  <a:pt x="193675" y="98425"/>
                  <a:pt x="193675" y="98425"/>
                </a:cubicBezTo>
                <a:cubicBezTo>
                  <a:pt x="223308" y="113242"/>
                  <a:pt x="185737" y="92604"/>
                  <a:pt x="177800" y="88900"/>
                </a:cubicBezTo>
                <a:cubicBezTo>
                  <a:pt x="169863" y="85196"/>
                  <a:pt x="171450" y="89429"/>
                  <a:pt x="146050" y="762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3B819BE4-E2AA-E436-8F0B-92ED050E9549}"/>
              </a:ext>
            </a:extLst>
          </p:cNvPr>
          <p:cNvSpPr/>
          <p:nvPr/>
        </p:nvSpPr>
        <p:spPr>
          <a:xfrm>
            <a:off x="4717988" y="6207041"/>
            <a:ext cx="224194" cy="89951"/>
          </a:xfrm>
          <a:custGeom>
            <a:avLst/>
            <a:gdLst>
              <a:gd name="connsiteX0" fmla="*/ 62 w 224194"/>
              <a:gd name="connsiteY0" fmla="*/ 84 h 89951"/>
              <a:gd name="connsiteX1" fmla="*/ 209612 w 224194"/>
              <a:gd name="connsiteY1" fmla="*/ 85809 h 89951"/>
              <a:gd name="connsiteX2" fmla="*/ 187387 w 224194"/>
              <a:gd name="connsiteY2" fmla="*/ 69934 h 89951"/>
              <a:gd name="connsiteX3" fmla="*/ 62 w 224194"/>
              <a:gd name="connsiteY3" fmla="*/ 84 h 8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94" h="89951">
                <a:moveTo>
                  <a:pt x="62" y="84"/>
                </a:moveTo>
                <a:cubicBezTo>
                  <a:pt x="3766" y="2730"/>
                  <a:pt x="178391" y="74167"/>
                  <a:pt x="209612" y="85809"/>
                </a:cubicBezTo>
                <a:cubicBezTo>
                  <a:pt x="240833" y="97451"/>
                  <a:pt x="216491" y="82105"/>
                  <a:pt x="187387" y="69934"/>
                </a:cubicBezTo>
                <a:cubicBezTo>
                  <a:pt x="158283" y="57763"/>
                  <a:pt x="-3642" y="-2562"/>
                  <a:pt x="62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E6E4891-4D1A-5EAE-4B22-A5CCEFE6FE91}"/>
              </a:ext>
            </a:extLst>
          </p:cNvPr>
          <p:cNvSpPr/>
          <p:nvPr/>
        </p:nvSpPr>
        <p:spPr>
          <a:xfrm>
            <a:off x="5283197" y="6111867"/>
            <a:ext cx="291238" cy="127527"/>
          </a:xfrm>
          <a:custGeom>
            <a:avLst/>
            <a:gdLst>
              <a:gd name="connsiteX0" fmla="*/ 3 w 291238"/>
              <a:gd name="connsiteY0" fmla="*/ 8 h 127527"/>
              <a:gd name="connsiteX1" fmla="*/ 263528 w 291238"/>
              <a:gd name="connsiteY1" fmla="*/ 117483 h 127527"/>
              <a:gd name="connsiteX2" fmla="*/ 257178 w 291238"/>
              <a:gd name="connsiteY2" fmla="*/ 111133 h 127527"/>
              <a:gd name="connsiteX3" fmla="*/ 3 w 291238"/>
              <a:gd name="connsiteY3" fmla="*/ 8 h 12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238" h="127527">
                <a:moveTo>
                  <a:pt x="3" y="8"/>
                </a:moveTo>
                <a:cubicBezTo>
                  <a:pt x="1061" y="1066"/>
                  <a:pt x="263528" y="117483"/>
                  <a:pt x="263528" y="117483"/>
                </a:cubicBezTo>
                <a:cubicBezTo>
                  <a:pt x="306391" y="136004"/>
                  <a:pt x="295807" y="125950"/>
                  <a:pt x="257178" y="111133"/>
                </a:cubicBezTo>
                <a:cubicBezTo>
                  <a:pt x="218549" y="96316"/>
                  <a:pt x="-1055" y="-1050"/>
                  <a:pt x="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2138D880-B7D7-035F-52FB-F8E1B1D6A9E4}"/>
              </a:ext>
            </a:extLst>
          </p:cNvPr>
          <p:cNvSpPr/>
          <p:nvPr/>
        </p:nvSpPr>
        <p:spPr>
          <a:xfrm>
            <a:off x="5111750" y="6562725"/>
            <a:ext cx="454332" cy="241380"/>
          </a:xfrm>
          <a:custGeom>
            <a:avLst/>
            <a:gdLst>
              <a:gd name="connsiteX0" fmla="*/ 0 w 454332"/>
              <a:gd name="connsiteY0" fmla="*/ 0 h 241380"/>
              <a:gd name="connsiteX1" fmla="*/ 346075 w 454332"/>
              <a:gd name="connsiteY1" fmla="*/ 190500 h 241380"/>
              <a:gd name="connsiteX2" fmla="*/ 454025 w 454332"/>
              <a:gd name="connsiteY2" fmla="*/ 241300 h 241380"/>
              <a:gd name="connsiteX3" fmla="*/ 381000 w 454332"/>
              <a:gd name="connsiteY3" fmla="*/ 203200 h 241380"/>
              <a:gd name="connsiteX4" fmla="*/ 0 w 454332"/>
              <a:gd name="connsiteY4" fmla="*/ 0 h 24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332" h="241380">
                <a:moveTo>
                  <a:pt x="0" y="0"/>
                </a:moveTo>
                <a:lnTo>
                  <a:pt x="346075" y="190500"/>
                </a:lnTo>
                <a:cubicBezTo>
                  <a:pt x="421746" y="230717"/>
                  <a:pt x="448204" y="239183"/>
                  <a:pt x="454025" y="241300"/>
                </a:cubicBezTo>
                <a:cubicBezTo>
                  <a:pt x="459846" y="243417"/>
                  <a:pt x="381000" y="203200"/>
                  <a:pt x="381000" y="2032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D4CA9434-D4F0-21D2-993E-8B2FDD28CC53}"/>
              </a:ext>
            </a:extLst>
          </p:cNvPr>
          <p:cNvSpPr/>
          <p:nvPr/>
        </p:nvSpPr>
        <p:spPr>
          <a:xfrm>
            <a:off x="5400072" y="6758713"/>
            <a:ext cx="152073" cy="113896"/>
          </a:xfrm>
          <a:custGeom>
            <a:avLst/>
            <a:gdLst>
              <a:gd name="connsiteX0" fmla="*/ 603 w 152073"/>
              <a:gd name="connsiteY0" fmla="*/ 862 h 113896"/>
              <a:gd name="connsiteX1" fmla="*/ 89503 w 152073"/>
              <a:gd name="connsiteY1" fmla="*/ 48487 h 113896"/>
              <a:gd name="connsiteX2" fmla="*/ 146653 w 152073"/>
              <a:gd name="connsiteY2" fmla="*/ 111987 h 113896"/>
              <a:gd name="connsiteX3" fmla="*/ 137128 w 152073"/>
              <a:gd name="connsiteY3" fmla="*/ 89762 h 113896"/>
              <a:gd name="connsiteX4" fmla="*/ 603 w 152073"/>
              <a:gd name="connsiteY4" fmla="*/ 862 h 11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73" h="113896">
                <a:moveTo>
                  <a:pt x="603" y="862"/>
                </a:moveTo>
                <a:cubicBezTo>
                  <a:pt x="-7335" y="-6017"/>
                  <a:pt x="65161" y="29966"/>
                  <a:pt x="89503" y="48487"/>
                </a:cubicBezTo>
                <a:cubicBezTo>
                  <a:pt x="113845" y="67008"/>
                  <a:pt x="138715" y="105108"/>
                  <a:pt x="146653" y="111987"/>
                </a:cubicBezTo>
                <a:cubicBezTo>
                  <a:pt x="154591" y="118866"/>
                  <a:pt x="155649" y="106166"/>
                  <a:pt x="137128" y="89762"/>
                </a:cubicBezTo>
                <a:cubicBezTo>
                  <a:pt x="118607" y="73358"/>
                  <a:pt x="8541" y="7741"/>
                  <a:pt x="603" y="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24839B01-DF9B-9ED9-EF8D-4F62B1533E05}"/>
              </a:ext>
            </a:extLst>
          </p:cNvPr>
          <p:cNvSpPr/>
          <p:nvPr/>
        </p:nvSpPr>
        <p:spPr>
          <a:xfrm>
            <a:off x="4520899" y="6934053"/>
            <a:ext cx="263279" cy="36254"/>
          </a:xfrm>
          <a:custGeom>
            <a:avLst/>
            <a:gdLst>
              <a:gd name="connsiteX0" fmla="*/ 301 w 263279"/>
              <a:gd name="connsiteY0" fmla="*/ 25547 h 36254"/>
              <a:gd name="connsiteX1" fmla="*/ 149526 w 263279"/>
              <a:gd name="connsiteY1" fmla="*/ 147 h 36254"/>
              <a:gd name="connsiteX2" fmla="*/ 143176 w 263279"/>
              <a:gd name="connsiteY2" fmla="*/ 16022 h 36254"/>
              <a:gd name="connsiteX3" fmla="*/ 260651 w 263279"/>
              <a:gd name="connsiteY3" fmla="*/ 35072 h 36254"/>
              <a:gd name="connsiteX4" fmla="*/ 219376 w 263279"/>
              <a:gd name="connsiteY4" fmla="*/ 31897 h 36254"/>
              <a:gd name="connsiteX5" fmla="*/ 155876 w 263279"/>
              <a:gd name="connsiteY5" fmla="*/ 12847 h 36254"/>
              <a:gd name="connsiteX6" fmla="*/ 111426 w 263279"/>
              <a:gd name="connsiteY6" fmla="*/ 6497 h 36254"/>
              <a:gd name="connsiteX7" fmla="*/ 301 w 263279"/>
              <a:gd name="connsiteY7" fmla="*/ 25547 h 3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279" h="36254">
                <a:moveTo>
                  <a:pt x="301" y="25547"/>
                </a:moveTo>
                <a:lnTo>
                  <a:pt x="149526" y="147"/>
                </a:lnTo>
                <a:cubicBezTo>
                  <a:pt x="173339" y="-1441"/>
                  <a:pt x="124655" y="10201"/>
                  <a:pt x="143176" y="16022"/>
                </a:cubicBezTo>
                <a:cubicBezTo>
                  <a:pt x="161697" y="21843"/>
                  <a:pt x="247951" y="32426"/>
                  <a:pt x="260651" y="35072"/>
                </a:cubicBezTo>
                <a:cubicBezTo>
                  <a:pt x="273351" y="37718"/>
                  <a:pt x="236838" y="35601"/>
                  <a:pt x="219376" y="31897"/>
                </a:cubicBezTo>
                <a:cubicBezTo>
                  <a:pt x="201914" y="28193"/>
                  <a:pt x="173868" y="17080"/>
                  <a:pt x="155876" y="12847"/>
                </a:cubicBezTo>
                <a:cubicBezTo>
                  <a:pt x="137884" y="8614"/>
                  <a:pt x="133122" y="5968"/>
                  <a:pt x="111426" y="6497"/>
                </a:cubicBezTo>
                <a:cubicBezTo>
                  <a:pt x="89730" y="7026"/>
                  <a:pt x="-6049" y="26605"/>
                  <a:pt x="301" y="25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D35CECF8-35F8-B9B0-7377-A373DA57B883}"/>
              </a:ext>
            </a:extLst>
          </p:cNvPr>
          <p:cNvSpPr/>
          <p:nvPr/>
        </p:nvSpPr>
        <p:spPr>
          <a:xfrm>
            <a:off x="4759281" y="6977732"/>
            <a:ext cx="287035" cy="90441"/>
          </a:xfrm>
          <a:custGeom>
            <a:avLst/>
            <a:gdLst>
              <a:gd name="connsiteX0" fmla="*/ 3219 w 287035"/>
              <a:gd name="connsiteY0" fmla="*/ 10443 h 90441"/>
              <a:gd name="connsiteX1" fmla="*/ 273094 w 287035"/>
              <a:gd name="connsiteY1" fmla="*/ 918 h 90441"/>
              <a:gd name="connsiteX2" fmla="*/ 241344 w 287035"/>
              <a:gd name="connsiteY2" fmla="*/ 10443 h 90441"/>
              <a:gd name="connsiteX3" fmla="*/ 181019 w 287035"/>
              <a:gd name="connsiteY3" fmla="*/ 89818 h 90441"/>
              <a:gd name="connsiteX4" fmla="*/ 203244 w 287035"/>
              <a:gd name="connsiteY4" fmla="*/ 45368 h 90441"/>
              <a:gd name="connsiteX5" fmla="*/ 238169 w 287035"/>
              <a:gd name="connsiteY5" fmla="*/ 7268 h 90441"/>
              <a:gd name="connsiteX6" fmla="*/ 196894 w 287035"/>
              <a:gd name="connsiteY6" fmla="*/ 23143 h 90441"/>
              <a:gd name="connsiteX7" fmla="*/ 165144 w 287035"/>
              <a:gd name="connsiteY7" fmla="*/ 48543 h 90441"/>
              <a:gd name="connsiteX8" fmla="*/ 196894 w 287035"/>
              <a:gd name="connsiteY8" fmla="*/ 23143 h 90441"/>
              <a:gd name="connsiteX9" fmla="*/ 155619 w 287035"/>
              <a:gd name="connsiteY9" fmla="*/ 16793 h 90441"/>
              <a:gd name="connsiteX10" fmla="*/ 158794 w 287035"/>
              <a:gd name="connsiteY10" fmla="*/ 39018 h 90441"/>
              <a:gd name="connsiteX11" fmla="*/ 139744 w 287035"/>
              <a:gd name="connsiteY11" fmla="*/ 10443 h 90441"/>
              <a:gd name="connsiteX12" fmla="*/ 114344 w 287035"/>
              <a:gd name="connsiteY12" fmla="*/ 26318 h 90441"/>
              <a:gd name="connsiteX13" fmla="*/ 47669 w 287035"/>
              <a:gd name="connsiteY13" fmla="*/ 80293 h 90441"/>
              <a:gd name="connsiteX14" fmla="*/ 117519 w 287035"/>
              <a:gd name="connsiteY14" fmla="*/ 13618 h 90441"/>
              <a:gd name="connsiteX15" fmla="*/ 3219 w 287035"/>
              <a:gd name="connsiteY15" fmla="*/ 10443 h 9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7035" h="90441">
                <a:moveTo>
                  <a:pt x="3219" y="10443"/>
                </a:moveTo>
                <a:cubicBezTo>
                  <a:pt x="29148" y="8326"/>
                  <a:pt x="233407" y="918"/>
                  <a:pt x="273094" y="918"/>
                </a:cubicBezTo>
                <a:cubicBezTo>
                  <a:pt x="312781" y="918"/>
                  <a:pt x="256690" y="-4374"/>
                  <a:pt x="241344" y="10443"/>
                </a:cubicBezTo>
                <a:cubicBezTo>
                  <a:pt x="225998" y="25260"/>
                  <a:pt x="187369" y="83997"/>
                  <a:pt x="181019" y="89818"/>
                </a:cubicBezTo>
                <a:cubicBezTo>
                  <a:pt x="174669" y="95639"/>
                  <a:pt x="193719" y="59126"/>
                  <a:pt x="203244" y="45368"/>
                </a:cubicBezTo>
                <a:cubicBezTo>
                  <a:pt x="212769" y="31610"/>
                  <a:pt x="239227" y="10972"/>
                  <a:pt x="238169" y="7268"/>
                </a:cubicBezTo>
                <a:cubicBezTo>
                  <a:pt x="237111" y="3564"/>
                  <a:pt x="209065" y="16264"/>
                  <a:pt x="196894" y="23143"/>
                </a:cubicBezTo>
                <a:cubicBezTo>
                  <a:pt x="184723" y="30022"/>
                  <a:pt x="165144" y="48543"/>
                  <a:pt x="165144" y="48543"/>
                </a:cubicBezTo>
                <a:cubicBezTo>
                  <a:pt x="165144" y="48543"/>
                  <a:pt x="198481" y="28435"/>
                  <a:pt x="196894" y="23143"/>
                </a:cubicBezTo>
                <a:cubicBezTo>
                  <a:pt x="195307" y="17851"/>
                  <a:pt x="161969" y="14147"/>
                  <a:pt x="155619" y="16793"/>
                </a:cubicBezTo>
                <a:cubicBezTo>
                  <a:pt x="149269" y="19439"/>
                  <a:pt x="161440" y="40076"/>
                  <a:pt x="158794" y="39018"/>
                </a:cubicBezTo>
                <a:cubicBezTo>
                  <a:pt x="156148" y="37960"/>
                  <a:pt x="147152" y="12560"/>
                  <a:pt x="139744" y="10443"/>
                </a:cubicBezTo>
                <a:cubicBezTo>
                  <a:pt x="132336" y="8326"/>
                  <a:pt x="129690" y="14676"/>
                  <a:pt x="114344" y="26318"/>
                </a:cubicBezTo>
                <a:cubicBezTo>
                  <a:pt x="98998" y="37960"/>
                  <a:pt x="47140" y="82410"/>
                  <a:pt x="47669" y="80293"/>
                </a:cubicBezTo>
                <a:cubicBezTo>
                  <a:pt x="48198" y="78176"/>
                  <a:pt x="118577" y="24201"/>
                  <a:pt x="117519" y="13618"/>
                </a:cubicBezTo>
                <a:cubicBezTo>
                  <a:pt x="116461" y="3035"/>
                  <a:pt x="-22710" y="12560"/>
                  <a:pt x="3219" y="10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9CE92E38-B861-9E9C-95F8-9B377FB85DFD}"/>
              </a:ext>
            </a:extLst>
          </p:cNvPr>
          <p:cNvSpPr/>
          <p:nvPr/>
        </p:nvSpPr>
        <p:spPr>
          <a:xfrm>
            <a:off x="5298680" y="6781532"/>
            <a:ext cx="195603" cy="104560"/>
          </a:xfrm>
          <a:custGeom>
            <a:avLst/>
            <a:gdLst>
              <a:gd name="connsiteX0" fmla="*/ 395 w 195603"/>
              <a:gd name="connsiteY0" fmla="*/ 268 h 104560"/>
              <a:gd name="connsiteX1" fmla="*/ 86120 w 195603"/>
              <a:gd name="connsiteY1" fmla="*/ 25668 h 104560"/>
              <a:gd name="connsiteX2" fmla="*/ 190895 w 195603"/>
              <a:gd name="connsiteY2" fmla="*/ 101868 h 104560"/>
              <a:gd name="connsiteX3" fmla="*/ 171845 w 195603"/>
              <a:gd name="connsiteY3" fmla="*/ 82818 h 104560"/>
              <a:gd name="connsiteX4" fmla="*/ 121045 w 195603"/>
              <a:gd name="connsiteY4" fmla="*/ 38368 h 104560"/>
              <a:gd name="connsiteX5" fmla="*/ 395 w 195603"/>
              <a:gd name="connsiteY5" fmla="*/ 268 h 10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603" h="104560">
                <a:moveTo>
                  <a:pt x="395" y="268"/>
                </a:moveTo>
                <a:cubicBezTo>
                  <a:pt x="-5426" y="-1849"/>
                  <a:pt x="54370" y="8735"/>
                  <a:pt x="86120" y="25668"/>
                </a:cubicBezTo>
                <a:cubicBezTo>
                  <a:pt x="117870" y="42601"/>
                  <a:pt x="190895" y="101868"/>
                  <a:pt x="190895" y="101868"/>
                </a:cubicBezTo>
                <a:cubicBezTo>
                  <a:pt x="205182" y="111393"/>
                  <a:pt x="183487" y="93401"/>
                  <a:pt x="171845" y="82818"/>
                </a:cubicBezTo>
                <a:cubicBezTo>
                  <a:pt x="160203" y="72235"/>
                  <a:pt x="143270" y="51068"/>
                  <a:pt x="121045" y="38368"/>
                </a:cubicBezTo>
                <a:cubicBezTo>
                  <a:pt x="98820" y="25668"/>
                  <a:pt x="6216" y="2385"/>
                  <a:pt x="395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15BCB144-F652-F886-4539-6B8D6C994569}"/>
              </a:ext>
            </a:extLst>
          </p:cNvPr>
          <p:cNvSpPr/>
          <p:nvPr/>
        </p:nvSpPr>
        <p:spPr>
          <a:xfrm>
            <a:off x="5000254" y="6878329"/>
            <a:ext cx="333800" cy="190136"/>
          </a:xfrm>
          <a:custGeom>
            <a:avLst/>
            <a:gdLst>
              <a:gd name="connsiteX0" fmla="*/ 3546 w 333800"/>
              <a:gd name="connsiteY0" fmla="*/ 100321 h 190136"/>
              <a:gd name="connsiteX1" fmla="*/ 251196 w 333800"/>
              <a:gd name="connsiteY1" fmla="*/ 1896 h 190136"/>
              <a:gd name="connsiteX2" fmla="*/ 194046 w 333800"/>
              <a:gd name="connsiteY2" fmla="*/ 33646 h 190136"/>
              <a:gd name="connsiteX3" fmla="*/ 244846 w 333800"/>
              <a:gd name="connsiteY3" fmla="*/ 11421 h 190136"/>
              <a:gd name="connsiteX4" fmla="*/ 333746 w 333800"/>
              <a:gd name="connsiteY4" fmla="*/ 39996 h 190136"/>
              <a:gd name="connsiteX5" fmla="*/ 257546 w 333800"/>
              <a:gd name="connsiteY5" fmla="*/ 11421 h 190136"/>
              <a:gd name="connsiteX6" fmla="*/ 225796 w 333800"/>
              <a:gd name="connsiteY6" fmla="*/ 20946 h 190136"/>
              <a:gd name="connsiteX7" fmla="*/ 181346 w 333800"/>
              <a:gd name="connsiteY7" fmla="*/ 78096 h 190136"/>
              <a:gd name="connsiteX8" fmla="*/ 200396 w 333800"/>
              <a:gd name="connsiteY8" fmla="*/ 33646 h 190136"/>
              <a:gd name="connsiteX9" fmla="*/ 95621 w 333800"/>
              <a:gd name="connsiteY9" fmla="*/ 65396 h 190136"/>
              <a:gd name="connsiteX10" fmla="*/ 92446 w 333800"/>
              <a:gd name="connsiteY10" fmla="*/ 189221 h 190136"/>
              <a:gd name="connsiteX11" fmla="*/ 95621 w 333800"/>
              <a:gd name="connsiteY11" fmla="*/ 119371 h 190136"/>
              <a:gd name="connsiteX12" fmla="*/ 101971 w 333800"/>
              <a:gd name="connsiteY12" fmla="*/ 74921 h 190136"/>
              <a:gd name="connsiteX13" fmla="*/ 3546 w 333800"/>
              <a:gd name="connsiteY13" fmla="*/ 100321 h 19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3800" h="190136">
                <a:moveTo>
                  <a:pt x="3546" y="100321"/>
                </a:moveTo>
                <a:cubicBezTo>
                  <a:pt x="28417" y="88150"/>
                  <a:pt x="219446" y="13008"/>
                  <a:pt x="251196" y="1896"/>
                </a:cubicBezTo>
                <a:cubicBezTo>
                  <a:pt x="282946" y="-9216"/>
                  <a:pt x="195104" y="32058"/>
                  <a:pt x="194046" y="33646"/>
                </a:cubicBezTo>
                <a:cubicBezTo>
                  <a:pt x="192988" y="35234"/>
                  <a:pt x="221563" y="10363"/>
                  <a:pt x="244846" y="11421"/>
                </a:cubicBezTo>
                <a:cubicBezTo>
                  <a:pt x="268129" y="12479"/>
                  <a:pt x="331629" y="39996"/>
                  <a:pt x="333746" y="39996"/>
                </a:cubicBezTo>
                <a:cubicBezTo>
                  <a:pt x="335863" y="39996"/>
                  <a:pt x="275538" y="14596"/>
                  <a:pt x="257546" y="11421"/>
                </a:cubicBezTo>
                <a:cubicBezTo>
                  <a:pt x="239554" y="8246"/>
                  <a:pt x="238496" y="9834"/>
                  <a:pt x="225796" y="20946"/>
                </a:cubicBezTo>
                <a:cubicBezTo>
                  <a:pt x="213096" y="32058"/>
                  <a:pt x="185579" y="75979"/>
                  <a:pt x="181346" y="78096"/>
                </a:cubicBezTo>
                <a:cubicBezTo>
                  <a:pt x="177113" y="80213"/>
                  <a:pt x="214684" y="35763"/>
                  <a:pt x="200396" y="33646"/>
                </a:cubicBezTo>
                <a:cubicBezTo>
                  <a:pt x="186109" y="31529"/>
                  <a:pt x="113613" y="39467"/>
                  <a:pt x="95621" y="65396"/>
                </a:cubicBezTo>
                <a:cubicBezTo>
                  <a:pt x="77629" y="91325"/>
                  <a:pt x="92446" y="180225"/>
                  <a:pt x="92446" y="189221"/>
                </a:cubicBezTo>
                <a:cubicBezTo>
                  <a:pt x="92446" y="198217"/>
                  <a:pt x="94034" y="138421"/>
                  <a:pt x="95621" y="119371"/>
                </a:cubicBezTo>
                <a:cubicBezTo>
                  <a:pt x="97208" y="100321"/>
                  <a:pt x="111496" y="80213"/>
                  <a:pt x="101971" y="74921"/>
                </a:cubicBezTo>
                <a:cubicBezTo>
                  <a:pt x="92446" y="69629"/>
                  <a:pt x="-21325" y="112492"/>
                  <a:pt x="3546" y="100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6EF3567A-1A8B-1E05-F53F-1CEEDBBF00B8}"/>
              </a:ext>
            </a:extLst>
          </p:cNvPr>
          <p:cNvSpPr/>
          <p:nvPr/>
        </p:nvSpPr>
        <p:spPr>
          <a:xfrm>
            <a:off x="4864100" y="6549635"/>
            <a:ext cx="378723" cy="13090"/>
          </a:xfrm>
          <a:custGeom>
            <a:avLst/>
            <a:gdLst>
              <a:gd name="connsiteX0" fmla="*/ 0 w 378723"/>
              <a:gd name="connsiteY0" fmla="*/ 9915 h 13090"/>
              <a:gd name="connsiteX1" fmla="*/ 228600 w 378723"/>
              <a:gd name="connsiteY1" fmla="*/ 390 h 13090"/>
              <a:gd name="connsiteX2" fmla="*/ 374650 w 378723"/>
              <a:gd name="connsiteY2" fmla="*/ 13090 h 13090"/>
              <a:gd name="connsiteX3" fmla="*/ 333375 w 378723"/>
              <a:gd name="connsiteY3" fmla="*/ 390 h 13090"/>
              <a:gd name="connsiteX4" fmla="*/ 282575 w 378723"/>
              <a:gd name="connsiteY4" fmla="*/ 3565 h 13090"/>
              <a:gd name="connsiteX5" fmla="*/ 317500 w 378723"/>
              <a:gd name="connsiteY5" fmla="*/ 6740 h 13090"/>
              <a:gd name="connsiteX6" fmla="*/ 0 w 378723"/>
              <a:gd name="connsiteY6" fmla="*/ 9915 h 1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723" h="13090">
                <a:moveTo>
                  <a:pt x="0" y="9915"/>
                </a:moveTo>
                <a:cubicBezTo>
                  <a:pt x="83079" y="4888"/>
                  <a:pt x="166158" y="-139"/>
                  <a:pt x="228600" y="390"/>
                </a:cubicBezTo>
                <a:cubicBezTo>
                  <a:pt x="291042" y="919"/>
                  <a:pt x="357188" y="13090"/>
                  <a:pt x="374650" y="13090"/>
                </a:cubicBezTo>
                <a:cubicBezTo>
                  <a:pt x="392112" y="13090"/>
                  <a:pt x="348721" y="1977"/>
                  <a:pt x="333375" y="390"/>
                </a:cubicBezTo>
                <a:cubicBezTo>
                  <a:pt x="318029" y="-1198"/>
                  <a:pt x="285221" y="2507"/>
                  <a:pt x="282575" y="3565"/>
                </a:cubicBezTo>
                <a:cubicBezTo>
                  <a:pt x="279929" y="4623"/>
                  <a:pt x="317500" y="6740"/>
                  <a:pt x="317500" y="6740"/>
                </a:cubicBezTo>
                <a:lnTo>
                  <a:pt x="0" y="99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2BAC8CF7-05BC-513B-4967-9F0C7CF7A53C}"/>
              </a:ext>
            </a:extLst>
          </p:cNvPr>
          <p:cNvSpPr/>
          <p:nvPr/>
        </p:nvSpPr>
        <p:spPr>
          <a:xfrm>
            <a:off x="4209487" y="6346013"/>
            <a:ext cx="141321" cy="153428"/>
          </a:xfrm>
          <a:custGeom>
            <a:avLst/>
            <a:gdLst>
              <a:gd name="connsiteX0" fmla="*/ 563 w 141321"/>
              <a:gd name="connsiteY0" fmla="*/ 812 h 153428"/>
              <a:gd name="connsiteX1" fmla="*/ 124388 w 141321"/>
              <a:gd name="connsiteY1" fmla="*/ 89712 h 153428"/>
              <a:gd name="connsiteX2" fmla="*/ 137088 w 141321"/>
              <a:gd name="connsiteY2" fmla="*/ 153212 h 153428"/>
              <a:gd name="connsiteX3" fmla="*/ 137088 w 141321"/>
              <a:gd name="connsiteY3" fmla="*/ 111937 h 153428"/>
              <a:gd name="connsiteX4" fmla="*/ 137088 w 141321"/>
              <a:gd name="connsiteY4" fmla="*/ 102412 h 153428"/>
              <a:gd name="connsiteX5" fmla="*/ 79938 w 141321"/>
              <a:gd name="connsiteY5" fmla="*/ 48437 h 153428"/>
              <a:gd name="connsiteX6" fmla="*/ 563 w 141321"/>
              <a:gd name="connsiteY6" fmla="*/ 812 h 15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321" h="153428">
                <a:moveTo>
                  <a:pt x="563" y="812"/>
                </a:moveTo>
                <a:cubicBezTo>
                  <a:pt x="7971" y="7691"/>
                  <a:pt x="101634" y="64312"/>
                  <a:pt x="124388" y="89712"/>
                </a:cubicBezTo>
                <a:cubicBezTo>
                  <a:pt x="147142" y="115112"/>
                  <a:pt x="134971" y="149508"/>
                  <a:pt x="137088" y="153212"/>
                </a:cubicBezTo>
                <a:cubicBezTo>
                  <a:pt x="139205" y="156916"/>
                  <a:pt x="137088" y="111937"/>
                  <a:pt x="137088" y="111937"/>
                </a:cubicBezTo>
                <a:cubicBezTo>
                  <a:pt x="137088" y="103470"/>
                  <a:pt x="146613" y="112995"/>
                  <a:pt x="137088" y="102412"/>
                </a:cubicBezTo>
                <a:cubicBezTo>
                  <a:pt x="127563" y="91829"/>
                  <a:pt x="98988" y="64312"/>
                  <a:pt x="79938" y="48437"/>
                </a:cubicBezTo>
                <a:cubicBezTo>
                  <a:pt x="60888" y="32562"/>
                  <a:pt x="-6845" y="-6067"/>
                  <a:pt x="563" y="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81B0D93C-CE0C-D500-C38B-B8635401C36A}"/>
              </a:ext>
            </a:extLst>
          </p:cNvPr>
          <p:cNvSpPr/>
          <p:nvPr/>
        </p:nvSpPr>
        <p:spPr>
          <a:xfrm>
            <a:off x="4905132" y="6246139"/>
            <a:ext cx="296094" cy="122950"/>
          </a:xfrm>
          <a:custGeom>
            <a:avLst/>
            <a:gdLst>
              <a:gd name="connsiteX0" fmla="*/ 243 w 296094"/>
              <a:gd name="connsiteY0" fmla="*/ 122911 h 122950"/>
              <a:gd name="connsiteX1" fmla="*/ 279643 w 296094"/>
              <a:gd name="connsiteY1" fmla="*/ 8611 h 122950"/>
              <a:gd name="connsiteX2" fmla="*/ 232018 w 296094"/>
              <a:gd name="connsiteY2" fmla="*/ 21311 h 122950"/>
              <a:gd name="connsiteX3" fmla="*/ 243 w 296094"/>
              <a:gd name="connsiteY3" fmla="*/ 122911 h 12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94" h="122950">
                <a:moveTo>
                  <a:pt x="243" y="122911"/>
                </a:moveTo>
                <a:cubicBezTo>
                  <a:pt x="8180" y="120794"/>
                  <a:pt x="241014" y="25544"/>
                  <a:pt x="279643" y="8611"/>
                </a:cubicBezTo>
                <a:cubicBezTo>
                  <a:pt x="318272" y="-8322"/>
                  <a:pt x="283347" y="1732"/>
                  <a:pt x="232018" y="21311"/>
                </a:cubicBezTo>
                <a:cubicBezTo>
                  <a:pt x="180689" y="40890"/>
                  <a:pt x="-7694" y="125028"/>
                  <a:pt x="243" y="122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5EAABAC8-F2B3-99FA-4EC6-D081A550DA4A}"/>
              </a:ext>
            </a:extLst>
          </p:cNvPr>
          <p:cNvSpPr/>
          <p:nvPr/>
        </p:nvSpPr>
        <p:spPr>
          <a:xfrm>
            <a:off x="3406676" y="6816385"/>
            <a:ext cx="277764" cy="331132"/>
          </a:xfrm>
          <a:custGeom>
            <a:avLst/>
            <a:gdLst>
              <a:gd name="connsiteX0" fmla="*/ 99 w 277764"/>
              <a:gd name="connsiteY0" fmla="*/ 340 h 331132"/>
              <a:gd name="connsiteX1" fmla="*/ 177899 w 277764"/>
              <a:gd name="connsiteY1" fmla="*/ 120990 h 331132"/>
              <a:gd name="connsiteX2" fmla="*/ 273149 w 277764"/>
              <a:gd name="connsiteY2" fmla="*/ 327365 h 331132"/>
              <a:gd name="connsiteX3" fmla="*/ 254099 w 277764"/>
              <a:gd name="connsiteY3" fmla="*/ 244815 h 331132"/>
              <a:gd name="connsiteX4" fmla="*/ 177899 w 277764"/>
              <a:gd name="connsiteY4" fmla="*/ 124165 h 331132"/>
              <a:gd name="connsiteX5" fmla="*/ 152499 w 277764"/>
              <a:gd name="connsiteY5" fmla="*/ 86065 h 331132"/>
              <a:gd name="connsiteX6" fmla="*/ 99 w 277764"/>
              <a:gd name="connsiteY6" fmla="*/ 340 h 33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764" h="331132">
                <a:moveTo>
                  <a:pt x="99" y="340"/>
                </a:moveTo>
                <a:cubicBezTo>
                  <a:pt x="4332" y="6161"/>
                  <a:pt x="132391" y="66486"/>
                  <a:pt x="177899" y="120990"/>
                </a:cubicBezTo>
                <a:cubicBezTo>
                  <a:pt x="223407" y="175494"/>
                  <a:pt x="260449" y="306728"/>
                  <a:pt x="273149" y="327365"/>
                </a:cubicBezTo>
                <a:cubicBezTo>
                  <a:pt x="285849" y="348002"/>
                  <a:pt x="269974" y="278682"/>
                  <a:pt x="254099" y="244815"/>
                </a:cubicBezTo>
                <a:cubicBezTo>
                  <a:pt x="238224" y="210948"/>
                  <a:pt x="194832" y="150623"/>
                  <a:pt x="177899" y="124165"/>
                </a:cubicBezTo>
                <a:cubicBezTo>
                  <a:pt x="160966" y="97707"/>
                  <a:pt x="176841" y="107232"/>
                  <a:pt x="152499" y="86065"/>
                </a:cubicBezTo>
                <a:cubicBezTo>
                  <a:pt x="128157" y="64898"/>
                  <a:pt x="-4134" y="-5481"/>
                  <a:pt x="99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D7F15546-0A1C-F38F-BB4C-E06FB96B3B0A}"/>
              </a:ext>
            </a:extLst>
          </p:cNvPr>
          <p:cNvSpPr/>
          <p:nvPr/>
        </p:nvSpPr>
        <p:spPr>
          <a:xfrm>
            <a:off x="3197107" y="6781205"/>
            <a:ext cx="270778" cy="67507"/>
          </a:xfrm>
          <a:custGeom>
            <a:avLst/>
            <a:gdLst>
              <a:gd name="connsiteX0" fmla="*/ 269993 w 270778"/>
              <a:gd name="connsiteY0" fmla="*/ 67270 h 67507"/>
              <a:gd name="connsiteX1" fmla="*/ 146168 w 270778"/>
              <a:gd name="connsiteY1" fmla="*/ 22820 h 67507"/>
              <a:gd name="connsiteX2" fmla="*/ 118 w 270778"/>
              <a:gd name="connsiteY2" fmla="*/ 22820 h 67507"/>
              <a:gd name="connsiteX3" fmla="*/ 120768 w 270778"/>
              <a:gd name="connsiteY3" fmla="*/ 19645 h 67507"/>
              <a:gd name="connsiteX4" fmla="*/ 85843 w 270778"/>
              <a:gd name="connsiteY4" fmla="*/ 595 h 67507"/>
              <a:gd name="connsiteX5" fmla="*/ 269993 w 270778"/>
              <a:gd name="connsiteY5" fmla="*/ 67270 h 6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778" h="67507">
                <a:moveTo>
                  <a:pt x="269993" y="67270"/>
                </a:moveTo>
                <a:cubicBezTo>
                  <a:pt x="280047" y="70974"/>
                  <a:pt x="191147" y="30228"/>
                  <a:pt x="146168" y="22820"/>
                </a:cubicBezTo>
                <a:cubicBezTo>
                  <a:pt x="101189" y="15412"/>
                  <a:pt x="4351" y="23349"/>
                  <a:pt x="118" y="22820"/>
                </a:cubicBezTo>
                <a:cubicBezTo>
                  <a:pt x="-4115" y="22291"/>
                  <a:pt x="106481" y="23349"/>
                  <a:pt x="120768" y="19645"/>
                </a:cubicBezTo>
                <a:cubicBezTo>
                  <a:pt x="135055" y="15941"/>
                  <a:pt x="65206" y="-3638"/>
                  <a:pt x="85843" y="595"/>
                </a:cubicBezTo>
                <a:cubicBezTo>
                  <a:pt x="106480" y="4828"/>
                  <a:pt x="259939" y="63566"/>
                  <a:pt x="269993" y="67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1398FCA9-3497-DB5E-0425-AD054771259D}"/>
              </a:ext>
            </a:extLst>
          </p:cNvPr>
          <p:cNvSpPr/>
          <p:nvPr/>
        </p:nvSpPr>
        <p:spPr>
          <a:xfrm>
            <a:off x="3060189" y="6746100"/>
            <a:ext cx="251336" cy="144003"/>
          </a:xfrm>
          <a:custGeom>
            <a:avLst/>
            <a:gdLst>
              <a:gd name="connsiteX0" fmla="*/ 251336 w 251336"/>
              <a:gd name="connsiteY0" fmla="*/ 61100 h 144003"/>
              <a:gd name="connsiteX1" fmla="*/ 130686 w 251336"/>
              <a:gd name="connsiteY1" fmla="*/ 67450 h 144003"/>
              <a:gd name="connsiteX2" fmla="*/ 57661 w 251336"/>
              <a:gd name="connsiteY2" fmla="*/ 105550 h 144003"/>
              <a:gd name="connsiteX3" fmla="*/ 86236 w 251336"/>
              <a:gd name="connsiteY3" fmla="*/ 76975 h 144003"/>
              <a:gd name="connsiteX4" fmla="*/ 511 w 251336"/>
              <a:gd name="connsiteY4" fmla="*/ 143650 h 144003"/>
              <a:gd name="connsiteX5" fmla="*/ 51311 w 251336"/>
              <a:gd name="connsiteY5" fmla="*/ 102375 h 144003"/>
              <a:gd name="connsiteX6" fmla="*/ 67186 w 251336"/>
              <a:gd name="connsiteY6" fmla="*/ 80150 h 144003"/>
              <a:gd name="connsiteX7" fmla="*/ 22736 w 251336"/>
              <a:gd name="connsiteY7" fmla="*/ 38875 h 144003"/>
              <a:gd name="connsiteX8" fmla="*/ 64011 w 251336"/>
              <a:gd name="connsiteY8" fmla="*/ 73800 h 144003"/>
              <a:gd name="connsiteX9" fmla="*/ 124336 w 251336"/>
              <a:gd name="connsiteY9" fmla="*/ 67450 h 144003"/>
              <a:gd name="connsiteX10" fmla="*/ 95761 w 251336"/>
              <a:gd name="connsiteY10" fmla="*/ 775 h 144003"/>
              <a:gd name="connsiteX11" fmla="*/ 121161 w 251336"/>
              <a:gd name="connsiteY11" fmla="*/ 32525 h 144003"/>
              <a:gd name="connsiteX12" fmla="*/ 156086 w 251336"/>
              <a:gd name="connsiteY12" fmla="*/ 54750 h 144003"/>
              <a:gd name="connsiteX13" fmla="*/ 105286 w 251336"/>
              <a:gd name="connsiteY13" fmla="*/ 57925 h 144003"/>
              <a:gd name="connsiteX14" fmla="*/ 251336 w 251336"/>
              <a:gd name="connsiteY14" fmla="*/ 61100 h 1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336" h="144003">
                <a:moveTo>
                  <a:pt x="251336" y="61100"/>
                </a:moveTo>
                <a:cubicBezTo>
                  <a:pt x="207150" y="60571"/>
                  <a:pt x="162965" y="60042"/>
                  <a:pt x="130686" y="67450"/>
                </a:cubicBezTo>
                <a:cubicBezTo>
                  <a:pt x="98407" y="74858"/>
                  <a:pt x="65069" y="103963"/>
                  <a:pt x="57661" y="105550"/>
                </a:cubicBezTo>
                <a:cubicBezTo>
                  <a:pt x="50253" y="107137"/>
                  <a:pt x="95761" y="70625"/>
                  <a:pt x="86236" y="76975"/>
                </a:cubicBezTo>
                <a:cubicBezTo>
                  <a:pt x="76711" y="83325"/>
                  <a:pt x="6332" y="139417"/>
                  <a:pt x="511" y="143650"/>
                </a:cubicBezTo>
                <a:cubicBezTo>
                  <a:pt x="-5310" y="147883"/>
                  <a:pt x="40199" y="112958"/>
                  <a:pt x="51311" y="102375"/>
                </a:cubicBezTo>
                <a:cubicBezTo>
                  <a:pt x="62423" y="91792"/>
                  <a:pt x="71948" y="90733"/>
                  <a:pt x="67186" y="80150"/>
                </a:cubicBezTo>
                <a:cubicBezTo>
                  <a:pt x="62423" y="69567"/>
                  <a:pt x="23265" y="39933"/>
                  <a:pt x="22736" y="38875"/>
                </a:cubicBezTo>
                <a:cubicBezTo>
                  <a:pt x="22207" y="37817"/>
                  <a:pt x="47078" y="69038"/>
                  <a:pt x="64011" y="73800"/>
                </a:cubicBezTo>
                <a:cubicBezTo>
                  <a:pt x="80944" y="78562"/>
                  <a:pt x="119044" y="79621"/>
                  <a:pt x="124336" y="67450"/>
                </a:cubicBezTo>
                <a:cubicBezTo>
                  <a:pt x="129628" y="55279"/>
                  <a:pt x="96290" y="6596"/>
                  <a:pt x="95761" y="775"/>
                </a:cubicBezTo>
                <a:cubicBezTo>
                  <a:pt x="95232" y="-5046"/>
                  <a:pt x="111107" y="23529"/>
                  <a:pt x="121161" y="32525"/>
                </a:cubicBezTo>
                <a:cubicBezTo>
                  <a:pt x="131215" y="41521"/>
                  <a:pt x="158732" y="50517"/>
                  <a:pt x="156086" y="54750"/>
                </a:cubicBezTo>
                <a:cubicBezTo>
                  <a:pt x="153440" y="58983"/>
                  <a:pt x="105286" y="57925"/>
                  <a:pt x="105286" y="57925"/>
                </a:cubicBezTo>
                <a:lnTo>
                  <a:pt x="251336" y="611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76B45154-6CE3-2C41-2844-76F82068F804}"/>
              </a:ext>
            </a:extLst>
          </p:cNvPr>
          <p:cNvSpPr/>
          <p:nvPr/>
        </p:nvSpPr>
        <p:spPr>
          <a:xfrm>
            <a:off x="2852108" y="6781595"/>
            <a:ext cx="316837" cy="230229"/>
          </a:xfrm>
          <a:custGeom>
            <a:avLst/>
            <a:gdLst>
              <a:gd name="connsiteX0" fmla="*/ 316542 w 316837"/>
              <a:gd name="connsiteY0" fmla="*/ 22430 h 230229"/>
              <a:gd name="connsiteX1" fmla="*/ 148267 w 316837"/>
              <a:gd name="connsiteY1" fmla="*/ 124030 h 230229"/>
              <a:gd name="connsiteX2" fmla="*/ 2217 w 316837"/>
              <a:gd name="connsiteY2" fmla="*/ 228805 h 230229"/>
              <a:gd name="connsiteX3" fmla="*/ 56192 w 316837"/>
              <a:gd name="connsiteY3" fmla="*/ 187530 h 230229"/>
              <a:gd name="connsiteX4" fmla="*/ 145092 w 316837"/>
              <a:gd name="connsiteY4" fmla="*/ 120855 h 230229"/>
              <a:gd name="connsiteX5" fmla="*/ 21267 w 316837"/>
              <a:gd name="connsiteY5" fmla="*/ 133555 h 230229"/>
              <a:gd name="connsiteX6" fmla="*/ 97467 w 316837"/>
              <a:gd name="connsiteY6" fmla="*/ 127205 h 230229"/>
              <a:gd name="connsiteX7" fmla="*/ 151442 w 316837"/>
              <a:gd name="connsiteY7" fmla="*/ 120855 h 230229"/>
              <a:gd name="connsiteX8" fmla="*/ 97467 w 316837"/>
              <a:gd name="connsiteY8" fmla="*/ 35130 h 230229"/>
              <a:gd name="connsiteX9" fmla="*/ 135567 w 316837"/>
              <a:gd name="connsiteY9" fmla="*/ 108155 h 230229"/>
              <a:gd name="connsiteX10" fmla="*/ 208592 w 316837"/>
              <a:gd name="connsiteY10" fmla="*/ 95455 h 230229"/>
              <a:gd name="connsiteX11" fmla="*/ 151442 w 316837"/>
              <a:gd name="connsiteY11" fmla="*/ 205 h 230229"/>
              <a:gd name="connsiteX12" fmla="*/ 192717 w 316837"/>
              <a:gd name="connsiteY12" fmla="*/ 70055 h 230229"/>
              <a:gd name="connsiteX13" fmla="*/ 214942 w 316837"/>
              <a:gd name="connsiteY13" fmla="*/ 70055 h 230229"/>
              <a:gd name="connsiteX14" fmla="*/ 240342 w 316837"/>
              <a:gd name="connsiteY14" fmla="*/ 35130 h 230229"/>
              <a:gd name="connsiteX15" fmla="*/ 189542 w 316837"/>
              <a:gd name="connsiteY15" fmla="*/ 79580 h 230229"/>
              <a:gd name="connsiteX16" fmla="*/ 316542 w 316837"/>
              <a:gd name="connsiteY16" fmla="*/ 22430 h 23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6837" h="230229">
                <a:moveTo>
                  <a:pt x="316542" y="22430"/>
                </a:moveTo>
                <a:cubicBezTo>
                  <a:pt x="309663" y="29838"/>
                  <a:pt x="200654" y="89634"/>
                  <a:pt x="148267" y="124030"/>
                </a:cubicBezTo>
                <a:cubicBezTo>
                  <a:pt x="95880" y="158426"/>
                  <a:pt x="17563" y="218222"/>
                  <a:pt x="2217" y="228805"/>
                </a:cubicBezTo>
                <a:cubicBezTo>
                  <a:pt x="-13129" y="239388"/>
                  <a:pt x="56192" y="187530"/>
                  <a:pt x="56192" y="187530"/>
                </a:cubicBezTo>
                <a:cubicBezTo>
                  <a:pt x="80004" y="169538"/>
                  <a:pt x="150913" y="129851"/>
                  <a:pt x="145092" y="120855"/>
                </a:cubicBezTo>
                <a:cubicBezTo>
                  <a:pt x="139271" y="111859"/>
                  <a:pt x="29204" y="132497"/>
                  <a:pt x="21267" y="133555"/>
                </a:cubicBezTo>
                <a:cubicBezTo>
                  <a:pt x="13330" y="134613"/>
                  <a:pt x="75771" y="129322"/>
                  <a:pt x="97467" y="127205"/>
                </a:cubicBezTo>
                <a:cubicBezTo>
                  <a:pt x="119163" y="125088"/>
                  <a:pt x="151442" y="136201"/>
                  <a:pt x="151442" y="120855"/>
                </a:cubicBezTo>
                <a:cubicBezTo>
                  <a:pt x="151442" y="105509"/>
                  <a:pt x="100113" y="37247"/>
                  <a:pt x="97467" y="35130"/>
                </a:cubicBezTo>
                <a:cubicBezTo>
                  <a:pt x="94821" y="33013"/>
                  <a:pt x="117046" y="98101"/>
                  <a:pt x="135567" y="108155"/>
                </a:cubicBezTo>
                <a:cubicBezTo>
                  <a:pt x="154088" y="118209"/>
                  <a:pt x="205946" y="113447"/>
                  <a:pt x="208592" y="95455"/>
                </a:cubicBezTo>
                <a:cubicBezTo>
                  <a:pt x="211238" y="77463"/>
                  <a:pt x="154088" y="4438"/>
                  <a:pt x="151442" y="205"/>
                </a:cubicBezTo>
                <a:cubicBezTo>
                  <a:pt x="148796" y="-4028"/>
                  <a:pt x="182134" y="58413"/>
                  <a:pt x="192717" y="70055"/>
                </a:cubicBezTo>
                <a:cubicBezTo>
                  <a:pt x="203300" y="81697"/>
                  <a:pt x="207005" y="75876"/>
                  <a:pt x="214942" y="70055"/>
                </a:cubicBezTo>
                <a:cubicBezTo>
                  <a:pt x="222879" y="64234"/>
                  <a:pt x="244575" y="33543"/>
                  <a:pt x="240342" y="35130"/>
                </a:cubicBezTo>
                <a:cubicBezTo>
                  <a:pt x="236109" y="36717"/>
                  <a:pt x="171021" y="78522"/>
                  <a:pt x="189542" y="79580"/>
                </a:cubicBezTo>
                <a:cubicBezTo>
                  <a:pt x="208063" y="80638"/>
                  <a:pt x="323421" y="15022"/>
                  <a:pt x="316542" y="22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BA08EB8-2F53-48C4-3654-6B60204F94FB}"/>
              </a:ext>
            </a:extLst>
          </p:cNvPr>
          <p:cNvSpPr/>
          <p:nvPr/>
        </p:nvSpPr>
        <p:spPr>
          <a:xfrm>
            <a:off x="2882410" y="6784965"/>
            <a:ext cx="423116" cy="200155"/>
          </a:xfrm>
          <a:custGeom>
            <a:avLst/>
            <a:gdLst>
              <a:gd name="connsiteX0" fmla="*/ 490 w 423116"/>
              <a:gd name="connsiteY0" fmla="*/ 200035 h 200155"/>
              <a:gd name="connsiteX1" fmla="*/ 38590 w 423116"/>
              <a:gd name="connsiteY1" fmla="*/ 79385 h 200155"/>
              <a:gd name="connsiteX2" fmla="*/ 25890 w 423116"/>
              <a:gd name="connsiteY2" fmla="*/ 104785 h 200155"/>
              <a:gd name="connsiteX3" fmla="*/ 92565 w 423116"/>
              <a:gd name="connsiteY3" fmla="*/ 47635 h 200155"/>
              <a:gd name="connsiteX4" fmla="*/ 248140 w 423116"/>
              <a:gd name="connsiteY4" fmla="*/ 15885 h 200155"/>
              <a:gd name="connsiteX5" fmla="*/ 235440 w 423116"/>
              <a:gd name="connsiteY5" fmla="*/ 3185 h 200155"/>
              <a:gd name="connsiteX6" fmla="*/ 422765 w 423116"/>
              <a:gd name="connsiteY6" fmla="*/ 19060 h 200155"/>
              <a:gd name="connsiteX7" fmla="*/ 279890 w 423116"/>
              <a:gd name="connsiteY7" fmla="*/ 10 h 200155"/>
              <a:gd name="connsiteX8" fmla="*/ 190990 w 423116"/>
              <a:gd name="connsiteY8" fmla="*/ 22235 h 200155"/>
              <a:gd name="connsiteX9" fmla="*/ 194165 w 423116"/>
              <a:gd name="connsiteY9" fmla="*/ 9535 h 200155"/>
              <a:gd name="connsiteX10" fmla="*/ 117965 w 423116"/>
              <a:gd name="connsiteY10" fmla="*/ 53985 h 200155"/>
              <a:gd name="connsiteX11" fmla="*/ 124315 w 423116"/>
              <a:gd name="connsiteY11" fmla="*/ 31760 h 200155"/>
              <a:gd name="connsiteX12" fmla="*/ 57640 w 423116"/>
              <a:gd name="connsiteY12" fmla="*/ 85735 h 200155"/>
              <a:gd name="connsiteX13" fmla="*/ 70340 w 423116"/>
              <a:gd name="connsiteY13" fmla="*/ 53985 h 200155"/>
              <a:gd name="connsiteX14" fmla="*/ 490 w 423116"/>
              <a:gd name="connsiteY14" fmla="*/ 200035 h 20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116" h="200155">
                <a:moveTo>
                  <a:pt x="490" y="200035"/>
                </a:moveTo>
                <a:cubicBezTo>
                  <a:pt x="-4802" y="204268"/>
                  <a:pt x="34357" y="95260"/>
                  <a:pt x="38590" y="79385"/>
                </a:cubicBezTo>
                <a:cubicBezTo>
                  <a:pt x="42823" y="63510"/>
                  <a:pt x="16894" y="110077"/>
                  <a:pt x="25890" y="104785"/>
                </a:cubicBezTo>
                <a:cubicBezTo>
                  <a:pt x="34886" y="99493"/>
                  <a:pt x="55523" y="62452"/>
                  <a:pt x="92565" y="47635"/>
                </a:cubicBezTo>
                <a:cubicBezTo>
                  <a:pt x="129607" y="32818"/>
                  <a:pt x="248140" y="15885"/>
                  <a:pt x="248140" y="15885"/>
                </a:cubicBezTo>
                <a:cubicBezTo>
                  <a:pt x="271953" y="8477"/>
                  <a:pt x="206336" y="2656"/>
                  <a:pt x="235440" y="3185"/>
                </a:cubicBezTo>
                <a:cubicBezTo>
                  <a:pt x="264544" y="3714"/>
                  <a:pt x="415357" y="19589"/>
                  <a:pt x="422765" y="19060"/>
                </a:cubicBezTo>
                <a:cubicBezTo>
                  <a:pt x="430173" y="18531"/>
                  <a:pt x="318519" y="-519"/>
                  <a:pt x="279890" y="10"/>
                </a:cubicBezTo>
                <a:cubicBezTo>
                  <a:pt x="241261" y="539"/>
                  <a:pt x="190990" y="22235"/>
                  <a:pt x="190990" y="22235"/>
                </a:cubicBezTo>
                <a:cubicBezTo>
                  <a:pt x="176703" y="23822"/>
                  <a:pt x="206336" y="4243"/>
                  <a:pt x="194165" y="9535"/>
                </a:cubicBezTo>
                <a:cubicBezTo>
                  <a:pt x="181994" y="14827"/>
                  <a:pt x="129607" y="50281"/>
                  <a:pt x="117965" y="53985"/>
                </a:cubicBezTo>
                <a:cubicBezTo>
                  <a:pt x="106323" y="57689"/>
                  <a:pt x="134369" y="26468"/>
                  <a:pt x="124315" y="31760"/>
                </a:cubicBezTo>
                <a:cubicBezTo>
                  <a:pt x="114261" y="37052"/>
                  <a:pt x="66636" y="82031"/>
                  <a:pt x="57640" y="85735"/>
                </a:cubicBezTo>
                <a:cubicBezTo>
                  <a:pt x="48644" y="89439"/>
                  <a:pt x="78278" y="35993"/>
                  <a:pt x="70340" y="53985"/>
                </a:cubicBezTo>
                <a:cubicBezTo>
                  <a:pt x="62403" y="71977"/>
                  <a:pt x="5782" y="195802"/>
                  <a:pt x="490" y="200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79BB99CB-62C3-E7C7-0540-213B0160DFC6}"/>
              </a:ext>
            </a:extLst>
          </p:cNvPr>
          <p:cNvSpPr/>
          <p:nvPr/>
        </p:nvSpPr>
        <p:spPr>
          <a:xfrm>
            <a:off x="2978243" y="6857776"/>
            <a:ext cx="66811" cy="222605"/>
          </a:xfrm>
          <a:custGeom>
            <a:avLst/>
            <a:gdLst>
              <a:gd name="connsiteX0" fmla="*/ 66582 w 66811"/>
              <a:gd name="connsiteY0" fmla="*/ 224 h 222605"/>
              <a:gd name="connsiteX1" fmla="*/ 25307 w 66811"/>
              <a:gd name="connsiteY1" fmla="*/ 139924 h 222605"/>
              <a:gd name="connsiteX2" fmla="*/ 50707 w 66811"/>
              <a:gd name="connsiteY2" fmla="*/ 219299 h 222605"/>
              <a:gd name="connsiteX3" fmla="*/ 47532 w 66811"/>
              <a:gd name="connsiteY3" fmla="*/ 197074 h 222605"/>
              <a:gd name="connsiteX4" fmla="*/ 6257 w 66811"/>
              <a:gd name="connsiteY4" fmla="*/ 101824 h 222605"/>
              <a:gd name="connsiteX5" fmla="*/ 3082 w 66811"/>
              <a:gd name="connsiteY5" fmla="*/ 117699 h 222605"/>
              <a:gd name="connsiteX6" fmla="*/ 34832 w 66811"/>
              <a:gd name="connsiteY6" fmla="*/ 76424 h 222605"/>
              <a:gd name="connsiteX7" fmla="*/ 3082 w 66811"/>
              <a:gd name="connsiteY7" fmla="*/ 174849 h 222605"/>
              <a:gd name="connsiteX8" fmla="*/ 66582 w 66811"/>
              <a:gd name="connsiteY8" fmla="*/ 224 h 22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811" h="222605">
                <a:moveTo>
                  <a:pt x="66582" y="224"/>
                </a:moveTo>
                <a:cubicBezTo>
                  <a:pt x="70286" y="-5597"/>
                  <a:pt x="27953" y="103412"/>
                  <a:pt x="25307" y="139924"/>
                </a:cubicBezTo>
                <a:cubicBezTo>
                  <a:pt x="22661" y="176436"/>
                  <a:pt x="47003" y="209774"/>
                  <a:pt x="50707" y="219299"/>
                </a:cubicBezTo>
                <a:cubicBezTo>
                  <a:pt x="54411" y="228824"/>
                  <a:pt x="54940" y="216653"/>
                  <a:pt x="47532" y="197074"/>
                </a:cubicBezTo>
                <a:cubicBezTo>
                  <a:pt x="40124" y="177495"/>
                  <a:pt x="13665" y="115053"/>
                  <a:pt x="6257" y="101824"/>
                </a:cubicBezTo>
                <a:cubicBezTo>
                  <a:pt x="-1151" y="88595"/>
                  <a:pt x="-1680" y="121932"/>
                  <a:pt x="3082" y="117699"/>
                </a:cubicBezTo>
                <a:cubicBezTo>
                  <a:pt x="7844" y="113466"/>
                  <a:pt x="34832" y="66899"/>
                  <a:pt x="34832" y="76424"/>
                </a:cubicBezTo>
                <a:cubicBezTo>
                  <a:pt x="34832" y="85949"/>
                  <a:pt x="-93" y="185432"/>
                  <a:pt x="3082" y="174849"/>
                </a:cubicBezTo>
                <a:cubicBezTo>
                  <a:pt x="6257" y="164266"/>
                  <a:pt x="62878" y="6045"/>
                  <a:pt x="66582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874BCFB3-40E1-9288-A2A8-E7C0F2355456}"/>
              </a:ext>
            </a:extLst>
          </p:cNvPr>
          <p:cNvSpPr/>
          <p:nvPr/>
        </p:nvSpPr>
        <p:spPr>
          <a:xfrm>
            <a:off x="2858786" y="6962497"/>
            <a:ext cx="144999" cy="128604"/>
          </a:xfrm>
          <a:custGeom>
            <a:avLst/>
            <a:gdLst>
              <a:gd name="connsiteX0" fmla="*/ 144764 w 144999"/>
              <a:gd name="connsiteY0" fmla="*/ 278 h 128604"/>
              <a:gd name="connsiteX1" fmla="*/ 1889 w 144999"/>
              <a:gd name="connsiteY1" fmla="*/ 127278 h 128604"/>
              <a:gd name="connsiteX2" fmla="*/ 59039 w 144999"/>
              <a:gd name="connsiteY2" fmla="*/ 70128 h 128604"/>
              <a:gd name="connsiteX3" fmla="*/ 36814 w 144999"/>
              <a:gd name="connsiteY3" fmla="*/ 92353 h 128604"/>
              <a:gd name="connsiteX4" fmla="*/ 144764 w 144999"/>
              <a:gd name="connsiteY4" fmla="*/ 278 h 12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99" h="128604">
                <a:moveTo>
                  <a:pt x="144764" y="278"/>
                </a:moveTo>
                <a:cubicBezTo>
                  <a:pt x="138943" y="6099"/>
                  <a:pt x="16176" y="115636"/>
                  <a:pt x="1889" y="127278"/>
                </a:cubicBezTo>
                <a:cubicBezTo>
                  <a:pt x="-12398" y="138920"/>
                  <a:pt x="59039" y="70128"/>
                  <a:pt x="59039" y="70128"/>
                </a:cubicBezTo>
                <a:cubicBezTo>
                  <a:pt x="64860" y="64307"/>
                  <a:pt x="26760" y="102936"/>
                  <a:pt x="36814" y="92353"/>
                </a:cubicBezTo>
                <a:cubicBezTo>
                  <a:pt x="46868" y="81770"/>
                  <a:pt x="150585" y="-5543"/>
                  <a:pt x="144764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B5B2CC8C-AFDC-DACE-194F-262ABCE3C59F}"/>
              </a:ext>
            </a:extLst>
          </p:cNvPr>
          <p:cNvSpPr/>
          <p:nvPr/>
        </p:nvSpPr>
        <p:spPr>
          <a:xfrm>
            <a:off x="3479763" y="6877706"/>
            <a:ext cx="209774" cy="253406"/>
          </a:xfrm>
          <a:custGeom>
            <a:avLst/>
            <a:gdLst>
              <a:gd name="connsiteX0" fmla="*/ 37 w 209774"/>
              <a:gd name="connsiteY0" fmla="*/ 2519 h 253406"/>
              <a:gd name="connsiteX1" fmla="*/ 107987 w 209774"/>
              <a:gd name="connsiteY1" fmla="*/ 180319 h 253406"/>
              <a:gd name="connsiteX2" fmla="*/ 107987 w 209774"/>
              <a:gd name="connsiteY2" fmla="*/ 151744 h 253406"/>
              <a:gd name="connsiteX3" fmla="*/ 158787 w 209774"/>
              <a:gd name="connsiteY3" fmla="*/ 205719 h 253406"/>
              <a:gd name="connsiteX4" fmla="*/ 149262 w 209774"/>
              <a:gd name="connsiteY4" fmla="*/ 158094 h 253406"/>
              <a:gd name="connsiteX5" fmla="*/ 209587 w 209774"/>
              <a:gd name="connsiteY5" fmla="*/ 253344 h 253406"/>
              <a:gd name="connsiteX6" fmla="*/ 165137 w 209774"/>
              <a:gd name="connsiteY6" fmla="*/ 170794 h 253406"/>
              <a:gd name="connsiteX7" fmla="*/ 82587 w 209774"/>
              <a:gd name="connsiteY7" fmla="*/ 59669 h 253406"/>
              <a:gd name="connsiteX8" fmla="*/ 114337 w 209774"/>
              <a:gd name="connsiteY8" fmla="*/ 116819 h 253406"/>
              <a:gd name="connsiteX9" fmla="*/ 69887 w 209774"/>
              <a:gd name="connsiteY9" fmla="*/ 40619 h 253406"/>
              <a:gd name="connsiteX10" fmla="*/ 95287 w 209774"/>
              <a:gd name="connsiteY10" fmla="*/ 72369 h 253406"/>
              <a:gd name="connsiteX11" fmla="*/ 37 w 209774"/>
              <a:gd name="connsiteY11" fmla="*/ 2519 h 25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774" h="253406">
                <a:moveTo>
                  <a:pt x="37" y="2519"/>
                </a:moveTo>
                <a:cubicBezTo>
                  <a:pt x="2154" y="20511"/>
                  <a:pt x="89995" y="155448"/>
                  <a:pt x="107987" y="180319"/>
                </a:cubicBezTo>
                <a:cubicBezTo>
                  <a:pt x="125979" y="205190"/>
                  <a:pt x="99520" y="147511"/>
                  <a:pt x="107987" y="151744"/>
                </a:cubicBezTo>
                <a:cubicBezTo>
                  <a:pt x="116454" y="155977"/>
                  <a:pt x="151908" y="204661"/>
                  <a:pt x="158787" y="205719"/>
                </a:cubicBezTo>
                <a:cubicBezTo>
                  <a:pt x="165666" y="206777"/>
                  <a:pt x="140795" y="150157"/>
                  <a:pt x="149262" y="158094"/>
                </a:cubicBezTo>
                <a:cubicBezTo>
                  <a:pt x="157729" y="166032"/>
                  <a:pt x="206941" y="251227"/>
                  <a:pt x="209587" y="253344"/>
                </a:cubicBezTo>
                <a:cubicBezTo>
                  <a:pt x="212233" y="255461"/>
                  <a:pt x="186304" y="203073"/>
                  <a:pt x="165137" y="170794"/>
                </a:cubicBezTo>
                <a:cubicBezTo>
                  <a:pt x="143970" y="138515"/>
                  <a:pt x="91054" y="68665"/>
                  <a:pt x="82587" y="59669"/>
                </a:cubicBezTo>
                <a:cubicBezTo>
                  <a:pt x="74120" y="50673"/>
                  <a:pt x="116454" y="119994"/>
                  <a:pt x="114337" y="116819"/>
                </a:cubicBezTo>
                <a:cubicBezTo>
                  <a:pt x="112220" y="113644"/>
                  <a:pt x="73062" y="48027"/>
                  <a:pt x="69887" y="40619"/>
                </a:cubicBezTo>
                <a:cubicBezTo>
                  <a:pt x="66712" y="33211"/>
                  <a:pt x="104283" y="76073"/>
                  <a:pt x="95287" y="72369"/>
                </a:cubicBezTo>
                <a:cubicBezTo>
                  <a:pt x="86291" y="68665"/>
                  <a:pt x="-2080" y="-15473"/>
                  <a:pt x="37" y="2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BD617EF-36AF-AA04-780D-63533B653D33}"/>
              </a:ext>
            </a:extLst>
          </p:cNvPr>
          <p:cNvSpPr/>
          <p:nvPr/>
        </p:nvSpPr>
        <p:spPr>
          <a:xfrm>
            <a:off x="2974860" y="7010231"/>
            <a:ext cx="612946" cy="146895"/>
          </a:xfrm>
          <a:custGeom>
            <a:avLst/>
            <a:gdLst>
              <a:gd name="connsiteX0" fmla="*/ 612890 w 612946"/>
              <a:gd name="connsiteY0" fmla="*/ 31919 h 146895"/>
              <a:gd name="connsiteX1" fmla="*/ 393815 w 612946"/>
              <a:gd name="connsiteY1" fmla="*/ 133519 h 146895"/>
              <a:gd name="connsiteX2" fmla="*/ 419215 w 612946"/>
              <a:gd name="connsiteY2" fmla="*/ 114469 h 146895"/>
              <a:gd name="connsiteX3" fmla="*/ 304915 w 612946"/>
              <a:gd name="connsiteY3" fmla="*/ 143044 h 146895"/>
              <a:gd name="connsiteX4" fmla="*/ 177915 w 612946"/>
              <a:gd name="connsiteY4" fmla="*/ 136694 h 146895"/>
              <a:gd name="connsiteX5" fmla="*/ 196965 w 612946"/>
              <a:gd name="connsiteY5" fmla="*/ 146219 h 146895"/>
              <a:gd name="connsiteX6" fmla="*/ 95365 w 612946"/>
              <a:gd name="connsiteY6" fmla="*/ 114469 h 146895"/>
              <a:gd name="connsiteX7" fmla="*/ 142990 w 612946"/>
              <a:gd name="connsiteY7" fmla="*/ 127169 h 146895"/>
              <a:gd name="connsiteX8" fmla="*/ 41390 w 612946"/>
              <a:gd name="connsiteY8" fmla="*/ 82719 h 146895"/>
              <a:gd name="connsiteX9" fmla="*/ 66790 w 612946"/>
              <a:gd name="connsiteY9" fmla="*/ 101769 h 146895"/>
              <a:gd name="connsiteX10" fmla="*/ 19165 w 612946"/>
              <a:gd name="connsiteY10" fmla="*/ 44619 h 146895"/>
              <a:gd name="connsiteX11" fmla="*/ 57265 w 612946"/>
              <a:gd name="connsiteY11" fmla="*/ 95419 h 146895"/>
              <a:gd name="connsiteX12" fmla="*/ 115 w 612946"/>
              <a:gd name="connsiteY12" fmla="*/ 169 h 146895"/>
              <a:gd name="connsiteX13" fmla="*/ 44565 w 612946"/>
              <a:gd name="connsiteY13" fmla="*/ 73194 h 146895"/>
              <a:gd name="connsiteX14" fmla="*/ 114415 w 612946"/>
              <a:gd name="connsiteY14" fmla="*/ 111294 h 146895"/>
              <a:gd name="connsiteX15" fmla="*/ 212840 w 612946"/>
              <a:gd name="connsiteY15" fmla="*/ 130344 h 146895"/>
              <a:gd name="connsiteX16" fmla="*/ 327140 w 612946"/>
              <a:gd name="connsiteY16" fmla="*/ 139869 h 146895"/>
              <a:gd name="connsiteX17" fmla="*/ 304915 w 612946"/>
              <a:gd name="connsiteY17" fmla="*/ 143044 h 146895"/>
              <a:gd name="connsiteX18" fmla="*/ 460490 w 612946"/>
              <a:gd name="connsiteY18" fmla="*/ 95419 h 146895"/>
              <a:gd name="connsiteX19" fmla="*/ 416040 w 612946"/>
              <a:gd name="connsiteY19" fmla="*/ 104944 h 146895"/>
              <a:gd name="connsiteX20" fmla="*/ 612890 w 612946"/>
              <a:gd name="connsiteY20" fmla="*/ 31919 h 14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2946" h="146895">
                <a:moveTo>
                  <a:pt x="612890" y="31919"/>
                </a:moveTo>
                <a:cubicBezTo>
                  <a:pt x="609186" y="36681"/>
                  <a:pt x="426094" y="119761"/>
                  <a:pt x="393815" y="133519"/>
                </a:cubicBezTo>
                <a:cubicBezTo>
                  <a:pt x="361536" y="147277"/>
                  <a:pt x="434032" y="112882"/>
                  <a:pt x="419215" y="114469"/>
                </a:cubicBezTo>
                <a:cubicBezTo>
                  <a:pt x="404398" y="116056"/>
                  <a:pt x="345132" y="139340"/>
                  <a:pt x="304915" y="143044"/>
                </a:cubicBezTo>
                <a:cubicBezTo>
                  <a:pt x="264698" y="146748"/>
                  <a:pt x="195907" y="136165"/>
                  <a:pt x="177915" y="136694"/>
                </a:cubicBezTo>
                <a:cubicBezTo>
                  <a:pt x="159923" y="137223"/>
                  <a:pt x="210723" y="149923"/>
                  <a:pt x="196965" y="146219"/>
                </a:cubicBezTo>
                <a:cubicBezTo>
                  <a:pt x="183207" y="142515"/>
                  <a:pt x="104361" y="117644"/>
                  <a:pt x="95365" y="114469"/>
                </a:cubicBezTo>
                <a:cubicBezTo>
                  <a:pt x="86369" y="111294"/>
                  <a:pt x="151986" y="132461"/>
                  <a:pt x="142990" y="127169"/>
                </a:cubicBezTo>
                <a:cubicBezTo>
                  <a:pt x="133994" y="121877"/>
                  <a:pt x="54090" y="86952"/>
                  <a:pt x="41390" y="82719"/>
                </a:cubicBezTo>
                <a:cubicBezTo>
                  <a:pt x="28690" y="78486"/>
                  <a:pt x="70494" y="108119"/>
                  <a:pt x="66790" y="101769"/>
                </a:cubicBezTo>
                <a:cubicBezTo>
                  <a:pt x="63086" y="95419"/>
                  <a:pt x="20753" y="45677"/>
                  <a:pt x="19165" y="44619"/>
                </a:cubicBezTo>
                <a:cubicBezTo>
                  <a:pt x="17577" y="43561"/>
                  <a:pt x="60440" y="102827"/>
                  <a:pt x="57265" y="95419"/>
                </a:cubicBezTo>
                <a:cubicBezTo>
                  <a:pt x="54090" y="88011"/>
                  <a:pt x="2232" y="3873"/>
                  <a:pt x="115" y="169"/>
                </a:cubicBezTo>
                <a:cubicBezTo>
                  <a:pt x="-2002" y="-3535"/>
                  <a:pt x="25515" y="54673"/>
                  <a:pt x="44565" y="73194"/>
                </a:cubicBezTo>
                <a:cubicBezTo>
                  <a:pt x="63615" y="91715"/>
                  <a:pt x="86369" y="101769"/>
                  <a:pt x="114415" y="111294"/>
                </a:cubicBezTo>
                <a:cubicBezTo>
                  <a:pt x="142461" y="120819"/>
                  <a:pt x="177386" y="125582"/>
                  <a:pt x="212840" y="130344"/>
                </a:cubicBezTo>
                <a:cubicBezTo>
                  <a:pt x="248294" y="135106"/>
                  <a:pt x="311794" y="137752"/>
                  <a:pt x="327140" y="139869"/>
                </a:cubicBezTo>
                <a:cubicBezTo>
                  <a:pt x="342486" y="141986"/>
                  <a:pt x="282690" y="150452"/>
                  <a:pt x="304915" y="143044"/>
                </a:cubicBezTo>
                <a:cubicBezTo>
                  <a:pt x="327140" y="135636"/>
                  <a:pt x="441969" y="101769"/>
                  <a:pt x="460490" y="95419"/>
                </a:cubicBezTo>
                <a:cubicBezTo>
                  <a:pt x="479011" y="89069"/>
                  <a:pt x="394344" y="113940"/>
                  <a:pt x="416040" y="104944"/>
                </a:cubicBezTo>
                <a:cubicBezTo>
                  <a:pt x="437736" y="95948"/>
                  <a:pt x="616594" y="27157"/>
                  <a:pt x="612890" y="31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AF3C09B6-55F8-FE93-5ED1-5A2EC61F88AF}"/>
              </a:ext>
            </a:extLst>
          </p:cNvPr>
          <p:cNvSpPr/>
          <p:nvPr/>
        </p:nvSpPr>
        <p:spPr>
          <a:xfrm>
            <a:off x="2958546" y="6950017"/>
            <a:ext cx="113130" cy="217452"/>
          </a:xfrm>
          <a:custGeom>
            <a:avLst/>
            <a:gdLst>
              <a:gd name="connsiteX0" fmla="*/ 22779 w 113130"/>
              <a:gd name="connsiteY0" fmla="*/ 58 h 217452"/>
              <a:gd name="connsiteX1" fmla="*/ 16429 w 113130"/>
              <a:gd name="connsiteY1" fmla="*/ 120708 h 217452"/>
              <a:gd name="connsiteX2" fmla="*/ 108504 w 113130"/>
              <a:gd name="connsiteY2" fmla="*/ 212783 h 217452"/>
              <a:gd name="connsiteX3" fmla="*/ 89454 w 113130"/>
              <a:gd name="connsiteY3" fmla="*/ 196908 h 217452"/>
              <a:gd name="connsiteX4" fmla="*/ 3729 w 113130"/>
              <a:gd name="connsiteY4" fmla="*/ 136583 h 217452"/>
              <a:gd name="connsiteX5" fmla="*/ 22779 w 113130"/>
              <a:gd name="connsiteY5" fmla="*/ 58 h 21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30" h="217452">
                <a:moveTo>
                  <a:pt x="22779" y="58"/>
                </a:moveTo>
                <a:cubicBezTo>
                  <a:pt x="24896" y="-2588"/>
                  <a:pt x="2141" y="85254"/>
                  <a:pt x="16429" y="120708"/>
                </a:cubicBezTo>
                <a:cubicBezTo>
                  <a:pt x="30717" y="156162"/>
                  <a:pt x="108504" y="212783"/>
                  <a:pt x="108504" y="212783"/>
                </a:cubicBezTo>
                <a:cubicBezTo>
                  <a:pt x="120675" y="225483"/>
                  <a:pt x="106917" y="209608"/>
                  <a:pt x="89454" y="196908"/>
                </a:cubicBezTo>
                <a:cubicBezTo>
                  <a:pt x="71992" y="184208"/>
                  <a:pt x="18016" y="165687"/>
                  <a:pt x="3729" y="136583"/>
                </a:cubicBezTo>
                <a:cubicBezTo>
                  <a:pt x="-10558" y="107479"/>
                  <a:pt x="20662" y="2704"/>
                  <a:pt x="22779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D6184985-C4C7-7600-48F8-EF8DAC878C98}"/>
              </a:ext>
            </a:extLst>
          </p:cNvPr>
          <p:cNvSpPr/>
          <p:nvPr/>
        </p:nvSpPr>
        <p:spPr>
          <a:xfrm>
            <a:off x="2967780" y="7139543"/>
            <a:ext cx="99623" cy="87115"/>
          </a:xfrm>
          <a:custGeom>
            <a:avLst/>
            <a:gdLst>
              <a:gd name="connsiteX0" fmla="*/ 99270 w 99623"/>
              <a:gd name="connsiteY0" fmla="*/ 1032 h 87115"/>
              <a:gd name="connsiteX1" fmla="*/ 32595 w 99623"/>
              <a:gd name="connsiteY1" fmla="*/ 42307 h 87115"/>
              <a:gd name="connsiteX2" fmla="*/ 845 w 99623"/>
              <a:gd name="connsiteY2" fmla="*/ 86757 h 87115"/>
              <a:gd name="connsiteX3" fmla="*/ 99270 w 99623"/>
              <a:gd name="connsiteY3" fmla="*/ 1032 h 8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3" h="87115">
                <a:moveTo>
                  <a:pt x="99270" y="1032"/>
                </a:moveTo>
                <a:cubicBezTo>
                  <a:pt x="104562" y="-6376"/>
                  <a:pt x="48999" y="28019"/>
                  <a:pt x="32595" y="42307"/>
                </a:cubicBezTo>
                <a:cubicBezTo>
                  <a:pt x="16191" y="56595"/>
                  <a:pt x="-4447" y="90990"/>
                  <a:pt x="845" y="86757"/>
                </a:cubicBezTo>
                <a:cubicBezTo>
                  <a:pt x="6137" y="82524"/>
                  <a:pt x="93978" y="8440"/>
                  <a:pt x="99270" y="1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343EA629-35CF-9EA8-009A-D4A1C0482362}"/>
              </a:ext>
            </a:extLst>
          </p:cNvPr>
          <p:cNvSpPr/>
          <p:nvPr/>
        </p:nvSpPr>
        <p:spPr>
          <a:xfrm>
            <a:off x="3347029" y="7045945"/>
            <a:ext cx="289967" cy="125178"/>
          </a:xfrm>
          <a:custGeom>
            <a:avLst/>
            <a:gdLst>
              <a:gd name="connsiteX0" fmla="*/ 288346 w 289967"/>
              <a:gd name="connsiteY0" fmla="*/ 72405 h 125178"/>
              <a:gd name="connsiteX1" fmla="*/ 240721 w 289967"/>
              <a:gd name="connsiteY1" fmla="*/ 50180 h 125178"/>
              <a:gd name="connsiteX2" fmla="*/ 129596 w 289967"/>
              <a:gd name="connsiteY2" fmla="*/ 75580 h 125178"/>
              <a:gd name="connsiteX3" fmla="*/ 2596 w 289967"/>
              <a:gd name="connsiteY3" fmla="*/ 123205 h 125178"/>
              <a:gd name="connsiteX4" fmla="*/ 253421 w 289967"/>
              <a:gd name="connsiteY4" fmla="*/ 2555 h 125178"/>
              <a:gd name="connsiteX5" fmla="*/ 186746 w 289967"/>
              <a:gd name="connsiteY5" fmla="*/ 43830 h 125178"/>
              <a:gd name="connsiteX6" fmla="*/ 288346 w 289967"/>
              <a:gd name="connsiteY6" fmla="*/ 72405 h 12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967" h="125178">
                <a:moveTo>
                  <a:pt x="288346" y="72405"/>
                </a:moveTo>
                <a:cubicBezTo>
                  <a:pt x="297342" y="73463"/>
                  <a:pt x="267179" y="49651"/>
                  <a:pt x="240721" y="50180"/>
                </a:cubicBezTo>
                <a:cubicBezTo>
                  <a:pt x="214263" y="50709"/>
                  <a:pt x="169283" y="63409"/>
                  <a:pt x="129596" y="75580"/>
                </a:cubicBezTo>
                <a:cubicBezTo>
                  <a:pt x="89909" y="87751"/>
                  <a:pt x="-18041" y="135376"/>
                  <a:pt x="2596" y="123205"/>
                </a:cubicBezTo>
                <a:cubicBezTo>
                  <a:pt x="23233" y="111034"/>
                  <a:pt x="222729" y="15784"/>
                  <a:pt x="253421" y="2555"/>
                </a:cubicBezTo>
                <a:cubicBezTo>
                  <a:pt x="284113" y="-10674"/>
                  <a:pt x="181983" y="31130"/>
                  <a:pt x="186746" y="43830"/>
                </a:cubicBezTo>
                <a:cubicBezTo>
                  <a:pt x="191509" y="56530"/>
                  <a:pt x="279350" y="71347"/>
                  <a:pt x="288346" y="72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55A28B96-F5F9-696D-DB70-113AB76A21E5}"/>
              </a:ext>
            </a:extLst>
          </p:cNvPr>
          <p:cNvSpPr/>
          <p:nvPr/>
        </p:nvSpPr>
        <p:spPr>
          <a:xfrm>
            <a:off x="3286125" y="6781800"/>
            <a:ext cx="248238" cy="145501"/>
          </a:xfrm>
          <a:custGeom>
            <a:avLst/>
            <a:gdLst>
              <a:gd name="connsiteX0" fmla="*/ 0 w 248238"/>
              <a:gd name="connsiteY0" fmla="*/ 0 h 145501"/>
              <a:gd name="connsiteX1" fmla="*/ 139700 w 248238"/>
              <a:gd name="connsiteY1" fmla="*/ 50800 h 145501"/>
              <a:gd name="connsiteX2" fmla="*/ 241300 w 248238"/>
              <a:gd name="connsiteY2" fmla="*/ 142875 h 145501"/>
              <a:gd name="connsiteX3" fmla="*/ 225425 w 248238"/>
              <a:gd name="connsiteY3" fmla="*/ 114300 h 145501"/>
              <a:gd name="connsiteX4" fmla="*/ 114300 w 248238"/>
              <a:gd name="connsiteY4" fmla="*/ 50800 h 145501"/>
              <a:gd name="connsiteX5" fmla="*/ 142875 w 248238"/>
              <a:gd name="connsiteY5" fmla="*/ 63500 h 145501"/>
              <a:gd name="connsiteX6" fmla="*/ 0 w 248238"/>
              <a:gd name="connsiteY6" fmla="*/ 0 h 14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238" h="145501">
                <a:moveTo>
                  <a:pt x="0" y="0"/>
                </a:moveTo>
                <a:cubicBezTo>
                  <a:pt x="49741" y="13493"/>
                  <a:pt x="99483" y="26987"/>
                  <a:pt x="139700" y="50800"/>
                </a:cubicBezTo>
                <a:cubicBezTo>
                  <a:pt x="179917" y="74613"/>
                  <a:pt x="227013" y="132292"/>
                  <a:pt x="241300" y="142875"/>
                </a:cubicBezTo>
                <a:cubicBezTo>
                  <a:pt x="255588" y="153458"/>
                  <a:pt x="246592" y="129646"/>
                  <a:pt x="225425" y="114300"/>
                </a:cubicBezTo>
                <a:cubicBezTo>
                  <a:pt x="204258" y="98954"/>
                  <a:pt x="128058" y="59267"/>
                  <a:pt x="114300" y="50800"/>
                </a:cubicBezTo>
                <a:cubicBezTo>
                  <a:pt x="100542" y="42333"/>
                  <a:pt x="142875" y="63500"/>
                  <a:pt x="142875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22311392-C3D8-8812-475D-A35256C1F0D9}"/>
              </a:ext>
            </a:extLst>
          </p:cNvPr>
          <p:cNvSpPr/>
          <p:nvPr/>
        </p:nvSpPr>
        <p:spPr>
          <a:xfrm>
            <a:off x="3187367" y="6808033"/>
            <a:ext cx="369524" cy="318432"/>
          </a:xfrm>
          <a:custGeom>
            <a:avLst/>
            <a:gdLst>
              <a:gd name="connsiteX0" fmla="*/ 76533 w 369524"/>
              <a:gd name="connsiteY0" fmla="*/ 2342 h 318432"/>
              <a:gd name="connsiteX1" fmla="*/ 22558 w 369524"/>
              <a:gd name="connsiteY1" fmla="*/ 78542 h 318432"/>
              <a:gd name="connsiteX2" fmla="*/ 333 w 369524"/>
              <a:gd name="connsiteY2" fmla="*/ 129342 h 318432"/>
              <a:gd name="connsiteX3" fmla="*/ 16208 w 369524"/>
              <a:gd name="connsiteY3" fmla="*/ 234117 h 318432"/>
              <a:gd name="connsiteX4" fmla="*/ 98758 w 369524"/>
              <a:gd name="connsiteY4" fmla="*/ 303967 h 318432"/>
              <a:gd name="connsiteX5" fmla="*/ 222583 w 369524"/>
              <a:gd name="connsiteY5" fmla="*/ 313492 h 318432"/>
              <a:gd name="connsiteX6" fmla="*/ 301958 w 369524"/>
              <a:gd name="connsiteY6" fmla="*/ 243642 h 318432"/>
              <a:gd name="connsiteX7" fmla="*/ 346408 w 369524"/>
              <a:gd name="connsiteY7" fmla="*/ 176967 h 318432"/>
              <a:gd name="connsiteX8" fmla="*/ 362283 w 369524"/>
              <a:gd name="connsiteY8" fmla="*/ 151567 h 318432"/>
              <a:gd name="connsiteX9" fmla="*/ 359108 w 369524"/>
              <a:gd name="connsiteY9" fmla="*/ 116642 h 318432"/>
              <a:gd name="connsiteX10" fmla="*/ 241633 w 369524"/>
              <a:gd name="connsiteY10" fmla="*/ 27742 h 318432"/>
              <a:gd name="connsiteX11" fmla="*/ 76533 w 369524"/>
              <a:gd name="connsiteY11" fmla="*/ 2342 h 31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9524" h="318432">
                <a:moveTo>
                  <a:pt x="76533" y="2342"/>
                </a:moveTo>
                <a:cubicBezTo>
                  <a:pt x="40020" y="10809"/>
                  <a:pt x="35258" y="57375"/>
                  <a:pt x="22558" y="78542"/>
                </a:cubicBezTo>
                <a:cubicBezTo>
                  <a:pt x="9858" y="99709"/>
                  <a:pt x="1391" y="103413"/>
                  <a:pt x="333" y="129342"/>
                </a:cubicBezTo>
                <a:cubicBezTo>
                  <a:pt x="-725" y="155271"/>
                  <a:pt x="-196" y="205013"/>
                  <a:pt x="16208" y="234117"/>
                </a:cubicBezTo>
                <a:cubicBezTo>
                  <a:pt x="32612" y="263221"/>
                  <a:pt x="64362" y="290738"/>
                  <a:pt x="98758" y="303967"/>
                </a:cubicBezTo>
                <a:cubicBezTo>
                  <a:pt x="133154" y="317196"/>
                  <a:pt x="188716" y="323546"/>
                  <a:pt x="222583" y="313492"/>
                </a:cubicBezTo>
                <a:cubicBezTo>
                  <a:pt x="256450" y="303438"/>
                  <a:pt x="281321" y="266396"/>
                  <a:pt x="301958" y="243642"/>
                </a:cubicBezTo>
                <a:cubicBezTo>
                  <a:pt x="322595" y="220888"/>
                  <a:pt x="336354" y="192313"/>
                  <a:pt x="346408" y="176967"/>
                </a:cubicBezTo>
                <a:cubicBezTo>
                  <a:pt x="356462" y="161621"/>
                  <a:pt x="360166" y="161621"/>
                  <a:pt x="362283" y="151567"/>
                </a:cubicBezTo>
                <a:cubicBezTo>
                  <a:pt x="364400" y="141513"/>
                  <a:pt x="379216" y="137279"/>
                  <a:pt x="359108" y="116642"/>
                </a:cubicBezTo>
                <a:cubicBezTo>
                  <a:pt x="339000" y="96005"/>
                  <a:pt x="281850" y="45734"/>
                  <a:pt x="241633" y="27742"/>
                </a:cubicBezTo>
                <a:cubicBezTo>
                  <a:pt x="201416" y="9750"/>
                  <a:pt x="113046" y="-6125"/>
                  <a:pt x="76533" y="23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8C968302-8904-F003-5AEC-88CFE763142F}"/>
              </a:ext>
            </a:extLst>
          </p:cNvPr>
          <p:cNvSpPr/>
          <p:nvPr/>
        </p:nvSpPr>
        <p:spPr>
          <a:xfrm>
            <a:off x="3354309" y="6884312"/>
            <a:ext cx="107031" cy="1070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169CFAD-494D-A9A5-5755-0DCBF63B1F02}"/>
              </a:ext>
            </a:extLst>
          </p:cNvPr>
          <p:cNvSpPr/>
          <p:nvPr/>
        </p:nvSpPr>
        <p:spPr>
          <a:xfrm>
            <a:off x="3212985" y="6743517"/>
            <a:ext cx="222727" cy="106658"/>
          </a:xfrm>
          <a:custGeom>
            <a:avLst/>
            <a:gdLst>
              <a:gd name="connsiteX0" fmla="*/ 3290 w 222727"/>
              <a:gd name="connsiteY0" fmla="*/ 183 h 106658"/>
              <a:gd name="connsiteX1" fmla="*/ 206490 w 222727"/>
              <a:gd name="connsiteY1" fmla="*/ 101783 h 106658"/>
              <a:gd name="connsiteX2" fmla="*/ 190615 w 222727"/>
              <a:gd name="connsiteY2" fmla="*/ 89083 h 106658"/>
              <a:gd name="connsiteX3" fmla="*/ 35040 w 222727"/>
              <a:gd name="connsiteY3" fmla="*/ 76383 h 106658"/>
              <a:gd name="connsiteX4" fmla="*/ 76315 w 222727"/>
              <a:gd name="connsiteY4" fmla="*/ 76383 h 106658"/>
              <a:gd name="connsiteX5" fmla="*/ 3290 w 222727"/>
              <a:gd name="connsiteY5" fmla="*/ 183 h 10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727" h="106658">
                <a:moveTo>
                  <a:pt x="3290" y="183"/>
                </a:moveTo>
                <a:cubicBezTo>
                  <a:pt x="24986" y="4416"/>
                  <a:pt x="206490" y="101783"/>
                  <a:pt x="206490" y="101783"/>
                </a:cubicBezTo>
                <a:cubicBezTo>
                  <a:pt x="237711" y="116600"/>
                  <a:pt x="219190" y="93316"/>
                  <a:pt x="190615" y="89083"/>
                </a:cubicBezTo>
                <a:cubicBezTo>
                  <a:pt x="162040" y="84850"/>
                  <a:pt x="54090" y="78500"/>
                  <a:pt x="35040" y="76383"/>
                </a:cubicBezTo>
                <a:cubicBezTo>
                  <a:pt x="15990" y="74266"/>
                  <a:pt x="78432" y="86437"/>
                  <a:pt x="76315" y="76383"/>
                </a:cubicBezTo>
                <a:cubicBezTo>
                  <a:pt x="74198" y="66329"/>
                  <a:pt x="-18406" y="-4050"/>
                  <a:pt x="3290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182C0C5E-231D-0801-EBBD-8B5D5E67F99B}"/>
              </a:ext>
            </a:extLst>
          </p:cNvPr>
          <p:cNvSpPr/>
          <p:nvPr/>
        </p:nvSpPr>
        <p:spPr>
          <a:xfrm>
            <a:off x="3040768" y="6841982"/>
            <a:ext cx="74262" cy="292549"/>
          </a:xfrm>
          <a:custGeom>
            <a:avLst/>
            <a:gdLst>
              <a:gd name="connsiteX0" fmla="*/ 67557 w 74262"/>
              <a:gd name="connsiteY0" fmla="*/ 143 h 292549"/>
              <a:gd name="connsiteX1" fmla="*/ 19932 w 74262"/>
              <a:gd name="connsiteY1" fmla="*/ 117618 h 292549"/>
              <a:gd name="connsiteX2" fmla="*/ 29457 w 74262"/>
              <a:gd name="connsiteY2" fmla="*/ 187468 h 292549"/>
              <a:gd name="connsiteX3" fmla="*/ 23107 w 74262"/>
              <a:gd name="connsiteY3" fmla="*/ 155718 h 292549"/>
              <a:gd name="connsiteX4" fmla="*/ 70732 w 74262"/>
              <a:gd name="connsiteY4" fmla="*/ 276368 h 292549"/>
              <a:gd name="connsiteX5" fmla="*/ 67557 w 74262"/>
              <a:gd name="connsiteY5" fmla="*/ 285893 h 292549"/>
              <a:gd name="connsiteX6" fmla="*/ 42157 w 74262"/>
              <a:gd name="connsiteY6" fmla="*/ 225568 h 292549"/>
              <a:gd name="connsiteX7" fmla="*/ 4057 w 74262"/>
              <a:gd name="connsiteY7" fmla="*/ 155718 h 292549"/>
              <a:gd name="connsiteX8" fmla="*/ 4057 w 74262"/>
              <a:gd name="connsiteY8" fmla="*/ 187468 h 292549"/>
              <a:gd name="connsiteX9" fmla="*/ 7232 w 74262"/>
              <a:gd name="connsiteY9" fmla="*/ 108093 h 292549"/>
              <a:gd name="connsiteX10" fmla="*/ 882 w 74262"/>
              <a:gd name="connsiteY10" fmla="*/ 168418 h 292549"/>
              <a:gd name="connsiteX11" fmla="*/ 19932 w 74262"/>
              <a:gd name="connsiteY11" fmla="*/ 101743 h 292549"/>
              <a:gd name="connsiteX12" fmla="*/ 882 w 74262"/>
              <a:gd name="connsiteY12" fmla="*/ 143018 h 292549"/>
              <a:gd name="connsiteX13" fmla="*/ 67557 w 74262"/>
              <a:gd name="connsiteY13" fmla="*/ 143 h 29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262" h="292549">
                <a:moveTo>
                  <a:pt x="67557" y="143"/>
                </a:moveTo>
                <a:cubicBezTo>
                  <a:pt x="70732" y="-4090"/>
                  <a:pt x="26282" y="86397"/>
                  <a:pt x="19932" y="117618"/>
                </a:cubicBezTo>
                <a:cubicBezTo>
                  <a:pt x="13582" y="148839"/>
                  <a:pt x="28928" y="181118"/>
                  <a:pt x="29457" y="187468"/>
                </a:cubicBezTo>
                <a:cubicBezTo>
                  <a:pt x="29986" y="193818"/>
                  <a:pt x="16228" y="140901"/>
                  <a:pt x="23107" y="155718"/>
                </a:cubicBezTo>
                <a:cubicBezTo>
                  <a:pt x="29986" y="170535"/>
                  <a:pt x="63324" y="254672"/>
                  <a:pt x="70732" y="276368"/>
                </a:cubicBezTo>
                <a:cubicBezTo>
                  <a:pt x="78140" y="298064"/>
                  <a:pt x="72320" y="294360"/>
                  <a:pt x="67557" y="285893"/>
                </a:cubicBezTo>
                <a:cubicBezTo>
                  <a:pt x="62794" y="277426"/>
                  <a:pt x="52740" y="247264"/>
                  <a:pt x="42157" y="225568"/>
                </a:cubicBezTo>
                <a:cubicBezTo>
                  <a:pt x="31574" y="203872"/>
                  <a:pt x="10407" y="162068"/>
                  <a:pt x="4057" y="155718"/>
                </a:cubicBezTo>
                <a:cubicBezTo>
                  <a:pt x="-2293" y="149368"/>
                  <a:pt x="3528" y="195406"/>
                  <a:pt x="4057" y="187468"/>
                </a:cubicBezTo>
                <a:cubicBezTo>
                  <a:pt x="4586" y="179531"/>
                  <a:pt x="7761" y="111268"/>
                  <a:pt x="7232" y="108093"/>
                </a:cubicBezTo>
                <a:cubicBezTo>
                  <a:pt x="6703" y="104918"/>
                  <a:pt x="-1235" y="169476"/>
                  <a:pt x="882" y="168418"/>
                </a:cubicBezTo>
                <a:cubicBezTo>
                  <a:pt x="2999" y="167360"/>
                  <a:pt x="19932" y="105976"/>
                  <a:pt x="19932" y="101743"/>
                </a:cubicBezTo>
                <a:cubicBezTo>
                  <a:pt x="19932" y="97510"/>
                  <a:pt x="-4939" y="156776"/>
                  <a:pt x="882" y="143018"/>
                </a:cubicBezTo>
                <a:cubicBezTo>
                  <a:pt x="6703" y="129260"/>
                  <a:pt x="64382" y="4376"/>
                  <a:pt x="67557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C2738DC-0396-3B0E-7A0E-AE5DBF00EAF2}"/>
              </a:ext>
            </a:extLst>
          </p:cNvPr>
          <p:cNvSpPr/>
          <p:nvPr/>
        </p:nvSpPr>
        <p:spPr>
          <a:xfrm>
            <a:off x="2882592" y="7117893"/>
            <a:ext cx="498783" cy="102121"/>
          </a:xfrm>
          <a:custGeom>
            <a:avLst/>
            <a:gdLst>
              <a:gd name="connsiteX0" fmla="*/ 498783 w 498783"/>
              <a:gd name="connsiteY0" fmla="*/ 22682 h 102121"/>
              <a:gd name="connsiteX1" fmla="*/ 438458 w 498783"/>
              <a:gd name="connsiteY1" fmla="*/ 38557 h 102121"/>
              <a:gd name="connsiteX2" fmla="*/ 333683 w 498783"/>
              <a:gd name="connsiteY2" fmla="*/ 63957 h 102121"/>
              <a:gd name="connsiteX3" fmla="*/ 352733 w 498783"/>
              <a:gd name="connsiteY3" fmla="*/ 54432 h 102121"/>
              <a:gd name="connsiteX4" fmla="*/ 289233 w 498783"/>
              <a:gd name="connsiteY4" fmla="*/ 98882 h 102121"/>
              <a:gd name="connsiteX5" fmla="*/ 311458 w 498783"/>
              <a:gd name="connsiteY5" fmla="*/ 63957 h 102121"/>
              <a:gd name="connsiteX6" fmla="*/ 257483 w 498783"/>
              <a:gd name="connsiteY6" fmla="*/ 54432 h 102121"/>
              <a:gd name="connsiteX7" fmla="*/ 146358 w 498783"/>
              <a:gd name="connsiteY7" fmla="*/ 102057 h 102121"/>
              <a:gd name="connsiteX8" fmla="*/ 219383 w 498783"/>
              <a:gd name="connsiteY8" fmla="*/ 63957 h 102121"/>
              <a:gd name="connsiteX9" fmla="*/ 159058 w 498783"/>
              <a:gd name="connsiteY9" fmla="*/ 32207 h 102121"/>
              <a:gd name="connsiteX10" fmla="*/ 13008 w 498783"/>
              <a:gd name="connsiteY10" fmla="*/ 83007 h 102121"/>
              <a:gd name="connsiteX11" fmla="*/ 105083 w 498783"/>
              <a:gd name="connsiteY11" fmla="*/ 32207 h 102121"/>
              <a:gd name="connsiteX12" fmla="*/ 111433 w 498783"/>
              <a:gd name="connsiteY12" fmla="*/ 6807 h 102121"/>
              <a:gd name="connsiteX13" fmla="*/ 308 w 498783"/>
              <a:gd name="connsiteY13" fmla="*/ 457 h 102121"/>
              <a:gd name="connsiteX14" fmla="*/ 82858 w 498783"/>
              <a:gd name="connsiteY14" fmla="*/ 16332 h 102121"/>
              <a:gd name="connsiteX15" fmla="*/ 216208 w 498783"/>
              <a:gd name="connsiteY15" fmla="*/ 51257 h 102121"/>
              <a:gd name="connsiteX16" fmla="*/ 219383 w 498783"/>
              <a:gd name="connsiteY16" fmla="*/ 54432 h 102121"/>
              <a:gd name="connsiteX17" fmla="*/ 314633 w 498783"/>
              <a:gd name="connsiteY17" fmla="*/ 76657 h 102121"/>
              <a:gd name="connsiteX18" fmla="*/ 260658 w 498783"/>
              <a:gd name="connsiteY18" fmla="*/ 35382 h 102121"/>
              <a:gd name="connsiteX19" fmla="*/ 333683 w 498783"/>
              <a:gd name="connsiteY19" fmla="*/ 70307 h 102121"/>
              <a:gd name="connsiteX20" fmla="*/ 311458 w 498783"/>
              <a:gd name="connsiteY20" fmla="*/ 48082 h 102121"/>
              <a:gd name="connsiteX21" fmla="*/ 498783 w 498783"/>
              <a:gd name="connsiteY21" fmla="*/ 22682 h 10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8783" h="102121">
                <a:moveTo>
                  <a:pt x="498783" y="22682"/>
                </a:moveTo>
                <a:lnTo>
                  <a:pt x="438458" y="38557"/>
                </a:lnTo>
                <a:lnTo>
                  <a:pt x="333683" y="63957"/>
                </a:lnTo>
                <a:cubicBezTo>
                  <a:pt x="319396" y="66603"/>
                  <a:pt x="360141" y="48611"/>
                  <a:pt x="352733" y="54432"/>
                </a:cubicBezTo>
                <a:cubicBezTo>
                  <a:pt x="345325" y="60253"/>
                  <a:pt x="296112" y="97295"/>
                  <a:pt x="289233" y="98882"/>
                </a:cubicBezTo>
                <a:cubicBezTo>
                  <a:pt x="282354" y="100469"/>
                  <a:pt x="316750" y="71365"/>
                  <a:pt x="311458" y="63957"/>
                </a:cubicBezTo>
                <a:cubicBezTo>
                  <a:pt x="306166" y="56549"/>
                  <a:pt x="285000" y="48082"/>
                  <a:pt x="257483" y="54432"/>
                </a:cubicBezTo>
                <a:cubicBezTo>
                  <a:pt x="229966" y="60782"/>
                  <a:pt x="152708" y="100470"/>
                  <a:pt x="146358" y="102057"/>
                </a:cubicBezTo>
                <a:cubicBezTo>
                  <a:pt x="140008" y="103645"/>
                  <a:pt x="217266" y="75599"/>
                  <a:pt x="219383" y="63957"/>
                </a:cubicBezTo>
                <a:cubicBezTo>
                  <a:pt x="221500" y="52315"/>
                  <a:pt x="193454" y="29032"/>
                  <a:pt x="159058" y="32207"/>
                </a:cubicBezTo>
                <a:cubicBezTo>
                  <a:pt x="124662" y="35382"/>
                  <a:pt x="22004" y="83007"/>
                  <a:pt x="13008" y="83007"/>
                </a:cubicBezTo>
                <a:cubicBezTo>
                  <a:pt x="4012" y="83007"/>
                  <a:pt x="88679" y="44907"/>
                  <a:pt x="105083" y="32207"/>
                </a:cubicBezTo>
                <a:cubicBezTo>
                  <a:pt x="121487" y="19507"/>
                  <a:pt x="128895" y="12099"/>
                  <a:pt x="111433" y="6807"/>
                </a:cubicBezTo>
                <a:cubicBezTo>
                  <a:pt x="93971" y="1515"/>
                  <a:pt x="5070" y="-1130"/>
                  <a:pt x="308" y="457"/>
                </a:cubicBezTo>
                <a:cubicBezTo>
                  <a:pt x="-4454" y="2044"/>
                  <a:pt x="46875" y="7865"/>
                  <a:pt x="82858" y="16332"/>
                </a:cubicBezTo>
                <a:cubicBezTo>
                  <a:pt x="118841" y="24799"/>
                  <a:pt x="216208" y="51257"/>
                  <a:pt x="216208" y="51257"/>
                </a:cubicBezTo>
                <a:cubicBezTo>
                  <a:pt x="238962" y="57607"/>
                  <a:pt x="202979" y="50199"/>
                  <a:pt x="219383" y="54432"/>
                </a:cubicBezTo>
                <a:cubicBezTo>
                  <a:pt x="235787" y="58665"/>
                  <a:pt x="307754" y="79832"/>
                  <a:pt x="314633" y="76657"/>
                </a:cubicBezTo>
                <a:cubicBezTo>
                  <a:pt x="321512" y="73482"/>
                  <a:pt x="257483" y="36440"/>
                  <a:pt x="260658" y="35382"/>
                </a:cubicBezTo>
                <a:cubicBezTo>
                  <a:pt x="263833" y="34324"/>
                  <a:pt x="325216" y="68190"/>
                  <a:pt x="333683" y="70307"/>
                </a:cubicBezTo>
                <a:cubicBezTo>
                  <a:pt x="342150" y="72424"/>
                  <a:pt x="289233" y="53903"/>
                  <a:pt x="311458" y="48082"/>
                </a:cubicBezTo>
                <a:cubicBezTo>
                  <a:pt x="333683" y="42261"/>
                  <a:pt x="400358" y="38821"/>
                  <a:pt x="498783" y="22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4F2390FE-C9A4-FCEC-A095-A5256BAD0909}"/>
              </a:ext>
            </a:extLst>
          </p:cNvPr>
          <p:cNvSpPr/>
          <p:nvPr/>
        </p:nvSpPr>
        <p:spPr>
          <a:xfrm>
            <a:off x="3968471" y="6729145"/>
            <a:ext cx="41713" cy="382461"/>
          </a:xfrm>
          <a:custGeom>
            <a:avLst/>
            <a:gdLst>
              <a:gd name="connsiteX0" fmla="*/ 41554 w 41713"/>
              <a:gd name="connsiteY0" fmla="*/ 1855 h 382461"/>
              <a:gd name="connsiteX1" fmla="*/ 6629 w 41713"/>
              <a:gd name="connsiteY1" fmla="*/ 370155 h 382461"/>
              <a:gd name="connsiteX2" fmla="*/ 9804 w 41713"/>
              <a:gd name="connsiteY2" fmla="*/ 300305 h 382461"/>
              <a:gd name="connsiteX3" fmla="*/ 279 w 41713"/>
              <a:gd name="connsiteY3" fmla="*/ 354280 h 382461"/>
              <a:gd name="connsiteX4" fmla="*/ 22504 w 41713"/>
              <a:gd name="connsiteY4" fmla="*/ 163780 h 382461"/>
              <a:gd name="connsiteX5" fmla="*/ 19329 w 41713"/>
              <a:gd name="connsiteY5" fmla="*/ 224105 h 382461"/>
              <a:gd name="connsiteX6" fmla="*/ 41554 w 41713"/>
              <a:gd name="connsiteY6" fmla="*/ 1855 h 38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13" h="382461">
                <a:moveTo>
                  <a:pt x="41554" y="1855"/>
                </a:moveTo>
                <a:cubicBezTo>
                  <a:pt x="39437" y="26197"/>
                  <a:pt x="11921" y="320413"/>
                  <a:pt x="6629" y="370155"/>
                </a:cubicBezTo>
                <a:cubicBezTo>
                  <a:pt x="1337" y="419897"/>
                  <a:pt x="10862" y="302951"/>
                  <a:pt x="9804" y="300305"/>
                </a:cubicBezTo>
                <a:cubicBezTo>
                  <a:pt x="8746" y="297659"/>
                  <a:pt x="-1838" y="377034"/>
                  <a:pt x="279" y="354280"/>
                </a:cubicBezTo>
                <a:cubicBezTo>
                  <a:pt x="2396" y="331526"/>
                  <a:pt x="19329" y="185476"/>
                  <a:pt x="22504" y="163780"/>
                </a:cubicBezTo>
                <a:cubicBezTo>
                  <a:pt x="25679" y="142084"/>
                  <a:pt x="14567" y="247917"/>
                  <a:pt x="19329" y="224105"/>
                </a:cubicBezTo>
                <a:cubicBezTo>
                  <a:pt x="24091" y="200293"/>
                  <a:pt x="43671" y="-22487"/>
                  <a:pt x="41554" y="1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44331A21-E8C0-05C4-329A-85214CDD55B4}"/>
              </a:ext>
            </a:extLst>
          </p:cNvPr>
          <p:cNvSpPr/>
          <p:nvPr/>
        </p:nvSpPr>
        <p:spPr>
          <a:xfrm>
            <a:off x="3955342" y="6727115"/>
            <a:ext cx="26150" cy="440093"/>
          </a:xfrm>
          <a:custGeom>
            <a:avLst/>
            <a:gdLst>
              <a:gd name="connsiteX0" fmla="*/ 13408 w 26150"/>
              <a:gd name="connsiteY0" fmla="*/ 3885 h 440093"/>
              <a:gd name="connsiteX1" fmla="*/ 7058 w 26150"/>
              <a:gd name="connsiteY1" fmla="*/ 372185 h 440093"/>
              <a:gd name="connsiteX2" fmla="*/ 7058 w 26150"/>
              <a:gd name="connsiteY2" fmla="*/ 327735 h 440093"/>
              <a:gd name="connsiteX3" fmla="*/ 708 w 26150"/>
              <a:gd name="connsiteY3" fmla="*/ 438860 h 440093"/>
              <a:gd name="connsiteX4" fmla="*/ 26108 w 26150"/>
              <a:gd name="connsiteY4" fmla="*/ 242010 h 440093"/>
              <a:gd name="connsiteX5" fmla="*/ 7058 w 26150"/>
              <a:gd name="connsiteY5" fmla="*/ 280110 h 440093"/>
              <a:gd name="connsiteX6" fmla="*/ 19758 w 26150"/>
              <a:gd name="connsiteY6" fmla="*/ 207085 h 440093"/>
              <a:gd name="connsiteX7" fmla="*/ 7058 w 26150"/>
              <a:gd name="connsiteY7" fmla="*/ 238835 h 440093"/>
              <a:gd name="connsiteX8" fmla="*/ 7058 w 26150"/>
              <a:gd name="connsiteY8" fmla="*/ 140410 h 440093"/>
              <a:gd name="connsiteX9" fmla="*/ 10233 w 26150"/>
              <a:gd name="connsiteY9" fmla="*/ 175335 h 440093"/>
              <a:gd name="connsiteX10" fmla="*/ 13408 w 26150"/>
              <a:gd name="connsiteY10" fmla="*/ 3885 h 44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50" h="440093">
                <a:moveTo>
                  <a:pt x="13408" y="3885"/>
                </a:moveTo>
                <a:cubicBezTo>
                  <a:pt x="12879" y="36693"/>
                  <a:pt x="8116" y="318210"/>
                  <a:pt x="7058" y="372185"/>
                </a:cubicBezTo>
                <a:cubicBezTo>
                  <a:pt x="6000" y="426160"/>
                  <a:pt x="8116" y="316623"/>
                  <a:pt x="7058" y="327735"/>
                </a:cubicBezTo>
                <a:cubicBezTo>
                  <a:pt x="6000" y="338847"/>
                  <a:pt x="-2467" y="453147"/>
                  <a:pt x="708" y="438860"/>
                </a:cubicBezTo>
                <a:cubicBezTo>
                  <a:pt x="3883" y="424573"/>
                  <a:pt x="25050" y="268468"/>
                  <a:pt x="26108" y="242010"/>
                </a:cubicBezTo>
                <a:cubicBezTo>
                  <a:pt x="27166" y="215552"/>
                  <a:pt x="8116" y="285931"/>
                  <a:pt x="7058" y="280110"/>
                </a:cubicBezTo>
                <a:cubicBezTo>
                  <a:pt x="6000" y="274289"/>
                  <a:pt x="19758" y="213964"/>
                  <a:pt x="19758" y="207085"/>
                </a:cubicBezTo>
                <a:cubicBezTo>
                  <a:pt x="19758" y="200206"/>
                  <a:pt x="9175" y="249947"/>
                  <a:pt x="7058" y="238835"/>
                </a:cubicBezTo>
                <a:cubicBezTo>
                  <a:pt x="4941" y="227723"/>
                  <a:pt x="6529" y="150993"/>
                  <a:pt x="7058" y="140410"/>
                </a:cubicBezTo>
                <a:cubicBezTo>
                  <a:pt x="7587" y="129827"/>
                  <a:pt x="7058" y="194385"/>
                  <a:pt x="10233" y="175335"/>
                </a:cubicBezTo>
                <a:cubicBezTo>
                  <a:pt x="13408" y="156285"/>
                  <a:pt x="13937" y="-28923"/>
                  <a:pt x="13408" y="3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0B57E208-663F-F9FC-EAFD-D2111CC07471}"/>
              </a:ext>
            </a:extLst>
          </p:cNvPr>
          <p:cNvSpPr/>
          <p:nvPr/>
        </p:nvSpPr>
        <p:spPr>
          <a:xfrm>
            <a:off x="3911600" y="6661083"/>
            <a:ext cx="63161" cy="272298"/>
          </a:xfrm>
          <a:custGeom>
            <a:avLst/>
            <a:gdLst>
              <a:gd name="connsiteX0" fmla="*/ 0 w 63161"/>
              <a:gd name="connsiteY0" fmla="*/ 67 h 272298"/>
              <a:gd name="connsiteX1" fmla="*/ 57150 w 63161"/>
              <a:gd name="connsiteY1" fmla="*/ 254067 h 272298"/>
              <a:gd name="connsiteX2" fmla="*/ 57150 w 63161"/>
              <a:gd name="connsiteY2" fmla="*/ 228667 h 272298"/>
              <a:gd name="connsiteX3" fmla="*/ 0 w 63161"/>
              <a:gd name="connsiteY3" fmla="*/ 67 h 27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61" h="272298">
                <a:moveTo>
                  <a:pt x="0" y="67"/>
                </a:moveTo>
                <a:cubicBezTo>
                  <a:pt x="0" y="4300"/>
                  <a:pt x="47625" y="215967"/>
                  <a:pt x="57150" y="254067"/>
                </a:cubicBezTo>
                <a:cubicBezTo>
                  <a:pt x="66675" y="292167"/>
                  <a:pt x="63500" y="264121"/>
                  <a:pt x="57150" y="228667"/>
                </a:cubicBezTo>
                <a:cubicBezTo>
                  <a:pt x="50800" y="193213"/>
                  <a:pt x="0" y="-4166"/>
                  <a:pt x="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A7D419F8-C8B2-CDAD-CF25-5CCD08707603}"/>
              </a:ext>
            </a:extLst>
          </p:cNvPr>
          <p:cNvSpPr/>
          <p:nvPr/>
        </p:nvSpPr>
        <p:spPr>
          <a:xfrm>
            <a:off x="3869693" y="7192438"/>
            <a:ext cx="90295" cy="404452"/>
          </a:xfrm>
          <a:custGeom>
            <a:avLst/>
            <a:gdLst>
              <a:gd name="connsiteX0" fmla="*/ 89532 w 90295"/>
              <a:gd name="connsiteY0" fmla="*/ 2112 h 404452"/>
              <a:gd name="connsiteX1" fmla="*/ 10157 w 90295"/>
              <a:gd name="connsiteY1" fmla="*/ 256112 h 404452"/>
              <a:gd name="connsiteX2" fmla="*/ 16507 w 90295"/>
              <a:gd name="connsiteY2" fmla="*/ 218012 h 404452"/>
              <a:gd name="connsiteX3" fmla="*/ 6982 w 90295"/>
              <a:gd name="connsiteY3" fmla="*/ 291037 h 404452"/>
              <a:gd name="connsiteX4" fmla="*/ 632 w 90295"/>
              <a:gd name="connsiteY4" fmla="*/ 402162 h 404452"/>
              <a:gd name="connsiteX5" fmla="*/ 22857 w 90295"/>
              <a:gd name="connsiteY5" fmla="*/ 179912 h 404452"/>
              <a:gd name="connsiteX6" fmla="*/ 22857 w 90295"/>
              <a:gd name="connsiteY6" fmla="*/ 202137 h 404452"/>
              <a:gd name="connsiteX7" fmla="*/ 64132 w 90295"/>
              <a:gd name="connsiteY7" fmla="*/ 113237 h 404452"/>
              <a:gd name="connsiteX8" fmla="*/ 51432 w 90295"/>
              <a:gd name="connsiteY8" fmla="*/ 132287 h 404452"/>
              <a:gd name="connsiteX9" fmla="*/ 89532 w 90295"/>
              <a:gd name="connsiteY9" fmla="*/ 2112 h 40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295" h="404452">
                <a:moveTo>
                  <a:pt x="89532" y="2112"/>
                </a:moveTo>
                <a:cubicBezTo>
                  <a:pt x="82653" y="22749"/>
                  <a:pt x="22328" y="220129"/>
                  <a:pt x="10157" y="256112"/>
                </a:cubicBezTo>
                <a:cubicBezTo>
                  <a:pt x="-2014" y="292095"/>
                  <a:pt x="17036" y="212191"/>
                  <a:pt x="16507" y="218012"/>
                </a:cubicBezTo>
                <a:cubicBezTo>
                  <a:pt x="15978" y="223833"/>
                  <a:pt x="9628" y="260345"/>
                  <a:pt x="6982" y="291037"/>
                </a:cubicBezTo>
                <a:cubicBezTo>
                  <a:pt x="4336" y="321729"/>
                  <a:pt x="-2014" y="420683"/>
                  <a:pt x="632" y="402162"/>
                </a:cubicBezTo>
                <a:cubicBezTo>
                  <a:pt x="3278" y="383641"/>
                  <a:pt x="19153" y="213250"/>
                  <a:pt x="22857" y="179912"/>
                </a:cubicBezTo>
                <a:cubicBezTo>
                  <a:pt x="26561" y="146574"/>
                  <a:pt x="15978" y="213249"/>
                  <a:pt x="22857" y="202137"/>
                </a:cubicBezTo>
                <a:cubicBezTo>
                  <a:pt x="29736" y="191025"/>
                  <a:pt x="59370" y="124879"/>
                  <a:pt x="64132" y="113237"/>
                </a:cubicBezTo>
                <a:cubicBezTo>
                  <a:pt x="68894" y="101595"/>
                  <a:pt x="48257" y="146045"/>
                  <a:pt x="51432" y="132287"/>
                </a:cubicBezTo>
                <a:cubicBezTo>
                  <a:pt x="54607" y="118529"/>
                  <a:pt x="96411" y="-18525"/>
                  <a:pt x="89532" y="2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73C330E1-3C7B-CFE5-363F-6D2995D8C23E}"/>
              </a:ext>
            </a:extLst>
          </p:cNvPr>
          <p:cNvSpPr/>
          <p:nvPr/>
        </p:nvSpPr>
        <p:spPr>
          <a:xfrm>
            <a:off x="3766265" y="7731061"/>
            <a:ext cx="59764" cy="315822"/>
          </a:xfrm>
          <a:custGeom>
            <a:avLst/>
            <a:gdLst>
              <a:gd name="connsiteX0" fmla="*/ 34210 w 59764"/>
              <a:gd name="connsiteY0" fmla="*/ 64 h 315822"/>
              <a:gd name="connsiteX1" fmla="*/ 18335 w 59764"/>
              <a:gd name="connsiteY1" fmla="*/ 92139 h 315822"/>
              <a:gd name="connsiteX2" fmla="*/ 46910 w 59764"/>
              <a:gd name="connsiteY2" fmla="*/ 263589 h 315822"/>
              <a:gd name="connsiteX3" fmla="*/ 27860 w 59764"/>
              <a:gd name="connsiteY3" fmla="*/ 215964 h 315822"/>
              <a:gd name="connsiteX4" fmla="*/ 59610 w 59764"/>
              <a:gd name="connsiteY4" fmla="*/ 314389 h 315822"/>
              <a:gd name="connsiteX5" fmla="*/ 11985 w 59764"/>
              <a:gd name="connsiteY5" fmla="*/ 127064 h 315822"/>
              <a:gd name="connsiteX6" fmla="*/ 5635 w 59764"/>
              <a:gd name="connsiteY6" fmla="*/ 168339 h 315822"/>
              <a:gd name="connsiteX7" fmla="*/ 8810 w 59764"/>
              <a:gd name="connsiteY7" fmla="*/ 69914 h 315822"/>
              <a:gd name="connsiteX8" fmla="*/ 2460 w 59764"/>
              <a:gd name="connsiteY8" fmla="*/ 104839 h 315822"/>
              <a:gd name="connsiteX9" fmla="*/ 34210 w 59764"/>
              <a:gd name="connsiteY9" fmla="*/ 64 h 31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764" h="315822">
                <a:moveTo>
                  <a:pt x="34210" y="64"/>
                </a:moveTo>
                <a:cubicBezTo>
                  <a:pt x="36856" y="-2053"/>
                  <a:pt x="16218" y="48218"/>
                  <a:pt x="18335" y="92139"/>
                </a:cubicBezTo>
                <a:cubicBezTo>
                  <a:pt x="20452" y="136060"/>
                  <a:pt x="45323" y="242952"/>
                  <a:pt x="46910" y="263589"/>
                </a:cubicBezTo>
                <a:cubicBezTo>
                  <a:pt x="48497" y="284226"/>
                  <a:pt x="25743" y="207497"/>
                  <a:pt x="27860" y="215964"/>
                </a:cubicBezTo>
                <a:cubicBezTo>
                  <a:pt x="29977" y="224431"/>
                  <a:pt x="62256" y="329206"/>
                  <a:pt x="59610" y="314389"/>
                </a:cubicBezTo>
                <a:cubicBezTo>
                  <a:pt x="56964" y="299572"/>
                  <a:pt x="20981" y="151406"/>
                  <a:pt x="11985" y="127064"/>
                </a:cubicBezTo>
                <a:cubicBezTo>
                  <a:pt x="2989" y="102722"/>
                  <a:pt x="6164" y="177864"/>
                  <a:pt x="5635" y="168339"/>
                </a:cubicBezTo>
                <a:cubicBezTo>
                  <a:pt x="5106" y="158814"/>
                  <a:pt x="9339" y="80497"/>
                  <a:pt x="8810" y="69914"/>
                </a:cubicBezTo>
                <a:cubicBezTo>
                  <a:pt x="8281" y="59331"/>
                  <a:pt x="-5478" y="116481"/>
                  <a:pt x="2460" y="104839"/>
                </a:cubicBezTo>
                <a:cubicBezTo>
                  <a:pt x="10397" y="93197"/>
                  <a:pt x="31564" y="2181"/>
                  <a:pt x="3421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F69ABD45-E6AE-A7DA-79EF-AFAD9D50D65F}"/>
              </a:ext>
            </a:extLst>
          </p:cNvPr>
          <p:cNvSpPr/>
          <p:nvPr/>
        </p:nvSpPr>
        <p:spPr>
          <a:xfrm>
            <a:off x="3841609" y="7673090"/>
            <a:ext cx="31977" cy="405079"/>
          </a:xfrm>
          <a:custGeom>
            <a:avLst/>
            <a:gdLst>
              <a:gd name="connsiteX0" fmla="*/ 6491 w 31977"/>
              <a:gd name="connsiteY0" fmla="*/ 885 h 405079"/>
              <a:gd name="connsiteX1" fmla="*/ 16016 w 31977"/>
              <a:gd name="connsiteY1" fmla="*/ 169160 h 405079"/>
              <a:gd name="connsiteX2" fmla="*/ 9666 w 31977"/>
              <a:gd name="connsiteY2" fmla="*/ 118360 h 405079"/>
              <a:gd name="connsiteX3" fmla="*/ 22366 w 31977"/>
              <a:gd name="connsiteY3" fmla="*/ 324735 h 405079"/>
              <a:gd name="connsiteX4" fmla="*/ 22366 w 31977"/>
              <a:gd name="connsiteY4" fmla="*/ 267585 h 405079"/>
              <a:gd name="connsiteX5" fmla="*/ 31891 w 31977"/>
              <a:gd name="connsiteY5" fmla="*/ 404110 h 405079"/>
              <a:gd name="connsiteX6" fmla="*/ 16016 w 31977"/>
              <a:gd name="connsiteY6" fmla="*/ 185035 h 405079"/>
              <a:gd name="connsiteX7" fmla="*/ 141 w 31977"/>
              <a:gd name="connsiteY7" fmla="*/ 254885 h 405079"/>
              <a:gd name="connsiteX8" fmla="*/ 6491 w 31977"/>
              <a:gd name="connsiteY8" fmla="*/ 885 h 40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77" h="405079">
                <a:moveTo>
                  <a:pt x="6491" y="885"/>
                </a:moveTo>
                <a:cubicBezTo>
                  <a:pt x="9137" y="-13402"/>
                  <a:pt x="15487" y="149581"/>
                  <a:pt x="16016" y="169160"/>
                </a:cubicBezTo>
                <a:cubicBezTo>
                  <a:pt x="16545" y="188739"/>
                  <a:pt x="8608" y="92431"/>
                  <a:pt x="9666" y="118360"/>
                </a:cubicBezTo>
                <a:cubicBezTo>
                  <a:pt x="10724" y="144289"/>
                  <a:pt x="20249" y="299864"/>
                  <a:pt x="22366" y="324735"/>
                </a:cubicBezTo>
                <a:cubicBezTo>
                  <a:pt x="24483" y="349606"/>
                  <a:pt x="20779" y="254356"/>
                  <a:pt x="22366" y="267585"/>
                </a:cubicBezTo>
                <a:cubicBezTo>
                  <a:pt x="23953" y="280814"/>
                  <a:pt x="32949" y="417868"/>
                  <a:pt x="31891" y="404110"/>
                </a:cubicBezTo>
                <a:cubicBezTo>
                  <a:pt x="30833" y="390352"/>
                  <a:pt x="21308" y="209906"/>
                  <a:pt x="16016" y="185035"/>
                </a:cubicBezTo>
                <a:cubicBezTo>
                  <a:pt x="10724" y="160164"/>
                  <a:pt x="-1447" y="283460"/>
                  <a:pt x="141" y="254885"/>
                </a:cubicBezTo>
                <a:cubicBezTo>
                  <a:pt x="1728" y="226310"/>
                  <a:pt x="3845" y="15172"/>
                  <a:pt x="6491" y="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85C7DAC8-9A71-F7D3-48CF-9F052823A25A}"/>
              </a:ext>
            </a:extLst>
          </p:cNvPr>
          <p:cNvSpPr/>
          <p:nvPr/>
        </p:nvSpPr>
        <p:spPr>
          <a:xfrm>
            <a:off x="3768635" y="7972424"/>
            <a:ext cx="130501" cy="311821"/>
          </a:xfrm>
          <a:custGeom>
            <a:avLst/>
            <a:gdLst>
              <a:gd name="connsiteX0" fmla="*/ 90 w 130501"/>
              <a:gd name="connsiteY0" fmla="*/ 1 h 311821"/>
              <a:gd name="connsiteX1" fmla="*/ 98515 w 130501"/>
              <a:gd name="connsiteY1" fmla="*/ 146051 h 311821"/>
              <a:gd name="connsiteX2" fmla="*/ 123915 w 130501"/>
              <a:gd name="connsiteY2" fmla="*/ 222251 h 311821"/>
              <a:gd name="connsiteX3" fmla="*/ 123915 w 130501"/>
              <a:gd name="connsiteY3" fmla="*/ 177801 h 311821"/>
              <a:gd name="connsiteX4" fmla="*/ 130265 w 130501"/>
              <a:gd name="connsiteY4" fmla="*/ 311151 h 311821"/>
              <a:gd name="connsiteX5" fmla="*/ 114390 w 130501"/>
              <a:gd name="connsiteY5" fmla="*/ 225426 h 311821"/>
              <a:gd name="connsiteX6" fmla="*/ 120740 w 130501"/>
              <a:gd name="connsiteY6" fmla="*/ 136526 h 311821"/>
              <a:gd name="connsiteX7" fmla="*/ 117565 w 130501"/>
              <a:gd name="connsiteY7" fmla="*/ 155576 h 311821"/>
              <a:gd name="connsiteX8" fmla="*/ 76290 w 130501"/>
              <a:gd name="connsiteY8" fmla="*/ 111126 h 311821"/>
              <a:gd name="connsiteX9" fmla="*/ 117565 w 130501"/>
              <a:gd name="connsiteY9" fmla="*/ 149226 h 311821"/>
              <a:gd name="connsiteX10" fmla="*/ 90 w 130501"/>
              <a:gd name="connsiteY10" fmla="*/ 1 h 31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501" h="311821">
                <a:moveTo>
                  <a:pt x="90" y="1"/>
                </a:moveTo>
                <a:cubicBezTo>
                  <a:pt x="-3085" y="-528"/>
                  <a:pt x="77877" y="109009"/>
                  <a:pt x="98515" y="146051"/>
                </a:cubicBezTo>
                <a:cubicBezTo>
                  <a:pt x="119153" y="183093"/>
                  <a:pt x="119682" y="216959"/>
                  <a:pt x="123915" y="222251"/>
                </a:cubicBezTo>
                <a:cubicBezTo>
                  <a:pt x="128148" y="227543"/>
                  <a:pt x="122857" y="162984"/>
                  <a:pt x="123915" y="177801"/>
                </a:cubicBezTo>
                <a:cubicBezTo>
                  <a:pt x="124973" y="192618"/>
                  <a:pt x="131853" y="303213"/>
                  <a:pt x="130265" y="311151"/>
                </a:cubicBezTo>
                <a:cubicBezTo>
                  <a:pt x="128677" y="319089"/>
                  <a:pt x="115977" y="254530"/>
                  <a:pt x="114390" y="225426"/>
                </a:cubicBezTo>
                <a:cubicBezTo>
                  <a:pt x="112803" y="196322"/>
                  <a:pt x="120211" y="148168"/>
                  <a:pt x="120740" y="136526"/>
                </a:cubicBezTo>
                <a:cubicBezTo>
                  <a:pt x="121269" y="124884"/>
                  <a:pt x="124973" y="159809"/>
                  <a:pt x="117565" y="155576"/>
                </a:cubicBezTo>
                <a:cubicBezTo>
                  <a:pt x="110157" y="151343"/>
                  <a:pt x="76290" y="112184"/>
                  <a:pt x="76290" y="111126"/>
                </a:cubicBezTo>
                <a:cubicBezTo>
                  <a:pt x="76290" y="110068"/>
                  <a:pt x="126561" y="166689"/>
                  <a:pt x="117565" y="149226"/>
                </a:cubicBezTo>
                <a:cubicBezTo>
                  <a:pt x="108569" y="131764"/>
                  <a:pt x="3265" y="530"/>
                  <a:pt x="9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80404875-E48A-8744-D4D5-BC1147FD3479}"/>
              </a:ext>
            </a:extLst>
          </p:cNvPr>
          <p:cNvSpPr/>
          <p:nvPr/>
        </p:nvSpPr>
        <p:spPr>
          <a:xfrm>
            <a:off x="3746473" y="7988281"/>
            <a:ext cx="121244" cy="257195"/>
          </a:xfrm>
          <a:custGeom>
            <a:avLst/>
            <a:gdLst>
              <a:gd name="connsiteX0" fmla="*/ 27 w 121244"/>
              <a:gd name="connsiteY0" fmla="*/ 19 h 257195"/>
              <a:gd name="connsiteX1" fmla="*/ 82577 w 121244"/>
              <a:gd name="connsiteY1" fmla="*/ 120669 h 257195"/>
              <a:gd name="connsiteX2" fmla="*/ 101627 w 121244"/>
              <a:gd name="connsiteY2" fmla="*/ 190519 h 257195"/>
              <a:gd name="connsiteX3" fmla="*/ 104802 w 121244"/>
              <a:gd name="connsiteY3" fmla="*/ 136544 h 257195"/>
              <a:gd name="connsiteX4" fmla="*/ 111152 w 121244"/>
              <a:gd name="connsiteY4" fmla="*/ 257194 h 257195"/>
              <a:gd name="connsiteX5" fmla="*/ 111152 w 121244"/>
              <a:gd name="connsiteY5" fmla="*/ 133369 h 257195"/>
              <a:gd name="connsiteX6" fmla="*/ 120677 w 121244"/>
              <a:gd name="connsiteY6" fmla="*/ 146069 h 257195"/>
              <a:gd name="connsiteX7" fmla="*/ 92102 w 121244"/>
              <a:gd name="connsiteY7" fmla="*/ 111144 h 257195"/>
              <a:gd name="connsiteX8" fmla="*/ 27 w 121244"/>
              <a:gd name="connsiteY8" fmla="*/ 19 h 25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244" h="257195">
                <a:moveTo>
                  <a:pt x="27" y="19"/>
                </a:moveTo>
                <a:cubicBezTo>
                  <a:pt x="-1560" y="1606"/>
                  <a:pt x="65644" y="88919"/>
                  <a:pt x="82577" y="120669"/>
                </a:cubicBezTo>
                <a:cubicBezTo>
                  <a:pt x="99510" y="152419"/>
                  <a:pt x="97923" y="187873"/>
                  <a:pt x="101627" y="190519"/>
                </a:cubicBezTo>
                <a:cubicBezTo>
                  <a:pt x="105331" y="193165"/>
                  <a:pt x="103215" y="125432"/>
                  <a:pt x="104802" y="136544"/>
                </a:cubicBezTo>
                <a:cubicBezTo>
                  <a:pt x="106389" y="147656"/>
                  <a:pt x="110094" y="257723"/>
                  <a:pt x="111152" y="257194"/>
                </a:cubicBezTo>
                <a:cubicBezTo>
                  <a:pt x="112210" y="256665"/>
                  <a:pt x="111152" y="133369"/>
                  <a:pt x="111152" y="133369"/>
                </a:cubicBezTo>
                <a:cubicBezTo>
                  <a:pt x="112739" y="114848"/>
                  <a:pt x="123852" y="149773"/>
                  <a:pt x="120677" y="146069"/>
                </a:cubicBezTo>
                <a:cubicBezTo>
                  <a:pt x="117502" y="142365"/>
                  <a:pt x="108506" y="130194"/>
                  <a:pt x="92102" y="111144"/>
                </a:cubicBezTo>
                <a:cubicBezTo>
                  <a:pt x="75698" y="92094"/>
                  <a:pt x="1614" y="-1568"/>
                  <a:pt x="2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EB8072EC-E4DC-D169-7A71-7673D302BEFA}"/>
              </a:ext>
            </a:extLst>
          </p:cNvPr>
          <p:cNvSpPr/>
          <p:nvPr/>
        </p:nvSpPr>
        <p:spPr>
          <a:xfrm>
            <a:off x="4232244" y="8118578"/>
            <a:ext cx="136620" cy="34860"/>
          </a:xfrm>
          <a:custGeom>
            <a:avLst/>
            <a:gdLst>
              <a:gd name="connsiteX0" fmla="*/ 31 w 136620"/>
              <a:gd name="connsiteY0" fmla="*/ 3072 h 34860"/>
              <a:gd name="connsiteX1" fmla="*/ 79406 w 136620"/>
              <a:gd name="connsiteY1" fmla="*/ 9422 h 34860"/>
              <a:gd name="connsiteX2" fmla="*/ 136556 w 136620"/>
              <a:gd name="connsiteY2" fmla="*/ 34822 h 34860"/>
              <a:gd name="connsiteX3" fmla="*/ 88931 w 136620"/>
              <a:gd name="connsiteY3" fmla="*/ 3072 h 34860"/>
              <a:gd name="connsiteX4" fmla="*/ 31 w 136620"/>
              <a:gd name="connsiteY4" fmla="*/ 3072 h 3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20" h="34860">
                <a:moveTo>
                  <a:pt x="31" y="3072"/>
                </a:moveTo>
                <a:cubicBezTo>
                  <a:pt x="-1557" y="4130"/>
                  <a:pt x="56652" y="4130"/>
                  <a:pt x="79406" y="9422"/>
                </a:cubicBezTo>
                <a:cubicBezTo>
                  <a:pt x="102160" y="14714"/>
                  <a:pt x="134968" y="35880"/>
                  <a:pt x="136556" y="34822"/>
                </a:cubicBezTo>
                <a:cubicBezTo>
                  <a:pt x="138144" y="33764"/>
                  <a:pt x="110098" y="9422"/>
                  <a:pt x="88931" y="3072"/>
                </a:cubicBezTo>
                <a:cubicBezTo>
                  <a:pt x="67764" y="-3278"/>
                  <a:pt x="1619" y="2014"/>
                  <a:pt x="31" y="3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D8150864-9DAA-EDE1-E166-8D8D45B549A6}"/>
              </a:ext>
            </a:extLst>
          </p:cNvPr>
          <p:cNvSpPr/>
          <p:nvPr/>
        </p:nvSpPr>
        <p:spPr>
          <a:xfrm>
            <a:off x="3735567" y="7686066"/>
            <a:ext cx="65039" cy="289807"/>
          </a:xfrm>
          <a:custGeom>
            <a:avLst/>
            <a:gdLst>
              <a:gd name="connsiteX0" fmla="*/ 64908 w 65039"/>
              <a:gd name="connsiteY0" fmla="*/ 609 h 289807"/>
              <a:gd name="connsiteX1" fmla="*/ 20458 w 65039"/>
              <a:gd name="connsiteY1" fmla="*/ 130784 h 289807"/>
              <a:gd name="connsiteX2" fmla="*/ 10933 w 65039"/>
              <a:gd name="connsiteY2" fmla="*/ 210159 h 289807"/>
              <a:gd name="connsiteX3" fmla="*/ 10933 w 65039"/>
              <a:gd name="connsiteY3" fmla="*/ 184759 h 289807"/>
              <a:gd name="connsiteX4" fmla="*/ 58558 w 65039"/>
              <a:gd name="connsiteY4" fmla="*/ 289534 h 289807"/>
              <a:gd name="connsiteX5" fmla="*/ 36333 w 65039"/>
              <a:gd name="connsiteY5" fmla="*/ 213334 h 289807"/>
              <a:gd name="connsiteX6" fmla="*/ 4583 w 65039"/>
              <a:gd name="connsiteY6" fmla="*/ 156184 h 289807"/>
              <a:gd name="connsiteX7" fmla="*/ 4583 w 65039"/>
              <a:gd name="connsiteY7" fmla="*/ 187934 h 289807"/>
              <a:gd name="connsiteX8" fmla="*/ 64908 w 65039"/>
              <a:gd name="connsiteY8" fmla="*/ 609 h 28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039" h="289807">
                <a:moveTo>
                  <a:pt x="64908" y="609"/>
                </a:moveTo>
                <a:cubicBezTo>
                  <a:pt x="67554" y="-8916"/>
                  <a:pt x="29454" y="95859"/>
                  <a:pt x="20458" y="130784"/>
                </a:cubicBezTo>
                <a:cubicBezTo>
                  <a:pt x="11462" y="165709"/>
                  <a:pt x="12520" y="201163"/>
                  <a:pt x="10933" y="210159"/>
                </a:cubicBezTo>
                <a:cubicBezTo>
                  <a:pt x="9346" y="219155"/>
                  <a:pt x="2996" y="171530"/>
                  <a:pt x="10933" y="184759"/>
                </a:cubicBezTo>
                <a:cubicBezTo>
                  <a:pt x="18870" y="197988"/>
                  <a:pt x="54325" y="284772"/>
                  <a:pt x="58558" y="289534"/>
                </a:cubicBezTo>
                <a:cubicBezTo>
                  <a:pt x="62791" y="294296"/>
                  <a:pt x="45329" y="235559"/>
                  <a:pt x="36333" y="213334"/>
                </a:cubicBezTo>
                <a:cubicBezTo>
                  <a:pt x="27337" y="191109"/>
                  <a:pt x="9875" y="160417"/>
                  <a:pt x="4583" y="156184"/>
                </a:cubicBezTo>
                <a:cubicBezTo>
                  <a:pt x="-709" y="151951"/>
                  <a:pt x="-2296" y="206984"/>
                  <a:pt x="4583" y="187934"/>
                </a:cubicBezTo>
                <a:cubicBezTo>
                  <a:pt x="11462" y="168884"/>
                  <a:pt x="62262" y="10134"/>
                  <a:pt x="64908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3CBBC085-6851-FD7C-6BB3-04D7968CECF1}"/>
              </a:ext>
            </a:extLst>
          </p:cNvPr>
          <p:cNvSpPr/>
          <p:nvPr/>
        </p:nvSpPr>
        <p:spPr>
          <a:xfrm>
            <a:off x="3721098" y="8042112"/>
            <a:ext cx="127817" cy="212890"/>
          </a:xfrm>
          <a:custGeom>
            <a:avLst/>
            <a:gdLst>
              <a:gd name="connsiteX0" fmla="*/ 2 w 127817"/>
              <a:gd name="connsiteY0" fmla="*/ 163 h 212890"/>
              <a:gd name="connsiteX1" fmla="*/ 85727 w 127817"/>
              <a:gd name="connsiteY1" fmla="*/ 95413 h 212890"/>
              <a:gd name="connsiteX2" fmla="*/ 120652 w 127817"/>
              <a:gd name="connsiteY2" fmla="*/ 165263 h 212890"/>
              <a:gd name="connsiteX3" fmla="*/ 104777 w 127817"/>
              <a:gd name="connsiteY3" fmla="*/ 123988 h 212890"/>
              <a:gd name="connsiteX4" fmla="*/ 127002 w 127817"/>
              <a:gd name="connsiteY4" fmla="*/ 212888 h 212890"/>
              <a:gd name="connsiteX5" fmla="*/ 120652 w 127817"/>
              <a:gd name="connsiteY5" fmla="*/ 127163 h 212890"/>
              <a:gd name="connsiteX6" fmla="*/ 98427 w 127817"/>
              <a:gd name="connsiteY6" fmla="*/ 120813 h 212890"/>
              <a:gd name="connsiteX7" fmla="*/ 82552 w 127817"/>
              <a:gd name="connsiteY7" fmla="*/ 73188 h 212890"/>
              <a:gd name="connsiteX8" fmla="*/ 2 w 127817"/>
              <a:gd name="connsiteY8" fmla="*/ 163 h 21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17" h="212890">
                <a:moveTo>
                  <a:pt x="2" y="163"/>
                </a:moveTo>
                <a:cubicBezTo>
                  <a:pt x="531" y="3867"/>
                  <a:pt x="65619" y="67896"/>
                  <a:pt x="85727" y="95413"/>
                </a:cubicBezTo>
                <a:cubicBezTo>
                  <a:pt x="105835" y="122930"/>
                  <a:pt x="117477" y="160501"/>
                  <a:pt x="120652" y="165263"/>
                </a:cubicBezTo>
                <a:cubicBezTo>
                  <a:pt x="123827" y="170025"/>
                  <a:pt x="103719" y="116051"/>
                  <a:pt x="104777" y="123988"/>
                </a:cubicBezTo>
                <a:cubicBezTo>
                  <a:pt x="105835" y="131925"/>
                  <a:pt x="124356" y="212359"/>
                  <a:pt x="127002" y="212888"/>
                </a:cubicBezTo>
                <a:cubicBezTo>
                  <a:pt x="129648" y="213417"/>
                  <a:pt x="125415" y="142509"/>
                  <a:pt x="120652" y="127163"/>
                </a:cubicBezTo>
                <a:cubicBezTo>
                  <a:pt x="115889" y="111817"/>
                  <a:pt x="104777" y="129809"/>
                  <a:pt x="98427" y="120813"/>
                </a:cubicBezTo>
                <a:cubicBezTo>
                  <a:pt x="92077" y="111817"/>
                  <a:pt x="95781" y="89592"/>
                  <a:pt x="82552" y="73188"/>
                </a:cubicBezTo>
                <a:cubicBezTo>
                  <a:pt x="69323" y="56784"/>
                  <a:pt x="-527" y="-3541"/>
                  <a:pt x="2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6148247F-CB11-D766-7B80-A22D5CAF89A5}"/>
              </a:ext>
            </a:extLst>
          </p:cNvPr>
          <p:cNvSpPr/>
          <p:nvPr/>
        </p:nvSpPr>
        <p:spPr>
          <a:xfrm>
            <a:off x="4441822" y="8067668"/>
            <a:ext cx="67200" cy="123891"/>
          </a:xfrm>
          <a:custGeom>
            <a:avLst/>
            <a:gdLst>
              <a:gd name="connsiteX0" fmla="*/ 28578 w 67200"/>
              <a:gd name="connsiteY0" fmla="*/ 7 h 123891"/>
              <a:gd name="connsiteX1" fmla="*/ 63503 w 67200"/>
              <a:gd name="connsiteY1" fmla="*/ 41282 h 123891"/>
              <a:gd name="connsiteX2" fmla="*/ 9528 w 67200"/>
              <a:gd name="connsiteY2" fmla="*/ 79382 h 123891"/>
              <a:gd name="connsiteX3" fmla="*/ 53978 w 67200"/>
              <a:gd name="connsiteY3" fmla="*/ 63507 h 123891"/>
              <a:gd name="connsiteX4" fmla="*/ 3 w 67200"/>
              <a:gd name="connsiteY4" fmla="*/ 123832 h 123891"/>
              <a:gd name="connsiteX5" fmla="*/ 57153 w 67200"/>
              <a:gd name="connsiteY5" fmla="*/ 50807 h 123891"/>
              <a:gd name="connsiteX6" fmla="*/ 66678 w 67200"/>
              <a:gd name="connsiteY6" fmla="*/ 44457 h 123891"/>
              <a:gd name="connsiteX7" fmla="*/ 28578 w 67200"/>
              <a:gd name="connsiteY7" fmla="*/ 7 h 12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00" h="123891">
                <a:moveTo>
                  <a:pt x="28578" y="7"/>
                </a:moveTo>
                <a:cubicBezTo>
                  <a:pt x="28049" y="-522"/>
                  <a:pt x="66678" y="28053"/>
                  <a:pt x="63503" y="41282"/>
                </a:cubicBezTo>
                <a:cubicBezTo>
                  <a:pt x="60328" y="54511"/>
                  <a:pt x="11115" y="75678"/>
                  <a:pt x="9528" y="79382"/>
                </a:cubicBezTo>
                <a:cubicBezTo>
                  <a:pt x="7941" y="83086"/>
                  <a:pt x="55565" y="56099"/>
                  <a:pt x="53978" y="63507"/>
                </a:cubicBezTo>
                <a:cubicBezTo>
                  <a:pt x="52391" y="70915"/>
                  <a:pt x="-526" y="125949"/>
                  <a:pt x="3" y="123832"/>
                </a:cubicBezTo>
                <a:cubicBezTo>
                  <a:pt x="532" y="121715"/>
                  <a:pt x="57153" y="50807"/>
                  <a:pt x="57153" y="50807"/>
                </a:cubicBezTo>
                <a:cubicBezTo>
                  <a:pt x="68265" y="37578"/>
                  <a:pt x="67736" y="50807"/>
                  <a:pt x="66678" y="44457"/>
                </a:cubicBezTo>
                <a:cubicBezTo>
                  <a:pt x="65620" y="38107"/>
                  <a:pt x="29107" y="536"/>
                  <a:pt x="2857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473A9ABF-8C7E-60AB-F565-0A606D6077EB}"/>
              </a:ext>
            </a:extLst>
          </p:cNvPr>
          <p:cNvSpPr/>
          <p:nvPr/>
        </p:nvSpPr>
        <p:spPr>
          <a:xfrm>
            <a:off x="3653053" y="8134309"/>
            <a:ext cx="46507" cy="125085"/>
          </a:xfrm>
          <a:custGeom>
            <a:avLst/>
            <a:gdLst>
              <a:gd name="connsiteX0" fmla="*/ 7722 w 46507"/>
              <a:gd name="connsiteY0" fmla="*/ 41 h 125085"/>
              <a:gd name="connsiteX1" fmla="*/ 14072 w 46507"/>
              <a:gd name="connsiteY1" fmla="*/ 63541 h 125085"/>
              <a:gd name="connsiteX2" fmla="*/ 45822 w 46507"/>
              <a:gd name="connsiteY2" fmla="*/ 123866 h 125085"/>
              <a:gd name="connsiteX3" fmla="*/ 33122 w 46507"/>
              <a:gd name="connsiteY3" fmla="*/ 101641 h 125085"/>
              <a:gd name="connsiteX4" fmla="*/ 1372 w 46507"/>
              <a:gd name="connsiteY4" fmla="*/ 73066 h 125085"/>
              <a:gd name="connsiteX5" fmla="*/ 7722 w 46507"/>
              <a:gd name="connsiteY5" fmla="*/ 41 h 12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07" h="125085">
                <a:moveTo>
                  <a:pt x="7722" y="41"/>
                </a:moveTo>
                <a:cubicBezTo>
                  <a:pt x="9839" y="-1547"/>
                  <a:pt x="7722" y="42904"/>
                  <a:pt x="14072" y="63541"/>
                </a:cubicBezTo>
                <a:cubicBezTo>
                  <a:pt x="20422" y="84178"/>
                  <a:pt x="42647" y="117516"/>
                  <a:pt x="45822" y="123866"/>
                </a:cubicBezTo>
                <a:cubicBezTo>
                  <a:pt x="48997" y="130216"/>
                  <a:pt x="40530" y="110108"/>
                  <a:pt x="33122" y="101641"/>
                </a:cubicBezTo>
                <a:cubicBezTo>
                  <a:pt x="25714" y="93174"/>
                  <a:pt x="6135" y="89470"/>
                  <a:pt x="1372" y="73066"/>
                </a:cubicBezTo>
                <a:cubicBezTo>
                  <a:pt x="-3391" y="56662"/>
                  <a:pt x="5605" y="1629"/>
                  <a:pt x="7722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30DF2044-0C4F-EE18-3BE6-EF219C21D30E}"/>
              </a:ext>
            </a:extLst>
          </p:cNvPr>
          <p:cNvSpPr/>
          <p:nvPr/>
        </p:nvSpPr>
        <p:spPr>
          <a:xfrm>
            <a:off x="3781392" y="8210509"/>
            <a:ext cx="213944" cy="130674"/>
          </a:xfrm>
          <a:custGeom>
            <a:avLst/>
            <a:gdLst>
              <a:gd name="connsiteX0" fmla="*/ 33 w 213944"/>
              <a:gd name="connsiteY0" fmla="*/ 41 h 130674"/>
              <a:gd name="connsiteX1" fmla="*/ 117508 w 213944"/>
              <a:gd name="connsiteY1" fmla="*/ 95291 h 130674"/>
              <a:gd name="connsiteX2" fmla="*/ 120683 w 213944"/>
              <a:gd name="connsiteY2" fmla="*/ 82591 h 130674"/>
              <a:gd name="connsiteX3" fmla="*/ 200058 w 213944"/>
              <a:gd name="connsiteY3" fmla="*/ 130216 h 130674"/>
              <a:gd name="connsiteX4" fmla="*/ 184183 w 213944"/>
              <a:gd name="connsiteY4" fmla="*/ 107991 h 130674"/>
              <a:gd name="connsiteX5" fmla="*/ 212758 w 213944"/>
              <a:gd name="connsiteY5" fmla="*/ 130216 h 130674"/>
              <a:gd name="connsiteX6" fmla="*/ 136558 w 213944"/>
              <a:gd name="connsiteY6" fmla="*/ 95291 h 130674"/>
              <a:gd name="connsiteX7" fmla="*/ 161958 w 213944"/>
              <a:gd name="connsiteY7" fmla="*/ 95291 h 130674"/>
              <a:gd name="connsiteX8" fmla="*/ 101633 w 213944"/>
              <a:gd name="connsiteY8" fmla="*/ 50841 h 130674"/>
              <a:gd name="connsiteX9" fmla="*/ 130208 w 213944"/>
              <a:gd name="connsiteY9" fmla="*/ 82591 h 130674"/>
              <a:gd name="connsiteX10" fmla="*/ 33 w 213944"/>
              <a:gd name="connsiteY10" fmla="*/ 41 h 13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944" h="130674">
                <a:moveTo>
                  <a:pt x="33" y="41"/>
                </a:moveTo>
                <a:cubicBezTo>
                  <a:pt x="-2084" y="2158"/>
                  <a:pt x="97400" y="81533"/>
                  <a:pt x="117508" y="95291"/>
                </a:cubicBezTo>
                <a:cubicBezTo>
                  <a:pt x="137616" y="109049"/>
                  <a:pt x="106925" y="76770"/>
                  <a:pt x="120683" y="82591"/>
                </a:cubicBezTo>
                <a:cubicBezTo>
                  <a:pt x="134441" y="88412"/>
                  <a:pt x="189475" y="125983"/>
                  <a:pt x="200058" y="130216"/>
                </a:cubicBezTo>
                <a:cubicBezTo>
                  <a:pt x="210641" y="134449"/>
                  <a:pt x="182066" y="107991"/>
                  <a:pt x="184183" y="107991"/>
                </a:cubicBezTo>
                <a:cubicBezTo>
                  <a:pt x="186300" y="107991"/>
                  <a:pt x="220695" y="132333"/>
                  <a:pt x="212758" y="130216"/>
                </a:cubicBezTo>
                <a:cubicBezTo>
                  <a:pt x="204821" y="128099"/>
                  <a:pt x="145025" y="101112"/>
                  <a:pt x="136558" y="95291"/>
                </a:cubicBezTo>
                <a:cubicBezTo>
                  <a:pt x="128091" y="89470"/>
                  <a:pt x="167779" y="102699"/>
                  <a:pt x="161958" y="95291"/>
                </a:cubicBezTo>
                <a:cubicBezTo>
                  <a:pt x="156137" y="87883"/>
                  <a:pt x="106925" y="52958"/>
                  <a:pt x="101633" y="50841"/>
                </a:cubicBezTo>
                <a:cubicBezTo>
                  <a:pt x="96341" y="48724"/>
                  <a:pt x="142908" y="88412"/>
                  <a:pt x="130208" y="82591"/>
                </a:cubicBezTo>
                <a:cubicBezTo>
                  <a:pt x="117508" y="76770"/>
                  <a:pt x="2150" y="-2076"/>
                  <a:pt x="33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FE5AA1F4-4497-36EB-C049-47ABEC10B761}"/>
              </a:ext>
            </a:extLst>
          </p:cNvPr>
          <p:cNvSpPr/>
          <p:nvPr/>
        </p:nvSpPr>
        <p:spPr>
          <a:xfrm>
            <a:off x="3867130" y="6578538"/>
            <a:ext cx="76220" cy="368584"/>
          </a:xfrm>
          <a:custGeom>
            <a:avLst/>
            <a:gdLst>
              <a:gd name="connsiteX0" fmla="*/ 20 w 76220"/>
              <a:gd name="connsiteY0" fmla="*/ 62 h 368584"/>
              <a:gd name="connsiteX1" fmla="*/ 15895 w 76220"/>
              <a:gd name="connsiteY1" fmla="*/ 200087 h 368584"/>
              <a:gd name="connsiteX2" fmla="*/ 38120 w 76220"/>
              <a:gd name="connsiteY2" fmla="*/ 314387 h 368584"/>
              <a:gd name="connsiteX3" fmla="*/ 41295 w 76220"/>
              <a:gd name="connsiteY3" fmla="*/ 263587 h 368584"/>
              <a:gd name="connsiteX4" fmla="*/ 76220 w 76220"/>
              <a:gd name="connsiteY4" fmla="*/ 368362 h 368584"/>
              <a:gd name="connsiteX5" fmla="*/ 41295 w 76220"/>
              <a:gd name="connsiteY5" fmla="*/ 288987 h 368584"/>
              <a:gd name="connsiteX6" fmla="*/ 28595 w 76220"/>
              <a:gd name="connsiteY6" fmla="*/ 209612 h 368584"/>
              <a:gd name="connsiteX7" fmla="*/ 22245 w 76220"/>
              <a:gd name="connsiteY7" fmla="*/ 276287 h 368584"/>
              <a:gd name="connsiteX8" fmla="*/ 19070 w 76220"/>
              <a:gd name="connsiteY8" fmla="*/ 127062 h 368584"/>
              <a:gd name="connsiteX9" fmla="*/ 19070 w 76220"/>
              <a:gd name="connsiteY9" fmla="*/ 177862 h 368584"/>
              <a:gd name="connsiteX10" fmla="*/ 20 w 76220"/>
              <a:gd name="connsiteY10" fmla="*/ 62 h 36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220" h="368584">
                <a:moveTo>
                  <a:pt x="20" y="62"/>
                </a:moveTo>
                <a:cubicBezTo>
                  <a:pt x="-509" y="3766"/>
                  <a:pt x="9545" y="147700"/>
                  <a:pt x="15895" y="200087"/>
                </a:cubicBezTo>
                <a:cubicBezTo>
                  <a:pt x="22245" y="252474"/>
                  <a:pt x="33887" y="303804"/>
                  <a:pt x="38120" y="314387"/>
                </a:cubicBezTo>
                <a:cubicBezTo>
                  <a:pt x="42353" y="324970"/>
                  <a:pt x="34945" y="254591"/>
                  <a:pt x="41295" y="263587"/>
                </a:cubicBezTo>
                <a:cubicBezTo>
                  <a:pt x="47645" y="272583"/>
                  <a:pt x="76220" y="364129"/>
                  <a:pt x="76220" y="368362"/>
                </a:cubicBezTo>
                <a:cubicBezTo>
                  <a:pt x="76220" y="372595"/>
                  <a:pt x="49233" y="315445"/>
                  <a:pt x="41295" y="288987"/>
                </a:cubicBezTo>
                <a:cubicBezTo>
                  <a:pt x="33357" y="262529"/>
                  <a:pt x="31770" y="211729"/>
                  <a:pt x="28595" y="209612"/>
                </a:cubicBezTo>
                <a:cubicBezTo>
                  <a:pt x="25420" y="207495"/>
                  <a:pt x="23832" y="290045"/>
                  <a:pt x="22245" y="276287"/>
                </a:cubicBezTo>
                <a:cubicBezTo>
                  <a:pt x="20658" y="262529"/>
                  <a:pt x="19599" y="143466"/>
                  <a:pt x="19070" y="127062"/>
                </a:cubicBezTo>
                <a:cubicBezTo>
                  <a:pt x="18541" y="110658"/>
                  <a:pt x="21187" y="197441"/>
                  <a:pt x="19070" y="177862"/>
                </a:cubicBezTo>
                <a:cubicBezTo>
                  <a:pt x="16953" y="158283"/>
                  <a:pt x="549" y="-3642"/>
                  <a:pt x="20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E8FE3C5A-28E8-7499-A279-D750C56D14F6}"/>
              </a:ext>
            </a:extLst>
          </p:cNvPr>
          <p:cNvSpPr/>
          <p:nvPr/>
        </p:nvSpPr>
        <p:spPr>
          <a:xfrm>
            <a:off x="3419465" y="6461122"/>
            <a:ext cx="131976" cy="153404"/>
          </a:xfrm>
          <a:custGeom>
            <a:avLst/>
            <a:gdLst>
              <a:gd name="connsiteX0" fmla="*/ 10 w 131976"/>
              <a:gd name="connsiteY0" fmla="*/ 3 h 153404"/>
              <a:gd name="connsiteX1" fmla="*/ 95260 w 131976"/>
              <a:gd name="connsiteY1" fmla="*/ 76203 h 153404"/>
              <a:gd name="connsiteX2" fmla="*/ 88910 w 131976"/>
              <a:gd name="connsiteY2" fmla="*/ 47628 h 153404"/>
              <a:gd name="connsiteX3" fmla="*/ 130185 w 131976"/>
              <a:gd name="connsiteY3" fmla="*/ 149228 h 153404"/>
              <a:gd name="connsiteX4" fmla="*/ 120660 w 131976"/>
              <a:gd name="connsiteY4" fmla="*/ 127003 h 153404"/>
              <a:gd name="connsiteX5" fmla="*/ 85735 w 131976"/>
              <a:gd name="connsiteY5" fmla="*/ 63503 h 153404"/>
              <a:gd name="connsiteX6" fmla="*/ 101610 w 131976"/>
              <a:gd name="connsiteY6" fmla="*/ 79378 h 153404"/>
              <a:gd name="connsiteX7" fmla="*/ 10 w 131976"/>
              <a:gd name="connsiteY7" fmla="*/ 3 h 15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976" h="153404">
                <a:moveTo>
                  <a:pt x="10" y="3"/>
                </a:moveTo>
                <a:cubicBezTo>
                  <a:pt x="-1048" y="-526"/>
                  <a:pt x="80443" y="68266"/>
                  <a:pt x="95260" y="76203"/>
                </a:cubicBezTo>
                <a:cubicBezTo>
                  <a:pt x="110077" y="84141"/>
                  <a:pt x="83089" y="35457"/>
                  <a:pt x="88910" y="47628"/>
                </a:cubicBezTo>
                <a:cubicBezTo>
                  <a:pt x="94731" y="59799"/>
                  <a:pt x="124893" y="135999"/>
                  <a:pt x="130185" y="149228"/>
                </a:cubicBezTo>
                <a:cubicBezTo>
                  <a:pt x="135477" y="162457"/>
                  <a:pt x="128068" y="141290"/>
                  <a:pt x="120660" y="127003"/>
                </a:cubicBezTo>
                <a:cubicBezTo>
                  <a:pt x="113252" y="112716"/>
                  <a:pt x="85735" y="63503"/>
                  <a:pt x="85735" y="63503"/>
                </a:cubicBezTo>
                <a:cubicBezTo>
                  <a:pt x="82560" y="55565"/>
                  <a:pt x="111664" y="85728"/>
                  <a:pt x="101610" y="79378"/>
                </a:cubicBezTo>
                <a:cubicBezTo>
                  <a:pt x="91556" y="73028"/>
                  <a:pt x="1068" y="532"/>
                  <a:pt x="1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E48F282E-D9C6-5D61-A7EC-F287A5ADC819}"/>
              </a:ext>
            </a:extLst>
          </p:cNvPr>
          <p:cNvSpPr/>
          <p:nvPr/>
        </p:nvSpPr>
        <p:spPr>
          <a:xfrm>
            <a:off x="3279675" y="6422966"/>
            <a:ext cx="191415" cy="165462"/>
          </a:xfrm>
          <a:custGeom>
            <a:avLst/>
            <a:gdLst>
              <a:gd name="connsiteX0" fmla="*/ 100 w 191415"/>
              <a:gd name="connsiteY0" fmla="*/ 59 h 165462"/>
              <a:gd name="connsiteX1" fmla="*/ 114400 w 191415"/>
              <a:gd name="connsiteY1" fmla="*/ 95309 h 165462"/>
              <a:gd name="connsiteX2" fmla="*/ 108050 w 191415"/>
              <a:gd name="connsiteY2" fmla="*/ 73084 h 165462"/>
              <a:gd name="connsiteX3" fmla="*/ 190600 w 191415"/>
              <a:gd name="connsiteY3" fmla="*/ 165159 h 165462"/>
              <a:gd name="connsiteX4" fmla="*/ 152500 w 191415"/>
              <a:gd name="connsiteY4" fmla="*/ 104834 h 165462"/>
              <a:gd name="connsiteX5" fmla="*/ 146150 w 191415"/>
              <a:gd name="connsiteY5" fmla="*/ 114359 h 165462"/>
              <a:gd name="connsiteX6" fmla="*/ 104875 w 191415"/>
              <a:gd name="connsiteY6" fmla="*/ 76259 h 165462"/>
              <a:gd name="connsiteX7" fmla="*/ 136625 w 191415"/>
              <a:gd name="connsiteY7" fmla="*/ 111184 h 165462"/>
              <a:gd name="connsiteX8" fmla="*/ 100 w 191415"/>
              <a:gd name="connsiteY8" fmla="*/ 59 h 16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415" h="165462">
                <a:moveTo>
                  <a:pt x="100" y="59"/>
                </a:moveTo>
                <a:cubicBezTo>
                  <a:pt x="-3604" y="-2587"/>
                  <a:pt x="96408" y="83138"/>
                  <a:pt x="114400" y="95309"/>
                </a:cubicBezTo>
                <a:cubicBezTo>
                  <a:pt x="132392" y="107480"/>
                  <a:pt x="95350" y="61442"/>
                  <a:pt x="108050" y="73084"/>
                </a:cubicBezTo>
                <a:cubicBezTo>
                  <a:pt x="120750" y="84726"/>
                  <a:pt x="183192" y="159867"/>
                  <a:pt x="190600" y="165159"/>
                </a:cubicBezTo>
                <a:cubicBezTo>
                  <a:pt x="198008" y="170451"/>
                  <a:pt x="152500" y="104834"/>
                  <a:pt x="152500" y="104834"/>
                </a:cubicBezTo>
                <a:cubicBezTo>
                  <a:pt x="145092" y="96367"/>
                  <a:pt x="154088" y="119122"/>
                  <a:pt x="146150" y="114359"/>
                </a:cubicBezTo>
                <a:cubicBezTo>
                  <a:pt x="138213" y="109597"/>
                  <a:pt x="106462" y="76788"/>
                  <a:pt x="104875" y="76259"/>
                </a:cubicBezTo>
                <a:cubicBezTo>
                  <a:pt x="103288" y="75730"/>
                  <a:pt x="149325" y="121767"/>
                  <a:pt x="136625" y="111184"/>
                </a:cubicBezTo>
                <a:cubicBezTo>
                  <a:pt x="123925" y="100601"/>
                  <a:pt x="3804" y="2705"/>
                  <a:pt x="100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9E4FE243-5B4C-DD67-67C8-3F729C459B67}"/>
              </a:ext>
            </a:extLst>
          </p:cNvPr>
          <p:cNvSpPr/>
          <p:nvPr/>
        </p:nvSpPr>
        <p:spPr>
          <a:xfrm>
            <a:off x="3168650" y="6423025"/>
            <a:ext cx="231848" cy="158894"/>
          </a:xfrm>
          <a:custGeom>
            <a:avLst/>
            <a:gdLst>
              <a:gd name="connsiteX0" fmla="*/ 0 w 231848"/>
              <a:gd name="connsiteY0" fmla="*/ 0 h 158894"/>
              <a:gd name="connsiteX1" fmla="*/ 174625 w 231848"/>
              <a:gd name="connsiteY1" fmla="*/ 130175 h 158894"/>
              <a:gd name="connsiteX2" fmla="*/ 155575 w 231848"/>
              <a:gd name="connsiteY2" fmla="*/ 88900 h 158894"/>
              <a:gd name="connsiteX3" fmla="*/ 231775 w 231848"/>
              <a:gd name="connsiteY3" fmla="*/ 158750 h 158894"/>
              <a:gd name="connsiteX4" fmla="*/ 139700 w 231848"/>
              <a:gd name="connsiteY4" fmla="*/ 107950 h 158894"/>
              <a:gd name="connsiteX5" fmla="*/ 177800 w 231848"/>
              <a:gd name="connsiteY5" fmla="*/ 136525 h 158894"/>
              <a:gd name="connsiteX6" fmla="*/ 0 w 231848"/>
              <a:gd name="connsiteY6" fmla="*/ 0 h 15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848" h="158894">
                <a:moveTo>
                  <a:pt x="0" y="0"/>
                </a:moveTo>
                <a:cubicBezTo>
                  <a:pt x="74348" y="57679"/>
                  <a:pt x="148696" y="115358"/>
                  <a:pt x="174625" y="130175"/>
                </a:cubicBezTo>
                <a:cubicBezTo>
                  <a:pt x="200554" y="144992"/>
                  <a:pt x="146050" y="84137"/>
                  <a:pt x="155575" y="88900"/>
                </a:cubicBezTo>
                <a:cubicBezTo>
                  <a:pt x="165100" y="93663"/>
                  <a:pt x="234421" y="155575"/>
                  <a:pt x="231775" y="158750"/>
                </a:cubicBezTo>
                <a:cubicBezTo>
                  <a:pt x="229129" y="161925"/>
                  <a:pt x="148696" y="111654"/>
                  <a:pt x="139700" y="107950"/>
                </a:cubicBezTo>
                <a:cubicBezTo>
                  <a:pt x="130704" y="104246"/>
                  <a:pt x="177800" y="136525"/>
                  <a:pt x="177800" y="1365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905483FA-8B7C-5A4A-EB3C-65015A216963}"/>
              </a:ext>
            </a:extLst>
          </p:cNvPr>
          <p:cNvSpPr/>
          <p:nvPr/>
        </p:nvSpPr>
        <p:spPr>
          <a:xfrm>
            <a:off x="2763654" y="6381663"/>
            <a:ext cx="141845" cy="80962"/>
          </a:xfrm>
          <a:custGeom>
            <a:avLst/>
            <a:gdLst>
              <a:gd name="connsiteX0" fmla="*/ 141471 w 141845"/>
              <a:gd name="connsiteY0" fmla="*/ 87 h 80962"/>
              <a:gd name="connsiteX1" fmla="*/ 1771 w 141845"/>
              <a:gd name="connsiteY1" fmla="*/ 79462 h 80962"/>
              <a:gd name="connsiteX2" fmla="*/ 58921 w 141845"/>
              <a:gd name="connsiteY2" fmla="*/ 54062 h 80962"/>
              <a:gd name="connsiteX3" fmla="*/ 43046 w 141845"/>
              <a:gd name="connsiteY3" fmla="*/ 63587 h 80962"/>
              <a:gd name="connsiteX4" fmla="*/ 141471 w 141845"/>
              <a:gd name="connsiteY4" fmla="*/ 87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45" h="80962">
                <a:moveTo>
                  <a:pt x="141471" y="87"/>
                </a:moveTo>
                <a:cubicBezTo>
                  <a:pt x="134592" y="2733"/>
                  <a:pt x="15529" y="70466"/>
                  <a:pt x="1771" y="79462"/>
                </a:cubicBezTo>
                <a:cubicBezTo>
                  <a:pt x="-11987" y="88458"/>
                  <a:pt x="58921" y="54062"/>
                  <a:pt x="58921" y="54062"/>
                </a:cubicBezTo>
                <a:cubicBezTo>
                  <a:pt x="65800" y="51416"/>
                  <a:pt x="27700" y="71524"/>
                  <a:pt x="43046" y="63587"/>
                </a:cubicBezTo>
                <a:cubicBezTo>
                  <a:pt x="58392" y="55650"/>
                  <a:pt x="148350" y="-2559"/>
                  <a:pt x="141471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32CB0EB3-885D-E111-E3FD-DE47E9CD875E}"/>
              </a:ext>
            </a:extLst>
          </p:cNvPr>
          <p:cNvSpPr/>
          <p:nvPr/>
        </p:nvSpPr>
        <p:spPr>
          <a:xfrm>
            <a:off x="2660649" y="6410325"/>
            <a:ext cx="311151" cy="196860"/>
          </a:xfrm>
          <a:custGeom>
            <a:avLst/>
            <a:gdLst>
              <a:gd name="connsiteX0" fmla="*/ 311151 w 311151"/>
              <a:gd name="connsiteY0" fmla="*/ 0 h 196860"/>
              <a:gd name="connsiteX1" fmla="*/ 101601 w 311151"/>
              <a:gd name="connsiteY1" fmla="*/ 133350 h 196860"/>
              <a:gd name="connsiteX2" fmla="*/ 136526 w 311151"/>
              <a:gd name="connsiteY2" fmla="*/ 98425 h 196860"/>
              <a:gd name="connsiteX3" fmla="*/ 1 w 311151"/>
              <a:gd name="connsiteY3" fmla="*/ 196850 h 196860"/>
              <a:gd name="connsiteX4" fmla="*/ 139701 w 311151"/>
              <a:gd name="connsiteY4" fmla="*/ 104775 h 196860"/>
              <a:gd name="connsiteX5" fmla="*/ 117476 w 311151"/>
              <a:gd name="connsiteY5" fmla="*/ 127000 h 196860"/>
              <a:gd name="connsiteX6" fmla="*/ 180976 w 311151"/>
              <a:gd name="connsiteY6" fmla="*/ 76200 h 196860"/>
              <a:gd name="connsiteX7" fmla="*/ 149226 w 311151"/>
              <a:gd name="connsiteY7" fmla="*/ 95250 h 196860"/>
              <a:gd name="connsiteX8" fmla="*/ 311151 w 311151"/>
              <a:gd name="connsiteY8" fmla="*/ 0 h 19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151" h="196860">
                <a:moveTo>
                  <a:pt x="311151" y="0"/>
                </a:moveTo>
                <a:cubicBezTo>
                  <a:pt x="220928" y="58473"/>
                  <a:pt x="130705" y="116946"/>
                  <a:pt x="101601" y="133350"/>
                </a:cubicBezTo>
                <a:cubicBezTo>
                  <a:pt x="72497" y="149754"/>
                  <a:pt x="153459" y="87842"/>
                  <a:pt x="136526" y="98425"/>
                </a:cubicBezTo>
                <a:cubicBezTo>
                  <a:pt x="119593" y="109008"/>
                  <a:pt x="-528" y="195792"/>
                  <a:pt x="1" y="196850"/>
                </a:cubicBezTo>
                <a:cubicBezTo>
                  <a:pt x="530" y="197908"/>
                  <a:pt x="120122" y="116417"/>
                  <a:pt x="139701" y="104775"/>
                </a:cubicBezTo>
                <a:cubicBezTo>
                  <a:pt x="159280" y="93133"/>
                  <a:pt x="110597" y="131762"/>
                  <a:pt x="117476" y="127000"/>
                </a:cubicBezTo>
                <a:cubicBezTo>
                  <a:pt x="124355" y="122238"/>
                  <a:pt x="175684" y="81492"/>
                  <a:pt x="180976" y="76200"/>
                </a:cubicBezTo>
                <a:cubicBezTo>
                  <a:pt x="186268" y="70908"/>
                  <a:pt x="149226" y="95250"/>
                  <a:pt x="149226" y="95250"/>
                </a:cubicBezTo>
                <a:lnTo>
                  <a:pt x="31115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67154D01-C7B1-E618-DC57-022F51409E45}"/>
              </a:ext>
            </a:extLst>
          </p:cNvPr>
          <p:cNvSpPr/>
          <p:nvPr/>
        </p:nvSpPr>
        <p:spPr>
          <a:xfrm>
            <a:off x="2818664" y="6410298"/>
            <a:ext cx="417081" cy="168665"/>
          </a:xfrm>
          <a:custGeom>
            <a:avLst/>
            <a:gdLst>
              <a:gd name="connsiteX0" fmla="*/ 736 w 417081"/>
              <a:gd name="connsiteY0" fmla="*/ 168302 h 168665"/>
              <a:gd name="connsiteX1" fmla="*/ 296011 w 417081"/>
              <a:gd name="connsiteY1" fmla="*/ 6377 h 168665"/>
              <a:gd name="connsiteX2" fmla="*/ 254736 w 417081"/>
              <a:gd name="connsiteY2" fmla="*/ 34952 h 168665"/>
              <a:gd name="connsiteX3" fmla="*/ 261086 w 417081"/>
              <a:gd name="connsiteY3" fmla="*/ 57177 h 168665"/>
              <a:gd name="connsiteX4" fmla="*/ 416661 w 417081"/>
              <a:gd name="connsiteY4" fmla="*/ 31777 h 168665"/>
              <a:gd name="connsiteX5" fmla="*/ 305536 w 417081"/>
              <a:gd name="connsiteY5" fmla="*/ 50827 h 168665"/>
              <a:gd name="connsiteX6" fmla="*/ 261086 w 417081"/>
              <a:gd name="connsiteY6" fmla="*/ 50827 h 168665"/>
              <a:gd name="connsiteX7" fmla="*/ 267436 w 417081"/>
              <a:gd name="connsiteY7" fmla="*/ 31777 h 168665"/>
              <a:gd name="connsiteX8" fmla="*/ 213461 w 417081"/>
              <a:gd name="connsiteY8" fmla="*/ 47652 h 168665"/>
              <a:gd name="connsiteX9" fmla="*/ 235686 w 417081"/>
              <a:gd name="connsiteY9" fmla="*/ 22252 h 168665"/>
              <a:gd name="connsiteX10" fmla="*/ 188061 w 417081"/>
              <a:gd name="connsiteY10" fmla="*/ 63527 h 168665"/>
              <a:gd name="connsiteX11" fmla="*/ 210286 w 417081"/>
              <a:gd name="connsiteY11" fmla="*/ 50827 h 168665"/>
              <a:gd name="connsiteX12" fmla="*/ 736 w 417081"/>
              <a:gd name="connsiteY12" fmla="*/ 168302 h 16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7081" h="168665">
                <a:moveTo>
                  <a:pt x="736" y="168302"/>
                </a:moveTo>
                <a:cubicBezTo>
                  <a:pt x="15023" y="160894"/>
                  <a:pt x="253678" y="28602"/>
                  <a:pt x="296011" y="6377"/>
                </a:cubicBezTo>
                <a:cubicBezTo>
                  <a:pt x="338344" y="-15848"/>
                  <a:pt x="260557" y="26485"/>
                  <a:pt x="254736" y="34952"/>
                </a:cubicBezTo>
                <a:cubicBezTo>
                  <a:pt x="248915" y="43419"/>
                  <a:pt x="234099" y="57706"/>
                  <a:pt x="261086" y="57177"/>
                </a:cubicBezTo>
                <a:cubicBezTo>
                  <a:pt x="288073" y="56648"/>
                  <a:pt x="409253" y="32835"/>
                  <a:pt x="416661" y="31777"/>
                </a:cubicBezTo>
                <a:cubicBezTo>
                  <a:pt x="424069" y="30719"/>
                  <a:pt x="331465" y="47652"/>
                  <a:pt x="305536" y="50827"/>
                </a:cubicBezTo>
                <a:cubicBezTo>
                  <a:pt x="279607" y="54002"/>
                  <a:pt x="267436" y="54002"/>
                  <a:pt x="261086" y="50827"/>
                </a:cubicBezTo>
                <a:cubicBezTo>
                  <a:pt x="254736" y="47652"/>
                  <a:pt x="275374" y="32306"/>
                  <a:pt x="267436" y="31777"/>
                </a:cubicBezTo>
                <a:cubicBezTo>
                  <a:pt x="259499" y="31248"/>
                  <a:pt x="218753" y="49239"/>
                  <a:pt x="213461" y="47652"/>
                </a:cubicBezTo>
                <a:cubicBezTo>
                  <a:pt x="208169" y="46065"/>
                  <a:pt x="239919" y="19606"/>
                  <a:pt x="235686" y="22252"/>
                </a:cubicBezTo>
                <a:cubicBezTo>
                  <a:pt x="231453" y="24898"/>
                  <a:pt x="192294" y="58765"/>
                  <a:pt x="188061" y="63527"/>
                </a:cubicBezTo>
                <a:cubicBezTo>
                  <a:pt x="183828" y="68289"/>
                  <a:pt x="236215" y="33894"/>
                  <a:pt x="210286" y="50827"/>
                </a:cubicBezTo>
                <a:cubicBezTo>
                  <a:pt x="184357" y="67760"/>
                  <a:pt x="-13551" y="175710"/>
                  <a:pt x="736" y="168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58703FF2-FE12-F959-F914-6036189E637C}"/>
              </a:ext>
            </a:extLst>
          </p:cNvPr>
          <p:cNvSpPr/>
          <p:nvPr/>
        </p:nvSpPr>
        <p:spPr>
          <a:xfrm>
            <a:off x="2784037" y="6487270"/>
            <a:ext cx="174052" cy="98050"/>
          </a:xfrm>
          <a:custGeom>
            <a:avLst/>
            <a:gdLst>
              <a:gd name="connsiteX0" fmla="*/ 438 w 174052"/>
              <a:gd name="connsiteY0" fmla="*/ 97680 h 98050"/>
              <a:gd name="connsiteX1" fmla="*/ 168713 w 174052"/>
              <a:gd name="connsiteY1" fmla="*/ 2430 h 98050"/>
              <a:gd name="connsiteX2" fmla="*/ 121088 w 174052"/>
              <a:gd name="connsiteY2" fmla="*/ 34180 h 98050"/>
              <a:gd name="connsiteX3" fmla="*/ 438 w 174052"/>
              <a:gd name="connsiteY3" fmla="*/ 97680 h 9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52" h="98050">
                <a:moveTo>
                  <a:pt x="438" y="97680"/>
                </a:moveTo>
                <a:cubicBezTo>
                  <a:pt x="8375" y="92388"/>
                  <a:pt x="148605" y="13013"/>
                  <a:pt x="168713" y="2430"/>
                </a:cubicBezTo>
                <a:cubicBezTo>
                  <a:pt x="188821" y="-8153"/>
                  <a:pt x="147546" y="18305"/>
                  <a:pt x="121088" y="34180"/>
                </a:cubicBezTo>
                <a:cubicBezTo>
                  <a:pt x="94630" y="50055"/>
                  <a:pt x="-7499" y="102972"/>
                  <a:pt x="438" y="97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397F0DA3-36D9-6434-5BA9-4B40CCDE3179}"/>
              </a:ext>
            </a:extLst>
          </p:cNvPr>
          <p:cNvSpPr/>
          <p:nvPr/>
        </p:nvSpPr>
        <p:spPr>
          <a:xfrm>
            <a:off x="2895471" y="6542386"/>
            <a:ext cx="515735" cy="75535"/>
          </a:xfrm>
          <a:custGeom>
            <a:avLst/>
            <a:gdLst>
              <a:gd name="connsiteX0" fmla="*/ 129 w 515735"/>
              <a:gd name="connsiteY0" fmla="*/ 48914 h 75535"/>
              <a:gd name="connsiteX1" fmla="*/ 174754 w 515735"/>
              <a:gd name="connsiteY1" fmla="*/ 13989 h 75535"/>
              <a:gd name="connsiteX2" fmla="*/ 311279 w 515735"/>
              <a:gd name="connsiteY2" fmla="*/ 26689 h 75535"/>
              <a:gd name="connsiteX3" fmla="*/ 292229 w 515735"/>
              <a:gd name="connsiteY3" fmla="*/ 1289 h 75535"/>
              <a:gd name="connsiteX4" fmla="*/ 511304 w 515735"/>
              <a:gd name="connsiteY4" fmla="*/ 74314 h 75535"/>
              <a:gd name="connsiteX5" fmla="*/ 444629 w 515735"/>
              <a:gd name="connsiteY5" fmla="*/ 48914 h 75535"/>
              <a:gd name="connsiteX6" fmla="*/ 327154 w 515735"/>
              <a:gd name="connsiteY6" fmla="*/ 4464 h 75535"/>
              <a:gd name="connsiteX7" fmla="*/ 343029 w 515735"/>
              <a:gd name="connsiteY7" fmla="*/ 20339 h 75535"/>
              <a:gd name="connsiteX8" fmla="*/ 241429 w 515735"/>
              <a:gd name="connsiteY8" fmla="*/ 20339 h 75535"/>
              <a:gd name="connsiteX9" fmla="*/ 311279 w 515735"/>
              <a:gd name="connsiteY9" fmla="*/ 17164 h 75535"/>
              <a:gd name="connsiteX10" fmla="*/ 162054 w 515735"/>
              <a:gd name="connsiteY10" fmla="*/ 4464 h 75535"/>
              <a:gd name="connsiteX11" fmla="*/ 203329 w 515735"/>
              <a:gd name="connsiteY11" fmla="*/ 10814 h 75535"/>
              <a:gd name="connsiteX12" fmla="*/ 129 w 515735"/>
              <a:gd name="connsiteY12" fmla="*/ 48914 h 7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735" h="75535">
                <a:moveTo>
                  <a:pt x="129" y="48914"/>
                </a:moveTo>
                <a:cubicBezTo>
                  <a:pt x="-4634" y="49443"/>
                  <a:pt x="122896" y="17693"/>
                  <a:pt x="174754" y="13989"/>
                </a:cubicBezTo>
                <a:cubicBezTo>
                  <a:pt x="226612" y="10285"/>
                  <a:pt x="291700" y="28806"/>
                  <a:pt x="311279" y="26689"/>
                </a:cubicBezTo>
                <a:cubicBezTo>
                  <a:pt x="330858" y="24572"/>
                  <a:pt x="258892" y="-6648"/>
                  <a:pt x="292229" y="1289"/>
                </a:cubicBezTo>
                <a:cubicBezTo>
                  <a:pt x="325566" y="9226"/>
                  <a:pt x="485904" y="66377"/>
                  <a:pt x="511304" y="74314"/>
                </a:cubicBezTo>
                <a:cubicBezTo>
                  <a:pt x="536704" y="82251"/>
                  <a:pt x="444629" y="48914"/>
                  <a:pt x="444629" y="48914"/>
                </a:cubicBezTo>
                <a:lnTo>
                  <a:pt x="327154" y="4464"/>
                </a:lnTo>
                <a:cubicBezTo>
                  <a:pt x="310221" y="-298"/>
                  <a:pt x="357316" y="17693"/>
                  <a:pt x="343029" y="20339"/>
                </a:cubicBezTo>
                <a:cubicBezTo>
                  <a:pt x="328742" y="22985"/>
                  <a:pt x="246721" y="20868"/>
                  <a:pt x="241429" y="20339"/>
                </a:cubicBezTo>
                <a:cubicBezTo>
                  <a:pt x="236137" y="19810"/>
                  <a:pt x="324508" y="19810"/>
                  <a:pt x="311279" y="17164"/>
                </a:cubicBezTo>
                <a:cubicBezTo>
                  <a:pt x="298050" y="14518"/>
                  <a:pt x="180045" y="5522"/>
                  <a:pt x="162054" y="4464"/>
                </a:cubicBezTo>
                <a:cubicBezTo>
                  <a:pt x="144063" y="3406"/>
                  <a:pt x="231375" y="4464"/>
                  <a:pt x="203329" y="10814"/>
                </a:cubicBezTo>
                <a:cubicBezTo>
                  <a:pt x="175283" y="17164"/>
                  <a:pt x="4892" y="48385"/>
                  <a:pt x="129" y="48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EABEAFB0-A942-5502-0309-48C0FC1936C2}"/>
              </a:ext>
            </a:extLst>
          </p:cNvPr>
          <p:cNvSpPr/>
          <p:nvPr/>
        </p:nvSpPr>
        <p:spPr>
          <a:xfrm>
            <a:off x="3076552" y="6444976"/>
            <a:ext cx="216247" cy="51095"/>
          </a:xfrm>
          <a:custGeom>
            <a:avLst/>
            <a:gdLst>
              <a:gd name="connsiteX0" fmla="*/ 23 w 216247"/>
              <a:gd name="connsiteY0" fmla="*/ 51074 h 51095"/>
              <a:gd name="connsiteX1" fmla="*/ 161948 w 216247"/>
              <a:gd name="connsiteY1" fmla="*/ 12974 h 51095"/>
              <a:gd name="connsiteX2" fmla="*/ 142898 w 216247"/>
              <a:gd name="connsiteY2" fmla="*/ 41549 h 51095"/>
              <a:gd name="connsiteX3" fmla="*/ 215923 w 216247"/>
              <a:gd name="connsiteY3" fmla="*/ 274 h 51095"/>
              <a:gd name="connsiteX4" fmla="*/ 171473 w 216247"/>
              <a:gd name="connsiteY4" fmla="*/ 22499 h 51095"/>
              <a:gd name="connsiteX5" fmla="*/ 174648 w 216247"/>
              <a:gd name="connsiteY5" fmla="*/ 6624 h 51095"/>
              <a:gd name="connsiteX6" fmla="*/ 23 w 216247"/>
              <a:gd name="connsiteY6" fmla="*/ 51074 h 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47" h="51095">
                <a:moveTo>
                  <a:pt x="23" y="51074"/>
                </a:moveTo>
                <a:cubicBezTo>
                  <a:pt x="-2094" y="52132"/>
                  <a:pt x="138135" y="14562"/>
                  <a:pt x="161948" y="12974"/>
                </a:cubicBezTo>
                <a:cubicBezTo>
                  <a:pt x="185761" y="11386"/>
                  <a:pt x="133902" y="43666"/>
                  <a:pt x="142898" y="41549"/>
                </a:cubicBezTo>
                <a:cubicBezTo>
                  <a:pt x="151894" y="39432"/>
                  <a:pt x="211161" y="3449"/>
                  <a:pt x="215923" y="274"/>
                </a:cubicBezTo>
                <a:cubicBezTo>
                  <a:pt x="220685" y="-2901"/>
                  <a:pt x="171473" y="22499"/>
                  <a:pt x="171473" y="22499"/>
                </a:cubicBezTo>
                <a:cubicBezTo>
                  <a:pt x="164594" y="23557"/>
                  <a:pt x="198460" y="2391"/>
                  <a:pt x="174648" y="6624"/>
                </a:cubicBezTo>
                <a:cubicBezTo>
                  <a:pt x="150836" y="10857"/>
                  <a:pt x="2140" y="50016"/>
                  <a:pt x="23" y="5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DB292C97-888A-211B-7CD1-C79D55A21061}"/>
              </a:ext>
            </a:extLst>
          </p:cNvPr>
          <p:cNvSpPr/>
          <p:nvPr/>
        </p:nvSpPr>
        <p:spPr>
          <a:xfrm>
            <a:off x="2898249" y="6389122"/>
            <a:ext cx="213868" cy="75650"/>
          </a:xfrm>
          <a:custGeom>
            <a:avLst/>
            <a:gdLst>
              <a:gd name="connsiteX0" fmla="*/ 526 w 213868"/>
              <a:gd name="connsiteY0" fmla="*/ 75178 h 75650"/>
              <a:gd name="connsiteX1" fmla="*/ 206901 w 213868"/>
              <a:gd name="connsiteY1" fmla="*/ 2153 h 75650"/>
              <a:gd name="connsiteX2" fmla="*/ 162451 w 213868"/>
              <a:gd name="connsiteY2" fmla="*/ 21203 h 75650"/>
              <a:gd name="connsiteX3" fmla="*/ 133876 w 213868"/>
              <a:gd name="connsiteY3" fmla="*/ 40253 h 75650"/>
              <a:gd name="connsiteX4" fmla="*/ 146576 w 213868"/>
              <a:gd name="connsiteY4" fmla="*/ 33903 h 75650"/>
              <a:gd name="connsiteX5" fmla="*/ 526 w 213868"/>
              <a:gd name="connsiteY5" fmla="*/ 75178 h 7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68" h="75650">
                <a:moveTo>
                  <a:pt x="526" y="75178"/>
                </a:moveTo>
                <a:cubicBezTo>
                  <a:pt x="10580" y="69886"/>
                  <a:pt x="179914" y="11149"/>
                  <a:pt x="206901" y="2153"/>
                </a:cubicBezTo>
                <a:cubicBezTo>
                  <a:pt x="233888" y="-6843"/>
                  <a:pt x="174622" y="14853"/>
                  <a:pt x="162451" y="21203"/>
                </a:cubicBezTo>
                <a:cubicBezTo>
                  <a:pt x="150280" y="27553"/>
                  <a:pt x="133876" y="40253"/>
                  <a:pt x="133876" y="40253"/>
                </a:cubicBezTo>
                <a:cubicBezTo>
                  <a:pt x="131230" y="42370"/>
                  <a:pt x="165626" y="28082"/>
                  <a:pt x="146576" y="33903"/>
                </a:cubicBezTo>
                <a:cubicBezTo>
                  <a:pt x="127526" y="39724"/>
                  <a:pt x="-9528" y="80470"/>
                  <a:pt x="526" y="75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F5AE5CC4-2A33-EB54-38B7-5C94B6983C35}"/>
              </a:ext>
            </a:extLst>
          </p:cNvPr>
          <p:cNvSpPr/>
          <p:nvPr/>
        </p:nvSpPr>
        <p:spPr>
          <a:xfrm>
            <a:off x="3301977" y="6429372"/>
            <a:ext cx="209811" cy="133423"/>
          </a:xfrm>
          <a:custGeom>
            <a:avLst/>
            <a:gdLst>
              <a:gd name="connsiteX0" fmla="*/ 23 w 209811"/>
              <a:gd name="connsiteY0" fmla="*/ 3 h 133423"/>
              <a:gd name="connsiteX1" fmla="*/ 95273 w 209811"/>
              <a:gd name="connsiteY1" fmla="*/ 69853 h 133423"/>
              <a:gd name="connsiteX2" fmla="*/ 98448 w 209811"/>
              <a:gd name="connsiteY2" fmla="*/ 47628 h 133423"/>
              <a:gd name="connsiteX3" fmla="*/ 209573 w 209811"/>
              <a:gd name="connsiteY3" fmla="*/ 133353 h 133423"/>
              <a:gd name="connsiteX4" fmla="*/ 130198 w 209811"/>
              <a:gd name="connsiteY4" fmla="*/ 63503 h 133423"/>
              <a:gd name="connsiteX5" fmla="*/ 104798 w 209811"/>
              <a:gd name="connsiteY5" fmla="*/ 73028 h 133423"/>
              <a:gd name="connsiteX6" fmla="*/ 23 w 209811"/>
              <a:gd name="connsiteY6" fmla="*/ 3 h 1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811" h="133423">
                <a:moveTo>
                  <a:pt x="23" y="3"/>
                </a:moveTo>
                <a:cubicBezTo>
                  <a:pt x="-1564" y="-526"/>
                  <a:pt x="78869" y="61916"/>
                  <a:pt x="95273" y="69853"/>
                </a:cubicBezTo>
                <a:cubicBezTo>
                  <a:pt x="111677" y="77791"/>
                  <a:pt x="79398" y="37045"/>
                  <a:pt x="98448" y="47628"/>
                </a:cubicBezTo>
                <a:cubicBezTo>
                  <a:pt x="117498" y="58211"/>
                  <a:pt x="204281" y="130707"/>
                  <a:pt x="209573" y="133353"/>
                </a:cubicBezTo>
                <a:cubicBezTo>
                  <a:pt x="214865" y="135999"/>
                  <a:pt x="130198" y="63503"/>
                  <a:pt x="130198" y="63503"/>
                </a:cubicBezTo>
                <a:cubicBezTo>
                  <a:pt x="112736" y="53449"/>
                  <a:pt x="124906" y="79378"/>
                  <a:pt x="104798" y="73028"/>
                </a:cubicBezTo>
                <a:cubicBezTo>
                  <a:pt x="84690" y="66678"/>
                  <a:pt x="1610" y="532"/>
                  <a:pt x="2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4E962FB4-D142-ECD5-1F94-6C1E411829A4}"/>
              </a:ext>
            </a:extLst>
          </p:cNvPr>
          <p:cNvSpPr/>
          <p:nvPr/>
        </p:nvSpPr>
        <p:spPr>
          <a:xfrm>
            <a:off x="3508028" y="6463580"/>
            <a:ext cx="100438" cy="137815"/>
          </a:xfrm>
          <a:custGeom>
            <a:avLst/>
            <a:gdLst>
              <a:gd name="connsiteX0" fmla="*/ 347 w 100438"/>
              <a:gd name="connsiteY0" fmla="*/ 720 h 137815"/>
              <a:gd name="connsiteX1" fmla="*/ 57497 w 100438"/>
              <a:gd name="connsiteY1" fmla="*/ 48345 h 137815"/>
              <a:gd name="connsiteX2" fmla="*/ 98772 w 100438"/>
              <a:gd name="connsiteY2" fmla="*/ 137245 h 137815"/>
              <a:gd name="connsiteX3" fmla="*/ 86072 w 100438"/>
              <a:gd name="connsiteY3" fmla="*/ 83270 h 137815"/>
              <a:gd name="connsiteX4" fmla="*/ 347 w 100438"/>
              <a:gd name="connsiteY4" fmla="*/ 720 h 13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38" h="137815">
                <a:moveTo>
                  <a:pt x="347" y="720"/>
                </a:moveTo>
                <a:cubicBezTo>
                  <a:pt x="-4415" y="-5101"/>
                  <a:pt x="41093" y="25591"/>
                  <a:pt x="57497" y="48345"/>
                </a:cubicBezTo>
                <a:cubicBezTo>
                  <a:pt x="73901" y="71099"/>
                  <a:pt x="94010" y="131424"/>
                  <a:pt x="98772" y="137245"/>
                </a:cubicBezTo>
                <a:cubicBezTo>
                  <a:pt x="103534" y="143066"/>
                  <a:pt x="97714" y="102849"/>
                  <a:pt x="86072" y="83270"/>
                </a:cubicBezTo>
                <a:cubicBezTo>
                  <a:pt x="74430" y="63691"/>
                  <a:pt x="5109" y="6541"/>
                  <a:pt x="347" y="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0BED5623-DD64-EBF8-D31E-2B06BAB295F0}"/>
              </a:ext>
            </a:extLst>
          </p:cNvPr>
          <p:cNvSpPr/>
          <p:nvPr/>
        </p:nvSpPr>
        <p:spPr>
          <a:xfrm>
            <a:off x="2916056" y="6414412"/>
            <a:ext cx="348148" cy="134023"/>
          </a:xfrm>
          <a:custGeom>
            <a:avLst/>
            <a:gdLst>
              <a:gd name="connsiteX0" fmla="*/ 8119 w 348148"/>
              <a:gd name="connsiteY0" fmla="*/ 129263 h 134023"/>
              <a:gd name="connsiteX1" fmla="*/ 331969 w 348148"/>
              <a:gd name="connsiteY1" fmla="*/ 5438 h 134023"/>
              <a:gd name="connsiteX2" fmla="*/ 303394 w 348148"/>
              <a:gd name="connsiteY2" fmla="*/ 21313 h 134023"/>
              <a:gd name="connsiteX3" fmla="*/ 338319 w 348148"/>
              <a:gd name="connsiteY3" fmla="*/ 14963 h 134023"/>
              <a:gd name="connsiteX4" fmla="*/ 239894 w 348148"/>
              <a:gd name="connsiteY4" fmla="*/ 43538 h 134023"/>
              <a:gd name="connsiteX5" fmla="*/ 268469 w 348148"/>
              <a:gd name="connsiteY5" fmla="*/ 34013 h 134023"/>
              <a:gd name="connsiteX6" fmla="*/ 109719 w 348148"/>
              <a:gd name="connsiteY6" fmla="*/ 100688 h 134023"/>
              <a:gd name="connsiteX7" fmla="*/ 8119 w 348148"/>
              <a:gd name="connsiteY7" fmla="*/ 129263 h 13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148" h="134023">
                <a:moveTo>
                  <a:pt x="8119" y="129263"/>
                </a:moveTo>
                <a:cubicBezTo>
                  <a:pt x="45161" y="113388"/>
                  <a:pt x="282757" y="23430"/>
                  <a:pt x="331969" y="5438"/>
                </a:cubicBezTo>
                <a:cubicBezTo>
                  <a:pt x="381181" y="-12554"/>
                  <a:pt x="302336" y="19725"/>
                  <a:pt x="303394" y="21313"/>
                </a:cubicBezTo>
                <a:cubicBezTo>
                  <a:pt x="304452" y="22901"/>
                  <a:pt x="348902" y="11259"/>
                  <a:pt x="338319" y="14963"/>
                </a:cubicBezTo>
                <a:cubicBezTo>
                  <a:pt x="327736" y="18667"/>
                  <a:pt x="251536" y="40363"/>
                  <a:pt x="239894" y="43538"/>
                </a:cubicBezTo>
                <a:cubicBezTo>
                  <a:pt x="228252" y="46713"/>
                  <a:pt x="290165" y="24488"/>
                  <a:pt x="268469" y="34013"/>
                </a:cubicBezTo>
                <a:cubicBezTo>
                  <a:pt x="246773" y="43538"/>
                  <a:pt x="148877" y="83755"/>
                  <a:pt x="109719" y="100688"/>
                </a:cubicBezTo>
                <a:cubicBezTo>
                  <a:pt x="70561" y="117621"/>
                  <a:pt x="-28923" y="145138"/>
                  <a:pt x="8119" y="129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C42D1095-6E5A-F286-B0BB-06347AA66454}"/>
              </a:ext>
            </a:extLst>
          </p:cNvPr>
          <p:cNvSpPr/>
          <p:nvPr/>
        </p:nvSpPr>
        <p:spPr>
          <a:xfrm>
            <a:off x="3822649" y="6470649"/>
            <a:ext cx="41915" cy="356971"/>
          </a:xfrm>
          <a:custGeom>
            <a:avLst/>
            <a:gdLst>
              <a:gd name="connsiteX0" fmla="*/ 3226 w 41915"/>
              <a:gd name="connsiteY0" fmla="*/ 1 h 356971"/>
              <a:gd name="connsiteX1" fmla="*/ 51 w 41915"/>
              <a:gd name="connsiteY1" fmla="*/ 168276 h 356971"/>
              <a:gd name="connsiteX2" fmla="*/ 12751 w 41915"/>
              <a:gd name="connsiteY2" fmla="*/ 155576 h 356971"/>
              <a:gd name="connsiteX3" fmla="*/ 15926 w 41915"/>
              <a:gd name="connsiteY3" fmla="*/ 225426 h 356971"/>
              <a:gd name="connsiteX4" fmla="*/ 15926 w 41915"/>
              <a:gd name="connsiteY4" fmla="*/ 196851 h 356971"/>
              <a:gd name="connsiteX5" fmla="*/ 28626 w 41915"/>
              <a:gd name="connsiteY5" fmla="*/ 317501 h 356971"/>
              <a:gd name="connsiteX6" fmla="*/ 31801 w 41915"/>
              <a:gd name="connsiteY6" fmla="*/ 254001 h 356971"/>
              <a:gd name="connsiteX7" fmla="*/ 41326 w 41915"/>
              <a:gd name="connsiteY7" fmla="*/ 355601 h 356971"/>
              <a:gd name="connsiteX8" fmla="*/ 12751 w 41915"/>
              <a:gd name="connsiteY8" fmla="*/ 165101 h 356971"/>
              <a:gd name="connsiteX9" fmla="*/ 12751 w 41915"/>
              <a:gd name="connsiteY9" fmla="*/ 142876 h 356971"/>
              <a:gd name="connsiteX10" fmla="*/ 3226 w 41915"/>
              <a:gd name="connsiteY10" fmla="*/ 82551 h 356971"/>
              <a:gd name="connsiteX11" fmla="*/ 51 w 41915"/>
              <a:gd name="connsiteY11" fmla="*/ 171451 h 356971"/>
              <a:gd name="connsiteX12" fmla="*/ 3226 w 41915"/>
              <a:gd name="connsiteY12" fmla="*/ 1 h 35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915" h="356971">
                <a:moveTo>
                  <a:pt x="3226" y="1"/>
                </a:moveTo>
                <a:cubicBezTo>
                  <a:pt x="3226" y="-528"/>
                  <a:pt x="51" y="168276"/>
                  <a:pt x="51" y="168276"/>
                </a:cubicBezTo>
                <a:cubicBezTo>
                  <a:pt x="1638" y="194205"/>
                  <a:pt x="10105" y="146051"/>
                  <a:pt x="12751" y="155576"/>
                </a:cubicBezTo>
                <a:cubicBezTo>
                  <a:pt x="15397" y="165101"/>
                  <a:pt x="15397" y="218547"/>
                  <a:pt x="15926" y="225426"/>
                </a:cubicBezTo>
                <a:cubicBezTo>
                  <a:pt x="16455" y="232305"/>
                  <a:pt x="13809" y="181505"/>
                  <a:pt x="15926" y="196851"/>
                </a:cubicBezTo>
                <a:cubicBezTo>
                  <a:pt x="18043" y="212197"/>
                  <a:pt x="25980" y="307976"/>
                  <a:pt x="28626" y="317501"/>
                </a:cubicBezTo>
                <a:cubicBezTo>
                  <a:pt x="31272" y="327026"/>
                  <a:pt x="29684" y="247651"/>
                  <a:pt x="31801" y="254001"/>
                </a:cubicBezTo>
                <a:cubicBezTo>
                  <a:pt x="33918" y="260351"/>
                  <a:pt x="44501" y="370418"/>
                  <a:pt x="41326" y="355601"/>
                </a:cubicBezTo>
                <a:cubicBezTo>
                  <a:pt x="38151" y="340784"/>
                  <a:pt x="17513" y="200555"/>
                  <a:pt x="12751" y="165101"/>
                </a:cubicBezTo>
                <a:cubicBezTo>
                  <a:pt x="7989" y="129647"/>
                  <a:pt x="14338" y="156634"/>
                  <a:pt x="12751" y="142876"/>
                </a:cubicBezTo>
                <a:cubicBezTo>
                  <a:pt x="11164" y="129118"/>
                  <a:pt x="5343" y="77789"/>
                  <a:pt x="3226" y="82551"/>
                </a:cubicBezTo>
                <a:cubicBezTo>
                  <a:pt x="1109" y="87313"/>
                  <a:pt x="580" y="178859"/>
                  <a:pt x="51" y="171451"/>
                </a:cubicBezTo>
                <a:cubicBezTo>
                  <a:pt x="-478" y="164043"/>
                  <a:pt x="3226" y="530"/>
                  <a:pt x="322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933C02CF-2660-8231-AEB9-0C54F0B42DE9}"/>
              </a:ext>
            </a:extLst>
          </p:cNvPr>
          <p:cNvSpPr/>
          <p:nvPr/>
        </p:nvSpPr>
        <p:spPr>
          <a:xfrm>
            <a:off x="3341195" y="6767679"/>
            <a:ext cx="203150" cy="125814"/>
          </a:xfrm>
          <a:custGeom>
            <a:avLst/>
            <a:gdLst>
              <a:gd name="connsiteX0" fmla="*/ 2080 w 203150"/>
              <a:gd name="connsiteY0" fmla="*/ 1421 h 125814"/>
              <a:gd name="connsiteX1" fmla="*/ 90980 w 203150"/>
              <a:gd name="connsiteY1" fmla="*/ 52221 h 125814"/>
              <a:gd name="connsiteX2" fmla="*/ 186230 w 203150"/>
              <a:gd name="connsiteY2" fmla="*/ 118896 h 125814"/>
              <a:gd name="connsiteX3" fmla="*/ 183055 w 203150"/>
              <a:gd name="connsiteY3" fmla="*/ 109371 h 125814"/>
              <a:gd name="connsiteX4" fmla="*/ 2080 w 203150"/>
              <a:gd name="connsiteY4" fmla="*/ 1421 h 12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50" h="125814">
                <a:moveTo>
                  <a:pt x="2080" y="1421"/>
                </a:moveTo>
                <a:cubicBezTo>
                  <a:pt x="-13266" y="-8104"/>
                  <a:pt x="60288" y="32642"/>
                  <a:pt x="90980" y="52221"/>
                </a:cubicBezTo>
                <a:cubicBezTo>
                  <a:pt x="121672" y="71800"/>
                  <a:pt x="186230" y="118896"/>
                  <a:pt x="186230" y="118896"/>
                </a:cubicBezTo>
                <a:cubicBezTo>
                  <a:pt x="201576" y="128421"/>
                  <a:pt x="216392" y="130538"/>
                  <a:pt x="183055" y="109371"/>
                </a:cubicBezTo>
                <a:cubicBezTo>
                  <a:pt x="149718" y="88204"/>
                  <a:pt x="17426" y="10946"/>
                  <a:pt x="2080" y="1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4176CC7D-042F-CA99-6952-27330F99A504}"/>
              </a:ext>
            </a:extLst>
          </p:cNvPr>
          <p:cNvSpPr/>
          <p:nvPr/>
        </p:nvSpPr>
        <p:spPr>
          <a:xfrm>
            <a:off x="2943213" y="6740518"/>
            <a:ext cx="158764" cy="82565"/>
          </a:xfrm>
          <a:custGeom>
            <a:avLst/>
            <a:gdLst>
              <a:gd name="connsiteX0" fmla="*/ 158762 w 158764"/>
              <a:gd name="connsiteY0" fmla="*/ 7 h 82565"/>
              <a:gd name="connsiteX1" fmla="*/ 41287 w 158764"/>
              <a:gd name="connsiteY1" fmla="*/ 41282 h 82565"/>
              <a:gd name="connsiteX2" fmla="*/ 12 w 158764"/>
              <a:gd name="connsiteY2" fmla="*/ 82557 h 82565"/>
              <a:gd name="connsiteX3" fmla="*/ 38112 w 158764"/>
              <a:gd name="connsiteY3" fmla="*/ 44457 h 82565"/>
              <a:gd name="connsiteX4" fmla="*/ 158762 w 158764"/>
              <a:gd name="connsiteY4" fmla="*/ 7 h 8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64" h="82565">
                <a:moveTo>
                  <a:pt x="158762" y="7"/>
                </a:moveTo>
                <a:cubicBezTo>
                  <a:pt x="159291" y="-522"/>
                  <a:pt x="67745" y="27524"/>
                  <a:pt x="41287" y="41282"/>
                </a:cubicBezTo>
                <a:cubicBezTo>
                  <a:pt x="14829" y="55040"/>
                  <a:pt x="12" y="82557"/>
                  <a:pt x="12" y="82557"/>
                </a:cubicBezTo>
                <a:cubicBezTo>
                  <a:pt x="-517" y="83086"/>
                  <a:pt x="15358" y="57686"/>
                  <a:pt x="38112" y="44457"/>
                </a:cubicBezTo>
                <a:cubicBezTo>
                  <a:pt x="60866" y="31228"/>
                  <a:pt x="158233" y="536"/>
                  <a:pt x="15876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9557F06A-3D8E-DD6E-EFAE-5B49E1A205A4}"/>
              </a:ext>
            </a:extLst>
          </p:cNvPr>
          <p:cNvSpPr/>
          <p:nvPr/>
        </p:nvSpPr>
        <p:spPr>
          <a:xfrm>
            <a:off x="3425704" y="6759487"/>
            <a:ext cx="192853" cy="204376"/>
          </a:xfrm>
          <a:custGeom>
            <a:avLst/>
            <a:gdLst>
              <a:gd name="connsiteX0" fmla="*/ 121 w 192853"/>
              <a:gd name="connsiteY0" fmla="*/ 88 h 204376"/>
              <a:gd name="connsiteX1" fmla="*/ 149346 w 192853"/>
              <a:gd name="connsiteY1" fmla="*/ 114388 h 204376"/>
              <a:gd name="connsiteX2" fmla="*/ 142996 w 192853"/>
              <a:gd name="connsiteY2" fmla="*/ 111213 h 204376"/>
              <a:gd name="connsiteX3" fmla="*/ 190621 w 192853"/>
              <a:gd name="connsiteY3" fmla="*/ 203288 h 204376"/>
              <a:gd name="connsiteX4" fmla="*/ 181096 w 192853"/>
              <a:gd name="connsiteY4" fmla="*/ 158838 h 204376"/>
              <a:gd name="connsiteX5" fmla="*/ 146171 w 192853"/>
              <a:gd name="connsiteY5" fmla="*/ 114388 h 204376"/>
              <a:gd name="connsiteX6" fmla="*/ 123946 w 192853"/>
              <a:gd name="connsiteY6" fmla="*/ 95338 h 204376"/>
              <a:gd name="connsiteX7" fmla="*/ 121 w 192853"/>
              <a:gd name="connsiteY7" fmla="*/ 88 h 20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853" h="204376">
                <a:moveTo>
                  <a:pt x="121" y="88"/>
                </a:moveTo>
                <a:cubicBezTo>
                  <a:pt x="4354" y="3263"/>
                  <a:pt x="149346" y="114388"/>
                  <a:pt x="149346" y="114388"/>
                </a:cubicBezTo>
                <a:cubicBezTo>
                  <a:pt x="173158" y="132909"/>
                  <a:pt x="136117" y="96396"/>
                  <a:pt x="142996" y="111213"/>
                </a:cubicBezTo>
                <a:cubicBezTo>
                  <a:pt x="149875" y="126030"/>
                  <a:pt x="184271" y="195351"/>
                  <a:pt x="190621" y="203288"/>
                </a:cubicBezTo>
                <a:cubicBezTo>
                  <a:pt x="196971" y="211225"/>
                  <a:pt x="188504" y="173655"/>
                  <a:pt x="181096" y="158838"/>
                </a:cubicBezTo>
                <a:cubicBezTo>
                  <a:pt x="173688" y="144021"/>
                  <a:pt x="155696" y="124971"/>
                  <a:pt x="146171" y="114388"/>
                </a:cubicBezTo>
                <a:cubicBezTo>
                  <a:pt x="136646" y="103805"/>
                  <a:pt x="144583" y="110155"/>
                  <a:pt x="123946" y="95338"/>
                </a:cubicBezTo>
                <a:cubicBezTo>
                  <a:pt x="103309" y="80521"/>
                  <a:pt x="-4112" y="-3087"/>
                  <a:pt x="121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82BEE1DC-62FA-C94F-2B03-D3F15C328627}"/>
              </a:ext>
            </a:extLst>
          </p:cNvPr>
          <p:cNvSpPr/>
          <p:nvPr/>
        </p:nvSpPr>
        <p:spPr>
          <a:xfrm>
            <a:off x="3390895" y="6740509"/>
            <a:ext cx="192071" cy="158944"/>
          </a:xfrm>
          <a:custGeom>
            <a:avLst/>
            <a:gdLst>
              <a:gd name="connsiteX0" fmla="*/ 5 w 192071"/>
              <a:gd name="connsiteY0" fmla="*/ 16 h 158944"/>
              <a:gd name="connsiteX1" fmla="*/ 174630 w 192071"/>
              <a:gd name="connsiteY1" fmla="*/ 146066 h 158944"/>
              <a:gd name="connsiteX2" fmla="*/ 168280 w 192071"/>
              <a:gd name="connsiteY2" fmla="*/ 136541 h 158944"/>
              <a:gd name="connsiteX3" fmla="*/ 5 w 192071"/>
              <a:gd name="connsiteY3" fmla="*/ 16 h 15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071" h="158944">
                <a:moveTo>
                  <a:pt x="5" y="16"/>
                </a:moveTo>
                <a:cubicBezTo>
                  <a:pt x="1063" y="1604"/>
                  <a:pt x="174630" y="146066"/>
                  <a:pt x="174630" y="146066"/>
                </a:cubicBezTo>
                <a:cubicBezTo>
                  <a:pt x="202676" y="168820"/>
                  <a:pt x="194209" y="158766"/>
                  <a:pt x="168280" y="136541"/>
                </a:cubicBezTo>
                <a:cubicBezTo>
                  <a:pt x="142351" y="114316"/>
                  <a:pt x="-1053" y="-1572"/>
                  <a:pt x="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6BE0E84E-B925-7912-18D0-2CE443B889E6}"/>
              </a:ext>
            </a:extLst>
          </p:cNvPr>
          <p:cNvSpPr/>
          <p:nvPr/>
        </p:nvSpPr>
        <p:spPr>
          <a:xfrm>
            <a:off x="4019444" y="8413589"/>
            <a:ext cx="54150" cy="244715"/>
          </a:xfrm>
          <a:custGeom>
            <a:avLst/>
            <a:gdLst>
              <a:gd name="connsiteX0" fmla="*/ 106 w 54150"/>
              <a:gd name="connsiteY0" fmla="*/ 161 h 244715"/>
              <a:gd name="connsiteX1" fmla="*/ 35031 w 54150"/>
              <a:gd name="connsiteY1" fmla="*/ 108111 h 244715"/>
              <a:gd name="connsiteX2" fmla="*/ 41381 w 54150"/>
              <a:gd name="connsiteY2" fmla="*/ 193836 h 244715"/>
              <a:gd name="connsiteX3" fmla="*/ 47731 w 54150"/>
              <a:gd name="connsiteY3" fmla="*/ 174786 h 244715"/>
              <a:gd name="connsiteX4" fmla="*/ 54081 w 54150"/>
              <a:gd name="connsiteY4" fmla="*/ 244636 h 244715"/>
              <a:gd name="connsiteX5" fmla="*/ 50906 w 54150"/>
              <a:gd name="connsiteY5" fmla="*/ 158911 h 244715"/>
              <a:gd name="connsiteX6" fmla="*/ 47731 w 54150"/>
              <a:gd name="connsiteY6" fmla="*/ 133511 h 244715"/>
              <a:gd name="connsiteX7" fmla="*/ 106 w 54150"/>
              <a:gd name="connsiteY7" fmla="*/ 161 h 24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50" h="244715">
                <a:moveTo>
                  <a:pt x="106" y="161"/>
                </a:moveTo>
                <a:cubicBezTo>
                  <a:pt x="-2011" y="-4072"/>
                  <a:pt x="28152" y="75832"/>
                  <a:pt x="35031" y="108111"/>
                </a:cubicBezTo>
                <a:cubicBezTo>
                  <a:pt x="41910" y="140390"/>
                  <a:pt x="41381" y="193836"/>
                  <a:pt x="41381" y="193836"/>
                </a:cubicBezTo>
                <a:cubicBezTo>
                  <a:pt x="43498" y="204948"/>
                  <a:pt x="45614" y="166319"/>
                  <a:pt x="47731" y="174786"/>
                </a:cubicBezTo>
                <a:cubicBezTo>
                  <a:pt x="49848" y="183253"/>
                  <a:pt x="53552" y="247282"/>
                  <a:pt x="54081" y="244636"/>
                </a:cubicBezTo>
                <a:cubicBezTo>
                  <a:pt x="54610" y="241990"/>
                  <a:pt x="51964" y="177432"/>
                  <a:pt x="50906" y="158911"/>
                </a:cubicBezTo>
                <a:cubicBezTo>
                  <a:pt x="49848" y="140390"/>
                  <a:pt x="55139" y="155736"/>
                  <a:pt x="47731" y="133511"/>
                </a:cubicBezTo>
                <a:cubicBezTo>
                  <a:pt x="40323" y="111286"/>
                  <a:pt x="2223" y="4394"/>
                  <a:pt x="106" y="16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DD1EAC8D-5363-24BE-B462-7A8F45CD288D}"/>
              </a:ext>
            </a:extLst>
          </p:cNvPr>
          <p:cNvSpPr/>
          <p:nvPr/>
        </p:nvSpPr>
        <p:spPr>
          <a:xfrm>
            <a:off x="4057648" y="8407332"/>
            <a:ext cx="105726" cy="181123"/>
          </a:xfrm>
          <a:custGeom>
            <a:avLst/>
            <a:gdLst>
              <a:gd name="connsiteX0" fmla="*/ 2 w 105726"/>
              <a:gd name="connsiteY0" fmla="*/ 68 h 181123"/>
              <a:gd name="connsiteX1" fmla="*/ 92077 w 105726"/>
              <a:gd name="connsiteY1" fmla="*/ 139768 h 181123"/>
              <a:gd name="connsiteX2" fmla="*/ 92077 w 105726"/>
              <a:gd name="connsiteY2" fmla="*/ 117543 h 181123"/>
              <a:gd name="connsiteX3" fmla="*/ 104777 w 105726"/>
              <a:gd name="connsiteY3" fmla="*/ 146118 h 181123"/>
              <a:gd name="connsiteX4" fmla="*/ 101602 w 105726"/>
              <a:gd name="connsiteY4" fmla="*/ 130243 h 181123"/>
              <a:gd name="connsiteX5" fmla="*/ 76202 w 105726"/>
              <a:gd name="connsiteY5" fmla="*/ 181043 h 181123"/>
              <a:gd name="connsiteX6" fmla="*/ 92077 w 105726"/>
              <a:gd name="connsiteY6" fmla="*/ 142943 h 181123"/>
              <a:gd name="connsiteX7" fmla="*/ 92077 w 105726"/>
              <a:gd name="connsiteY7" fmla="*/ 123893 h 181123"/>
              <a:gd name="connsiteX8" fmla="*/ 76202 w 105726"/>
              <a:gd name="connsiteY8" fmla="*/ 111193 h 181123"/>
              <a:gd name="connsiteX9" fmla="*/ 88902 w 105726"/>
              <a:gd name="connsiteY9" fmla="*/ 120718 h 181123"/>
              <a:gd name="connsiteX10" fmla="*/ 2 w 105726"/>
              <a:gd name="connsiteY10" fmla="*/ 68 h 18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726" h="181123">
                <a:moveTo>
                  <a:pt x="2" y="68"/>
                </a:moveTo>
                <a:cubicBezTo>
                  <a:pt x="531" y="3243"/>
                  <a:pt x="76731" y="120189"/>
                  <a:pt x="92077" y="139768"/>
                </a:cubicBezTo>
                <a:cubicBezTo>
                  <a:pt x="107423" y="159347"/>
                  <a:pt x="89960" y="116485"/>
                  <a:pt x="92077" y="117543"/>
                </a:cubicBezTo>
                <a:cubicBezTo>
                  <a:pt x="94194" y="118601"/>
                  <a:pt x="104777" y="146118"/>
                  <a:pt x="104777" y="146118"/>
                </a:cubicBezTo>
                <a:cubicBezTo>
                  <a:pt x="106365" y="148235"/>
                  <a:pt x="106364" y="124422"/>
                  <a:pt x="101602" y="130243"/>
                </a:cubicBezTo>
                <a:cubicBezTo>
                  <a:pt x="96840" y="136064"/>
                  <a:pt x="77790" y="178926"/>
                  <a:pt x="76202" y="181043"/>
                </a:cubicBezTo>
                <a:cubicBezTo>
                  <a:pt x="74614" y="183160"/>
                  <a:pt x="92077" y="142943"/>
                  <a:pt x="92077" y="142943"/>
                </a:cubicBezTo>
                <a:cubicBezTo>
                  <a:pt x="94723" y="133418"/>
                  <a:pt x="92077" y="123893"/>
                  <a:pt x="92077" y="123893"/>
                </a:cubicBezTo>
                <a:cubicBezTo>
                  <a:pt x="89431" y="118601"/>
                  <a:pt x="76202" y="111193"/>
                  <a:pt x="76202" y="111193"/>
                </a:cubicBezTo>
                <a:cubicBezTo>
                  <a:pt x="75673" y="110664"/>
                  <a:pt x="98427" y="136593"/>
                  <a:pt x="88902" y="120718"/>
                </a:cubicBezTo>
                <a:cubicBezTo>
                  <a:pt x="79377" y="104843"/>
                  <a:pt x="-527" y="-3107"/>
                  <a:pt x="2" y="6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3D38CAD3-3128-0717-3632-2DEEE22C6382}"/>
              </a:ext>
            </a:extLst>
          </p:cNvPr>
          <p:cNvSpPr/>
          <p:nvPr/>
        </p:nvSpPr>
        <p:spPr>
          <a:xfrm>
            <a:off x="4008201" y="8425388"/>
            <a:ext cx="50664" cy="208298"/>
          </a:xfrm>
          <a:custGeom>
            <a:avLst/>
            <a:gdLst>
              <a:gd name="connsiteX0" fmla="*/ 14524 w 50664"/>
              <a:gd name="connsiteY0" fmla="*/ 1062 h 208298"/>
              <a:gd name="connsiteX1" fmla="*/ 8174 w 50664"/>
              <a:gd name="connsiteY1" fmla="*/ 77262 h 208298"/>
              <a:gd name="connsiteX2" fmla="*/ 17699 w 50664"/>
              <a:gd name="connsiteY2" fmla="*/ 134412 h 208298"/>
              <a:gd name="connsiteX3" fmla="*/ 1824 w 50664"/>
              <a:gd name="connsiteY3" fmla="*/ 112187 h 208298"/>
              <a:gd name="connsiteX4" fmla="*/ 49449 w 50664"/>
              <a:gd name="connsiteY4" fmla="*/ 207437 h 208298"/>
              <a:gd name="connsiteX5" fmla="*/ 33574 w 50664"/>
              <a:gd name="connsiteY5" fmla="*/ 156637 h 208298"/>
              <a:gd name="connsiteX6" fmla="*/ 1824 w 50664"/>
              <a:gd name="connsiteY6" fmla="*/ 112187 h 208298"/>
              <a:gd name="connsiteX7" fmla="*/ 4999 w 50664"/>
              <a:gd name="connsiteY7" fmla="*/ 137587 h 208298"/>
              <a:gd name="connsiteX8" fmla="*/ 14524 w 50664"/>
              <a:gd name="connsiteY8" fmla="*/ 1062 h 20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64" h="208298">
                <a:moveTo>
                  <a:pt x="14524" y="1062"/>
                </a:moveTo>
                <a:cubicBezTo>
                  <a:pt x="15053" y="-8992"/>
                  <a:pt x="7645" y="55037"/>
                  <a:pt x="8174" y="77262"/>
                </a:cubicBezTo>
                <a:cubicBezTo>
                  <a:pt x="8703" y="99487"/>
                  <a:pt x="18757" y="128591"/>
                  <a:pt x="17699" y="134412"/>
                </a:cubicBezTo>
                <a:cubicBezTo>
                  <a:pt x="16641" y="140233"/>
                  <a:pt x="-3468" y="100016"/>
                  <a:pt x="1824" y="112187"/>
                </a:cubicBezTo>
                <a:cubicBezTo>
                  <a:pt x="7116" y="124358"/>
                  <a:pt x="44157" y="200029"/>
                  <a:pt x="49449" y="207437"/>
                </a:cubicBezTo>
                <a:cubicBezTo>
                  <a:pt x="54741" y="214845"/>
                  <a:pt x="41511" y="172512"/>
                  <a:pt x="33574" y="156637"/>
                </a:cubicBezTo>
                <a:cubicBezTo>
                  <a:pt x="25637" y="140762"/>
                  <a:pt x="6586" y="115362"/>
                  <a:pt x="1824" y="112187"/>
                </a:cubicBezTo>
                <a:cubicBezTo>
                  <a:pt x="-2938" y="109012"/>
                  <a:pt x="2882" y="151875"/>
                  <a:pt x="4999" y="137587"/>
                </a:cubicBezTo>
                <a:cubicBezTo>
                  <a:pt x="7116" y="123300"/>
                  <a:pt x="13995" y="11116"/>
                  <a:pt x="14524" y="106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B65A8D9A-B115-AF68-AD71-482AC43F7DB4}"/>
              </a:ext>
            </a:extLst>
          </p:cNvPr>
          <p:cNvSpPr/>
          <p:nvPr/>
        </p:nvSpPr>
        <p:spPr>
          <a:xfrm>
            <a:off x="4127455" y="8369298"/>
            <a:ext cx="60735" cy="177909"/>
          </a:xfrm>
          <a:custGeom>
            <a:avLst/>
            <a:gdLst>
              <a:gd name="connsiteX0" fmla="*/ 45 w 60735"/>
              <a:gd name="connsiteY0" fmla="*/ 2 h 177909"/>
              <a:gd name="connsiteX1" fmla="*/ 47670 w 60735"/>
              <a:gd name="connsiteY1" fmla="*/ 120652 h 177909"/>
              <a:gd name="connsiteX2" fmla="*/ 50845 w 60735"/>
              <a:gd name="connsiteY2" fmla="*/ 177802 h 177909"/>
              <a:gd name="connsiteX3" fmla="*/ 57195 w 60735"/>
              <a:gd name="connsiteY3" fmla="*/ 107952 h 177909"/>
              <a:gd name="connsiteX4" fmla="*/ 57195 w 60735"/>
              <a:gd name="connsiteY4" fmla="*/ 123827 h 177909"/>
              <a:gd name="connsiteX5" fmla="*/ 45 w 60735"/>
              <a:gd name="connsiteY5" fmla="*/ 2 h 1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35" h="177909">
                <a:moveTo>
                  <a:pt x="45" y="2"/>
                </a:moveTo>
                <a:cubicBezTo>
                  <a:pt x="-1542" y="-527"/>
                  <a:pt x="39203" y="91019"/>
                  <a:pt x="47670" y="120652"/>
                </a:cubicBezTo>
                <a:cubicBezTo>
                  <a:pt x="56137" y="150285"/>
                  <a:pt x="49257" y="179919"/>
                  <a:pt x="50845" y="177802"/>
                </a:cubicBezTo>
                <a:cubicBezTo>
                  <a:pt x="52433" y="175685"/>
                  <a:pt x="57195" y="107952"/>
                  <a:pt x="57195" y="107952"/>
                </a:cubicBezTo>
                <a:cubicBezTo>
                  <a:pt x="58253" y="98956"/>
                  <a:pt x="64603" y="140231"/>
                  <a:pt x="57195" y="123827"/>
                </a:cubicBezTo>
                <a:cubicBezTo>
                  <a:pt x="49787" y="107423"/>
                  <a:pt x="1632" y="531"/>
                  <a:pt x="45" y="2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7521A2A1-8B11-86FC-93B0-C161B0E71AFE}"/>
              </a:ext>
            </a:extLst>
          </p:cNvPr>
          <p:cNvSpPr/>
          <p:nvPr/>
        </p:nvSpPr>
        <p:spPr>
          <a:xfrm>
            <a:off x="3971360" y="8461349"/>
            <a:ext cx="22937" cy="149316"/>
          </a:xfrm>
          <a:custGeom>
            <a:avLst/>
            <a:gdLst>
              <a:gd name="connsiteX0" fmla="*/ 6915 w 22937"/>
              <a:gd name="connsiteY0" fmla="*/ 26 h 149316"/>
              <a:gd name="connsiteX1" fmla="*/ 10090 w 22937"/>
              <a:gd name="connsiteY1" fmla="*/ 98451 h 149316"/>
              <a:gd name="connsiteX2" fmla="*/ 22790 w 22937"/>
              <a:gd name="connsiteY2" fmla="*/ 149251 h 149316"/>
              <a:gd name="connsiteX3" fmla="*/ 565 w 22937"/>
              <a:gd name="connsiteY3" fmla="*/ 88926 h 149316"/>
              <a:gd name="connsiteX4" fmla="*/ 6915 w 22937"/>
              <a:gd name="connsiteY4" fmla="*/ 26 h 14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7" h="149316">
                <a:moveTo>
                  <a:pt x="6915" y="26"/>
                </a:moveTo>
                <a:cubicBezTo>
                  <a:pt x="8502" y="1613"/>
                  <a:pt x="7444" y="73580"/>
                  <a:pt x="10090" y="98451"/>
                </a:cubicBezTo>
                <a:cubicBezTo>
                  <a:pt x="12736" y="123322"/>
                  <a:pt x="24377" y="150838"/>
                  <a:pt x="22790" y="149251"/>
                </a:cubicBezTo>
                <a:cubicBezTo>
                  <a:pt x="21203" y="147664"/>
                  <a:pt x="3211" y="110093"/>
                  <a:pt x="565" y="88926"/>
                </a:cubicBezTo>
                <a:cubicBezTo>
                  <a:pt x="-2081" y="67759"/>
                  <a:pt x="5328" y="-1561"/>
                  <a:pt x="6915" y="26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ED02C4D3-9F2F-33D0-175E-DEAA00E93684}"/>
              </a:ext>
            </a:extLst>
          </p:cNvPr>
          <p:cNvSpPr/>
          <p:nvPr/>
        </p:nvSpPr>
        <p:spPr>
          <a:xfrm>
            <a:off x="3865761" y="7054583"/>
            <a:ext cx="71299" cy="267156"/>
          </a:xfrm>
          <a:custGeom>
            <a:avLst/>
            <a:gdLst>
              <a:gd name="connsiteX0" fmla="*/ 71239 w 71299"/>
              <a:gd name="connsiteY0" fmla="*/ 267 h 267156"/>
              <a:gd name="connsiteX1" fmla="*/ 1389 w 71299"/>
              <a:gd name="connsiteY1" fmla="*/ 203467 h 267156"/>
              <a:gd name="connsiteX2" fmla="*/ 23614 w 71299"/>
              <a:gd name="connsiteY2" fmla="*/ 174892 h 267156"/>
              <a:gd name="connsiteX3" fmla="*/ 10914 w 71299"/>
              <a:gd name="connsiteY3" fmla="*/ 266967 h 267156"/>
              <a:gd name="connsiteX4" fmla="*/ 42664 w 71299"/>
              <a:gd name="connsiteY4" fmla="*/ 146317 h 267156"/>
              <a:gd name="connsiteX5" fmla="*/ 4564 w 71299"/>
              <a:gd name="connsiteY5" fmla="*/ 206642 h 267156"/>
              <a:gd name="connsiteX6" fmla="*/ 36314 w 71299"/>
              <a:gd name="connsiteY6" fmla="*/ 120917 h 267156"/>
              <a:gd name="connsiteX7" fmla="*/ 14089 w 71299"/>
              <a:gd name="connsiteY7" fmla="*/ 159017 h 267156"/>
              <a:gd name="connsiteX8" fmla="*/ 71239 w 71299"/>
              <a:gd name="connsiteY8" fmla="*/ 267 h 26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99" h="267156">
                <a:moveTo>
                  <a:pt x="71239" y="267"/>
                </a:moveTo>
                <a:cubicBezTo>
                  <a:pt x="69122" y="7675"/>
                  <a:pt x="9326" y="174363"/>
                  <a:pt x="1389" y="203467"/>
                </a:cubicBezTo>
                <a:cubicBezTo>
                  <a:pt x="-6548" y="232571"/>
                  <a:pt x="22026" y="164309"/>
                  <a:pt x="23614" y="174892"/>
                </a:cubicBezTo>
                <a:cubicBezTo>
                  <a:pt x="25201" y="185475"/>
                  <a:pt x="7739" y="271729"/>
                  <a:pt x="10914" y="266967"/>
                </a:cubicBezTo>
                <a:cubicBezTo>
                  <a:pt x="14089" y="262205"/>
                  <a:pt x="43722" y="156371"/>
                  <a:pt x="42664" y="146317"/>
                </a:cubicBezTo>
                <a:cubicBezTo>
                  <a:pt x="41606" y="136263"/>
                  <a:pt x="5622" y="210875"/>
                  <a:pt x="4564" y="206642"/>
                </a:cubicBezTo>
                <a:cubicBezTo>
                  <a:pt x="3506" y="202409"/>
                  <a:pt x="34726" y="128855"/>
                  <a:pt x="36314" y="120917"/>
                </a:cubicBezTo>
                <a:cubicBezTo>
                  <a:pt x="37902" y="112979"/>
                  <a:pt x="9326" y="176480"/>
                  <a:pt x="14089" y="159017"/>
                </a:cubicBezTo>
                <a:cubicBezTo>
                  <a:pt x="18852" y="141554"/>
                  <a:pt x="73356" y="-7141"/>
                  <a:pt x="71239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0BD54117-4C3B-36C6-B8E6-8BD9BD574F92}"/>
              </a:ext>
            </a:extLst>
          </p:cNvPr>
          <p:cNvSpPr/>
          <p:nvPr/>
        </p:nvSpPr>
        <p:spPr>
          <a:xfrm>
            <a:off x="3823871" y="7410091"/>
            <a:ext cx="30621" cy="222827"/>
          </a:xfrm>
          <a:custGeom>
            <a:avLst/>
            <a:gdLst>
              <a:gd name="connsiteX0" fmla="*/ 30579 w 30621"/>
              <a:gd name="connsiteY0" fmla="*/ 359 h 222827"/>
              <a:gd name="connsiteX1" fmla="*/ 8354 w 30621"/>
              <a:gd name="connsiteY1" fmla="*/ 124184 h 222827"/>
              <a:gd name="connsiteX2" fmla="*/ 5179 w 30621"/>
              <a:gd name="connsiteY2" fmla="*/ 222609 h 222827"/>
              <a:gd name="connsiteX3" fmla="*/ 2004 w 30621"/>
              <a:gd name="connsiteY3" fmla="*/ 152759 h 222827"/>
              <a:gd name="connsiteX4" fmla="*/ 2004 w 30621"/>
              <a:gd name="connsiteY4" fmla="*/ 165459 h 222827"/>
              <a:gd name="connsiteX5" fmla="*/ 30579 w 30621"/>
              <a:gd name="connsiteY5" fmla="*/ 359 h 22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" h="222827">
                <a:moveTo>
                  <a:pt x="30579" y="359"/>
                </a:moveTo>
                <a:cubicBezTo>
                  <a:pt x="31637" y="-6520"/>
                  <a:pt x="12587" y="87142"/>
                  <a:pt x="8354" y="124184"/>
                </a:cubicBezTo>
                <a:cubicBezTo>
                  <a:pt x="4121" y="161226"/>
                  <a:pt x="6237" y="217847"/>
                  <a:pt x="5179" y="222609"/>
                </a:cubicBezTo>
                <a:cubicBezTo>
                  <a:pt x="4121" y="227371"/>
                  <a:pt x="2004" y="152759"/>
                  <a:pt x="2004" y="152759"/>
                </a:cubicBezTo>
                <a:cubicBezTo>
                  <a:pt x="1475" y="143234"/>
                  <a:pt x="-2229" y="185038"/>
                  <a:pt x="2004" y="165459"/>
                </a:cubicBezTo>
                <a:cubicBezTo>
                  <a:pt x="6237" y="145880"/>
                  <a:pt x="29521" y="7238"/>
                  <a:pt x="30579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9325839C-381D-C7F4-F591-3CF45431693F}"/>
              </a:ext>
            </a:extLst>
          </p:cNvPr>
          <p:cNvSpPr/>
          <p:nvPr/>
        </p:nvSpPr>
        <p:spPr>
          <a:xfrm>
            <a:off x="3889352" y="7702523"/>
            <a:ext cx="16368" cy="390717"/>
          </a:xfrm>
          <a:custGeom>
            <a:avLst/>
            <a:gdLst>
              <a:gd name="connsiteX0" fmla="*/ 9548 w 16368"/>
              <a:gd name="connsiteY0" fmla="*/ 27 h 390717"/>
              <a:gd name="connsiteX1" fmla="*/ 23 w 16368"/>
              <a:gd name="connsiteY1" fmla="*/ 139727 h 390717"/>
              <a:gd name="connsiteX2" fmla="*/ 12723 w 16368"/>
              <a:gd name="connsiteY2" fmla="*/ 117502 h 390717"/>
              <a:gd name="connsiteX3" fmla="*/ 15898 w 16368"/>
              <a:gd name="connsiteY3" fmla="*/ 244502 h 390717"/>
              <a:gd name="connsiteX4" fmla="*/ 15898 w 16368"/>
              <a:gd name="connsiteY4" fmla="*/ 193702 h 390717"/>
              <a:gd name="connsiteX5" fmla="*/ 15898 w 16368"/>
              <a:gd name="connsiteY5" fmla="*/ 390552 h 390717"/>
              <a:gd name="connsiteX6" fmla="*/ 9548 w 16368"/>
              <a:gd name="connsiteY6" fmla="*/ 155602 h 390717"/>
              <a:gd name="connsiteX7" fmla="*/ 6373 w 16368"/>
              <a:gd name="connsiteY7" fmla="*/ 209577 h 390717"/>
              <a:gd name="connsiteX8" fmla="*/ 15898 w 16368"/>
              <a:gd name="connsiteY8" fmla="*/ 104802 h 390717"/>
              <a:gd name="connsiteX9" fmla="*/ 9548 w 16368"/>
              <a:gd name="connsiteY9" fmla="*/ 152427 h 390717"/>
              <a:gd name="connsiteX10" fmla="*/ 9548 w 16368"/>
              <a:gd name="connsiteY10" fmla="*/ 27 h 39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68" h="390717">
                <a:moveTo>
                  <a:pt x="9548" y="27"/>
                </a:moveTo>
                <a:cubicBezTo>
                  <a:pt x="7960" y="-2090"/>
                  <a:pt x="-506" y="120148"/>
                  <a:pt x="23" y="139727"/>
                </a:cubicBezTo>
                <a:cubicBezTo>
                  <a:pt x="552" y="159306"/>
                  <a:pt x="10077" y="100039"/>
                  <a:pt x="12723" y="117502"/>
                </a:cubicBezTo>
                <a:cubicBezTo>
                  <a:pt x="15369" y="134965"/>
                  <a:pt x="15369" y="231802"/>
                  <a:pt x="15898" y="244502"/>
                </a:cubicBezTo>
                <a:cubicBezTo>
                  <a:pt x="16427" y="257202"/>
                  <a:pt x="15898" y="193702"/>
                  <a:pt x="15898" y="193702"/>
                </a:cubicBezTo>
                <a:cubicBezTo>
                  <a:pt x="15898" y="218044"/>
                  <a:pt x="16956" y="396902"/>
                  <a:pt x="15898" y="390552"/>
                </a:cubicBezTo>
                <a:cubicBezTo>
                  <a:pt x="14840" y="384202"/>
                  <a:pt x="11135" y="185764"/>
                  <a:pt x="9548" y="155602"/>
                </a:cubicBezTo>
                <a:cubicBezTo>
                  <a:pt x="7961" y="125440"/>
                  <a:pt x="5315" y="218044"/>
                  <a:pt x="6373" y="209577"/>
                </a:cubicBezTo>
                <a:cubicBezTo>
                  <a:pt x="7431" y="201110"/>
                  <a:pt x="15369" y="114327"/>
                  <a:pt x="15898" y="104802"/>
                </a:cubicBezTo>
                <a:cubicBezTo>
                  <a:pt x="16427" y="95277"/>
                  <a:pt x="10077" y="167244"/>
                  <a:pt x="9548" y="152427"/>
                </a:cubicBezTo>
                <a:cubicBezTo>
                  <a:pt x="9019" y="137610"/>
                  <a:pt x="11136" y="2144"/>
                  <a:pt x="9548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0F10BDCA-2C75-A345-3AD2-378EFDB03292}"/>
              </a:ext>
            </a:extLst>
          </p:cNvPr>
          <p:cNvSpPr/>
          <p:nvPr/>
        </p:nvSpPr>
        <p:spPr>
          <a:xfrm>
            <a:off x="3908305" y="8143276"/>
            <a:ext cx="76320" cy="191378"/>
          </a:xfrm>
          <a:custGeom>
            <a:avLst/>
            <a:gdLst>
              <a:gd name="connsiteX0" fmla="*/ 120 w 76320"/>
              <a:gd name="connsiteY0" fmla="*/ 45049 h 191378"/>
              <a:gd name="connsiteX1" fmla="*/ 47745 w 76320"/>
              <a:gd name="connsiteY1" fmla="*/ 99024 h 191378"/>
              <a:gd name="connsiteX2" fmla="*/ 50920 w 76320"/>
              <a:gd name="connsiteY2" fmla="*/ 152999 h 191378"/>
              <a:gd name="connsiteX3" fmla="*/ 66795 w 76320"/>
              <a:gd name="connsiteY3" fmla="*/ 124424 h 191378"/>
              <a:gd name="connsiteX4" fmla="*/ 60445 w 76320"/>
              <a:gd name="connsiteY4" fmla="*/ 187924 h 191378"/>
              <a:gd name="connsiteX5" fmla="*/ 76320 w 76320"/>
              <a:gd name="connsiteY5" fmla="*/ 599 h 191378"/>
              <a:gd name="connsiteX6" fmla="*/ 60445 w 76320"/>
              <a:gd name="connsiteY6" fmla="*/ 127599 h 191378"/>
              <a:gd name="connsiteX7" fmla="*/ 63620 w 76320"/>
              <a:gd name="connsiteY7" fmla="*/ 105374 h 191378"/>
              <a:gd name="connsiteX8" fmla="*/ 120 w 76320"/>
              <a:gd name="connsiteY8" fmla="*/ 45049 h 19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20" h="191378">
                <a:moveTo>
                  <a:pt x="120" y="45049"/>
                </a:moveTo>
                <a:cubicBezTo>
                  <a:pt x="-2526" y="43991"/>
                  <a:pt x="39278" y="81032"/>
                  <a:pt x="47745" y="99024"/>
                </a:cubicBezTo>
                <a:cubicBezTo>
                  <a:pt x="56212" y="117016"/>
                  <a:pt x="47745" y="148766"/>
                  <a:pt x="50920" y="152999"/>
                </a:cubicBezTo>
                <a:cubicBezTo>
                  <a:pt x="54095" y="157232"/>
                  <a:pt x="65208" y="118603"/>
                  <a:pt x="66795" y="124424"/>
                </a:cubicBezTo>
                <a:cubicBezTo>
                  <a:pt x="68383" y="130245"/>
                  <a:pt x="58858" y="208561"/>
                  <a:pt x="60445" y="187924"/>
                </a:cubicBezTo>
                <a:cubicBezTo>
                  <a:pt x="62032" y="167287"/>
                  <a:pt x="76320" y="10653"/>
                  <a:pt x="76320" y="599"/>
                </a:cubicBezTo>
                <a:cubicBezTo>
                  <a:pt x="76320" y="-9455"/>
                  <a:pt x="62562" y="110137"/>
                  <a:pt x="60445" y="127599"/>
                </a:cubicBezTo>
                <a:cubicBezTo>
                  <a:pt x="58328" y="145061"/>
                  <a:pt x="66795" y="116487"/>
                  <a:pt x="63620" y="105374"/>
                </a:cubicBezTo>
                <a:cubicBezTo>
                  <a:pt x="60445" y="94261"/>
                  <a:pt x="2766" y="46107"/>
                  <a:pt x="120" y="45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C0F4DFA4-EBEC-6B03-0F2C-EC95212FA63C}"/>
              </a:ext>
            </a:extLst>
          </p:cNvPr>
          <p:cNvSpPr/>
          <p:nvPr/>
        </p:nvSpPr>
        <p:spPr>
          <a:xfrm>
            <a:off x="3708400" y="7727745"/>
            <a:ext cx="51007" cy="470113"/>
          </a:xfrm>
          <a:custGeom>
            <a:avLst/>
            <a:gdLst>
              <a:gd name="connsiteX0" fmla="*/ 31750 w 51007"/>
              <a:gd name="connsiteY0" fmla="*/ 205 h 470113"/>
              <a:gd name="connsiteX1" fmla="*/ 12700 w 51007"/>
              <a:gd name="connsiteY1" fmla="*/ 158955 h 470113"/>
              <a:gd name="connsiteX2" fmla="*/ 6350 w 51007"/>
              <a:gd name="connsiteY2" fmla="*/ 270080 h 470113"/>
              <a:gd name="connsiteX3" fmla="*/ 6350 w 51007"/>
              <a:gd name="connsiteY3" fmla="*/ 228805 h 470113"/>
              <a:gd name="connsiteX4" fmla="*/ 31750 w 51007"/>
              <a:gd name="connsiteY4" fmla="*/ 390730 h 470113"/>
              <a:gd name="connsiteX5" fmla="*/ 41275 w 51007"/>
              <a:gd name="connsiteY5" fmla="*/ 317705 h 470113"/>
              <a:gd name="connsiteX6" fmla="*/ 50800 w 51007"/>
              <a:gd name="connsiteY6" fmla="*/ 470105 h 470113"/>
              <a:gd name="connsiteX7" fmla="*/ 31750 w 51007"/>
              <a:gd name="connsiteY7" fmla="*/ 324055 h 470113"/>
              <a:gd name="connsiteX8" fmla="*/ 12700 w 51007"/>
              <a:gd name="connsiteY8" fmla="*/ 184355 h 470113"/>
              <a:gd name="connsiteX9" fmla="*/ 12700 w 51007"/>
              <a:gd name="connsiteY9" fmla="*/ 263730 h 470113"/>
              <a:gd name="connsiteX10" fmla="*/ 15875 w 51007"/>
              <a:gd name="connsiteY10" fmla="*/ 127205 h 470113"/>
              <a:gd name="connsiteX11" fmla="*/ 0 w 51007"/>
              <a:gd name="connsiteY11" fmla="*/ 193880 h 470113"/>
              <a:gd name="connsiteX12" fmla="*/ 31750 w 51007"/>
              <a:gd name="connsiteY12" fmla="*/ 205 h 47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007" h="470113">
                <a:moveTo>
                  <a:pt x="31750" y="205"/>
                </a:moveTo>
                <a:cubicBezTo>
                  <a:pt x="33867" y="-5616"/>
                  <a:pt x="16933" y="113976"/>
                  <a:pt x="12700" y="158955"/>
                </a:cubicBezTo>
                <a:cubicBezTo>
                  <a:pt x="8467" y="203934"/>
                  <a:pt x="7408" y="258438"/>
                  <a:pt x="6350" y="270080"/>
                </a:cubicBezTo>
                <a:cubicBezTo>
                  <a:pt x="5292" y="281722"/>
                  <a:pt x="2117" y="208697"/>
                  <a:pt x="6350" y="228805"/>
                </a:cubicBezTo>
                <a:cubicBezTo>
                  <a:pt x="10583" y="248913"/>
                  <a:pt x="25929" y="375913"/>
                  <a:pt x="31750" y="390730"/>
                </a:cubicBezTo>
                <a:cubicBezTo>
                  <a:pt x="37571" y="405547"/>
                  <a:pt x="38100" y="304476"/>
                  <a:pt x="41275" y="317705"/>
                </a:cubicBezTo>
                <a:cubicBezTo>
                  <a:pt x="44450" y="330934"/>
                  <a:pt x="52388" y="469047"/>
                  <a:pt x="50800" y="470105"/>
                </a:cubicBezTo>
                <a:cubicBezTo>
                  <a:pt x="49212" y="471163"/>
                  <a:pt x="38100" y="371680"/>
                  <a:pt x="31750" y="324055"/>
                </a:cubicBezTo>
                <a:cubicBezTo>
                  <a:pt x="25400" y="276430"/>
                  <a:pt x="15875" y="194409"/>
                  <a:pt x="12700" y="184355"/>
                </a:cubicBezTo>
                <a:cubicBezTo>
                  <a:pt x="9525" y="174301"/>
                  <a:pt x="12171" y="273255"/>
                  <a:pt x="12700" y="263730"/>
                </a:cubicBezTo>
                <a:cubicBezTo>
                  <a:pt x="13229" y="254205"/>
                  <a:pt x="17992" y="138847"/>
                  <a:pt x="15875" y="127205"/>
                </a:cubicBezTo>
                <a:cubicBezTo>
                  <a:pt x="13758" y="115563"/>
                  <a:pt x="0" y="208167"/>
                  <a:pt x="0" y="193880"/>
                </a:cubicBezTo>
                <a:cubicBezTo>
                  <a:pt x="0" y="179593"/>
                  <a:pt x="29633" y="6026"/>
                  <a:pt x="31750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8689E5AD-23D5-056B-7974-EEB8BA77DB15}"/>
              </a:ext>
            </a:extLst>
          </p:cNvPr>
          <p:cNvSpPr/>
          <p:nvPr/>
        </p:nvSpPr>
        <p:spPr>
          <a:xfrm>
            <a:off x="3892500" y="6838940"/>
            <a:ext cx="82638" cy="336640"/>
          </a:xfrm>
          <a:custGeom>
            <a:avLst/>
            <a:gdLst>
              <a:gd name="connsiteX0" fmla="*/ 9575 w 82638"/>
              <a:gd name="connsiteY0" fmla="*/ 10 h 336640"/>
              <a:gd name="connsiteX1" fmla="*/ 15925 w 82638"/>
              <a:gd name="connsiteY1" fmla="*/ 206385 h 336640"/>
              <a:gd name="connsiteX2" fmla="*/ 15925 w 82638"/>
              <a:gd name="connsiteY2" fmla="*/ 174635 h 336640"/>
              <a:gd name="connsiteX3" fmla="*/ 82600 w 82638"/>
              <a:gd name="connsiteY3" fmla="*/ 336560 h 336640"/>
              <a:gd name="connsiteX4" fmla="*/ 25450 w 82638"/>
              <a:gd name="connsiteY4" fmla="*/ 196860 h 336640"/>
              <a:gd name="connsiteX5" fmla="*/ 19100 w 82638"/>
              <a:gd name="connsiteY5" fmla="*/ 225435 h 336640"/>
              <a:gd name="connsiteX6" fmla="*/ 6400 w 82638"/>
              <a:gd name="connsiteY6" fmla="*/ 171460 h 336640"/>
              <a:gd name="connsiteX7" fmla="*/ 50 w 82638"/>
              <a:gd name="connsiteY7" fmla="*/ 215910 h 336640"/>
              <a:gd name="connsiteX8" fmla="*/ 9575 w 82638"/>
              <a:gd name="connsiteY8" fmla="*/ 10 h 3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38" h="336640">
                <a:moveTo>
                  <a:pt x="9575" y="10"/>
                </a:moveTo>
                <a:cubicBezTo>
                  <a:pt x="12221" y="-1578"/>
                  <a:pt x="14867" y="177281"/>
                  <a:pt x="15925" y="206385"/>
                </a:cubicBezTo>
                <a:cubicBezTo>
                  <a:pt x="16983" y="235489"/>
                  <a:pt x="4813" y="152939"/>
                  <a:pt x="15925" y="174635"/>
                </a:cubicBezTo>
                <a:cubicBezTo>
                  <a:pt x="27037" y="196331"/>
                  <a:pt x="81013" y="332856"/>
                  <a:pt x="82600" y="336560"/>
                </a:cubicBezTo>
                <a:cubicBezTo>
                  <a:pt x="84187" y="340264"/>
                  <a:pt x="36033" y="215381"/>
                  <a:pt x="25450" y="196860"/>
                </a:cubicBezTo>
                <a:cubicBezTo>
                  <a:pt x="14867" y="178339"/>
                  <a:pt x="22275" y="229668"/>
                  <a:pt x="19100" y="225435"/>
                </a:cubicBezTo>
                <a:cubicBezTo>
                  <a:pt x="15925" y="221202"/>
                  <a:pt x="9575" y="173047"/>
                  <a:pt x="6400" y="171460"/>
                </a:cubicBezTo>
                <a:cubicBezTo>
                  <a:pt x="3225" y="169873"/>
                  <a:pt x="-479" y="242368"/>
                  <a:pt x="50" y="215910"/>
                </a:cubicBezTo>
                <a:cubicBezTo>
                  <a:pt x="579" y="189452"/>
                  <a:pt x="6929" y="1598"/>
                  <a:pt x="957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BF89E9BB-0748-DB2C-9287-B0920BCCDF58}"/>
              </a:ext>
            </a:extLst>
          </p:cNvPr>
          <p:cNvSpPr/>
          <p:nvPr/>
        </p:nvSpPr>
        <p:spPr>
          <a:xfrm>
            <a:off x="3664511" y="7766035"/>
            <a:ext cx="53507" cy="222375"/>
          </a:xfrm>
          <a:custGeom>
            <a:avLst/>
            <a:gdLst>
              <a:gd name="connsiteX0" fmla="*/ 53414 w 53507"/>
              <a:gd name="connsiteY0" fmla="*/ 15 h 222375"/>
              <a:gd name="connsiteX1" fmla="*/ 15314 w 53507"/>
              <a:gd name="connsiteY1" fmla="*/ 158765 h 222375"/>
              <a:gd name="connsiteX2" fmla="*/ 18489 w 53507"/>
              <a:gd name="connsiteY2" fmla="*/ 222265 h 222375"/>
              <a:gd name="connsiteX3" fmla="*/ 5789 w 53507"/>
              <a:gd name="connsiteY3" fmla="*/ 146065 h 222375"/>
              <a:gd name="connsiteX4" fmla="*/ 2614 w 53507"/>
              <a:gd name="connsiteY4" fmla="*/ 168290 h 222375"/>
              <a:gd name="connsiteX5" fmla="*/ 53414 w 53507"/>
              <a:gd name="connsiteY5" fmla="*/ 15 h 22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07" h="222375">
                <a:moveTo>
                  <a:pt x="53414" y="15"/>
                </a:moveTo>
                <a:cubicBezTo>
                  <a:pt x="55531" y="-1573"/>
                  <a:pt x="21135" y="121723"/>
                  <a:pt x="15314" y="158765"/>
                </a:cubicBezTo>
                <a:cubicBezTo>
                  <a:pt x="9493" y="195807"/>
                  <a:pt x="20077" y="224382"/>
                  <a:pt x="18489" y="222265"/>
                </a:cubicBezTo>
                <a:cubicBezTo>
                  <a:pt x="16901" y="220148"/>
                  <a:pt x="8435" y="155061"/>
                  <a:pt x="5789" y="146065"/>
                </a:cubicBezTo>
                <a:cubicBezTo>
                  <a:pt x="3143" y="137069"/>
                  <a:pt x="-3736" y="187340"/>
                  <a:pt x="2614" y="168290"/>
                </a:cubicBezTo>
                <a:cubicBezTo>
                  <a:pt x="8964" y="149240"/>
                  <a:pt x="51297" y="1603"/>
                  <a:pt x="5341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C9883788-4D98-E9C3-A042-2FA797C82DD9}"/>
              </a:ext>
            </a:extLst>
          </p:cNvPr>
          <p:cNvSpPr/>
          <p:nvPr/>
        </p:nvSpPr>
        <p:spPr>
          <a:xfrm>
            <a:off x="4337050" y="8086725"/>
            <a:ext cx="73592" cy="117484"/>
          </a:xfrm>
          <a:custGeom>
            <a:avLst/>
            <a:gdLst>
              <a:gd name="connsiteX0" fmla="*/ 0 w 73592"/>
              <a:gd name="connsiteY0" fmla="*/ 0 h 117484"/>
              <a:gd name="connsiteX1" fmla="*/ 44450 w 73592"/>
              <a:gd name="connsiteY1" fmla="*/ 38100 h 117484"/>
              <a:gd name="connsiteX2" fmla="*/ 63500 w 73592"/>
              <a:gd name="connsiteY2" fmla="*/ 82550 h 117484"/>
              <a:gd name="connsiteX3" fmla="*/ 63500 w 73592"/>
              <a:gd name="connsiteY3" fmla="*/ 117475 h 117484"/>
              <a:gd name="connsiteX4" fmla="*/ 73025 w 73592"/>
              <a:gd name="connsiteY4" fmla="*/ 79375 h 117484"/>
              <a:gd name="connsiteX5" fmla="*/ 44450 w 73592"/>
              <a:gd name="connsiteY5" fmla="*/ 38100 h 117484"/>
              <a:gd name="connsiteX6" fmla="*/ 0 w 73592"/>
              <a:gd name="connsiteY6" fmla="*/ 0 h 11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92" h="117484">
                <a:moveTo>
                  <a:pt x="0" y="0"/>
                </a:moveTo>
                <a:cubicBezTo>
                  <a:pt x="0" y="0"/>
                  <a:pt x="33867" y="24342"/>
                  <a:pt x="44450" y="38100"/>
                </a:cubicBezTo>
                <a:cubicBezTo>
                  <a:pt x="55033" y="51858"/>
                  <a:pt x="60325" y="69321"/>
                  <a:pt x="63500" y="82550"/>
                </a:cubicBezTo>
                <a:cubicBezTo>
                  <a:pt x="66675" y="95779"/>
                  <a:pt x="61913" y="118004"/>
                  <a:pt x="63500" y="117475"/>
                </a:cubicBezTo>
                <a:cubicBezTo>
                  <a:pt x="65087" y="116946"/>
                  <a:pt x="76200" y="92604"/>
                  <a:pt x="73025" y="79375"/>
                </a:cubicBezTo>
                <a:cubicBezTo>
                  <a:pt x="69850" y="66146"/>
                  <a:pt x="55033" y="50800"/>
                  <a:pt x="44450" y="38100"/>
                </a:cubicBezTo>
                <a:cubicBezTo>
                  <a:pt x="33867" y="25400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F50BBD72-1FCA-05BD-A2E4-D75ABCFD9B9E}"/>
              </a:ext>
            </a:extLst>
          </p:cNvPr>
          <p:cNvSpPr/>
          <p:nvPr/>
        </p:nvSpPr>
        <p:spPr>
          <a:xfrm>
            <a:off x="3900740" y="8061289"/>
            <a:ext cx="129857" cy="95904"/>
          </a:xfrm>
          <a:custGeom>
            <a:avLst/>
            <a:gdLst>
              <a:gd name="connsiteX0" fmla="*/ 20385 w 129857"/>
              <a:gd name="connsiteY0" fmla="*/ 36 h 95904"/>
              <a:gd name="connsiteX1" fmla="*/ 39435 w 129857"/>
              <a:gd name="connsiteY1" fmla="*/ 60361 h 95904"/>
              <a:gd name="connsiteX2" fmla="*/ 1335 w 129857"/>
              <a:gd name="connsiteY2" fmla="*/ 95286 h 95904"/>
              <a:gd name="connsiteX3" fmla="*/ 96585 w 129857"/>
              <a:gd name="connsiteY3" fmla="*/ 31786 h 95904"/>
              <a:gd name="connsiteX4" fmla="*/ 128335 w 129857"/>
              <a:gd name="connsiteY4" fmla="*/ 19086 h 95904"/>
              <a:gd name="connsiteX5" fmla="*/ 55310 w 129857"/>
              <a:gd name="connsiteY5" fmla="*/ 50836 h 95904"/>
              <a:gd name="connsiteX6" fmla="*/ 20385 w 129857"/>
              <a:gd name="connsiteY6" fmla="*/ 36 h 9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857" h="95904">
                <a:moveTo>
                  <a:pt x="20385" y="36"/>
                </a:moveTo>
                <a:cubicBezTo>
                  <a:pt x="17739" y="1624"/>
                  <a:pt x="42610" y="44486"/>
                  <a:pt x="39435" y="60361"/>
                </a:cubicBezTo>
                <a:cubicBezTo>
                  <a:pt x="36260" y="76236"/>
                  <a:pt x="-8190" y="100049"/>
                  <a:pt x="1335" y="95286"/>
                </a:cubicBezTo>
                <a:cubicBezTo>
                  <a:pt x="10860" y="90523"/>
                  <a:pt x="75418" y="44486"/>
                  <a:pt x="96585" y="31786"/>
                </a:cubicBezTo>
                <a:cubicBezTo>
                  <a:pt x="117752" y="19086"/>
                  <a:pt x="135214" y="15911"/>
                  <a:pt x="128335" y="19086"/>
                </a:cubicBezTo>
                <a:cubicBezTo>
                  <a:pt x="121456" y="22261"/>
                  <a:pt x="73301" y="51894"/>
                  <a:pt x="55310" y="50836"/>
                </a:cubicBezTo>
                <a:cubicBezTo>
                  <a:pt x="37319" y="49778"/>
                  <a:pt x="23031" y="-1552"/>
                  <a:pt x="20385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0957DEE1-D45E-5677-6FD3-082A11347358}"/>
              </a:ext>
            </a:extLst>
          </p:cNvPr>
          <p:cNvSpPr/>
          <p:nvPr/>
        </p:nvSpPr>
        <p:spPr>
          <a:xfrm>
            <a:off x="4029066" y="8197827"/>
            <a:ext cx="50862" cy="143013"/>
          </a:xfrm>
          <a:custGeom>
            <a:avLst/>
            <a:gdLst>
              <a:gd name="connsiteX0" fmla="*/ 47634 w 50862"/>
              <a:gd name="connsiteY0" fmla="*/ 23 h 143013"/>
              <a:gd name="connsiteX1" fmla="*/ 25409 w 50862"/>
              <a:gd name="connsiteY1" fmla="*/ 47648 h 143013"/>
              <a:gd name="connsiteX2" fmla="*/ 31759 w 50862"/>
              <a:gd name="connsiteY2" fmla="*/ 104798 h 143013"/>
              <a:gd name="connsiteX3" fmla="*/ 22234 w 50862"/>
              <a:gd name="connsiteY3" fmla="*/ 98448 h 143013"/>
              <a:gd name="connsiteX4" fmla="*/ 50809 w 50862"/>
              <a:gd name="connsiteY4" fmla="*/ 142898 h 143013"/>
              <a:gd name="connsiteX5" fmla="*/ 28584 w 50862"/>
              <a:gd name="connsiteY5" fmla="*/ 111148 h 143013"/>
              <a:gd name="connsiteX6" fmla="*/ 9 w 50862"/>
              <a:gd name="connsiteY6" fmla="*/ 104798 h 143013"/>
              <a:gd name="connsiteX7" fmla="*/ 31759 w 50862"/>
              <a:gd name="connsiteY7" fmla="*/ 98448 h 143013"/>
              <a:gd name="connsiteX8" fmla="*/ 22234 w 50862"/>
              <a:gd name="connsiteY8" fmla="*/ 76223 h 143013"/>
              <a:gd name="connsiteX9" fmla="*/ 12709 w 50862"/>
              <a:gd name="connsiteY9" fmla="*/ 41298 h 143013"/>
              <a:gd name="connsiteX10" fmla="*/ 47634 w 50862"/>
              <a:gd name="connsiteY10" fmla="*/ 23 h 14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862" h="143013">
                <a:moveTo>
                  <a:pt x="47634" y="23"/>
                </a:moveTo>
                <a:cubicBezTo>
                  <a:pt x="49751" y="1081"/>
                  <a:pt x="28055" y="30185"/>
                  <a:pt x="25409" y="47648"/>
                </a:cubicBezTo>
                <a:cubicBezTo>
                  <a:pt x="22763" y="65111"/>
                  <a:pt x="31759" y="104798"/>
                  <a:pt x="31759" y="104798"/>
                </a:cubicBezTo>
                <a:cubicBezTo>
                  <a:pt x="31230" y="113265"/>
                  <a:pt x="19059" y="92098"/>
                  <a:pt x="22234" y="98448"/>
                </a:cubicBezTo>
                <a:cubicBezTo>
                  <a:pt x="25409" y="104798"/>
                  <a:pt x="49751" y="140781"/>
                  <a:pt x="50809" y="142898"/>
                </a:cubicBezTo>
                <a:cubicBezTo>
                  <a:pt x="51867" y="145015"/>
                  <a:pt x="37051" y="117498"/>
                  <a:pt x="28584" y="111148"/>
                </a:cubicBezTo>
                <a:cubicBezTo>
                  <a:pt x="20117" y="104798"/>
                  <a:pt x="-520" y="106915"/>
                  <a:pt x="9" y="104798"/>
                </a:cubicBezTo>
                <a:cubicBezTo>
                  <a:pt x="538" y="102681"/>
                  <a:pt x="28055" y="103210"/>
                  <a:pt x="31759" y="98448"/>
                </a:cubicBezTo>
                <a:cubicBezTo>
                  <a:pt x="35463" y="93686"/>
                  <a:pt x="25409" y="85748"/>
                  <a:pt x="22234" y="76223"/>
                </a:cubicBezTo>
                <a:cubicBezTo>
                  <a:pt x="19059" y="66698"/>
                  <a:pt x="10063" y="48177"/>
                  <a:pt x="12709" y="41298"/>
                </a:cubicBezTo>
                <a:cubicBezTo>
                  <a:pt x="15355" y="34419"/>
                  <a:pt x="45517" y="-1035"/>
                  <a:pt x="4763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AEB5C95C-EA81-51DC-9053-D8875BC62BBE}"/>
              </a:ext>
            </a:extLst>
          </p:cNvPr>
          <p:cNvSpPr/>
          <p:nvPr/>
        </p:nvSpPr>
        <p:spPr>
          <a:xfrm>
            <a:off x="3807791" y="7356466"/>
            <a:ext cx="62576" cy="273077"/>
          </a:xfrm>
          <a:custGeom>
            <a:avLst/>
            <a:gdLst>
              <a:gd name="connsiteX0" fmla="*/ 62534 w 62576"/>
              <a:gd name="connsiteY0" fmla="*/ 9 h 273077"/>
              <a:gd name="connsiteX1" fmla="*/ 11734 w 62576"/>
              <a:gd name="connsiteY1" fmla="*/ 117484 h 273077"/>
              <a:gd name="connsiteX2" fmla="*/ 8559 w 62576"/>
              <a:gd name="connsiteY2" fmla="*/ 174634 h 273077"/>
              <a:gd name="connsiteX3" fmla="*/ 11734 w 62576"/>
              <a:gd name="connsiteY3" fmla="*/ 158759 h 273077"/>
              <a:gd name="connsiteX4" fmla="*/ 14909 w 62576"/>
              <a:gd name="connsiteY4" fmla="*/ 273059 h 273077"/>
              <a:gd name="connsiteX5" fmla="*/ 11734 w 62576"/>
              <a:gd name="connsiteY5" fmla="*/ 149234 h 273077"/>
              <a:gd name="connsiteX6" fmla="*/ 11734 w 62576"/>
              <a:gd name="connsiteY6" fmla="*/ 73034 h 273077"/>
              <a:gd name="connsiteX7" fmla="*/ 2209 w 62576"/>
              <a:gd name="connsiteY7" fmla="*/ 123834 h 273077"/>
              <a:gd name="connsiteX8" fmla="*/ 62534 w 62576"/>
              <a:gd name="connsiteY8" fmla="*/ 9 h 27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6" h="273077">
                <a:moveTo>
                  <a:pt x="62534" y="9"/>
                </a:moveTo>
                <a:cubicBezTo>
                  <a:pt x="64122" y="-1049"/>
                  <a:pt x="20730" y="88380"/>
                  <a:pt x="11734" y="117484"/>
                </a:cubicBezTo>
                <a:cubicBezTo>
                  <a:pt x="2738" y="146588"/>
                  <a:pt x="8559" y="167755"/>
                  <a:pt x="8559" y="174634"/>
                </a:cubicBezTo>
                <a:cubicBezTo>
                  <a:pt x="8559" y="181513"/>
                  <a:pt x="10676" y="142355"/>
                  <a:pt x="11734" y="158759"/>
                </a:cubicBezTo>
                <a:cubicBezTo>
                  <a:pt x="12792" y="175163"/>
                  <a:pt x="14909" y="274646"/>
                  <a:pt x="14909" y="273059"/>
                </a:cubicBezTo>
                <a:cubicBezTo>
                  <a:pt x="14909" y="271472"/>
                  <a:pt x="12263" y="182571"/>
                  <a:pt x="11734" y="149234"/>
                </a:cubicBezTo>
                <a:cubicBezTo>
                  <a:pt x="11205" y="115897"/>
                  <a:pt x="13321" y="77267"/>
                  <a:pt x="11734" y="73034"/>
                </a:cubicBezTo>
                <a:cubicBezTo>
                  <a:pt x="10147" y="68801"/>
                  <a:pt x="-5728" y="133359"/>
                  <a:pt x="2209" y="123834"/>
                </a:cubicBezTo>
                <a:cubicBezTo>
                  <a:pt x="10146" y="114309"/>
                  <a:pt x="60946" y="1067"/>
                  <a:pt x="6253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4BAEA5DC-CA56-0EAD-22F4-0090BA37128A}"/>
              </a:ext>
            </a:extLst>
          </p:cNvPr>
          <p:cNvSpPr/>
          <p:nvPr/>
        </p:nvSpPr>
        <p:spPr>
          <a:xfrm>
            <a:off x="3807173" y="7619928"/>
            <a:ext cx="41065" cy="308494"/>
          </a:xfrm>
          <a:custGeom>
            <a:avLst/>
            <a:gdLst>
              <a:gd name="connsiteX0" fmla="*/ 40927 w 41065"/>
              <a:gd name="connsiteY0" fmla="*/ 72 h 308494"/>
              <a:gd name="connsiteX1" fmla="*/ 15527 w 41065"/>
              <a:gd name="connsiteY1" fmla="*/ 136597 h 308494"/>
              <a:gd name="connsiteX2" fmla="*/ 12352 w 41065"/>
              <a:gd name="connsiteY2" fmla="*/ 308047 h 308494"/>
              <a:gd name="connsiteX3" fmla="*/ 12352 w 41065"/>
              <a:gd name="connsiteY3" fmla="*/ 82622 h 308494"/>
              <a:gd name="connsiteX4" fmla="*/ 2827 w 41065"/>
              <a:gd name="connsiteY4" fmla="*/ 117547 h 308494"/>
              <a:gd name="connsiteX5" fmla="*/ 40927 w 41065"/>
              <a:gd name="connsiteY5" fmla="*/ 72 h 30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65" h="308494">
                <a:moveTo>
                  <a:pt x="40927" y="72"/>
                </a:moveTo>
                <a:cubicBezTo>
                  <a:pt x="43044" y="3247"/>
                  <a:pt x="20289" y="85268"/>
                  <a:pt x="15527" y="136597"/>
                </a:cubicBezTo>
                <a:cubicBezTo>
                  <a:pt x="10765" y="187926"/>
                  <a:pt x="12881" y="317043"/>
                  <a:pt x="12352" y="308047"/>
                </a:cubicBezTo>
                <a:cubicBezTo>
                  <a:pt x="11823" y="299051"/>
                  <a:pt x="13940" y="114372"/>
                  <a:pt x="12352" y="82622"/>
                </a:cubicBezTo>
                <a:cubicBezTo>
                  <a:pt x="10764" y="50872"/>
                  <a:pt x="-6698" y="136068"/>
                  <a:pt x="2827" y="117547"/>
                </a:cubicBezTo>
                <a:cubicBezTo>
                  <a:pt x="12352" y="99026"/>
                  <a:pt x="38810" y="-3103"/>
                  <a:pt x="40927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12F3466F-6A29-733C-A24E-A660CF5C9749}"/>
              </a:ext>
            </a:extLst>
          </p:cNvPr>
          <p:cNvSpPr/>
          <p:nvPr/>
        </p:nvSpPr>
        <p:spPr>
          <a:xfrm>
            <a:off x="3901216" y="7267396"/>
            <a:ext cx="115231" cy="422725"/>
          </a:xfrm>
          <a:custGeom>
            <a:avLst/>
            <a:gdLst>
              <a:gd name="connsiteX0" fmla="*/ 115159 w 115231"/>
              <a:gd name="connsiteY0" fmla="*/ 179 h 422725"/>
              <a:gd name="connsiteX1" fmla="*/ 83409 w 115231"/>
              <a:gd name="connsiteY1" fmla="*/ 120829 h 422725"/>
              <a:gd name="connsiteX2" fmla="*/ 64359 w 115231"/>
              <a:gd name="connsiteY2" fmla="*/ 206554 h 422725"/>
              <a:gd name="connsiteX3" fmla="*/ 64359 w 115231"/>
              <a:gd name="connsiteY3" fmla="*/ 165279 h 422725"/>
              <a:gd name="connsiteX4" fmla="*/ 32609 w 115231"/>
              <a:gd name="connsiteY4" fmla="*/ 295454 h 422725"/>
              <a:gd name="connsiteX5" fmla="*/ 35784 w 115231"/>
              <a:gd name="connsiteY5" fmla="*/ 285929 h 422725"/>
              <a:gd name="connsiteX6" fmla="*/ 859 w 115231"/>
              <a:gd name="connsiteY6" fmla="*/ 419279 h 422725"/>
              <a:gd name="connsiteX7" fmla="*/ 77059 w 115231"/>
              <a:gd name="connsiteY7" fmla="*/ 124004 h 422725"/>
              <a:gd name="connsiteX8" fmla="*/ 73884 w 115231"/>
              <a:gd name="connsiteY8" fmla="*/ 149404 h 422725"/>
              <a:gd name="connsiteX9" fmla="*/ 115159 w 115231"/>
              <a:gd name="connsiteY9" fmla="*/ 179 h 42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231" h="422725">
                <a:moveTo>
                  <a:pt x="115159" y="179"/>
                </a:moveTo>
                <a:cubicBezTo>
                  <a:pt x="116746" y="-4583"/>
                  <a:pt x="91876" y="86433"/>
                  <a:pt x="83409" y="120829"/>
                </a:cubicBezTo>
                <a:cubicBezTo>
                  <a:pt x="74942" y="155225"/>
                  <a:pt x="67534" y="199146"/>
                  <a:pt x="64359" y="206554"/>
                </a:cubicBezTo>
                <a:cubicBezTo>
                  <a:pt x="61184" y="213962"/>
                  <a:pt x="69651" y="150462"/>
                  <a:pt x="64359" y="165279"/>
                </a:cubicBezTo>
                <a:cubicBezTo>
                  <a:pt x="59067" y="180096"/>
                  <a:pt x="32609" y="295454"/>
                  <a:pt x="32609" y="295454"/>
                </a:cubicBezTo>
                <a:cubicBezTo>
                  <a:pt x="27847" y="315562"/>
                  <a:pt x="41076" y="265292"/>
                  <a:pt x="35784" y="285929"/>
                </a:cubicBezTo>
                <a:cubicBezTo>
                  <a:pt x="30492" y="306566"/>
                  <a:pt x="-6020" y="446266"/>
                  <a:pt x="859" y="419279"/>
                </a:cubicBezTo>
                <a:cubicBezTo>
                  <a:pt x="7738" y="392292"/>
                  <a:pt x="64888" y="168983"/>
                  <a:pt x="77059" y="124004"/>
                </a:cubicBezTo>
                <a:cubicBezTo>
                  <a:pt x="89230" y="79025"/>
                  <a:pt x="66476" y="168983"/>
                  <a:pt x="73884" y="149404"/>
                </a:cubicBezTo>
                <a:cubicBezTo>
                  <a:pt x="81292" y="129825"/>
                  <a:pt x="113572" y="4941"/>
                  <a:pt x="115159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F963503D-1747-51CC-EB4A-5CF59E37180F}"/>
              </a:ext>
            </a:extLst>
          </p:cNvPr>
          <p:cNvSpPr/>
          <p:nvPr/>
        </p:nvSpPr>
        <p:spPr>
          <a:xfrm>
            <a:off x="4276616" y="7969250"/>
            <a:ext cx="87992" cy="108105"/>
          </a:xfrm>
          <a:custGeom>
            <a:avLst/>
            <a:gdLst>
              <a:gd name="connsiteX0" fmla="*/ 109 w 87992"/>
              <a:gd name="connsiteY0" fmla="*/ 107950 h 108105"/>
              <a:gd name="connsiteX1" fmla="*/ 63609 w 87992"/>
              <a:gd name="connsiteY1" fmla="*/ 98425 h 108105"/>
              <a:gd name="connsiteX2" fmla="*/ 82659 w 87992"/>
              <a:gd name="connsiteY2" fmla="*/ 98425 h 108105"/>
              <a:gd name="connsiteX3" fmla="*/ 66784 w 87992"/>
              <a:gd name="connsiteY3" fmla="*/ 85725 h 108105"/>
              <a:gd name="connsiteX4" fmla="*/ 25509 w 87992"/>
              <a:gd name="connsiteY4" fmla="*/ 0 h 108105"/>
              <a:gd name="connsiteX5" fmla="*/ 66784 w 87992"/>
              <a:gd name="connsiteY5" fmla="*/ 85725 h 108105"/>
              <a:gd name="connsiteX6" fmla="*/ 82659 w 87992"/>
              <a:gd name="connsiteY6" fmla="*/ 88900 h 108105"/>
              <a:gd name="connsiteX7" fmla="*/ 109 w 87992"/>
              <a:gd name="connsiteY7" fmla="*/ 107950 h 1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92" h="108105">
                <a:moveTo>
                  <a:pt x="109" y="107950"/>
                </a:moveTo>
                <a:cubicBezTo>
                  <a:pt x="-3066" y="109537"/>
                  <a:pt x="63609" y="98425"/>
                  <a:pt x="63609" y="98425"/>
                </a:cubicBezTo>
                <a:cubicBezTo>
                  <a:pt x="77367" y="96838"/>
                  <a:pt x="82659" y="98425"/>
                  <a:pt x="82659" y="98425"/>
                </a:cubicBezTo>
                <a:cubicBezTo>
                  <a:pt x="83188" y="96308"/>
                  <a:pt x="76309" y="102129"/>
                  <a:pt x="66784" y="85725"/>
                </a:cubicBezTo>
                <a:cubicBezTo>
                  <a:pt x="57259" y="69321"/>
                  <a:pt x="25509" y="0"/>
                  <a:pt x="25509" y="0"/>
                </a:cubicBezTo>
                <a:lnTo>
                  <a:pt x="66784" y="85725"/>
                </a:lnTo>
                <a:cubicBezTo>
                  <a:pt x="76309" y="100542"/>
                  <a:pt x="98005" y="85725"/>
                  <a:pt x="82659" y="88900"/>
                </a:cubicBezTo>
                <a:cubicBezTo>
                  <a:pt x="67313" y="92075"/>
                  <a:pt x="3284" y="106363"/>
                  <a:pt x="109" y="107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34C2846A-CAE2-422D-7EEE-8C28A55FEC93}"/>
              </a:ext>
            </a:extLst>
          </p:cNvPr>
          <p:cNvSpPr/>
          <p:nvPr/>
        </p:nvSpPr>
        <p:spPr>
          <a:xfrm>
            <a:off x="3943344" y="7926182"/>
            <a:ext cx="95261" cy="106838"/>
          </a:xfrm>
          <a:custGeom>
            <a:avLst/>
            <a:gdLst>
              <a:gd name="connsiteX0" fmla="*/ 6 w 95261"/>
              <a:gd name="connsiteY0" fmla="*/ 106568 h 106838"/>
              <a:gd name="connsiteX1" fmla="*/ 47631 w 95261"/>
              <a:gd name="connsiteY1" fmla="*/ 33543 h 106838"/>
              <a:gd name="connsiteX2" fmla="*/ 95256 w 95261"/>
              <a:gd name="connsiteY2" fmla="*/ 81168 h 106838"/>
              <a:gd name="connsiteX3" fmla="*/ 50806 w 95261"/>
              <a:gd name="connsiteY3" fmla="*/ 27193 h 106838"/>
              <a:gd name="connsiteX4" fmla="*/ 44456 w 95261"/>
              <a:gd name="connsiteY4" fmla="*/ 43068 h 106838"/>
              <a:gd name="connsiteX5" fmla="*/ 50806 w 95261"/>
              <a:gd name="connsiteY5" fmla="*/ 1793 h 106838"/>
              <a:gd name="connsiteX6" fmla="*/ 6 w 95261"/>
              <a:gd name="connsiteY6" fmla="*/ 106568 h 10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61" h="106838">
                <a:moveTo>
                  <a:pt x="6" y="106568"/>
                </a:moveTo>
                <a:cubicBezTo>
                  <a:pt x="-523" y="111860"/>
                  <a:pt x="31756" y="37776"/>
                  <a:pt x="47631" y="33543"/>
                </a:cubicBezTo>
                <a:cubicBezTo>
                  <a:pt x="63506" y="29310"/>
                  <a:pt x="94727" y="82226"/>
                  <a:pt x="95256" y="81168"/>
                </a:cubicBezTo>
                <a:cubicBezTo>
                  <a:pt x="95785" y="80110"/>
                  <a:pt x="59273" y="33543"/>
                  <a:pt x="50806" y="27193"/>
                </a:cubicBezTo>
                <a:cubicBezTo>
                  <a:pt x="42339" y="20843"/>
                  <a:pt x="44456" y="47301"/>
                  <a:pt x="44456" y="43068"/>
                </a:cubicBezTo>
                <a:cubicBezTo>
                  <a:pt x="44456" y="38835"/>
                  <a:pt x="58744" y="-9849"/>
                  <a:pt x="50806" y="1793"/>
                </a:cubicBezTo>
                <a:cubicBezTo>
                  <a:pt x="42869" y="13435"/>
                  <a:pt x="535" y="101276"/>
                  <a:pt x="6" y="106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FFE9D7DC-CE5D-0C0E-7CBE-A7B24AF399EC}"/>
              </a:ext>
            </a:extLst>
          </p:cNvPr>
          <p:cNvSpPr/>
          <p:nvPr/>
        </p:nvSpPr>
        <p:spPr>
          <a:xfrm>
            <a:off x="4002613" y="8188325"/>
            <a:ext cx="131731" cy="181221"/>
          </a:xfrm>
          <a:custGeom>
            <a:avLst/>
            <a:gdLst>
              <a:gd name="connsiteX0" fmla="*/ 29637 w 131731"/>
              <a:gd name="connsiteY0" fmla="*/ 0 h 181221"/>
              <a:gd name="connsiteX1" fmla="*/ 7412 w 131731"/>
              <a:gd name="connsiteY1" fmla="*/ 101600 h 181221"/>
              <a:gd name="connsiteX2" fmla="*/ 39162 w 131731"/>
              <a:gd name="connsiteY2" fmla="*/ 149225 h 181221"/>
              <a:gd name="connsiteX3" fmla="*/ 7412 w 131731"/>
              <a:gd name="connsiteY3" fmla="*/ 136525 h 181221"/>
              <a:gd name="connsiteX4" fmla="*/ 128062 w 131731"/>
              <a:gd name="connsiteY4" fmla="*/ 180975 h 181221"/>
              <a:gd name="connsiteX5" fmla="*/ 102662 w 131731"/>
              <a:gd name="connsiteY5" fmla="*/ 155575 h 181221"/>
              <a:gd name="connsiteX6" fmla="*/ 124887 w 131731"/>
              <a:gd name="connsiteY6" fmla="*/ 180975 h 181221"/>
              <a:gd name="connsiteX7" fmla="*/ 83612 w 131731"/>
              <a:gd name="connsiteY7" fmla="*/ 161925 h 181221"/>
              <a:gd name="connsiteX8" fmla="*/ 10587 w 131731"/>
              <a:gd name="connsiteY8" fmla="*/ 95250 h 181221"/>
              <a:gd name="connsiteX9" fmla="*/ 10587 w 131731"/>
              <a:gd name="connsiteY9" fmla="*/ 73025 h 181221"/>
              <a:gd name="connsiteX10" fmla="*/ 1062 w 131731"/>
              <a:gd name="connsiteY10" fmla="*/ 101600 h 181221"/>
              <a:gd name="connsiteX11" fmla="*/ 29637 w 131731"/>
              <a:gd name="connsiteY11" fmla="*/ 0 h 18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731" h="181221">
                <a:moveTo>
                  <a:pt x="29637" y="0"/>
                </a:moveTo>
                <a:cubicBezTo>
                  <a:pt x="30695" y="0"/>
                  <a:pt x="5824" y="76729"/>
                  <a:pt x="7412" y="101600"/>
                </a:cubicBezTo>
                <a:cubicBezTo>
                  <a:pt x="8999" y="126471"/>
                  <a:pt x="39162" y="143404"/>
                  <a:pt x="39162" y="149225"/>
                </a:cubicBezTo>
                <a:cubicBezTo>
                  <a:pt x="39162" y="155046"/>
                  <a:pt x="-7405" y="131233"/>
                  <a:pt x="7412" y="136525"/>
                </a:cubicBezTo>
                <a:cubicBezTo>
                  <a:pt x="22229" y="141817"/>
                  <a:pt x="112187" y="177800"/>
                  <a:pt x="128062" y="180975"/>
                </a:cubicBezTo>
                <a:cubicBezTo>
                  <a:pt x="143937" y="184150"/>
                  <a:pt x="103191" y="155575"/>
                  <a:pt x="102662" y="155575"/>
                </a:cubicBezTo>
                <a:cubicBezTo>
                  <a:pt x="102133" y="155575"/>
                  <a:pt x="128062" y="179917"/>
                  <a:pt x="124887" y="180975"/>
                </a:cubicBezTo>
                <a:cubicBezTo>
                  <a:pt x="121712" y="182033"/>
                  <a:pt x="102662" y="176213"/>
                  <a:pt x="83612" y="161925"/>
                </a:cubicBezTo>
                <a:cubicBezTo>
                  <a:pt x="64562" y="147638"/>
                  <a:pt x="22758" y="110067"/>
                  <a:pt x="10587" y="95250"/>
                </a:cubicBezTo>
                <a:cubicBezTo>
                  <a:pt x="-1584" y="80433"/>
                  <a:pt x="12175" y="71967"/>
                  <a:pt x="10587" y="73025"/>
                </a:cubicBezTo>
                <a:cubicBezTo>
                  <a:pt x="8999" y="74083"/>
                  <a:pt x="-3701" y="111125"/>
                  <a:pt x="1062" y="101600"/>
                </a:cubicBezTo>
                <a:cubicBezTo>
                  <a:pt x="5825" y="92075"/>
                  <a:pt x="28579" y="0"/>
                  <a:pt x="296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F9CF4F60-C1EC-ED0C-DF77-B13DBACD3D9C}"/>
              </a:ext>
            </a:extLst>
          </p:cNvPr>
          <p:cNvSpPr/>
          <p:nvPr/>
        </p:nvSpPr>
        <p:spPr>
          <a:xfrm>
            <a:off x="3920389" y="8721483"/>
            <a:ext cx="69166" cy="134176"/>
          </a:xfrm>
          <a:custGeom>
            <a:avLst/>
            <a:gdLst>
              <a:gd name="connsiteX0" fmla="*/ 3911 w 69166"/>
              <a:gd name="connsiteY0" fmla="*/ 242 h 134176"/>
              <a:gd name="connsiteX1" fmla="*/ 736 w 69166"/>
              <a:gd name="connsiteY1" fmla="*/ 66917 h 134176"/>
              <a:gd name="connsiteX2" fmla="*/ 19786 w 69166"/>
              <a:gd name="connsiteY2" fmla="*/ 111367 h 134176"/>
              <a:gd name="connsiteX3" fmla="*/ 13436 w 69166"/>
              <a:gd name="connsiteY3" fmla="*/ 92317 h 134176"/>
              <a:gd name="connsiteX4" fmla="*/ 67411 w 69166"/>
              <a:gd name="connsiteY4" fmla="*/ 133592 h 134176"/>
              <a:gd name="connsiteX5" fmla="*/ 51536 w 69166"/>
              <a:gd name="connsiteY5" fmla="*/ 114542 h 134176"/>
              <a:gd name="connsiteX6" fmla="*/ 7086 w 69166"/>
              <a:gd name="connsiteY6" fmla="*/ 85967 h 134176"/>
              <a:gd name="connsiteX7" fmla="*/ 7086 w 69166"/>
              <a:gd name="connsiteY7" fmla="*/ 70092 h 134176"/>
              <a:gd name="connsiteX8" fmla="*/ 3911 w 69166"/>
              <a:gd name="connsiteY8" fmla="*/ 92317 h 134176"/>
              <a:gd name="connsiteX9" fmla="*/ 3911 w 69166"/>
              <a:gd name="connsiteY9" fmla="*/ 242 h 1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66" h="134176">
                <a:moveTo>
                  <a:pt x="3911" y="242"/>
                </a:moveTo>
                <a:cubicBezTo>
                  <a:pt x="3382" y="-3991"/>
                  <a:pt x="-1910" y="48396"/>
                  <a:pt x="736" y="66917"/>
                </a:cubicBezTo>
                <a:cubicBezTo>
                  <a:pt x="3382" y="85438"/>
                  <a:pt x="17669" y="107134"/>
                  <a:pt x="19786" y="111367"/>
                </a:cubicBezTo>
                <a:cubicBezTo>
                  <a:pt x="21903" y="115600"/>
                  <a:pt x="5499" y="88613"/>
                  <a:pt x="13436" y="92317"/>
                </a:cubicBezTo>
                <a:cubicBezTo>
                  <a:pt x="21373" y="96021"/>
                  <a:pt x="67411" y="133592"/>
                  <a:pt x="67411" y="133592"/>
                </a:cubicBezTo>
                <a:cubicBezTo>
                  <a:pt x="73761" y="137296"/>
                  <a:pt x="61590" y="122479"/>
                  <a:pt x="51536" y="114542"/>
                </a:cubicBezTo>
                <a:cubicBezTo>
                  <a:pt x="41482" y="106605"/>
                  <a:pt x="7086" y="85967"/>
                  <a:pt x="7086" y="85967"/>
                </a:cubicBezTo>
                <a:cubicBezTo>
                  <a:pt x="-322" y="78559"/>
                  <a:pt x="7615" y="69034"/>
                  <a:pt x="7086" y="70092"/>
                </a:cubicBezTo>
                <a:cubicBezTo>
                  <a:pt x="6557" y="71150"/>
                  <a:pt x="4440" y="99196"/>
                  <a:pt x="3911" y="92317"/>
                </a:cubicBezTo>
                <a:cubicBezTo>
                  <a:pt x="3382" y="85438"/>
                  <a:pt x="4440" y="4475"/>
                  <a:pt x="3911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07914539-FD02-9F4C-03E2-D5A48ADE94A8}"/>
              </a:ext>
            </a:extLst>
          </p:cNvPr>
          <p:cNvSpPr/>
          <p:nvPr/>
        </p:nvSpPr>
        <p:spPr>
          <a:xfrm>
            <a:off x="3987570" y="8689892"/>
            <a:ext cx="185583" cy="131443"/>
          </a:xfrm>
          <a:custGeom>
            <a:avLst/>
            <a:gdLst>
              <a:gd name="connsiteX0" fmla="*/ 230 w 185583"/>
              <a:gd name="connsiteY0" fmla="*/ 83 h 131443"/>
              <a:gd name="connsiteX1" fmla="*/ 82780 w 185583"/>
              <a:gd name="connsiteY1" fmla="*/ 66758 h 131443"/>
              <a:gd name="connsiteX2" fmla="*/ 101830 w 185583"/>
              <a:gd name="connsiteY2" fmla="*/ 47708 h 131443"/>
              <a:gd name="connsiteX3" fmla="*/ 133580 w 185583"/>
              <a:gd name="connsiteY3" fmla="*/ 79458 h 131443"/>
              <a:gd name="connsiteX4" fmla="*/ 124055 w 185583"/>
              <a:gd name="connsiteY4" fmla="*/ 73108 h 131443"/>
              <a:gd name="connsiteX5" fmla="*/ 184380 w 185583"/>
              <a:gd name="connsiteY5" fmla="*/ 130258 h 131443"/>
              <a:gd name="connsiteX6" fmla="*/ 158980 w 185583"/>
              <a:gd name="connsiteY6" fmla="*/ 108033 h 131443"/>
              <a:gd name="connsiteX7" fmla="*/ 95480 w 185583"/>
              <a:gd name="connsiteY7" fmla="*/ 63583 h 131443"/>
              <a:gd name="connsiteX8" fmla="*/ 111355 w 185583"/>
              <a:gd name="connsiteY8" fmla="*/ 82633 h 131443"/>
              <a:gd name="connsiteX9" fmla="*/ 230 w 185583"/>
              <a:gd name="connsiteY9" fmla="*/ 83 h 13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583" h="131443">
                <a:moveTo>
                  <a:pt x="230" y="83"/>
                </a:moveTo>
                <a:cubicBezTo>
                  <a:pt x="-4532" y="-2563"/>
                  <a:pt x="65847" y="58821"/>
                  <a:pt x="82780" y="66758"/>
                </a:cubicBezTo>
                <a:cubicBezTo>
                  <a:pt x="99713" y="74695"/>
                  <a:pt x="93363" y="45591"/>
                  <a:pt x="101830" y="47708"/>
                </a:cubicBezTo>
                <a:cubicBezTo>
                  <a:pt x="110297" y="49825"/>
                  <a:pt x="129876" y="75225"/>
                  <a:pt x="133580" y="79458"/>
                </a:cubicBezTo>
                <a:cubicBezTo>
                  <a:pt x="137284" y="83691"/>
                  <a:pt x="115588" y="64641"/>
                  <a:pt x="124055" y="73108"/>
                </a:cubicBezTo>
                <a:cubicBezTo>
                  <a:pt x="132522" y="81575"/>
                  <a:pt x="178559" y="124437"/>
                  <a:pt x="184380" y="130258"/>
                </a:cubicBezTo>
                <a:cubicBezTo>
                  <a:pt x="190201" y="136079"/>
                  <a:pt x="173796" y="119145"/>
                  <a:pt x="158980" y="108033"/>
                </a:cubicBezTo>
                <a:cubicBezTo>
                  <a:pt x="144164" y="96921"/>
                  <a:pt x="95480" y="63583"/>
                  <a:pt x="95480" y="63583"/>
                </a:cubicBezTo>
                <a:cubicBezTo>
                  <a:pt x="87543" y="59350"/>
                  <a:pt x="122468" y="90041"/>
                  <a:pt x="111355" y="82633"/>
                </a:cubicBezTo>
                <a:cubicBezTo>
                  <a:pt x="100243" y="75225"/>
                  <a:pt x="4992" y="2729"/>
                  <a:pt x="230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6EF09725-361F-BC9B-C27B-DEC9CFDC0081}"/>
              </a:ext>
            </a:extLst>
          </p:cNvPr>
          <p:cNvSpPr/>
          <p:nvPr/>
        </p:nvSpPr>
        <p:spPr>
          <a:xfrm>
            <a:off x="4159057" y="8702661"/>
            <a:ext cx="84271" cy="122295"/>
          </a:xfrm>
          <a:custGeom>
            <a:avLst/>
            <a:gdLst>
              <a:gd name="connsiteX0" fmla="*/ 193 w 84271"/>
              <a:gd name="connsiteY0" fmla="*/ 14 h 122295"/>
              <a:gd name="connsiteX1" fmla="*/ 25593 w 84271"/>
              <a:gd name="connsiteY1" fmla="*/ 76214 h 122295"/>
              <a:gd name="connsiteX2" fmla="*/ 82743 w 84271"/>
              <a:gd name="connsiteY2" fmla="*/ 120664 h 122295"/>
              <a:gd name="connsiteX3" fmla="*/ 63693 w 84271"/>
              <a:gd name="connsiteY3" fmla="*/ 107964 h 122295"/>
              <a:gd name="connsiteX4" fmla="*/ 19243 w 84271"/>
              <a:gd name="connsiteY4" fmla="*/ 63514 h 122295"/>
              <a:gd name="connsiteX5" fmla="*/ 63693 w 84271"/>
              <a:gd name="connsiteY5" fmla="*/ 114314 h 122295"/>
              <a:gd name="connsiteX6" fmla="*/ 44643 w 84271"/>
              <a:gd name="connsiteY6" fmla="*/ 92089 h 122295"/>
              <a:gd name="connsiteX7" fmla="*/ 16068 w 84271"/>
              <a:gd name="connsiteY7" fmla="*/ 82564 h 122295"/>
              <a:gd name="connsiteX8" fmla="*/ 193 w 84271"/>
              <a:gd name="connsiteY8" fmla="*/ 14 h 12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71" h="122295">
                <a:moveTo>
                  <a:pt x="193" y="14"/>
                </a:moveTo>
                <a:cubicBezTo>
                  <a:pt x="1781" y="-1044"/>
                  <a:pt x="11835" y="56106"/>
                  <a:pt x="25593" y="76214"/>
                </a:cubicBezTo>
                <a:cubicBezTo>
                  <a:pt x="39351" y="96322"/>
                  <a:pt x="82743" y="120664"/>
                  <a:pt x="82743" y="120664"/>
                </a:cubicBezTo>
                <a:cubicBezTo>
                  <a:pt x="89093" y="125956"/>
                  <a:pt x="74276" y="117489"/>
                  <a:pt x="63693" y="107964"/>
                </a:cubicBezTo>
                <a:cubicBezTo>
                  <a:pt x="53110" y="98439"/>
                  <a:pt x="19243" y="62456"/>
                  <a:pt x="19243" y="63514"/>
                </a:cubicBezTo>
                <a:cubicBezTo>
                  <a:pt x="19243" y="64572"/>
                  <a:pt x="59460" y="109552"/>
                  <a:pt x="63693" y="114314"/>
                </a:cubicBezTo>
                <a:cubicBezTo>
                  <a:pt x="67926" y="119076"/>
                  <a:pt x="52580" y="97381"/>
                  <a:pt x="44643" y="92089"/>
                </a:cubicBezTo>
                <a:cubicBezTo>
                  <a:pt x="36706" y="86797"/>
                  <a:pt x="25064" y="93676"/>
                  <a:pt x="16068" y="82564"/>
                </a:cubicBezTo>
                <a:cubicBezTo>
                  <a:pt x="7072" y="71452"/>
                  <a:pt x="-1395" y="1072"/>
                  <a:pt x="19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BC2D98E6-CF8F-9526-CA70-C74168D2E94A}"/>
              </a:ext>
            </a:extLst>
          </p:cNvPr>
          <p:cNvSpPr/>
          <p:nvPr/>
        </p:nvSpPr>
        <p:spPr>
          <a:xfrm>
            <a:off x="4149704" y="8664543"/>
            <a:ext cx="120671" cy="139819"/>
          </a:xfrm>
          <a:custGeom>
            <a:avLst/>
            <a:gdLst>
              <a:gd name="connsiteX0" fmla="*/ 92096 w 120671"/>
              <a:gd name="connsiteY0" fmla="*/ 32 h 139819"/>
              <a:gd name="connsiteX1" fmla="*/ 76221 w 120671"/>
              <a:gd name="connsiteY1" fmla="*/ 79407 h 139819"/>
              <a:gd name="connsiteX2" fmla="*/ 120671 w 120671"/>
              <a:gd name="connsiteY2" fmla="*/ 139732 h 139819"/>
              <a:gd name="connsiteX3" fmla="*/ 76221 w 120671"/>
              <a:gd name="connsiteY3" fmla="*/ 92107 h 139819"/>
              <a:gd name="connsiteX4" fmla="*/ 50821 w 120671"/>
              <a:gd name="connsiteY4" fmla="*/ 63532 h 139819"/>
              <a:gd name="connsiteX5" fmla="*/ 21 w 120671"/>
              <a:gd name="connsiteY5" fmla="*/ 12732 h 139819"/>
              <a:gd name="connsiteX6" fmla="*/ 57171 w 120671"/>
              <a:gd name="connsiteY6" fmla="*/ 60357 h 139819"/>
              <a:gd name="connsiteX7" fmla="*/ 53996 w 120671"/>
              <a:gd name="connsiteY7" fmla="*/ 88932 h 139819"/>
              <a:gd name="connsiteX8" fmla="*/ 92096 w 120671"/>
              <a:gd name="connsiteY8" fmla="*/ 32 h 1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71" h="139819">
                <a:moveTo>
                  <a:pt x="92096" y="32"/>
                </a:moveTo>
                <a:cubicBezTo>
                  <a:pt x="95800" y="-1555"/>
                  <a:pt x="71458" y="56124"/>
                  <a:pt x="76221" y="79407"/>
                </a:cubicBezTo>
                <a:cubicBezTo>
                  <a:pt x="80983" y="102690"/>
                  <a:pt x="120671" y="137615"/>
                  <a:pt x="120671" y="139732"/>
                </a:cubicBezTo>
                <a:cubicBezTo>
                  <a:pt x="120671" y="141849"/>
                  <a:pt x="87863" y="104807"/>
                  <a:pt x="76221" y="92107"/>
                </a:cubicBezTo>
                <a:cubicBezTo>
                  <a:pt x="64579" y="79407"/>
                  <a:pt x="63521" y="76761"/>
                  <a:pt x="50821" y="63532"/>
                </a:cubicBezTo>
                <a:cubicBezTo>
                  <a:pt x="38121" y="50303"/>
                  <a:pt x="-1037" y="13261"/>
                  <a:pt x="21" y="12732"/>
                </a:cubicBezTo>
                <a:cubicBezTo>
                  <a:pt x="1079" y="12203"/>
                  <a:pt x="48175" y="47657"/>
                  <a:pt x="57171" y="60357"/>
                </a:cubicBezTo>
                <a:cubicBezTo>
                  <a:pt x="66167" y="73057"/>
                  <a:pt x="51350" y="93165"/>
                  <a:pt x="53996" y="88932"/>
                </a:cubicBezTo>
                <a:cubicBezTo>
                  <a:pt x="56642" y="84699"/>
                  <a:pt x="88392" y="1619"/>
                  <a:pt x="92096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E482FBEF-716A-84DA-A969-BD336A1F9C10}"/>
              </a:ext>
            </a:extLst>
          </p:cNvPr>
          <p:cNvSpPr/>
          <p:nvPr/>
        </p:nvSpPr>
        <p:spPr>
          <a:xfrm>
            <a:off x="4371745" y="8702669"/>
            <a:ext cx="345168" cy="102914"/>
          </a:xfrm>
          <a:custGeom>
            <a:avLst/>
            <a:gdLst>
              <a:gd name="connsiteX0" fmla="*/ 230 w 345168"/>
              <a:gd name="connsiteY0" fmla="*/ 6 h 102914"/>
              <a:gd name="connsiteX1" fmla="*/ 263755 w 345168"/>
              <a:gd name="connsiteY1" fmla="*/ 38106 h 102914"/>
              <a:gd name="connsiteX2" fmla="*/ 228830 w 345168"/>
              <a:gd name="connsiteY2" fmla="*/ 38106 h 102914"/>
              <a:gd name="connsiteX3" fmla="*/ 343130 w 345168"/>
              <a:gd name="connsiteY3" fmla="*/ 101606 h 102914"/>
              <a:gd name="connsiteX4" fmla="*/ 305030 w 345168"/>
              <a:gd name="connsiteY4" fmla="*/ 82556 h 102914"/>
              <a:gd name="connsiteX5" fmla="*/ 206605 w 345168"/>
              <a:gd name="connsiteY5" fmla="*/ 31756 h 102914"/>
              <a:gd name="connsiteX6" fmla="*/ 171680 w 345168"/>
              <a:gd name="connsiteY6" fmla="*/ 38106 h 102914"/>
              <a:gd name="connsiteX7" fmla="*/ 216130 w 345168"/>
              <a:gd name="connsiteY7" fmla="*/ 41281 h 102914"/>
              <a:gd name="connsiteX8" fmla="*/ 230 w 345168"/>
              <a:gd name="connsiteY8" fmla="*/ 6 h 10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168" h="102914">
                <a:moveTo>
                  <a:pt x="230" y="6"/>
                </a:moveTo>
                <a:cubicBezTo>
                  <a:pt x="8168" y="-523"/>
                  <a:pt x="225655" y="31756"/>
                  <a:pt x="263755" y="38106"/>
                </a:cubicBezTo>
                <a:cubicBezTo>
                  <a:pt x="301855" y="44456"/>
                  <a:pt x="215601" y="27523"/>
                  <a:pt x="228830" y="38106"/>
                </a:cubicBezTo>
                <a:cubicBezTo>
                  <a:pt x="242059" y="48689"/>
                  <a:pt x="330430" y="94198"/>
                  <a:pt x="343130" y="101606"/>
                </a:cubicBezTo>
                <a:cubicBezTo>
                  <a:pt x="355830" y="109014"/>
                  <a:pt x="305030" y="82556"/>
                  <a:pt x="305030" y="82556"/>
                </a:cubicBezTo>
                <a:cubicBezTo>
                  <a:pt x="282276" y="70914"/>
                  <a:pt x="228830" y="39164"/>
                  <a:pt x="206605" y="31756"/>
                </a:cubicBezTo>
                <a:cubicBezTo>
                  <a:pt x="184380" y="24348"/>
                  <a:pt x="170093" y="36519"/>
                  <a:pt x="171680" y="38106"/>
                </a:cubicBezTo>
                <a:cubicBezTo>
                  <a:pt x="173267" y="39693"/>
                  <a:pt x="240472" y="48160"/>
                  <a:pt x="216130" y="41281"/>
                </a:cubicBezTo>
                <a:cubicBezTo>
                  <a:pt x="191788" y="34402"/>
                  <a:pt x="-7708" y="535"/>
                  <a:pt x="23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53FFFFB7-776A-6D91-10C0-10C9363B6C66}"/>
              </a:ext>
            </a:extLst>
          </p:cNvPr>
          <p:cNvSpPr/>
          <p:nvPr/>
        </p:nvSpPr>
        <p:spPr>
          <a:xfrm>
            <a:off x="4310734" y="8733997"/>
            <a:ext cx="140643" cy="58425"/>
          </a:xfrm>
          <a:custGeom>
            <a:avLst/>
            <a:gdLst>
              <a:gd name="connsiteX0" fmla="*/ 916 w 140643"/>
              <a:gd name="connsiteY0" fmla="*/ 3603 h 58425"/>
              <a:gd name="connsiteX1" fmla="*/ 67591 w 140643"/>
              <a:gd name="connsiteY1" fmla="*/ 6778 h 58425"/>
              <a:gd name="connsiteX2" fmla="*/ 137441 w 140643"/>
              <a:gd name="connsiteY2" fmla="*/ 57578 h 58425"/>
              <a:gd name="connsiteX3" fmla="*/ 118391 w 140643"/>
              <a:gd name="connsiteY3" fmla="*/ 35353 h 58425"/>
              <a:gd name="connsiteX4" fmla="*/ 916 w 140643"/>
              <a:gd name="connsiteY4" fmla="*/ 3603 h 5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43" h="58425">
                <a:moveTo>
                  <a:pt x="916" y="3603"/>
                </a:moveTo>
                <a:cubicBezTo>
                  <a:pt x="-7551" y="-1160"/>
                  <a:pt x="44837" y="-2218"/>
                  <a:pt x="67591" y="6778"/>
                </a:cubicBezTo>
                <a:cubicBezTo>
                  <a:pt x="90345" y="15774"/>
                  <a:pt x="137441" y="57578"/>
                  <a:pt x="137441" y="57578"/>
                </a:cubicBezTo>
                <a:cubicBezTo>
                  <a:pt x="145908" y="62341"/>
                  <a:pt x="136912" y="45936"/>
                  <a:pt x="118391" y="35353"/>
                </a:cubicBezTo>
                <a:cubicBezTo>
                  <a:pt x="99870" y="24770"/>
                  <a:pt x="9383" y="8366"/>
                  <a:pt x="916" y="3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47C24302-0218-B52B-B398-EBCED0580E35}"/>
              </a:ext>
            </a:extLst>
          </p:cNvPr>
          <p:cNvSpPr/>
          <p:nvPr/>
        </p:nvSpPr>
        <p:spPr>
          <a:xfrm>
            <a:off x="4084089" y="8858058"/>
            <a:ext cx="93906" cy="180051"/>
          </a:xfrm>
          <a:custGeom>
            <a:avLst/>
            <a:gdLst>
              <a:gd name="connsiteX0" fmla="*/ 27536 w 93906"/>
              <a:gd name="connsiteY0" fmla="*/ 192 h 180051"/>
              <a:gd name="connsiteX1" fmla="*/ 18011 w 93906"/>
              <a:gd name="connsiteY1" fmla="*/ 92267 h 180051"/>
              <a:gd name="connsiteX2" fmla="*/ 91036 w 93906"/>
              <a:gd name="connsiteY2" fmla="*/ 177992 h 180051"/>
              <a:gd name="connsiteX3" fmla="*/ 71986 w 93906"/>
              <a:gd name="connsiteY3" fmla="*/ 149417 h 180051"/>
              <a:gd name="connsiteX4" fmla="*/ 5311 w 93906"/>
              <a:gd name="connsiteY4" fmla="*/ 104967 h 180051"/>
              <a:gd name="connsiteX5" fmla="*/ 5311 w 93906"/>
              <a:gd name="connsiteY5" fmla="*/ 117667 h 180051"/>
              <a:gd name="connsiteX6" fmla="*/ 27536 w 93906"/>
              <a:gd name="connsiteY6" fmla="*/ 192 h 18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906" h="180051">
                <a:moveTo>
                  <a:pt x="27536" y="192"/>
                </a:moveTo>
                <a:cubicBezTo>
                  <a:pt x="29653" y="-4041"/>
                  <a:pt x="7428" y="62634"/>
                  <a:pt x="18011" y="92267"/>
                </a:cubicBezTo>
                <a:cubicBezTo>
                  <a:pt x="28594" y="121900"/>
                  <a:pt x="82040" y="168467"/>
                  <a:pt x="91036" y="177992"/>
                </a:cubicBezTo>
                <a:cubicBezTo>
                  <a:pt x="100032" y="187517"/>
                  <a:pt x="86273" y="161588"/>
                  <a:pt x="71986" y="149417"/>
                </a:cubicBezTo>
                <a:cubicBezTo>
                  <a:pt x="57699" y="137246"/>
                  <a:pt x="5311" y="104967"/>
                  <a:pt x="5311" y="104967"/>
                </a:cubicBezTo>
                <a:cubicBezTo>
                  <a:pt x="-5802" y="99675"/>
                  <a:pt x="3724" y="131425"/>
                  <a:pt x="5311" y="117667"/>
                </a:cubicBezTo>
                <a:cubicBezTo>
                  <a:pt x="6898" y="103909"/>
                  <a:pt x="25419" y="4425"/>
                  <a:pt x="27536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F3E3601E-5EEF-FFD4-C323-B79E4A30B013}"/>
              </a:ext>
            </a:extLst>
          </p:cNvPr>
          <p:cNvSpPr/>
          <p:nvPr/>
        </p:nvSpPr>
        <p:spPr>
          <a:xfrm>
            <a:off x="4026685" y="8870938"/>
            <a:ext cx="77020" cy="151794"/>
          </a:xfrm>
          <a:custGeom>
            <a:avLst/>
            <a:gdLst>
              <a:gd name="connsiteX0" fmla="*/ 15090 w 77020"/>
              <a:gd name="connsiteY0" fmla="*/ 12 h 151794"/>
              <a:gd name="connsiteX1" fmla="*/ 18265 w 77020"/>
              <a:gd name="connsiteY1" fmla="*/ 92087 h 151794"/>
              <a:gd name="connsiteX2" fmla="*/ 75415 w 77020"/>
              <a:gd name="connsiteY2" fmla="*/ 149237 h 151794"/>
              <a:gd name="connsiteX3" fmla="*/ 56365 w 77020"/>
              <a:gd name="connsiteY3" fmla="*/ 136537 h 151794"/>
              <a:gd name="connsiteX4" fmla="*/ 5565 w 77020"/>
              <a:gd name="connsiteY4" fmla="*/ 88912 h 151794"/>
              <a:gd name="connsiteX5" fmla="*/ 2390 w 77020"/>
              <a:gd name="connsiteY5" fmla="*/ 98437 h 151794"/>
              <a:gd name="connsiteX6" fmla="*/ 15090 w 77020"/>
              <a:gd name="connsiteY6" fmla="*/ 12 h 15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20" h="151794">
                <a:moveTo>
                  <a:pt x="15090" y="12"/>
                </a:moveTo>
                <a:cubicBezTo>
                  <a:pt x="17736" y="-1046"/>
                  <a:pt x="8211" y="67216"/>
                  <a:pt x="18265" y="92087"/>
                </a:cubicBezTo>
                <a:cubicBezTo>
                  <a:pt x="28319" y="116958"/>
                  <a:pt x="75415" y="149237"/>
                  <a:pt x="75415" y="149237"/>
                </a:cubicBezTo>
                <a:cubicBezTo>
                  <a:pt x="81765" y="156645"/>
                  <a:pt x="68007" y="146591"/>
                  <a:pt x="56365" y="136537"/>
                </a:cubicBezTo>
                <a:cubicBezTo>
                  <a:pt x="44723" y="126483"/>
                  <a:pt x="5565" y="88912"/>
                  <a:pt x="5565" y="88912"/>
                </a:cubicBezTo>
                <a:cubicBezTo>
                  <a:pt x="-3431" y="82562"/>
                  <a:pt x="803" y="110079"/>
                  <a:pt x="2390" y="98437"/>
                </a:cubicBezTo>
                <a:cubicBezTo>
                  <a:pt x="3977" y="86795"/>
                  <a:pt x="12444" y="1070"/>
                  <a:pt x="1509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BB2A6AD1-EEA4-E9E6-BE7D-39B7DF370ACE}"/>
              </a:ext>
            </a:extLst>
          </p:cNvPr>
          <p:cNvSpPr/>
          <p:nvPr/>
        </p:nvSpPr>
        <p:spPr>
          <a:xfrm>
            <a:off x="3990887" y="8864569"/>
            <a:ext cx="41368" cy="120771"/>
          </a:xfrm>
          <a:custGeom>
            <a:avLst/>
            <a:gdLst>
              <a:gd name="connsiteX0" fmla="*/ 35013 w 41368"/>
              <a:gd name="connsiteY0" fmla="*/ 31 h 120771"/>
              <a:gd name="connsiteX1" fmla="*/ 3263 w 41368"/>
              <a:gd name="connsiteY1" fmla="*/ 82581 h 120771"/>
              <a:gd name="connsiteX2" fmla="*/ 41363 w 41368"/>
              <a:gd name="connsiteY2" fmla="*/ 120681 h 120771"/>
              <a:gd name="connsiteX3" fmla="*/ 88 w 41368"/>
              <a:gd name="connsiteY3" fmla="*/ 73056 h 120771"/>
              <a:gd name="connsiteX4" fmla="*/ 35013 w 41368"/>
              <a:gd name="connsiteY4" fmla="*/ 31 h 12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68" h="120771">
                <a:moveTo>
                  <a:pt x="35013" y="31"/>
                </a:moveTo>
                <a:cubicBezTo>
                  <a:pt x="35542" y="1618"/>
                  <a:pt x="2205" y="62473"/>
                  <a:pt x="3263" y="82581"/>
                </a:cubicBezTo>
                <a:cubicBezTo>
                  <a:pt x="4321" y="102689"/>
                  <a:pt x="41892" y="122268"/>
                  <a:pt x="41363" y="120681"/>
                </a:cubicBezTo>
                <a:cubicBezTo>
                  <a:pt x="40834" y="119094"/>
                  <a:pt x="2205" y="88402"/>
                  <a:pt x="88" y="73056"/>
                </a:cubicBezTo>
                <a:cubicBezTo>
                  <a:pt x="-2029" y="57710"/>
                  <a:pt x="34484" y="-1556"/>
                  <a:pt x="35013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43959B5E-A19E-7811-0179-1A04CC308824}"/>
              </a:ext>
            </a:extLst>
          </p:cNvPr>
          <p:cNvSpPr/>
          <p:nvPr/>
        </p:nvSpPr>
        <p:spPr>
          <a:xfrm>
            <a:off x="4161803" y="8855061"/>
            <a:ext cx="57797" cy="178110"/>
          </a:xfrm>
          <a:custGeom>
            <a:avLst/>
            <a:gdLst>
              <a:gd name="connsiteX0" fmla="*/ 41897 w 57797"/>
              <a:gd name="connsiteY0" fmla="*/ 14 h 178110"/>
              <a:gd name="connsiteX1" fmla="*/ 10147 w 57797"/>
              <a:gd name="connsiteY1" fmla="*/ 85739 h 178110"/>
              <a:gd name="connsiteX2" fmla="*/ 57772 w 57797"/>
              <a:gd name="connsiteY2" fmla="*/ 177814 h 178110"/>
              <a:gd name="connsiteX3" fmla="*/ 16497 w 57797"/>
              <a:gd name="connsiteY3" fmla="*/ 114314 h 178110"/>
              <a:gd name="connsiteX4" fmla="*/ 622 w 57797"/>
              <a:gd name="connsiteY4" fmla="*/ 92089 h 178110"/>
              <a:gd name="connsiteX5" fmla="*/ 41897 w 57797"/>
              <a:gd name="connsiteY5" fmla="*/ 14 h 17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97" h="178110">
                <a:moveTo>
                  <a:pt x="41897" y="14"/>
                </a:moveTo>
                <a:cubicBezTo>
                  <a:pt x="43485" y="-1044"/>
                  <a:pt x="7501" y="56106"/>
                  <a:pt x="10147" y="85739"/>
                </a:cubicBezTo>
                <a:cubicBezTo>
                  <a:pt x="12793" y="115372"/>
                  <a:pt x="56714" y="173052"/>
                  <a:pt x="57772" y="177814"/>
                </a:cubicBezTo>
                <a:cubicBezTo>
                  <a:pt x="58830" y="182576"/>
                  <a:pt x="26022" y="128601"/>
                  <a:pt x="16497" y="114314"/>
                </a:cubicBezTo>
                <a:cubicBezTo>
                  <a:pt x="6972" y="100027"/>
                  <a:pt x="-2553" y="108493"/>
                  <a:pt x="622" y="92089"/>
                </a:cubicBezTo>
                <a:cubicBezTo>
                  <a:pt x="3797" y="75685"/>
                  <a:pt x="40309" y="1072"/>
                  <a:pt x="4189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92454E9D-5C25-ED7C-3D8B-76E224BD5FA5}"/>
              </a:ext>
            </a:extLst>
          </p:cNvPr>
          <p:cNvSpPr/>
          <p:nvPr/>
        </p:nvSpPr>
        <p:spPr>
          <a:xfrm>
            <a:off x="4249535" y="8845456"/>
            <a:ext cx="43187" cy="167108"/>
          </a:xfrm>
          <a:custGeom>
            <a:avLst/>
            <a:gdLst>
              <a:gd name="connsiteX0" fmla="*/ 14490 w 43187"/>
              <a:gd name="connsiteY0" fmla="*/ 94 h 167108"/>
              <a:gd name="connsiteX1" fmla="*/ 14490 w 43187"/>
              <a:gd name="connsiteY1" fmla="*/ 136619 h 167108"/>
              <a:gd name="connsiteX2" fmla="*/ 43065 w 43187"/>
              <a:gd name="connsiteY2" fmla="*/ 165194 h 167108"/>
              <a:gd name="connsiteX3" fmla="*/ 1790 w 43187"/>
              <a:gd name="connsiteY3" fmla="*/ 101694 h 167108"/>
              <a:gd name="connsiteX4" fmla="*/ 8140 w 43187"/>
              <a:gd name="connsiteY4" fmla="*/ 114394 h 167108"/>
              <a:gd name="connsiteX5" fmla="*/ 14490 w 43187"/>
              <a:gd name="connsiteY5" fmla="*/ 94 h 16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87" h="167108">
                <a:moveTo>
                  <a:pt x="14490" y="94"/>
                </a:moveTo>
                <a:cubicBezTo>
                  <a:pt x="15548" y="3798"/>
                  <a:pt x="9728" y="109102"/>
                  <a:pt x="14490" y="136619"/>
                </a:cubicBezTo>
                <a:cubicBezTo>
                  <a:pt x="19252" y="164136"/>
                  <a:pt x="45182" y="171015"/>
                  <a:pt x="43065" y="165194"/>
                </a:cubicBezTo>
                <a:cubicBezTo>
                  <a:pt x="40948" y="159373"/>
                  <a:pt x="7611" y="110161"/>
                  <a:pt x="1790" y="101694"/>
                </a:cubicBezTo>
                <a:cubicBezTo>
                  <a:pt x="-4031" y="93227"/>
                  <a:pt x="6023" y="126565"/>
                  <a:pt x="8140" y="114394"/>
                </a:cubicBezTo>
                <a:cubicBezTo>
                  <a:pt x="10257" y="102223"/>
                  <a:pt x="13432" y="-3610"/>
                  <a:pt x="14490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F2FA1A00-641A-F6DC-8102-9AE6B1918897}"/>
              </a:ext>
            </a:extLst>
          </p:cNvPr>
          <p:cNvSpPr/>
          <p:nvPr/>
        </p:nvSpPr>
        <p:spPr>
          <a:xfrm>
            <a:off x="4373944" y="8813796"/>
            <a:ext cx="90108" cy="120661"/>
          </a:xfrm>
          <a:custGeom>
            <a:avLst/>
            <a:gdLst>
              <a:gd name="connsiteX0" fmla="*/ 90106 w 90108"/>
              <a:gd name="connsiteY0" fmla="*/ 4 h 120661"/>
              <a:gd name="connsiteX1" fmla="*/ 4381 w 90108"/>
              <a:gd name="connsiteY1" fmla="*/ 73029 h 120661"/>
              <a:gd name="connsiteX2" fmla="*/ 23431 w 90108"/>
              <a:gd name="connsiteY2" fmla="*/ 120654 h 120661"/>
              <a:gd name="connsiteX3" fmla="*/ 1206 w 90108"/>
              <a:gd name="connsiteY3" fmla="*/ 69854 h 120661"/>
              <a:gd name="connsiteX4" fmla="*/ 90106 w 90108"/>
              <a:gd name="connsiteY4" fmla="*/ 4 h 12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08" h="120661">
                <a:moveTo>
                  <a:pt x="90106" y="4"/>
                </a:moveTo>
                <a:cubicBezTo>
                  <a:pt x="90635" y="533"/>
                  <a:pt x="15493" y="52921"/>
                  <a:pt x="4381" y="73029"/>
                </a:cubicBezTo>
                <a:cubicBezTo>
                  <a:pt x="-6731" y="93137"/>
                  <a:pt x="23960" y="121183"/>
                  <a:pt x="23431" y="120654"/>
                </a:cubicBezTo>
                <a:cubicBezTo>
                  <a:pt x="22902" y="120125"/>
                  <a:pt x="-6202" y="88904"/>
                  <a:pt x="1206" y="69854"/>
                </a:cubicBezTo>
                <a:cubicBezTo>
                  <a:pt x="8614" y="50804"/>
                  <a:pt x="89577" y="-525"/>
                  <a:pt x="9010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40ACE392-C34F-7CE1-F122-DF70B18CB4CE}"/>
              </a:ext>
            </a:extLst>
          </p:cNvPr>
          <p:cNvSpPr/>
          <p:nvPr/>
        </p:nvSpPr>
        <p:spPr>
          <a:xfrm>
            <a:off x="4322822" y="8839109"/>
            <a:ext cx="61920" cy="155884"/>
          </a:xfrm>
          <a:custGeom>
            <a:avLst/>
            <a:gdLst>
              <a:gd name="connsiteX0" fmla="*/ 23753 w 61920"/>
              <a:gd name="connsiteY0" fmla="*/ 91 h 155884"/>
              <a:gd name="connsiteX1" fmla="*/ 11053 w 61920"/>
              <a:gd name="connsiteY1" fmla="*/ 69941 h 155884"/>
              <a:gd name="connsiteX2" fmla="*/ 33278 w 61920"/>
              <a:gd name="connsiteY2" fmla="*/ 101691 h 155884"/>
              <a:gd name="connsiteX3" fmla="*/ 17403 w 61920"/>
              <a:gd name="connsiteY3" fmla="*/ 76291 h 155884"/>
              <a:gd name="connsiteX4" fmla="*/ 61853 w 61920"/>
              <a:gd name="connsiteY4" fmla="*/ 155666 h 155884"/>
              <a:gd name="connsiteX5" fmla="*/ 26928 w 61920"/>
              <a:gd name="connsiteY5" fmla="*/ 98516 h 155884"/>
              <a:gd name="connsiteX6" fmla="*/ 4703 w 61920"/>
              <a:gd name="connsiteY6" fmla="*/ 57241 h 155884"/>
              <a:gd name="connsiteX7" fmla="*/ 1528 w 61920"/>
              <a:gd name="connsiteY7" fmla="*/ 85816 h 155884"/>
              <a:gd name="connsiteX8" fmla="*/ 23753 w 61920"/>
              <a:gd name="connsiteY8" fmla="*/ 91 h 15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20" h="155884">
                <a:moveTo>
                  <a:pt x="23753" y="91"/>
                </a:moveTo>
                <a:cubicBezTo>
                  <a:pt x="25341" y="-2555"/>
                  <a:pt x="9465" y="53008"/>
                  <a:pt x="11053" y="69941"/>
                </a:cubicBezTo>
                <a:cubicBezTo>
                  <a:pt x="12640" y="86874"/>
                  <a:pt x="32220" y="100633"/>
                  <a:pt x="33278" y="101691"/>
                </a:cubicBezTo>
                <a:cubicBezTo>
                  <a:pt x="34336" y="102749"/>
                  <a:pt x="12641" y="67295"/>
                  <a:pt x="17403" y="76291"/>
                </a:cubicBezTo>
                <a:cubicBezTo>
                  <a:pt x="22165" y="85287"/>
                  <a:pt x="60266" y="151962"/>
                  <a:pt x="61853" y="155666"/>
                </a:cubicBezTo>
                <a:cubicBezTo>
                  <a:pt x="63440" y="159370"/>
                  <a:pt x="36453" y="114920"/>
                  <a:pt x="26928" y="98516"/>
                </a:cubicBezTo>
                <a:cubicBezTo>
                  <a:pt x="17403" y="82112"/>
                  <a:pt x="8936" y="59358"/>
                  <a:pt x="4703" y="57241"/>
                </a:cubicBezTo>
                <a:cubicBezTo>
                  <a:pt x="470" y="55124"/>
                  <a:pt x="-1647" y="92166"/>
                  <a:pt x="1528" y="85816"/>
                </a:cubicBezTo>
                <a:cubicBezTo>
                  <a:pt x="4703" y="79466"/>
                  <a:pt x="22165" y="2737"/>
                  <a:pt x="23753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42DCD8D7-4426-41DA-2963-FEB7BB38732C}"/>
              </a:ext>
            </a:extLst>
          </p:cNvPr>
          <p:cNvSpPr/>
          <p:nvPr/>
        </p:nvSpPr>
        <p:spPr>
          <a:xfrm>
            <a:off x="4130590" y="8848719"/>
            <a:ext cx="73130" cy="104786"/>
          </a:xfrm>
          <a:custGeom>
            <a:avLst/>
            <a:gdLst>
              <a:gd name="connsiteX0" fmla="*/ 73110 w 73130"/>
              <a:gd name="connsiteY0" fmla="*/ 6 h 104786"/>
              <a:gd name="connsiteX1" fmla="*/ 22310 w 73130"/>
              <a:gd name="connsiteY1" fmla="*/ 50806 h 104786"/>
              <a:gd name="connsiteX2" fmla="*/ 85 w 73130"/>
              <a:gd name="connsiteY2" fmla="*/ 104781 h 104786"/>
              <a:gd name="connsiteX3" fmla="*/ 15960 w 73130"/>
              <a:gd name="connsiteY3" fmla="*/ 47631 h 104786"/>
              <a:gd name="connsiteX4" fmla="*/ 73110 w 73130"/>
              <a:gd name="connsiteY4" fmla="*/ 6 h 10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30" h="104786">
                <a:moveTo>
                  <a:pt x="73110" y="6"/>
                </a:moveTo>
                <a:cubicBezTo>
                  <a:pt x="74168" y="535"/>
                  <a:pt x="34481" y="33344"/>
                  <a:pt x="22310" y="50806"/>
                </a:cubicBezTo>
                <a:cubicBezTo>
                  <a:pt x="10139" y="68268"/>
                  <a:pt x="1143" y="105310"/>
                  <a:pt x="85" y="104781"/>
                </a:cubicBezTo>
                <a:cubicBezTo>
                  <a:pt x="-973" y="104252"/>
                  <a:pt x="8022" y="62448"/>
                  <a:pt x="15960" y="47631"/>
                </a:cubicBezTo>
                <a:cubicBezTo>
                  <a:pt x="23897" y="32814"/>
                  <a:pt x="72052" y="-523"/>
                  <a:pt x="7311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E223B934-D976-8D99-1041-2946EDA33B4F}"/>
              </a:ext>
            </a:extLst>
          </p:cNvPr>
          <p:cNvSpPr/>
          <p:nvPr/>
        </p:nvSpPr>
        <p:spPr>
          <a:xfrm>
            <a:off x="4289404" y="8866926"/>
            <a:ext cx="146080" cy="48528"/>
          </a:xfrm>
          <a:custGeom>
            <a:avLst/>
            <a:gdLst>
              <a:gd name="connsiteX0" fmla="*/ 21 w 146080"/>
              <a:gd name="connsiteY0" fmla="*/ 48474 h 48528"/>
              <a:gd name="connsiteX1" fmla="*/ 104796 w 146080"/>
              <a:gd name="connsiteY1" fmla="*/ 849 h 48528"/>
              <a:gd name="connsiteX2" fmla="*/ 117496 w 146080"/>
              <a:gd name="connsiteY2" fmla="*/ 16724 h 48528"/>
              <a:gd name="connsiteX3" fmla="*/ 146071 w 146080"/>
              <a:gd name="connsiteY3" fmla="*/ 849 h 48528"/>
              <a:gd name="connsiteX4" fmla="*/ 114321 w 146080"/>
              <a:gd name="connsiteY4" fmla="*/ 10374 h 48528"/>
              <a:gd name="connsiteX5" fmla="*/ 21 w 146080"/>
              <a:gd name="connsiteY5" fmla="*/ 48474 h 4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80" h="48528">
                <a:moveTo>
                  <a:pt x="21" y="48474"/>
                </a:moveTo>
                <a:cubicBezTo>
                  <a:pt x="-1566" y="46887"/>
                  <a:pt x="85217" y="6141"/>
                  <a:pt x="104796" y="849"/>
                </a:cubicBezTo>
                <a:cubicBezTo>
                  <a:pt x="124375" y="-4443"/>
                  <a:pt x="110617" y="16724"/>
                  <a:pt x="117496" y="16724"/>
                </a:cubicBezTo>
                <a:cubicBezTo>
                  <a:pt x="124375" y="16724"/>
                  <a:pt x="146600" y="1907"/>
                  <a:pt x="146071" y="849"/>
                </a:cubicBezTo>
                <a:cubicBezTo>
                  <a:pt x="145542" y="-209"/>
                  <a:pt x="132842" y="4024"/>
                  <a:pt x="114321" y="10374"/>
                </a:cubicBezTo>
                <a:cubicBezTo>
                  <a:pt x="95800" y="16724"/>
                  <a:pt x="1608" y="50061"/>
                  <a:pt x="21" y="48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2B46E62C-462C-D2F6-650D-03170240CA3B}"/>
              </a:ext>
            </a:extLst>
          </p:cNvPr>
          <p:cNvSpPr/>
          <p:nvPr/>
        </p:nvSpPr>
        <p:spPr>
          <a:xfrm>
            <a:off x="4505242" y="8807447"/>
            <a:ext cx="231899" cy="98433"/>
          </a:xfrm>
          <a:custGeom>
            <a:avLst/>
            <a:gdLst>
              <a:gd name="connsiteX0" fmla="*/ 231858 w 231899"/>
              <a:gd name="connsiteY0" fmla="*/ 3 h 98433"/>
              <a:gd name="connsiteX1" fmla="*/ 9608 w 231899"/>
              <a:gd name="connsiteY1" fmla="*/ 79378 h 98433"/>
              <a:gd name="connsiteX2" fmla="*/ 38183 w 231899"/>
              <a:gd name="connsiteY2" fmla="*/ 50803 h 98433"/>
              <a:gd name="connsiteX3" fmla="*/ 83 w 231899"/>
              <a:gd name="connsiteY3" fmla="*/ 98428 h 98433"/>
              <a:gd name="connsiteX4" fmla="*/ 50883 w 231899"/>
              <a:gd name="connsiteY4" fmla="*/ 53978 h 98433"/>
              <a:gd name="connsiteX5" fmla="*/ 28658 w 231899"/>
              <a:gd name="connsiteY5" fmla="*/ 76203 h 98433"/>
              <a:gd name="connsiteX6" fmla="*/ 231858 w 231899"/>
              <a:gd name="connsiteY6" fmla="*/ 3 h 9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899" h="98433">
                <a:moveTo>
                  <a:pt x="231858" y="3"/>
                </a:moveTo>
                <a:cubicBezTo>
                  <a:pt x="228683" y="532"/>
                  <a:pt x="41887" y="70911"/>
                  <a:pt x="9608" y="79378"/>
                </a:cubicBezTo>
                <a:cubicBezTo>
                  <a:pt x="-22671" y="87845"/>
                  <a:pt x="39770" y="47628"/>
                  <a:pt x="38183" y="50803"/>
                </a:cubicBezTo>
                <a:cubicBezTo>
                  <a:pt x="36596" y="53978"/>
                  <a:pt x="-2034" y="97899"/>
                  <a:pt x="83" y="98428"/>
                </a:cubicBezTo>
                <a:cubicBezTo>
                  <a:pt x="2200" y="98957"/>
                  <a:pt x="46121" y="57682"/>
                  <a:pt x="50883" y="53978"/>
                </a:cubicBezTo>
                <a:cubicBezTo>
                  <a:pt x="55645" y="50274"/>
                  <a:pt x="4316" y="85728"/>
                  <a:pt x="28658" y="76203"/>
                </a:cubicBezTo>
                <a:cubicBezTo>
                  <a:pt x="53000" y="66678"/>
                  <a:pt x="235033" y="-526"/>
                  <a:pt x="23185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203AC1AE-118A-1F1E-8ABF-65C1FB89C0AF}"/>
              </a:ext>
            </a:extLst>
          </p:cNvPr>
          <p:cNvSpPr/>
          <p:nvPr/>
        </p:nvSpPr>
        <p:spPr>
          <a:xfrm>
            <a:off x="3921109" y="8867674"/>
            <a:ext cx="51336" cy="133713"/>
          </a:xfrm>
          <a:custGeom>
            <a:avLst/>
            <a:gdLst>
              <a:gd name="connsiteX0" fmla="*/ 50816 w 51336"/>
              <a:gd name="connsiteY0" fmla="*/ 101 h 133713"/>
              <a:gd name="connsiteX1" fmla="*/ 9541 w 51336"/>
              <a:gd name="connsiteY1" fmla="*/ 63601 h 133713"/>
              <a:gd name="connsiteX2" fmla="*/ 25416 w 51336"/>
              <a:gd name="connsiteY2" fmla="*/ 98526 h 133713"/>
              <a:gd name="connsiteX3" fmla="*/ 50816 w 51336"/>
              <a:gd name="connsiteY3" fmla="*/ 133451 h 133713"/>
              <a:gd name="connsiteX4" fmla="*/ 16 w 51336"/>
              <a:gd name="connsiteY4" fmla="*/ 79476 h 133713"/>
              <a:gd name="connsiteX5" fmla="*/ 50816 w 51336"/>
              <a:gd name="connsiteY5" fmla="*/ 101 h 13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36" h="133713">
                <a:moveTo>
                  <a:pt x="50816" y="101"/>
                </a:moveTo>
                <a:cubicBezTo>
                  <a:pt x="52404" y="-2545"/>
                  <a:pt x="13774" y="47197"/>
                  <a:pt x="9541" y="63601"/>
                </a:cubicBezTo>
                <a:cubicBezTo>
                  <a:pt x="5308" y="80005"/>
                  <a:pt x="18537" y="86884"/>
                  <a:pt x="25416" y="98526"/>
                </a:cubicBezTo>
                <a:cubicBezTo>
                  <a:pt x="32295" y="110168"/>
                  <a:pt x="55049" y="136626"/>
                  <a:pt x="50816" y="133451"/>
                </a:cubicBezTo>
                <a:cubicBezTo>
                  <a:pt x="46583" y="130276"/>
                  <a:pt x="1074" y="95880"/>
                  <a:pt x="16" y="79476"/>
                </a:cubicBezTo>
                <a:cubicBezTo>
                  <a:pt x="-1042" y="63072"/>
                  <a:pt x="49228" y="2747"/>
                  <a:pt x="50816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79B991F2-9262-99C7-BFAC-8FCE9D755E49}"/>
              </a:ext>
            </a:extLst>
          </p:cNvPr>
          <p:cNvSpPr/>
          <p:nvPr/>
        </p:nvSpPr>
        <p:spPr>
          <a:xfrm>
            <a:off x="4397312" y="8830466"/>
            <a:ext cx="301695" cy="91333"/>
          </a:xfrm>
          <a:custGeom>
            <a:avLst/>
            <a:gdLst>
              <a:gd name="connsiteX0" fmla="*/ 63 w 301695"/>
              <a:gd name="connsiteY0" fmla="*/ 91284 h 91333"/>
              <a:gd name="connsiteX1" fmla="*/ 158813 w 301695"/>
              <a:gd name="connsiteY1" fmla="*/ 2384 h 91333"/>
              <a:gd name="connsiteX2" fmla="*/ 149288 w 301695"/>
              <a:gd name="connsiteY2" fmla="*/ 24609 h 91333"/>
              <a:gd name="connsiteX3" fmla="*/ 301688 w 301695"/>
              <a:gd name="connsiteY3" fmla="*/ 15084 h 91333"/>
              <a:gd name="connsiteX4" fmla="*/ 155638 w 301695"/>
              <a:gd name="connsiteY4" fmla="*/ 37309 h 91333"/>
              <a:gd name="connsiteX5" fmla="*/ 133413 w 301695"/>
              <a:gd name="connsiteY5" fmla="*/ 37309 h 91333"/>
              <a:gd name="connsiteX6" fmla="*/ 139763 w 301695"/>
              <a:gd name="connsiteY6" fmla="*/ 15084 h 91333"/>
              <a:gd name="connsiteX7" fmla="*/ 63 w 301695"/>
              <a:gd name="connsiteY7" fmla="*/ 91284 h 9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95" h="91333">
                <a:moveTo>
                  <a:pt x="63" y="91284"/>
                </a:moveTo>
                <a:cubicBezTo>
                  <a:pt x="3238" y="89167"/>
                  <a:pt x="133942" y="13496"/>
                  <a:pt x="158813" y="2384"/>
                </a:cubicBezTo>
                <a:cubicBezTo>
                  <a:pt x="183684" y="-8728"/>
                  <a:pt x="125475" y="22492"/>
                  <a:pt x="149288" y="24609"/>
                </a:cubicBezTo>
                <a:cubicBezTo>
                  <a:pt x="173101" y="26726"/>
                  <a:pt x="300630" y="12967"/>
                  <a:pt x="301688" y="15084"/>
                </a:cubicBezTo>
                <a:cubicBezTo>
                  <a:pt x="302746" y="17201"/>
                  <a:pt x="183684" y="33605"/>
                  <a:pt x="155638" y="37309"/>
                </a:cubicBezTo>
                <a:cubicBezTo>
                  <a:pt x="127592" y="41013"/>
                  <a:pt x="136059" y="41013"/>
                  <a:pt x="133413" y="37309"/>
                </a:cubicBezTo>
                <a:cubicBezTo>
                  <a:pt x="130767" y="33605"/>
                  <a:pt x="165163" y="3442"/>
                  <a:pt x="139763" y="15084"/>
                </a:cubicBezTo>
                <a:cubicBezTo>
                  <a:pt x="114363" y="26726"/>
                  <a:pt x="-3112" y="93401"/>
                  <a:pt x="63" y="91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6A861182-6043-B0F5-75DA-8F8F1D6E4CBD}"/>
              </a:ext>
            </a:extLst>
          </p:cNvPr>
          <p:cNvSpPr/>
          <p:nvPr/>
        </p:nvSpPr>
        <p:spPr>
          <a:xfrm>
            <a:off x="3790949" y="8818312"/>
            <a:ext cx="420944" cy="71792"/>
          </a:xfrm>
          <a:custGeom>
            <a:avLst/>
            <a:gdLst>
              <a:gd name="connsiteX0" fmla="*/ 1 w 420944"/>
              <a:gd name="connsiteY0" fmla="*/ 71688 h 71792"/>
              <a:gd name="connsiteX1" fmla="*/ 241301 w 420944"/>
              <a:gd name="connsiteY1" fmla="*/ 8188 h 71792"/>
              <a:gd name="connsiteX2" fmla="*/ 196851 w 420944"/>
              <a:gd name="connsiteY2" fmla="*/ 1838 h 71792"/>
              <a:gd name="connsiteX3" fmla="*/ 257176 w 420944"/>
              <a:gd name="connsiteY3" fmla="*/ 17713 h 71792"/>
              <a:gd name="connsiteX4" fmla="*/ 419101 w 420944"/>
              <a:gd name="connsiteY4" fmla="*/ 17713 h 71792"/>
              <a:gd name="connsiteX5" fmla="*/ 333376 w 420944"/>
              <a:gd name="connsiteY5" fmla="*/ 24063 h 71792"/>
              <a:gd name="connsiteX6" fmla="*/ 161926 w 420944"/>
              <a:gd name="connsiteY6" fmla="*/ 52638 h 71792"/>
              <a:gd name="connsiteX7" fmla="*/ 219076 w 420944"/>
              <a:gd name="connsiteY7" fmla="*/ 33588 h 71792"/>
              <a:gd name="connsiteX8" fmla="*/ 130176 w 420944"/>
              <a:gd name="connsiteY8" fmla="*/ 58988 h 71792"/>
              <a:gd name="connsiteX9" fmla="*/ 244476 w 420944"/>
              <a:gd name="connsiteY9" fmla="*/ 24063 h 71792"/>
              <a:gd name="connsiteX10" fmla="*/ 1 w 420944"/>
              <a:gd name="connsiteY10" fmla="*/ 71688 h 7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44" h="71792">
                <a:moveTo>
                  <a:pt x="1" y="71688"/>
                </a:moveTo>
                <a:cubicBezTo>
                  <a:pt x="-528" y="69042"/>
                  <a:pt x="208493" y="19830"/>
                  <a:pt x="241301" y="8188"/>
                </a:cubicBezTo>
                <a:cubicBezTo>
                  <a:pt x="274109" y="-3454"/>
                  <a:pt x="194205" y="250"/>
                  <a:pt x="196851" y="1838"/>
                </a:cubicBezTo>
                <a:cubicBezTo>
                  <a:pt x="199497" y="3425"/>
                  <a:pt x="220134" y="15067"/>
                  <a:pt x="257176" y="17713"/>
                </a:cubicBezTo>
                <a:cubicBezTo>
                  <a:pt x="294218" y="20359"/>
                  <a:pt x="406401" y="16655"/>
                  <a:pt x="419101" y="17713"/>
                </a:cubicBezTo>
                <a:cubicBezTo>
                  <a:pt x="431801" y="18771"/>
                  <a:pt x="376239" y="18242"/>
                  <a:pt x="333376" y="24063"/>
                </a:cubicBezTo>
                <a:cubicBezTo>
                  <a:pt x="290514" y="29884"/>
                  <a:pt x="180976" y="51051"/>
                  <a:pt x="161926" y="52638"/>
                </a:cubicBezTo>
                <a:cubicBezTo>
                  <a:pt x="142876" y="54225"/>
                  <a:pt x="224367" y="32530"/>
                  <a:pt x="219076" y="33588"/>
                </a:cubicBezTo>
                <a:cubicBezTo>
                  <a:pt x="213785" y="34646"/>
                  <a:pt x="125943" y="60575"/>
                  <a:pt x="130176" y="58988"/>
                </a:cubicBezTo>
                <a:cubicBezTo>
                  <a:pt x="134409" y="57401"/>
                  <a:pt x="264584" y="22475"/>
                  <a:pt x="244476" y="24063"/>
                </a:cubicBezTo>
                <a:cubicBezTo>
                  <a:pt x="224368" y="25650"/>
                  <a:pt x="530" y="74334"/>
                  <a:pt x="1" y="71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D2740B9D-F44D-6712-D63B-6C6ABFD40B59}"/>
              </a:ext>
            </a:extLst>
          </p:cNvPr>
          <p:cNvSpPr/>
          <p:nvPr/>
        </p:nvSpPr>
        <p:spPr>
          <a:xfrm>
            <a:off x="4060641" y="8820131"/>
            <a:ext cx="233842" cy="16026"/>
          </a:xfrm>
          <a:custGeom>
            <a:avLst/>
            <a:gdLst>
              <a:gd name="connsiteX0" fmla="*/ 184 w 233842"/>
              <a:gd name="connsiteY0" fmla="*/ 19 h 16026"/>
              <a:gd name="connsiteX1" fmla="*/ 222434 w 233842"/>
              <a:gd name="connsiteY1" fmla="*/ 12719 h 16026"/>
              <a:gd name="connsiteX2" fmla="*/ 184334 w 233842"/>
              <a:gd name="connsiteY2" fmla="*/ 15894 h 16026"/>
              <a:gd name="connsiteX3" fmla="*/ 184 w 233842"/>
              <a:gd name="connsiteY3" fmla="*/ 19 h 1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42" h="16026">
                <a:moveTo>
                  <a:pt x="184" y="19"/>
                </a:moveTo>
                <a:cubicBezTo>
                  <a:pt x="6534" y="-510"/>
                  <a:pt x="191742" y="10073"/>
                  <a:pt x="222434" y="12719"/>
                </a:cubicBezTo>
                <a:cubicBezTo>
                  <a:pt x="253126" y="15365"/>
                  <a:pt x="215555" y="16423"/>
                  <a:pt x="184334" y="15894"/>
                </a:cubicBezTo>
                <a:cubicBezTo>
                  <a:pt x="153113" y="15365"/>
                  <a:pt x="-6166" y="548"/>
                  <a:pt x="18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D2719475-7CED-3426-880D-6FB15BA723E9}"/>
              </a:ext>
            </a:extLst>
          </p:cNvPr>
          <p:cNvSpPr/>
          <p:nvPr/>
        </p:nvSpPr>
        <p:spPr>
          <a:xfrm>
            <a:off x="4159250" y="8785225"/>
            <a:ext cx="147052" cy="53895"/>
          </a:xfrm>
          <a:custGeom>
            <a:avLst/>
            <a:gdLst>
              <a:gd name="connsiteX0" fmla="*/ 0 w 147052"/>
              <a:gd name="connsiteY0" fmla="*/ 0 h 53895"/>
              <a:gd name="connsiteX1" fmla="*/ 133350 w 147052"/>
              <a:gd name="connsiteY1" fmla="*/ 50800 h 53895"/>
              <a:gd name="connsiteX2" fmla="*/ 130175 w 147052"/>
              <a:gd name="connsiteY2" fmla="*/ 44450 h 53895"/>
              <a:gd name="connsiteX3" fmla="*/ 0 w 147052"/>
              <a:gd name="connsiteY3" fmla="*/ 0 h 5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052" h="53895">
                <a:moveTo>
                  <a:pt x="0" y="0"/>
                </a:moveTo>
                <a:cubicBezTo>
                  <a:pt x="529" y="1058"/>
                  <a:pt x="133350" y="50800"/>
                  <a:pt x="133350" y="50800"/>
                </a:cubicBezTo>
                <a:cubicBezTo>
                  <a:pt x="155046" y="58208"/>
                  <a:pt x="148696" y="50800"/>
                  <a:pt x="130175" y="444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63094C1B-16D8-6558-E4F1-06ADFA0A6AA5}"/>
              </a:ext>
            </a:extLst>
          </p:cNvPr>
          <p:cNvSpPr/>
          <p:nvPr/>
        </p:nvSpPr>
        <p:spPr>
          <a:xfrm>
            <a:off x="4213021" y="8774627"/>
            <a:ext cx="310822" cy="45906"/>
          </a:xfrm>
          <a:custGeom>
            <a:avLst/>
            <a:gdLst>
              <a:gd name="connsiteX0" fmla="*/ 204 w 310822"/>
              <a:gd name="connsiteY0" fmla="*/ 45523 h 45906"/>
              <a:gd name="connsiteX1" fmla="*/ 298654 w 310822"/>
              <a:gd name="connsiteY1" fmla="*/ 1073 h 45906"/>
              <a:gd name="connsiteX2" fmla="*/ 257379 w 310822"/>
              <a:gd name="connsiteY2" fmla="*/ 13773 h 45906"/>
              <a:gd name="connsiteX3" fmla="*/ 298654 w 310822"/>
              <a:gd name="connsiteY3" fmla="*/ 13773 h 45906"/>
              <a:gd name="connsiteX4" fmla="*/ 152604 w 310822"/>
              <a:gd name="connsiteY4" fmla="*/ 39173 h 45906"/>
              <a:gd name="connsiteX5" fmla="*/ 241504 w 310822"/>
              <a:gd name="connsiteY5" fmla="*/ 26473 h 45906"/>
              <a:gd name="connsiteX6" fmla="*/ 174829 w 310822"/>
              <a:gd name="connsiteY6" fmla="*/ 32823 h 45906"/>
              <a:gd name="connsiteX7" fmla="*/ 251029 w 310822"/>
              <a:gd name="connsiteY7" fmla="*/ 23298 h 45906"/>
              <a:gd name="connsiteX8" fmla="*/ 204 w 310822"/>
              <a:gd name="connsiteY8" fmla="*/ 45523 h 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822" h="45906">
                <a:moveTo>
                  <a:pt x="204" y="45523"/>
                </a:moveTo>
                <a:cubicBezTo>
                  <a:pt x="8141" y="41819"/>
                  <a:pt x="255792" y="6365"/>
                  <a:pt x="298654" y="1073"/>
                </a:cubicBezTo>
                <a:cubicBezTo>
                  <a:pt x="341516" y="-4219"/>
                  <a:pt x="257379" y="11656"/>
                  <a:pt x="257379" y="13773"/>
                </a:cubicBezTo>
                <a:cubicBezTo>
                  <a:pt x="257379" y="15890"/>
                  <a:pt x="316116" y="9540"/>
                  <a:pt x="298654" y="13773"/>
                </a:cubicBezTo>
                <a:cubicBezTo>
                  <a:pt x="281192" y="18006"/>
                  <a:pt x="162129" y="37056"/>
                  <a:pt x="152604" y="39173"/>
                </a:cubicBezTo>
                <a:cubicBezTo>
                  <a:pt x="143079" y="41290"/>
                  <a:pt x="237800" y="27531"/>
                  <a:pt x="241504" y="26473"/>
                </a:cubicBezTo>
                <a:cubicBezTo>
                  <a:pt x="245208" y="25415"/>
                  <a:pt x="173242" y="33352"/>
                  <a:pt x="174829" y="32823"/>
                </a:cubicBezTo>
                <a:cubicBezTo>
                  <a:pt x="176416" y="32294"/>
                  <a:pt x="283837" y="21710"/>
                  <a:pt x="251029" y="23298"/>
                </a:cubicBezTo>
                <a:cubicBezTo>
                  <a:pt x="218221" y="24885"/>
                  <a:pt x="-7733" y="49227"/>
                  <a:pt x="204" y="45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8F35738F-DCB0-1DE6-D432-0DFDF59247B2}"/>
              </a:ext>
            </a:extLst>
          </p:cNvPr>
          <p:cNvSpPr/>
          <p:nvPr/>
        </p:nvSpPr>
        <p:spPr>
          <a:xfrm>
            <a:off x="4416349" y="8734421"/>
            <a:ext cx="324175" cy="79434"/>
          </a:xfrm>
          <a:custGeom>
            <a:avLst/>
            <a:gdLst>
              <a:gd name="connsiteX0" fmla="*/ 76 w 324175"/>
              <a:gd name="connsiteY0" fmla="*/ 4 h 79434"/>
              <a:gd name="connsiteX1" fmla="*/ 257251 w 324175"/>
              <a:gd name="connsiteY1" fmla="*/ 53979 h 79434"/>
              <a:gd name="connsiteX2" fmla="*/ 203276 w 324175"/>
              <a:gd name="connsiteY2" fmla="*/ 57154 h 79434"/>
              <a:gd name="connsiteX3" fmla="*/ 323926 w 324175"/>
              <a:gd name="connsiteY3" fmla="*/ 79379 h 79434"/>
              <a:gd name="connsiteX4" fmla="*/ 231851 w 324175"/>
              <a:gd name="connsiteY4" fmla="*/ 63504 h 79434"/>
              <a:gd name="connsiteX5" fmla="*/ 130251 w 324175"/>
              <a:gd name="connsiteY5" fmla="*/ 63504 h 79434"/>
              <a:gd name="connsiteX6" fmla="*/ 228676 w 324175"/>
              <a:gd name="connsiteY6" fmla="*/ 57154 h 79434"/>
              <a:gd name="connsiteX7" fmla="*/ 76 w 324175"/>
              <a:gd name="connsiteY7" fmla="*/ 4 h 7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175" h="79434">
                <a:moveTo>
                  <a:pt x="76" y="4"/>
                </a:moveTo>
                <a:cubicBezTo>
                  <a:pt x="4839" y="-525"/>
                  <a:pt x="223384" y="44454"/>
                  <a:pt x="257251" y="53979"/>
                </a:cubicBezTo>
                <a:cubicBezTo>
                  <a:pt x="291118" y="63504"/>
                  <a:pt x="192164" y="52921"/>
                  <a:pt x="203276" y="57154"/>
                </a:cubicBezTo>
                <a:cubicBezTo>
                  <a:pt x="214389" y="61387"/>
                  <a:pt x="319164" y="78321"/>
                  <a:pt x="323926" y="79379"/>
                </a:cubicBezTo>
                <a:cubicBezTo>
                  <a:pt x="328688" y="80437"/>
                  <a:pt x="264130" y="66150"/>
                  <a:pt x="231851" y="63504"/>
                </a:cubicBezTo>
                <a:cubicBezTo>
                  <a:pt x="199572" y="60858"/>
                  <a:pt x="130780" y="64562"/>
                  <a:pt x="130251" y="63504"/>
                </a:cubicBezTo>
                <a:cubicBezTo>
                  <a:pt x="129722" y="62446"/>
                  <a:pt x="244022" y="64562"/>
                  <a:pt x="228676" y="57154"/>
                </a:cubicBezTo>
                <a:cubicBezTo>
                  <a:pt x="213330" y="49746"/>
                  <a:pt x="-4687" y="533"/>
                  <a:pt x="7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55DB82D2-B7E6-8E40-22DF-AF047916B6B9}"/>
              </a:ext>
            </a:extLst>
          </p:cNvPr>
          <p:cNvSpPr/>
          <p:nvPr/>
        </p:nvSpPr>
        <p:spPr>
          <a:xfrm>
            <a:off x="4743330" y="8721599"/>
            <a:ext cx="179103" cy="157281"/>
          </a:xfrm>
          <a:custGeom>
            <a:avLst/>
            <a:gdLst>
              <a:gd name="connsiteX0" fmla="*/ 120 w 179103"/>
              <a:gd name="connsiteY0" fmla="*/ 126 h 157281"/>
              <a:gd name="connsiteX1" fmla="*/ 139820 w 179103"/>
              <a:gd name="connsiteY1" fmla="*/ 73151 h 157281"/>
              <a:gd name="connsiteX2" fmla="*/ 108070 w 179103"/>
              <a:gd name="connsiteY2" fmla="*/ 31876 h 157281"/>
              <a:gd name="connsiteX3" fmla="*/ 127120 w 179103"/>
              <a:gd name="connsiteY3" fmla="*/ 85851 h 157281"/>
              <a:gd name="connsiteX4" fmla="*/ 177920 w 179103"/>
              <a:gd name="connsiteY4" fmla="*/ 155701 h 157281"/>
              <a:gd name="connsiteX5" fmla="*/ 155695 w 179103"/>
              <a:gd name="connsiteY5" fmla="*/ 123951 h 157281"/>
              <a:gd name="connsiteX6" fmla="*/ 76320 w 179103"/>
              <a:gd name="connsiteY6" fmla="*/ 6476 h 157281"/>
              <a:gd name="connsiteX7" fmla="*/ 114420 w 179103"/>
              <a:gd name="connsiteY7" fmla="*/ 54101 h 157281"/>
              <a:gd name="connsiteX8" fmla="*/ 120 w 179103"/>
              <a:gd name="connsiteY8" fmla="*/ 126 h 1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103" h="157281">
                <a:moveTo>
                  <a:pt x="120" y="126"/>
                </a:moveTo>
                <a:cubicBezTo>
                  <a:pt x="4353" y="3301"/>
                  <a:pt x="121828" y="67859"/>
                  <a:pt x="139820" y="73151"/>
                </a:cubicBezTo>
                <a:cubicBezTo>
                  <a:pt x="157812" y="78443"/>
                  <a:pt x="110187" y="29759"/>
                  <a:pt x="108070" y="31876"/>
                </a:cubicBezTo>
                <a:cubicBezTo>
                  <a:pt x="105953" y="33993"/>
                  <a:pt x="115478" y="65214"/>
                  <a:pt x="127120" y="85851"/>
                </a:cubicBezTo>
                <a:cubicBezTo>
                  <a:pt x="138762" y="106488"/>
                  <a:pt x="173158" y="149351"/>
                  <a:pt x="177920" y="155701"/>
                </a:cubicBezTo>
                <a:cubicBezTo>
                  <a:pt x="182682" y="162051"/>
                  <a:pt x="172628" y="148822"/>
                  <a:pt x="155695" y="123951"/>
                </a:cubicBezTo>
                <a:cubicBezTo>
                  <a:pt x="138762" y="99080"/>
                  <a:pt x="83199" y="18118"/>
                  <a:pt x="76320" y="6476"/>
                </a:cubicBezTo>
                <a:cubicBezTo>
                  <a:pt x="69441" y="-5166"/>
                  <a:pt x="123945" y="53572"/>
                  <a:pt x="114420" y="54101"/>
                </a:cubicBezTo>
                <a:cubicBezTo>
                  <a:pt x="104895" y="54630"/>
                  <a:pt x="-4113" y="-3049"/>
                  <a:pt x="120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7D1DCD4D-1D10-C39B-0E04-186C55D8613D}"/>
              </a:ext>
            </a:extLst>
          </p:cNvPr>
          <p:cNvSpPr/>
          <p:nvPr/>
        </p:nvSpPr>
        <p:spPr>
          <a:xfrm>
            <a:off x="3883010" y="8645441"/>
            <a:ext cx="63671" cy="197072"/>
          </a:xfrm>
          <a:custGeom>
            <a:avLst/>
            <a:gdLst>
              <a:gd name="connsiteX0" fmla="*/ 47640 w 63671"/>
              <a:gd name="connsiteY0" fmla="*/ 84 h 197072"/>
              <a:gd name="connsiteX1" fmla="*/ 22240 w 63671"/>
              <a:gd name="connsiteY1" fmla="*/ 114384 h 197072"/>
              <a:gd name="connsiteX2" fmla="*/ 53990 w 63671"/>
              <a:gd name="connsiteY2" fmla="*/ 184234 h 197072"/>
              <a:gd name="connsiteX3" fmla="*/ 19065 w 63671"/>
              <a:gd name="connsiteY3" fmla="*/ 162009 h 197072"/>
              <a:gd name="connsiteX4" fmla="*/ 63515 w 63671"/>
              <a:gd name="connsiteY4" fmla="*/ 196934 h 197072"/>
              <a:gd name="connsiteX5" fmla="*/ 15 w 63671"/>
              <a:gd name="connsiteY5" fmla="*/ 174709 h 197072"/>
              <a:gd name="connsiteX6" fmla="*/ 57165 w 63671"/>
              <a:gd name="connsiteY6" fmla="*/ 187409 h 197072"/>
              <a:gd name="connsiteX7" fmla="*/ 22240 w 63671"/>
              <a:gd name="connsiteY7" fmla="*/ 142959 h 197072"/>
              <a:gd name="connsiteX8" fmla="*/ 19065 w 63671"/>
              <a:gd name="connsiteY8" fmla="*/ 114384 h 197072"/>
              <a:gd name="connsiteX9" fmla="*/ 9540 w 63671"/>
              <a:gd name="connsiteY9" fmla="*/ 133434 h 197072"/>
              <a:gd name="connsiteX10" fmla="*/ 47640 w 63671"/>
              <a:gd name="connsiteY10" fmla="*/ 84 h 19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71" h="197072">
                <a:moveTo>
                  <a:pt x="47640" y="84"/>
                </a:moveTo>
                <a:cubicBezTo>
                  <a:pt x="49757" y="-3091"/>
                  <a:pt x="21182" y="83692"/>
                  <a:pt x="22240" y="114384"/>
                </a:cubicBezTo>
                <a:cubicBezTo>
                  <a:pt x="23298" y="145076"/>
                  <a:pt x="54519" y="176297"/>
                  <a:pt x="53990" y="184234"/>
                </a:cubicBezTo>
                <a:cubicBezTo>
                  <a:pt x="53461" y="192172"/>
                  <a:pt x="17477" y="159892"/>
                  <a:pt x="19065" y="162009"/>
                </a:cubicBezTo>
                <a:cubicBezTo>
                  <a:pt x="20653" y="164126"/>
                  <a:pt x="66690" y="194817"/>
                  <a:pt x="63515" y="196934"/>
                </a:cubicBezTo>
                <a:cubicBezTo>
                  <a:pt x="60340" y="199051"/>
                  <a:pt x="1073" y="176297"/>
                  <a:pt x="15" y="174709"/>
                </a:cubicBezTo>
                <a:cubicBezTo>
                  <a:pt x="-1043" y="173121"/>
                  <a:pt x="53461" y="192701"/>
                  <a:pt x="57165" y="187409"/>
                </a:cubicBezTo>
                <a:cubicBezTo>
                  <a:pt x="60869" y="182117"/>
                  <a:pt x="28590" y="155130"/>
                  <a:pt x="22240" y="142959"/>
                </a:cubicBezTo>
                <a:cubicBezTo>
                  <a:pt x="15890" y="130788"/>
                  <a:pt x="21182" y="115972"/>
                  <a:pt x="19065" y="114384"/>
                </a:cubicBezTo>
                <a:cubicBezTo>
                  <a:pt x="16948" y="112796"/>
                  <a:pt x="5836" y="148251"/>
                  <a:pt x="9540" y="133434"/>
                </a:cubicBezTo>
                <a:cubicBezTo>
                  <a:pt x="13244" y="118617"/>
                  <a:pt x="45523" y="3259"/>
                  <a:pt x="47640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E70349FD-4493-4521-30B9-E22070AADFCB}"/>
              </a:ext>
            </a:extLst>
          </p:cNvPr>
          <p:cNvSpPr/>
          <p:nvPr/>
        </p:nvSpPr>
        <p:spPr>
          <a:xfrm>
            <a:off x="4737037" y="8766161"/>
            <a:ext cx="117860" cy="66915"/>
          </a:xfrm>
          <a:custGeom>
            <a:avLst/>
            <a:gdLst>
              <a:gd name="connsiteX0" fmla="*/ 63 w 117860"/>
              <a:gd name="connsiteY0" fmla="*/ 14 h 66915"/>
              <a:gd name="connsiteX1" fmla="*/ 111188 w 117860"/>
              <a:gd name="connsiteY1" fmla="*/ 63514 h 66915"/>
              <a:gd name="connsiteX2" fmla="*/ 95313 w 117860"/>
              <a:gd name="connsiteY2" fmla="*/ 57164 h 66915"/>
              <a:gd name="connsiteX3" fmla="*/ 63 w 117860"/>
              <a:gd name="connsiteY3" fmla="*/ 14 h 6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0" h="66915">
                <a:moveTo>
                  <a:pt x="63" y="14"/>
                </a:moveTo>
                <a:cubicBezTo>
                  <a:pt x="2709" y="1072"/>
                  <a:pt x="111188" y="63514"/>
                  <a:pt x="111188" y="63514"/>
                </a:cubicBezTo>
                <a:cubicBezTo>
                  <a:pt x="127063" y="73039"/>
                  <a:pt x="111717" y="59810"/>
                  <a:pt x="95313" y="57164"/>
                </a:cubicBezTo>
                <a:cubicBezTo>
                  <a:pt x="78909" y="54518"/>
                  <a:pt x="-2583" y="-1044"/>
                  <a:pt x="6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B4A1A2D9-3A8D-AC39-4039-897865097D40}"/>
              </a:ext>
            </a:extLst>
          </p:cNvPr>
          <p:cNvSpPr/>
          <p:nvPr/>
        </p:nvSpPr>
        <p:spPr>
          <a:xfrm>
            <a:off x="4468314" y="8756593"/>
            <a:ext cx="279454" cy="51209"/>
          </a:xfrm>
          <a:custGeom>
            <a:avLst/>
            <a:gdLst>
              <a:gd name="connsiteX0" fmla="*/ 2086 w 279454"/>
              <a:gd name="connsiteY0" fmla="*/ 57 h 51209"/>
              <a:gd name="connsiteX1" fmla="*/ 268786 w 279454"/>
              <a:gd name="connsiteY1" fmla="*/ 47682 h 51209"/>
              <a:gd name="connsiteX2" fmla="*/ 230686 w 279454"/>
              <a:gd name="connsiteY2" fmla="*/ 47682 h 51209"/>
              <a:gd name="connsiteX3" fmla="*/ 119561 w 279454"/>
              <a:gd name="connsiteY3" fmla="*/ 47682 h 51209"/>
              <a:gd name="connsiteX4" fmla="*/ 160836 w 279454"/>
              <a:gd name="connsiteY4" fmla="*/ 47682 h 51209"/>
              <a:gd name="connsiteX5" fmla="*/ 144961 w 279454"/>
              <a:gd name="connsiteY5" fmla="*/ 38157 h 51209"/>
              <a:gd name="connsiteX6" fmla="*/ 2086 w 279454"/>
              <a:gd name="connsiteY6" fmla="*/ 57 h 5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54" h="51209">
                <a:moveTo>
                  <a:pt x="2086" y="57"/>
                </a:moveTo>
                <a:cubicBezTo>
                  <a:pt x="22723" y="1644"/>
                  <a:pt x="230686" y="39745"/>
                  <a:pt x="268786" y="47682"/>
                </a:cubicBezTo>
                <a:cubicBezTo>
                  <a:pt x="306886" y="55619"/>
                  <a:pt x="230686" y="47682"/>
                  <a:pt x="230686" y="47682"/>
                </a:cubicBezTo>
                <a:lnTo>
                  <a:pt x="119561" y="47682"/>
                </a:lnTo>
                <a:lnTo>
                  <a:pt x="160836" y="47682"/>
                </a:lnTo>
                <a:cubicBezTo>
                  <a:pt x="165069" y="46095"/>
                  <a:pt x="169832" y="46094"/>
                  <a:pt x="144961" y="38157"/>
                </a:cubicBezTo>
                <a:cubicBezTo>
                  <a:pt x="120090" y="30220"/>
                  <a:pt x="-18551" y="-1530"/>
                  <a:pt x="2086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42D81DBF-9642-FD93-2FAC-1E16C9E40870}"/>
              </a:ext>
            </a:extLst>
          </p:cNvPr>
          <p:cNvSpPr/>
          <p:nvPr/>
        </p:nvSpPr>
        <p:spPr>
          <a:xfrm>
            <a:off x="4702136" y="8743835"/>
            <a:ext cx="147487" cy="91477"/>
          </a:xfrm>
          <a:custGeom>
            <a:avLst/>
            <a:gdLst>
              <a:gd name="connsiteX0" fmla="*/ 39 w 147487"/>
              <a:gd name="connsiteY0" fmla="*/ 115 h 91477"/>
              <a:gd name="connsiteX1" fmla="*/ 101639 w 147487"/>
              <a:gd name="connsiteY1" fmla="*/ 66790 h 91477"/>
              <a:gd name="connsiteX2" fmla="*/ 79414 w 147487"/>
              <a:gd name="connsiteY2" fmla="*/ 38215 h 91477"/>
              <a:gd name="connsiteX3" fmla="*/ 146089 w 147487"/>
              <a:gd name="connsiteY3" fmla="*/ 85840 h 91477"/>
              <a:gd name="connsiteX4" fmla="*/ 120689 w 147487"/>
              <a:gd name="connsiteY4" fmla="*/ 82665 h 91477"/>
              <a:gd name="connsiteX5" fmla="*/ 73064 w 147487"/>
              <a:gd name="connsiteY5" fmla="*/ 89015 h 91477"/>
              <a:gd name="connsiteX6" fmla="*/ 88939 w 147487"/>
              <a:gd name="connsiteY6" fmla="*/ 85840 h 91477"/>
              <a:gd name="connsiteX7" fmla="*/ 39 w 147487"/>
              <a:gd name="connsiteY7" fmla="*/ 115 h 9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487" h="91477">
                <a:moveTo>
                  <a:pt x="39" y="115"/>
                </a:moveTo>
                <a:cubicBezTo>
                  <a:pt x="2156" y="-3060"/>
                  <a:pt x="88410" y="60440"/>
                  <a:pt x="101639" y="66790"/>
                </a:cubicBezTo>
                <a:cubicBezTo>
                  <a:pt x="114868" y="73140"/>
                  <a:pt x="72006" y="35040"/>
                  <a:pt x="79414" y="38215"/>
                </a:cubicBezTo>
                <a:cubicBezTo>
                  <a:pt x="86822" y="41390"/>
                  <a:pt x="146089" y="85840"/>
                  <a:pt x="146089" y="85840"/>
                </a:cubicBezTo>
                <a:cubicBezTo>
                  <a:pt x="152968" y="93248"/>
                  <a:pt x="132860" y="82136"/>
                  <a:pt x="120689" y="82665"/>
                </a:cubicBezTo>
                <a:cubicBezTo>
                  <a:pt x="108518" y="83194"/>
                  <a:pt x="78356" y="88486"/>
                  <a:pt x="73064" y="89015"/>
                </a:cubicBezTo>
                <a:cubicBezTo>
                  <a:pt x="67772" y="89544"/>
                  <a:pt x="95818" y="95894"/>
                  <a:pt x="88939" y="85840"/>
                </a:cubicBezTo>
                <a:cubicBezTo>
                  <a:pt x="82060" y="75786"/>
                  <a:pt x="-2078" y="3290"/>
                  <a:pt x="39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97180DC3-A198-A6B8-6D48-AC2F93B4FBB1}"/>
              </a:ext>
            </a:extLst>
          </p:cNvPr>
          <p:cNvSpPr/>
          <p:nvPr/>
        </p:nvSpPr>
        <p:spPr>
          <a:xfrm>
            <a:off x="4225684" y="8842372"/>
            <a:ext cx="241541" cy="187343"/>
          </a:xfrm>
          <a:custGeom>
            <a:avLst/>
            <a:gdLst>
              <a:gd name="connsiteX0" fmla="*/ 241 w 241541"/>
              <a:gd name="connsiteY0" fmla="*/ 187328 h 187343"/>
              <a:gd name="connsiteX1" fmla="*/ 197091 w 241541"/>
              <a:gd name="connsiteY1" fmla="*/ 123828 h 187343"/>
              <a:gd name="connsiteX2" fmla="*/ 174866 w 241541"/>
              <a:gd name="connsiteY2" fmla="*/ 136528 h 187343"/>
              <a:gd name="connsiteX3" fmla="*/ 219316 w 241541"/>
              <a:gd name="connsiteY3" fmla="*/ 114303 h 187343"/>
              <a:gd name="connsiteX4" fmla="*/ 193916 w 241541"/>
              <a:gd name="connsiteY4" fmla="*/ 82553 h 187343"/>
              <a:gd name="connsiteX5" fmla="*/ 238366 w 241541"/>
              <a:gd name="connsiteY5" fmla="*/ 3 h 187343"/>
              <a:gd name="connsiteX6" fmla="*/ 197091 w 241541"/>
              <a:gd name="connsiteY6" fmla="*/ 85728 h 187343"/>
              <a:gd name="connsiteX7" fmla="*/ 238366 w 241541"/>
              <a:gd name="connsiteY7" fmla="*/ 117478 h 187343"/>
              <a:gd name="connsiteX8" fmla="*/ 216141 w 241541"/>
              <a:gd name="connsiteY8" fmla="*/ 104778 h 187343"/>
              <a:gd name="connsiteX9" fmla="*/ 174866 w 241541"/>
              <a:gd name="connsiteY9" fmla="*/ 130178 h 187343"/>
              <a:gd name="connsiteX10" fmla="*/ 238366 w 241541"/>
              <a:gd name="connsiteY10" fmla="*/ 123828 h 187343"/>
              <a:gd name="connsiteX11" fmla="*/ 206616 w 241541"/>
              <a:gd name="connsiteY11" fmla="*/ 155578 h 187343"/>
              <a:gd name="connsiteX12" fmla="*/ 241541 w 241541"/>
              <a:gd name="connsiteY12" fmla="*/ 114303 h 187343"/>
              <a:gd name="connsiteX13" fmla="*/ 206616 w 241541"/>
              <a:gd name="connsiteY13" fmla="*/ 120653 h 187343"/>
              <a:gd name="connsiteX14" fmla="*/ 127241 w 241541"/>
              <a:gd name="connsiteY14" fmla="*/ 171453 h 187343"/>
              <a:gd name="connsiteX15" fmla="*/ 155816 w 241541"/>
              <a:gd name="connsiteY15" fmla="*/ 130178 h 187343"/>
              <a:gd name="connsiteX16" fmla="*/ 241 w 241541"/>
              <a:gd name="connsiteY16" fmla="*/ 187328 h 18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1541" h="187343">
                <a:moveTo>
                  <a:pt x="241" y="187328"/>
                </a:moveTo>
                <a:cubicBezTo>
                  <a:pt x="7120" y="186270"/>
                  <a:pt x="167987" y="132295"/>
                  <a:pt x="197091" y="123828"/>
                </a:cubicBezTo>
                <a:cubicBezTo>
                  <a:pt x="226195" y="115361"/>
                  <a:pt x="171162" y="138115"/>
                  <a:pt x="174866" y="136528"/>
                </a:cubicBezTo>
                <a:cubicBezTo>
                  <a:pt x="178570" y="134941"/>
                  <a:pt x="216141" y="123299"/>
                  <a:pt x="219316" y="114303"/>
                </a:cubicBezTo>
                <a:cubicBezTo>
                  <a:pt x="222491" y="105307"/>
                  <a:pt x="190741" y="101603"/>
                  <a:pt x="193916" y="82553"/>
                </a:cubicBezTo>
                <a:cubicBezTo>
                  <a:pt x="197091" y="63503"/>
                  <a:pt x="237837" y="-526"/>
                  <a:pt x="238366" y="3"/>
                </a:cubicBezTo>
                <a:cubicBezTo>
                  <a:pt x="238895" y="532"/>
                  <a:pt x="197091" y="66149"/>
                  <a:pt x="197091" y="85728"/>
                </a:cubicBezTo>
                <a:cubicBezTo>
                  <a:pt x="197091" y="105307"/>
                  <a:pt x="235191" y="114303"/>
                  <a:pt x="238366" y="117478"/>
                </a:cubicBezTo>
                <a:cubicBezTo>
                  <a:pt x="241541" y="120653"/>
                  <a:pt x="226724" y="102661"/>
                  <a:pt x="216141" y="104778"/>
                </a:cubicBezTo>
                <a:cubicBezTo>
                  <a:pt x="205558" y="106895"/>
                  <a:pt x="171162" y="127003"/>
                  <a:pt x="174866" y="130178"/>
                </a:cubicBezTo>
                <a:cubicBezTo>
                  <a:pt x="178570" y="133353"/>
                  <a:pt x="233074" y="119595"/>
                  <a:pt x="238366" y="123828"/>
                </a:cubicBezTo>
                <a:cubicBezTo>
                  <a:pt x="243658" y="128061"/>
                  <a:pt x="206087" y="157165"/>
                  <a:pt x="206616" y="155578"/>
                </a:cubicBezTo>
                <a:cubicBezTo>
                  <a:pt x="207145" y="153991"/>
                  <a:pt x="241541" y="120124"/>
                  <a:pt x="241541" y="114303"/>
                </a:cubicBezTo>
                <a:cubicBezTo>
                  <a:pt x="241541" y="108482"/>
                  <a:pt x="225666" y="111128"/>
                  <a:pt x="206616" y="120653"/>
                </a:cubicBezTo>
                <a:cubicBezTo>
                  <a:pt x="187566" y="130178"/>
                  <a:pt x="135708" y="169866"/>
                  <a:pt x="127241" y="171453"/>
                </a:cubicBezTo>
                <a:cubicBezTo>
                  <a:pt x="118774" y="173040"/>
                  <a:pt x="175924" y="125416"/>
                  <a:pt x="155816" y="130178"/>
                </a:cubicBezTo>
                <a:cubicBezTo>
                  <a:pt x="135708" y="134940"/>
                  <a:pt x="-6638" y="188386"/>
                  <a:pt x="241" y="187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96DBD6E0-6995-C2B2-69C9-7D4EF6F3CA7E}"/>
              </a:ext>
            </a:extLst>
          </p:cNvPr>
          <p:cNvSpPr/>
          <p:nvPr/>
        </p:nvSpPr>
        <p:spPr>
          <a:xfrm>
            <a:off x="4479099" y="8824955"/>
            <a:ext cx="280258" cy="125983"/>
          </a:xfrm>
          <a:custGeom>
            <a:avLst/>
            <a:gdLst>
              <a:gd name="connsiteX0" fmla="*/ 826 w 280258"/>
              <a:gd name="connsiteY0" fmla="*/ 125370 h 125983"/>
              <a:gd name="connsiteX1" fmla="*/ 108776 w 280258"/>
              <a:gd name="connsiteY1" fmla="*/ 1545 h 125983"/>
              <a:gd name="connsiteX2" fmla="*/ 80201 w 280258"/>
              <a:gd name="connsiteY2" fmla="*/ 55520 h 125983"/>
              <a:gd name="connsiteX3" fmla="*/ 181801 w 280258"/>
              <a:gd name="connsiteY3" fmla="*/ 49170 h 125983"/>
              <a:gd name="connsiteX4" fmla="*/ 131001 w 280258"/>
              <a:gd name="connsiteY4" fmla="*/ 49170 h 125983"/>
              <a:gd name="connsiteX5" fmla="*/ 280226 w 280258"/>
              <a:gd name="connsiteY5" fmla="*/ 26945 h 125983"/>
              <a:gd name="connsiteX6" fmla="*/ 143701 w 280258"/>
              <a:gd name="connsiteY6" fmla="*/ 39645 h 125983"/>
              <a:gd name="connsiteX7" fmla="*/ 64326 w 280258"/>
              <a:gd name="connsiteY7" fmla="*/ 58695 h 125983"/>
              <a:gd name="connsiteX8" fmla="*/ 45276 w 280258"/>
              <a:gd name="connsiteY8" fmla="*/ 71395 h 125983"/>
              <a:gd name="connsiteX9" fmla="*/ 57976 w 280258"/>
              <a:gd name="connsiteY9" fmla="*/ 49170 h 125983"/>
              <a:gd name="connsiteX10" fmla="*/ 826 w 280258"/>
              <a:gd name="connsiteY10" fmla="*/ 125370 h 12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58" h="125983">
                <a:moveTo>
                  <a:pt x="826" y="125370"/>
                </a:moveTo>
                <a:cubicBezTo>
                  <a:pt x="9293" y="117432"/>
                  <a:pt x="95547" y="13187"/>
                  <a:pt x="108776" y="1545"/>
                </a:cubicBezTo>
                <a:cubicBezTo>
                  <a:pt x="122005" y="-10097"/>
                  <a:pt x="68030" y="47583"/>
                  <a:pt x="80201" y="55520"/>
                </a:cubicBezTo>
                <a:cubicBezTo>
                  <a:pt x="92372" y="63457"/>
                  <a:pt x="173334" y="50228"/>
                  <a:pt x="181801" y="49170"/>
                </a:cubicBezTo>
                <a:cubicBezTo>
                  <a:pt x="190268" y="48112"/>
                  <a:pt x="114597" y="52874"/>
                  <a:pt x="131001" y="49170"/>
                </a:cubicBezTo>
                <a:cubicBezTo>
                  <a:pt x="147405" y="45466"/>
                  <a:pt x="278109" y="28533"/>
                  <a:pt x="280226" y="26945"/>
                </a:cubicBezTo>
                <a:cubicBezTo>
                  <a:pt x="282343" y="25357"/>
                  <a:pt x="179684" y="34353"/>
                  <a:pt x="143701" y="39645"/>
                </a:cubicBezTo>
                <a:cubicBezTo>
                  <a:pt x="107718" y="44937"/>
                  <a:pt x="80730" y="53403"/>
                  <a:pt x="64326" y="58695"/>
                </a:cubicBezTo>
                <a:cubicBezTo>
                  <a:pt x="47922" y="63987"/>
                  <a:pt x="46334" y="72983"/>
                  <a:pt x="45276" y="71395"/>
                </a:cubicBezTo>
                <a:cubicBezTo>
                  <a:pt x="44218" y="69807"/>
                  <a:pt x="64326" y="36470"/>
                  <a:pt x="57976" y="49170"/>
                </a:cubicBezTo>
                <a:cubicBezTo>
                  <a:pt x="51626" y="61870"/>
                  <a:pt x="-7641" y="133308"/>
                  <a:pt x="826" y="125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A0EABA4E-BBF1-89A9-073C-6BC22D0E658A}"/>
              </a:ext>
            </a:extLst>
          </p:cNvPr>
          <p:cNvSpPr/>
          <p:nvPr/>
        </p:nvSpPr>
        <p:spPr>
          <a:xfrm>
            <a:off x="3828076" y="8870655"/>
            <a:ext cx="104321" cy="114890"/>
          </a:xfrm>
          <a:custGeom>
            <a:avLst/>
            <a:gdLst>
              <a:gd name="connsiteX0" fmla="*/ 99399 w 104321"/>
              <a:gd name="connsiteY0" fmla="*/ 295 h 114890"/>
              <a:gd name="connsiteX1" fmla="*/ 67649 w 104321"/>
              <a:gd name="connsiteY1" fmla="*/ 57445 h 114890"/>
              <a:gd name="connsiteX2" fmla="*/ 102574 w 104321"/>
              <a:gd name="connsiteY2" fmla="*/ 114595 h 114890"/>
              <a:gd name="connsiteX3" fmla="*/ 974 w 104321"/>
              <a:gd name="connsiteY3" fmla="*/ 32045 h 114890"/>
              <a:gd name="connsiteX4" fmla="*/ 51774 w 104321"/>
              <a:gd name="connsiteY4" fmla="*/ 79670 h 114890"/>
              <a:gd name="connsiteX5" fmla="*/ 61299 w 104321"/>
              <a:gd name="connsiteY5" fmla="*/ 54270 h 114890"/>
              <a:gd name="connsiteX6" fmla="*/ 45424 w 104321"/>
              <a:gd name="connsiteY6" fmla="*/ 82845 h 114890"/>
              <a:gd name="connsiteX7" fmla="*/ 99399 w 104321"/>
              <a:gd name="connsiteY7" fmla="*/ 295 h 11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21" h="114890">
                <a:moveTo>
                  <a:pt x="99399" y="295"/>
                </a:moveTo>
                <a:cubicBezTo>
                  <a:pt x="103103" y="-3938"/>
                  <a:pt x="67120" y="38395"/>
                  <a:pt x="67649" y="57445"/>
                </a:cubicBezTo>
                <a:cubicBezTo>
                  <a:pt x="68178" y="76495"/>
                  <a:pt x="113687" y="118828"/>
                  <a:pt x="102574" y="114595"/>
                </a:cubicBezTo>
                <a:cubicBezTo>
                  <a:pt x="91461" y="110362"/>
                  <a:pt x="9441" y="37866"/>
                  <a:pt x="974" y="32045"/>
                </a:cubicBezTo>
                <a:cubicBezTo>
                  <a:pt x="-7493" y="26224"/>
                  <a:pt x="41720" y="75966"/>
                  <a:pt x="51774" y="79670"/>
                </a:cubicBezTo>
                <a:cubicBezTo>
                  <a:pt x="61828" y="83374"/>
                  <a:pt x="62357" y="53741"/>
                  <a:pt x="61299" y="54270"/>
                </a:cubicBezTo>
                <a:cubicBezTo>
                  <a:pt x="60241" y="54799"/>
                  <a:pt x="41720" y="88666"/>
                  <a:pt x="45424" y="82845"/>
                </a:cubicBezTo>
                <a:cubicBezTo>
                  <a:pt x="49128" y="77024"/>
                  <a:pt x="95695" y="4528"/>
                  <a:pt x="99399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FB282F6D-4844-A232-788F-ED5753D77F23}"/>
              </a:ext>
            </a:extLst>
          </p:cNvPr>
          <p:cNvSpPr/>
          <p:nvPr/>
        </p:nvSpPr>
        <p:spPr>
          <a:xfrm>
            <a:off x="3902075" y="8886825"/>
            <a:ext cx="295275" cy="38100"/>
          </a:xfrm>
          <a:custGeom>
            <a:avLst/>
            <a:gdLst>
              <a:gd name="connsiteX0" fmla="*/ 0 w 295275"/>
              <a:gd name="connsiteY0" fmla="*/ 0 h 38100"/>
              <a:gd name="connsiteX1" fmla="*/ 273050 w 295275"/>
              <a:gd name="connsiteY1" fmla="*/ 34925 h 38100"/>
              <a:gd name="connsiteX2" fmla="*/ 254000 w 295275"/>
              <a:gd name="connsiteY2" fmla="*/ 15875 h 38100"/>
              <a:gd name="connsiteX3" fmla="*/ 295275 w 295275"/>
              <a:gd name="connsiteY3" fmla="*/ 31750 h 38100"/>
              <a:gd name="connsiteX4" fmla="*/ 254000 w 295275"/>
              <a:gd name="connsiteY4" fmla="*/ 25400 h 38100"/>
              <a:gd name="connsiteX5" fmla="*/ 228600 w 295275"/>
              <a:gd name="connsiteY5" fmla="*/ 28575 h 38100"/>
              <a:gd name="connsiteX6" fmla="*/ 269875 w 295275"/>
              <a:gd name="connsiteY6" fmla="*/ 38100 h 38100"/>
              <a:gd name="connsiteX7" fmla="*/ 190500 w 295275"/>
              <a:gd name="connsiteY7" fmla="*/ 19050 h 38100"/>
              <a:gd name="connsiteX8" fmla="*/ 215900 w 295275"/>
              <a:gd name="connsiteY8" fmla="*/ 22225 h 38100"/>
              <a:gd name="connsiteX9" fmla="*/ 0 w 295275"/>
              <a:gd name="connsiteY9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38100">
                <a:moveTo>
                  <a:pt x="0" y="0"/>
                </a:moveTo>
                <a:cubicBezTo>
                  <a:pt x="115358" y="16139"/>
                  <a:pt x="230717" y="32279"/>
                  <a:pt x="273050" y="34925"/>
                </a:cubicBezTo>
                <a:cubicBezTo>
                  <a:pt x="315383" y="37571"/>
                  <a:pt x="250296" y="16404"/>
                  <a:pt x="254000" y="15875"/>
                </a:cubicBezTo>
                <a:cubicBezTo>
                  <a:pt x="257704" y="15346"/>
                  <a:pt x="295275" y="30163"/>
                  <a:pt x="295275" y="31750"/>
                </a:cubicBezTo>
                <a:cubicBezTo>
                  <a:pt x="295275" y="33337"/>
                  <a:pt x="265112" y="25929"/>
                  <a:pt x="254000" y="25400"/>
                </a:cubicBezTo>
                <a:cubicBezTo>
                  <a:pt x="242888" y="24871"/>
                  <a:pt x="225954" y="26458"/>
                  <a:pt x="228600" y="28575"/>
                </a:cubicBezTo>
                <a:cubicBezTo>
                  <a:pt x="231246" y="30692"/>
                  <a:pt x="269875" y="38100"/>
                  <a:pt x="269875" y="38100"/>
                </a:cubicBezTo>
                <a:lnTo>
                  <a:pt x="190500" y="19050"/>
                </a:lnTo>
                <a:cubicBezTo>
                  <a:pt x="181504" y="16404"/>
                  <a:pt x="215900" y="22225"/>
                  <a:pt x="215900" y="222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5E8B1A7F-5D14-B3FF-70A3-C886604BC338}"/>
              </a:ext>
            </a:extLst>
          </p:cNvPr>
          <p:cNvSpPr/>
          <p:nvPr/>
        </p:nvSpPr>
        <p:spPr>
          <a:xfrm>
            <a:off x="4212285" y="8839182"/>
            <a:ext cx="36680" cy="198544"/>
          </a:xfrm>
          <a:custGeom>
            <a:avLst/>
            <a:gdLst>
              <a:gd name="connsiteX0" fmla="*/ 32690 w 36680"/>
              <a:gd name="connsiteY0" fmla="*/ 18 h 198544"/>
              <a:gd name="connsiteX1" fmla="*/ 13640 w 36680"/>
              <a:gd name="connsiteY1" fmla="*/ 123843 h 198544"/>
              <a:gd name="connsiteX2" fmla="*/ 35865 w 36680"/>
              <a:gd name="connsiteY2" fmla="*/ 196868 h 198544"/>
              <a:gd name="connsiteX3" fmla="*/ 29515 w 36680"/>
              <a:gd name="connsiteY3" fmla="*/ 168293 h 198544"/>
              <a:gd name="connsiteX4" fmla="*/ 7290 w 36680"/>
              <a:gd name="connsiteY4" fmla="*/ 92093 h 198544"/>
              <a:gd name="connsiteX5" fmla="*/ 4115 w 36680"/>
              <a:gd name="connsiteY5" fmla="*/ 114318 h 198544"/>
              <a:gd name="connsiteX6" fmla="*/ 32690 w 36680"/>
              <a:gd name="connsiteY6" fmla="*/ 18 h 19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80" h="198544">
                <a:moveTo>
                  <a:pt x="32690" y="18"/>
                </a:moveTo>
                <a:cubicBezTo>
                  <a:pt x="34277" y="1605"/>
                  <a:pt x="13111" y="91035"/>
                  <a:pt x="13640" y="123843"/>
                </a:cubicBezTo>
                <a:cubicBezTo>
                  <a:pt x="14169" y="156651"/>
                  <a:pt x="33219" y="189460"/>
                  <a:pt x="35865" y="196868"/>
                </a:cubicBezTo>
                <a:cubicBezTo>
                  <a:pt x="38511" y="204276"/>
                  <a:pt x="34278" y="185756"/>
                  <a:pt x="29515" y="168293"/>
                </a:cubicBezTo>
                <a:cubicBezTo>
                  <a:pt x="24752" y="150830"/>
                  <a:pt x="11523" y="101089"/>
                  <a:pt x="7290" y="92093"/>
                </a:cubicBezTo>
                <a:cubicBezTo>
                  <a:pt x="3057" y="83097"/>
                  <a:pt x="-4881" y="127547"/>
                  <a:pt x="4115" y="114318"/>
                </a:cubicBezTo>
                <a:cubicBezTo>
                  <a:pt x="13111" y="101089"/>
                  <a:pt x="31103" y="-1569"/>
                  <a:pt x="3269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C238C231-E078-360C-3084-771EF89E1B6F}"/>
              </a:ext>
            </a:extLst>
          </p:cNvPr>
          <p:cNvSpPr/>
          <p:nvPr/>
        </p:nvSpPr>
        <p:spPr>
          <a:xfrm>
            <a:off x="4295746" y="8797991"/>
            <a:ext cx="384656" cy="66682"/>
          </a:xfrm>
          <a:custGeom>
            <a:avLst/>
            <a:gdLst>
              <a:gd name="connsiteX0" fmla="*/ 29 w 384656"/>
              <a:gd name="connsiteY0" fmla="*/ 66609 h 66682"/>
              <a:gd name="connsiteX1" fmla="*/ 136554 w 384656"/>
              <a:gd name="connsiteY1" fmla="*/ 15809 h 66682"/>
              <a:gd name="connsiteX2" fmla="*/ 301654 w 384656"/>
              <a:gd name="connsiteY2" fmla="*/ 15809 h 66682"/>
              <a:gd name="connsiteX3" fmla="*/ 279429 w 384656"/>
              <a:gd name="connsiteY3" fmla="*/ 3109 h 66682"/>
              <a:gd name="connsiteX4" fmla="*/ 384204 w 384656"/>
              <a:gd name="connsiteY4" fmla="*/ 12634 h 66682"/>
              <a:gd name="connsiteX5" fmla="*/ 231804 w 384656"/>
              <a:gd name="connsiteY5" fmla="*/ 6284 h 66682"/>
              <a:gd name="connsiteX6" fmla="*/ 95279 w 384656"/>
              <a:gd name="connsiteY6" fmla="*/ 9459 h 66682"/>
              <a:gd name="connsiteX7" fmla="*/ 123854 w 384656"/>
              <a:gd name="connsiteY7" fmla="*/ 3109 h 66682"/>
              <a:gd name="connsiteX8" fmla="*/ 29 w 384656"/>
              <a:gd name="connsiteY8" fmla="*/ 66609 h 6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656" h="66682">
                <a:moveTo>
                  <a:pt x="29" y="66609"/>
                </a:moveTo>
                <a:cubicBezTo>
                  <a:pt x="2146" y="68726"/>
                  <a:pt x="86283" y="24276"/>
                  <a:pt x="136554" y="15809"/>
                </a:cubicBezTo>
                <a:cubicBezTo>
                  <a:pt x="186825" y="7342"/>
                  <a:pt x="277841" y="17926"/>
                  <a:pt x="301654" y="15809"/>
                </a:cubicBezTo>
                <a:cubicBezTo>
                  <a:pt x="325467" y="13692"/>
                  <a:pt x="265671" y="3638"/>
                  <a:pt x="279429" y="3109"/>
                </a:cubicBezTo>
                <a:cubicBezTo>
                  <a:pt x="293187" y="2580"/>
                  <a:pt x="392142" y="12105"/>
                  <a:pt x="384204" y="12634"/>
                </a:cubicBezTo>
                <a:cubicBezTo>
                  <a:pt x="376267" y="13163"/>
                  <a:pt x="279958" y="6813"/>
                  <a:pt x="231804" y="6284"/>
                </a:cubicBezTo>
                <a:cubicBezTo>
                  <a:pt x="183650" y="5755"/>
                  <a:pt x="113271" y="9988"/>
                  <a:pt x="95279" y="9459"/>
                </a:cubicBezTo>
                <a:cubicBezTo>
                  <a:pt x="77287" y="8930"/>
                  <a:pt x="135496" y="-6416"/>
                  <a:pt x="123854" y="3109"/>
                </a:cubicBezTo>
                <a:cubicBezTo>
                  <a:pt x="112212" y="12634"/>
                  <a:pt x="-2088" y="64492"/>
                  <a:pt x="29" y="66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A9AE6D14-2893-D810-3C57-3B8B9E3EEC2E}"/>
              </a:ext>
            </a:extLst>
          </p:cNvPr>
          <p:cNvSpPr/>
          <p:nvPr/>
        </p:nvSpPr>
        <p:spPr>
          <a:xfrm>
            <a:off x="4479788" y="8856119"/>
            <a:ext cx="113098" cy="138737"/>
          </a:xfrm>
          <a:custGeom>
            <a:avLst/>
            <a:gdLst>
              <a:gd name="connsiteX0" fmla="*/ 137 w 113098"/>
              <a:gd name="connsiteY0" fmla="*/ 138656 h 138737"/>
              <a:gd name="connsiteX1" fmla="*/ 108087 w 113098"/>
              <a:gd name="connsiteY1" fmla="*/ 8481 h 138737"/>
              <a:gd name="connsiteX2" fmla="*/ 85862 w 113098"/>
              <a:gd name="connsiteY2" fmla="*/ 27531 h 138737"/>
              <a:gd name="connsiteX3" fmla="*/ 137 w 113098"/>
              <a:gd name="connsiteY3" fmla="*/ 138656 h 13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98" h="138737">
                <a:moveTo>
                  <a:pt x="137" y="138656"/>
                </a:moveTo>
                <a:cubicBezTo>
                  <a:pt x="3841" y="135481"/>
                  <a:pt x="93800" y="27002"/>
                  <a:pt x="108087" y="8481"/>
                </a:cubicBezTo>
                <a:cubicBezTo>
                  <a:pt x="122374" y="-10040"/>
                  <a:pt x="103325" y="4248"/>
                  <a:pt x="85862" y="27531"/>
                </a:cubicBezTo>
                <a:cubicBezTo>
                  <a:pt x="68400" y="50814"/>
                  <a:pt x="-3567" y="141831"/>
                  <a:pt x="137" y="138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569A922D-FCE7-D056-760E-8DD8A9BF9BB6}"/>
              </a:ext>
            </a:extLst>
          </p:cNvPr>
          <p:cNvSpPr/>
          <p:nvPr/>
        </p:nvSpPr>
        <p:spPr>
          <a:xfrm>
            <a:off x="3962295" y="8683499"/>
            <a:ext cx="145031" cy="131844"/>
          </a:xfrm>
          <a:custGeom>
            <a:avLst/>
            <a:gdLst>
              <a:gd name="connsiteX0" fmla="*/ 105 w 145031"/>
              <a:gd name="connsiteY0" fmla="*/ 126 h 131844"/>
              <a:gd name="connsiteX1" fmla="*/ 38205 w 145031"/>
              <a:gd name="connsiteY1" fmla="*/ 76326 h 131844"/>
              <a:gd name="connsiteX2" fmla="*/ 139805 w 145031"/>
              <a:gd name="connsiteY2" fmla="*/ 130301 h 131844"/>
              <a:gd name="connsiteX3" fmla="*/ 120755 w 145031"/>
              <a:gd name="connsiteY3" fmla="*/ 114426 h 131844"/>
              <a:gd name="connsiteX4" fmla="*/ 38205 w 145031"/>
              <a:gd name="connsiteY4" fmla="*/ 85851 h 131844"/>
              <a:gd name="connsiteX5" fmla="*/ 47730 w 145031"/>
              <a:gd name="connsiteY5" fmla="*/ 95376 h 131844"/>
              <a:gd name="connsiteX6" fmla="*/ 105 w 145031"/>
              <a:gd name="connsiteY6" fmla="*/ 126 h 13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1" h="131844">
                <a:moveTo>
                  <a:pt x="105" y="126"/>
                </a:moveTo>
                <a:cubicBezTo>
                  <a:pt x="-1482" y="-3049"/>
                  <a:pt x="14922" y="54630"/>
                  <a:pt x="38205" y="76326"/>
                </a:cubicBezTo>
                <a:cubicBezTo>
                  <a:pt x="61488" y="98022"/>
                  <a:pt x="139805" y="130301"/>
                  <a:pt x="139805" y="130301"/>
                </a:cubicBezTo>
                <a:cubicBezTo>
                  <a:pt x="153563" y="136651"/>
                  <a:pt x="137688" y="121834"/>
                  <a:pt x="120755" y="114426"/>
                </a:cubicBezTo>
                <a:cubicBezTo>
                  <a:pt x="103822" y="107018"/>
                  <a:pt x="38205" y="85851"/>
                  <a:pt x="38205" y="85851"/>
                </a:cubicBezTo>
                <a:cubicBezTo>
                  <a:pt x="26034" y="82676"/>
                  <a:pt x="53551" y="104901"/>
                  <a:pt x="47730" y="95376"/>
                </a:cubicBezTo>
                <a:cubicBezTo>
                  <a:pt x="41909" y="85851"/>
                  <a:pt x="1692" y="3301"/>
                  <a:pt x="105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752095C8-9C11-C3EC-200E-E99623651D96}"/>
              </a:ext>
            </a:extLst>
          </p:cNvPr>
          <p:cNvSpPr/>
          <p:nvPr/>
        </p:nvSpPr>
        <p:spPr>
          <a:xfrm>
            <a:off x="4273521" y="8651841"/>
            <a:ext cx="60548" cy="159007"/>
          </a:xfrm>
          <a:custGeom>
            <a:avLst/>
            <a:gdLst>
              <a:gd name="connsiteX0" fmla="*/ 29 w 60548"/>
              <a:gd name="connsiteY0" fmla="*/ 34 h 159007"/>
              <a:gd name="connsiteX1" fmla="*/ 34954 w 60548"/>
              <a:gd name="connsiteY1" fmla="*/ 69884 h 159007"/>
              <a:gd name="connsiteX2" fmla="*/ 28604 w 60548"/>
              <a:gd name="connsiteY2" fmla="*/ 104809 h 159007"/>
              <a:gd name="connsiteX3" fmla="*/ 31779 w 60548"/>
              <a:gd name="connsiteY3" fmla="*/ 76234 h 159007"/>
              <a:gd name="connsiteX4" fmla="*/ 29 w 60548"/>
              <a:gd name="connsiteY4" fmla="*/ 158784 h 159007"/>
              <a:gd name="connsiteX5" fmla="*/ 38129 w 60548"/>
              <a:gd name="connsiteY5" fmla="*/ 101634 h 159007"/>
              <a:gd name="connsiteX6" fmla="*/ 60354 w 60548"/>
              <a:gd name="connsiteY6" fmla="*/ 133384 h 159007"/>
              <a:gd name="connsiteX7" fmla="*/ 47654 w 60548"/>
              <a:gd name="connsiteY7" fmla="*/ 107984 h 159007"/>
              <a:gd name="connsiteX8" fmla="*/ 25429 w 60548"/>
              <a:gd name="connsiteY8" fmla="*/ 54009 h 159007"/>
              <a:gd name="connsiteX9" fmla="*/ 41304 w 60548"/>
              <a:gd name="connsiteY9" fmla="*/ 79409 h 159007"/>
              <a:gd name="connsiteX10" fmla="*/ 29 w 60548"/>
              <a:gd name="connsiteY10" fmla="*/ 34 h 15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48" h="159007">
                <a:moveTo>
                  <a:pt x="29" y="34"/>
                </a:moveTo>
                <a:cubicBezTo>
                  <a:pt x="-1029" y="-1554"/>
                  <a:pt x="30191" y="52421"/>
                  <a:pt x="34954" y="69884"/>
                </a:cubicBezTo>
                <a:cubicBezTo>
                  <a:pt x="39717" y="87347"/>
                  <a:pt x="29133" y="103751"/>
                  <a:pt x="28604" y="104809"/>
                </a:cubicBezTo>
                <a:cubicBezTo>
                  <a:pt x="28075" y="105867"/>
                  <a:pt x="36541" y="67238"/>
                  <a:pt x="31779" y="76234"/>
                </a:cubicBezTo>
                <a:cubicBezTo>
                  <a:pt x="27017" y="85230"/>
                  <a:pt x="-1029" y="154551"/>
                  <a:pt x="29" y="158784"/>
                </a:cubicBezTo>
                <a:cubicBezTo>
                  <a:pt x="1087" y="163017"/>
                  <a:pt x="28075" y="105867"/>
                  <a:pt x="38129" y="101634"/>
                </a:cubicBezTo>
                <a:cubicBezTo>
                  <a:pt x="48183" y="97401"/>
                  <a:pt x="58766" y="132326"/>
                  <a:pt x="60354" y="133384"/>
                </a:cubicBezTo>
                <a:cubicBezTo>
                  <a:pt x="61942" y="134442"/>
                  <a:pt x="53475" y="121213"/>
                  <a:pt x="47654" y="107984"/>
                </a:cubicBezTo>
                <a:cubicBezTo>
                  <a:pt x="41833" y="94755"/>
                  <a:pt x="26487" y="58771"/>
                  <a:pt x="25429" y="54009"/>
                </a:cubicBezTo>
                <a:cubicBezTo>
                  <a:pt x="24371" y="49247"/>
                  <a:pt x="45537" y="86817"/>
                  <a:pt x="41304" y="79409"/>
                </a:cubicBezTo>
                <a:cubicBezTo>
                  <a:pt x="37071" y="72001"/>
                  <a:pt x="1087" y="1622"/>
                  <a:pt x="29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4B58D34E-3C1A-5110-FC21-748DCA18C38F}"/>
              </a:ext>
            </a:extLst>
          </p:cNvPr>
          <p:cNvSpPr/>
          <p:nvPr/>
        </p:nvSpPr>
        <p:spPr>
          <a:xfrm>
            <a:off x="4263992" y="8632782"/>
            <a:ext cx="264501" cy="61426"/>
          </a:xfrm>
          <a:custGeom>
            <a:avLst/>
            <a:gdLst>
              <a:gd name="connsiteX0" fmla="*/ 33 w 264501"/>
              <a:gd name="connsiteY0" fmla="*/ 43 h 61426"/>
              <a:gd name="connsiteX1" fmla="*/ 111158 w 264501"/>
              <a:gd name="connsiteY1" fmla="*/ 57193 h 61426"/>
              <a:gd name="connsiteX2" fmla="*/ 79408 w 264501"/>
              <a:gd name="connsiteY2" fmla="*/ 57193 h 61426"/>
              <a:gd name="connsiteX3" fmla="*/ 263558 w 264501"/>
              <a:gd name="connsiteY3" fmla="*/ 50843 h 61426"/>
              <a:gd name="connsiteX4" fmla="*/ 149258 w 264501"/>
              <a:gd name="connsiteY4" fmla="*/ 47668 h 61426"/>
              <a:gd name="connsiteX5" fmla="*/ 104808 w 264501"/>
              <a:gd name="connsiteY5" fmla="*/ 47668 h 61426"/>
              <a:gd name="connsiteX6" fmla="*/ 123858 w 264501"/>
              <a:gd name="connsiteY6" fmla="*/ 47668 h 61426"/>
              <a:gd name="connsiteX7" fmla="*/ 33 w 264501"/>
              <a:gd name="connsiteY7" fmla="*/ 43 h 6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501" h="61426">
                <a:moveTo>
                  <a:pt x="33" y="43"/>
                </a:moveTo>
                <a:cubicBezTo>
                  <a:pt x="-2084" y="1631"/>
                  <a:pt x="97929" y="47668"/>
                  <a:pt x="111158" y="57193"/>
                </a:cubicBezTo>
                <a:cubicBezTo>
                  <a:pt x="124387" y="66718"/>
                  <a:pt x="79408" y="57193"/>
                  <a:pt x="79408" y="57193"/>
                </a:cubicBezTo>
                <a:lnTo>
                  <a:pt x="263558" y="50843"/>
                </a:lnTo>
                <a:cubicBezTo>
                  <a:pt x="275200" y="49256"/>
                  <a:pt x="175716" y="48197"/>
                  <a:pt x="149258" y="47668"/>
                </a:cubicBezTo>
                <a:cubicBezTo>
                  <a:pt x="122800" y="47139"/>
                  <a:pt x="104808" y="47668"/>
                  <a:pt x="104808" y="47668"/>
                </a:cubicBezTo>
                <a:cubicBezTo>
                  <a:pt x="100575" y="47668"/>
                  <a:pt x="138675" y="54018"/>
                  <a:pt x="123858" y="47668"/>
                </a:cubicBezTo>
                <a:cubicBezTo>
                  <a:pt x="109041" y="41318"/>
                  <a:pt x="2150" y="-1545"/>
                  <a:pt x="33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1F63095E-6218-51D3-16CC-00B1A3D8A121}"/>
              </a:ext>
            </a:extLst>
          </p:cNvPr>
          <p:cNvSpPr/>
          <p:nvPr/>
        </p:nvSpPr>
        <p:spPr>
          <a:xfrm>
            <a:off x="7023031" y="6317554"/>
            <a:ext cx="492229" cy="429512"/>
          </a:xfrm>
          <a:custGeom>
            <a:avLst/>
            <a:gdLst>
              <a:gd name="connsiteX0" fmla="*/ 69 w 492229"/>
              <a:gd name="connsiteY0" fmla="*/ 64196 h 429512"/>
              <a:gd name="connsiteX1" fmla="*/ 184219 w 492229"/>
              <a:gd name="connsiteY1" fmla="*/ 3871 h 429512"/>
              <a:gd name="connsiteX2" fmla="*/ 254069 w 492229"/>
              <a:gd name="connsiteY2" fmla="*/ 32446 h 429512"/>
              <a:gd name="connsiteX3" fmla="*/ 342969 w 492229"/>
              <a:gd name="connsiteY3" fmla="*/ 105471 h 429512"/>
              <a:gd name="connsiteX4" fmla="*/ 342969 w 492229"/>
              <a:gd name="connsiteY4" fmla="*/ 80071 h 429512"/>
              <a:gd name="connsiteX5" fmla="*/ 415994 w 492229"/>
              <a:gd name="connsiteY5" fmla="*/ 235646 h 429512"/>
              <a:gd name="connsiteX6" fmla="*/ 412819 w 492229"/>
              <a:gd name="connsiteY6" fmla="*/ 191196 h 429512"/>
              <a:gd name="connsiteX7" fmla="*/ 492194 w 492229"/>
              <a:gd name="connsiteY7" fmla="*/ 429321 h 429512"/>
              <a:gd name="connsiteX8" fmla="*/ 422344 w 492229"/>
              <a:gd name="connsiteY8" fmla="*/ 229296 h 429512"/>
              <a:gd name="connsiteX9" fmla="*/ 377894 w 492229"/>
              <a:gd name="connsiteY9" fmla="*/ 108646 h 429512"/>
              <a:gd name="connsiteX10" fmla="*/ 263594 w 492229"/>
              <a:gd name="connsiteY10" fmla="*/ 696 h 429512"/>
              <a:gd name="connsiteX11" fmla="*/ 330269 w 492229"/>
              <a:gd name="connsiteY11" fmla="*/ 61021 h 429512"/>
              <a:gd name="connsiteX12" fmla="*/ 250894 w 492229"/>
              <a:gd name="connsiteY12" fmla="*/ 35621 h 429512"/>
              <a:gd name="connsiteX13" fmla="*/ 158819 w 492229"/>
              <a:gd name="connsiteY13" fmla="*/ 35621 h 429512"/>
              <a:gd name="connsiteX14" fmla="*/ 206444 w 492229"/>
              <a:gd name="connsiteY14" fmla="*/ 16571 h 429512"/>
              <a:gd name="connsiteX15" fmla="*/ 69 w 492229"/>
              <a:gd name="connsiteY15" fmla="*/ 64196 h 42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2229" h="429512">
                <a:moveTo>
                  <a:pt x="69" y="64196"/>
                </a:moveTo>
                <a:cubicBezTo>
                  <a:pt x="-3635" y="62079"/>
                  <a:pt x="141886" y="9163"/>
                  <a:pt x="184219" y="3871"/>
                </a:cubicBezTo>
                <a:cubicBezTo>
                  <a:pt x="226552" y="-1421"/>
                  <a:pt x="227611" y="15513"/>
                  <a:pt x="254069" y="32446"/>
                </a:cubicBezTo>
                <a:cubicBezTo>
                  <a:pt x="280527" y="49379"/>
                  <a:pt x="328152" y="97534"/>
                  <a:pt x="342969" y="105471"/>
                </a:cubicBezTo>
                <a:cubicBezTo>
                  <a:pt x="357786" y="113409"/>
                  <a:pt x="330798" y="58375"/>
                  <a:pt x="342969" y="80071"/>
                </a:cubicBezTo>
                <a:cubicBezTo>
                  <a:pt x="355140" y="101767"/>
                  <a:pt x="404352" y="217125"/>
                  <a:pt x="415994" y="235646"/>
                </a:cubicBezTo>
                <a:cubicBezTo>
                  <a:pt x="427636" y="254167"/>
                  <a:pt x="400119" y="158917"/>
                  <a:pt x="412819" y="191196"/>
                </a:cubicBezTo>
                <a:cubicBezTo>
                  <a:pt x="425519" y="223475"/>
                  <a:pt x="490607" y="422971"/>
                  <a:pt x="492194" y="429321"/>
                </a:cubicBezTo>
                <a:cubicBezTo>
                  <a:pt x="493782" y="435671"/>
                  <a:pt x="441394" y="282742"/>
                  <a:pt x="422344" y="229296"/>
                </a:cubicBezTo>
                <a:cubicBezTo>
                  <a:pt x="403294" y="175850"/>
                  <a:pt x="404352" y="146746"/>
                  <a:pt x="377894" y="108646"/>
                </a:cubicBezTo>
                <a:cubicBezTo>
                  <a:pt x="351436" y="70546"/>
                  <a:pt x="271531" y="8633"/>
                  <a:pt x="263594" y="696"/>
                </a:cubicBezTo>
                <a:cubicBezTo>
                  <a:pt x="255657" y="-7241"/>
                  <a:pt x="332386" y="55200"/>
                  <a:pt x="330269" y="61021"/>
                </a:cubicBezTo>
                <a:cubicBezTo>
                  <a:pt x="328152" y="66842"/>
                  <a:pt x="279469" y="39854"/>
                  <a:pt x="250894" y="35621"/>
                </a:cubicBezTo>
                <a:cubicBezTo>
                  <a:pt x="222319" y="31388"/>
                  <a:pt x="166227" y="38796"/>
                  <a:pt x="158819" y="35621"/>
                </a:cubicBezTo>
                <a:cubicBezTo>
                  <a:pt x="151411" y="32446"/>
                  <a:pt x="226023" y="14454"/>
                  <a:pt x="206444" y="16571"/>
                </a:cubicBezTo>
                <a:cubicBezTo>
                  <a:pt x="186865" y="18688"/>
                  <a:pt x="3773" y="66313"/>
                  <a:pt x="69" y="64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D7F3F436-812F-899E-29DC-0AB2F6BFED0F}"/>
              </a:ext>
            </a:extLst>
          </p:cNvPr>
          <p:cNvSpPr/>
          <p:nvPr/>
        </p:nvSpPr>
        <p:spPr>
          <a:xfrm>
            <a:off x="7367755" y="6702306"/>
            <a:ext cx="174774" cy="366780"/>
          </a:xfrm>
          <a:custGeom>
            <a:avLst/>
            <a:gdLst>
              <a:gd name="connsiteX0" fmla="*/ 122070 w 174774"/>
              <a:gd name="connsiteY0" fmla="*/ 119 h 366780"/>
              <a:gd name="connsiteX1" fmla="*/ 122070 w 174774"/>
              <a:gd name="connsiteY1" fmla="*/ 123944 h 366780"/>
              <a:gd name="connsiteX2" fmla="*/ 55395 w 174774"/>
              <a:gd name="connsiteY2" fmla="*/ 244594 h 366780"/>
              <a:gd name="connsiteX3" fmla="*/ 87145 w 174774"/>
              <a:gd name="connsiteY3" fmla="*/ 200144 h 366780"/>
              <a:gd name="connsiteX4" fmla="*/ 1420 w 174774"/>
              <a:gd name="connsiteY4" fmla="*/ 365244 h 366780"/>
              <a:gd name="connsiteX5" fmla="*/ 169695 w 174774"/>
              <a:gd name="connsiteY5" fmla="*/ 85844 h 366780"/>
              <a:gd name="connsiteX6" fmla="*/ 131595 w 174774"/>
              <a:gd name="connsiteY6" fmla="*/ 136644 h 366780"/>
              <a:gd name="connsiteX7" fmla="*/ 137945 w 174774"/>
              <a:gd name="connsiteY7" fmla="*/ 101719 h 366780"/>
              <a:gd name="connsiteX8" fmla="*/ 122070 w 174774"/>
              <a:gd name="connsiteY8" fmla="*/ 119 h 36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774" h="366780">
                <a:moveTo>
                  <a:pt x="122070" y="119"/>
                </a:moveTo>
                <a:cubicBezTo>
                  <a:pt x="119424" y="3823"/>
                  <a:pt x="133183" y="83198"/>
                  <a:pt x="122070" y="123944"/>
                </a:cubicBezTo>
                <a:cubicBezTo>
                  <a:pt x="110957" y="164690"/>
                  <a:pt x="61216" y="231894"/>
                  <a:pt x="55395" y="244594"/>
                </a:cubicBezTo>
                <a:cubicBezTo>
                  <a:pt x="49574" y="257294"/>
                  <a:pt x="96141" y="180036"/>
                  <a:pt x="87145" y="200144"/>
                </a:cubicBezTo>
                <a:cubicBezTo>
                  <a:pt x="78149" y="220252"/>
                  <a:pt x="-12338" y="384294"/>
                  <a:pt x="1420" y="365244"/>
                </a:cubicBezTo>
                <a:cubicBezTo>
                  <a:pt x="15178" y="346194"/>
                  <a:pt x="147999" y="123944"/>
                  <a:pt x="169695" y="85844"/>
                </a:cubicBezTo>
                <a:cubicBezTo>
                  <a:pt x="191391" y="47744"/>
                  <a:pt x="136887" y="133998"/>
                  <a:pt x="131595" y="136644"/>
                </a:cubicBezTo>
                <a:cubicBezTo>
                  <a:pt x="126303" y="139290"/>
                  <a:pt x="140062" y="123415"/>
                  <a:pt x="137945" y="101719"/>
                </a:cubicBezTo>
                <a:cubicBezTo>
                  <a:pt x="135828" y="80023"/>
                  <a:pt x="124716" y="-3585"/>
                  <a:pt x="122070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D20614EF-96A8-C2EB-9787-C0B2A53D95FA}"/>
              </a:ext>
            </a:extLst>
          </p:cNvPr>
          <p:cNvSpPr/>
          <p:nvPr/>
        </p:nvSpPr>
        <p:spPr>
          <a:xfrm>
            <a:off x="7162320" y="7007035"/>
            <a:ext cx="219565" cy="528003"/>
          </a:xfrm>
          <a:custGeom>
            <a:avLst/>
            <a:gdLst>
              <a:gd name="connsiteX0" fmla="*/ 219555 w 219565"/>
              <a:gd name="connsiteY0" fmla="*/ 190 h 528003"/>
              <a:gd name="connsiteX1" fmla="*/ 124305 w 219565"/>
              <a:gd name="connsiteY1" fmla="*/ 273240 h 528003"/>
              <a:gd name="connsiteX2" fmla="*/ 76680 w 219565"/>
              <a:gd name="connsiteY2" fmla="*/ 416115 h 528003"/>
              <a:gd name="connsiteX3" fmla="*/ 86205 w 219565"/>
              <a:gd name="connsiteY3" fmla="*/ 371665 h 528003"/>
              <a:gd name="connsiteX4" fmla="*/ 480 w 219565"/>
              <a:gd name="connsiteY4" fmla="*/ 527240 h 528003"/>
              <a:gd name="connsiteX5" fmla="*/ 130655 w 219565"/>
              <a:gd name="connsiteY5" fmla="*/ 295465 h 528003"/>
              <a:gd name="connsiteX6" fmla="*/ 105255 w 219565"/>
              <a:gd name="connsiteY6" fmla="*/ 320865 h 528003"/>
              <a:gd name="connsiteX7" fmla="*/ 133830 w 219565"/>
              <a:gd name="connsiteY7" fmla="*/ 181165 h 528003"/>
              <a:gd name="connsiteX8" fmla="*/ 95730 w 219565"/>
              <a:gd name="connsiteY8" fmla="*/ 282765 h 528003"/>
              <a:gd name="connsiteX9" fmla="*/ 152880 w 219565"/>
              <a:gd name="connsiteY9" fmla="*/ 181165 h 528003"/>
              <a:gd name="connsiteX10" fmla="*/ 130655 w 219565"/>
              <a:gd name="connsiteY10" fmla="*/ 228790 h 528003"/>
              <a:gd name="connsiteX11" fmla="*/ 219555 w 219565"/>
              <a:gd name="connsiteY11" fmla="*/ 190 h 52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565" h="528003">
                <a:moveTo>
                  <a:pt x="219555" y="190"/>
                </a:moveTo>
                <a:cubicBezTo>
                  <a:pt x="218497" y="7598"/>
                  <a:pt x="148117" y="203919"/>
                  <a:pt x="124305" y="273240"/>
                </a:cubicBezTo>
                <a:cubicBezTo>
                  <a:pt x="100493" y="342561"/>
                  <a:pt x="83030" y="399711"/>
                  <a:pt x="76680" y="416115"/>
                </a:cubicBezTo>
                <a:cubicBezTo>
                  <a:pt x="70330" y="432519"/>
                  <a:pt x="98905" y="353144"/>
                  <a:pt x="86205" y="371665"/>
                </a:cubicBezTo>
                <a:cubicBezTo>
                  <a:pt x="73505" y="390186"/>
                  <a:pt x="-6928" y="539940"/>
                  <a:pt x="480" y="527240"/>
                </a:cubicBezTo>
                <a:cubicBezTo>
                  <a:pt x="7888" y="514540"/>
                  <a:pt x="113193" y="329861"/>
                  <a:pt x="130655" y="295465"/>
                </a:cubicBezTo>
                <a:cubicBezTo>
                  <a:pt x="148117" y="261069"/>
                  <a:pt x="104726" y="339915"/>
                  <a:pt x="105255" y="320865"/>
                </a:cubicBezTo>
                <a:cubicBezTo>
                  <a:pt x="105784" y="301815"/>
                  <a:pt x="135417" y="187515"/>
                  <a:pt x="133830" y="181165"/>
                </a:cubicBezTo>
                <a:cubicBezTo>
                  <a:pt x="132242" y="174815"/>
                  <a:pt x="92555" y="282765"/>
                  <a:pt x="95730" y="282765"/>
                </a:cubicBezTo>
                <a:cubicBezTo>
                  <a:pt x="98905" y="282765"/>
                  <a:pt x="147059" y="190161"/>
                  <a:pt x="152880" y="181165"/>
                </a:cubicBezTo>
                <a:cubicBezTo>
                  <a:pt x="158701" y="172169"/>
                  <a:pt x="119543" y="253661"/>
                  <a:pt x="130655" y="228790"/>
                </a:cubicBezTo>
                <a:cubicBezTo>
                  <a:pt x="141767" y="203919"/>
                  <a:pt x="220613" y="-7218"/>
                  <a:pt x="219555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0F165628-1B38-59F0-5E82-C950EB0A064D}"/>
              </a:ext>
            </a:extLst>
          </p:cNvPr>
          <p:cNvSpPr/>
          <p:nvPr/>
        </p:nvSpPr>
        <p:spPr>
          <a:xfrm>
            <a:off x="7051509" y="6390772"/>
            <a:ext cx="219737" cy="102144"/>
          </a:xfrm>
          <a:custGeom>
            <a:avLst/>
            <a:gdLst>
              <a:gd name="connsiteX0" fmla="*/ 166 w 219737"/>
              <a:gd name="connsiteY0" fmla="*/ 102103 h 102144"/>
              <a:gd name="connsiteX1" fmla="*/ 130341 w 219737"/>
              <a:gd name="connsiteY1" fmla="*/ 13203 h 102144"/>
              <a:gd name="connsiteX2" fmla="*/ 219241 w 219737"/>
              <a:gd name="connsiteY2" fmla="*/ 35428 h 102144"/>
              <a:gd name="connsiteX3" fmla="*/ 158916 w 219737"/>
              <a:gd name="connsiteY3" fmla="*/ 503 h 102144"/>
              <a:gd name="connsiteX4" fmla="*/ 166 w 219737"/>
              <a:gd name="connsiteY4" fmla="*/ 102103 h 10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737" h="102144">
                <a:moveTo>
                  <a:pt x="166" y="102103"/>
                </a:moveTo>
                <a:cubicBezTo>
                  <a:pt x="-4596" y="104220"/>
                  <a:pt x="93829" y="24315"/>
                  <a:pt x="130341" y="13203"/>
                </a:cubicBezTo>
                <a:cubicBezTo>
                  <a:pt x="166853" y="2091"/>
                  <a:pt x="214479" y="37545"/>
                  <a:pt x="219241" y="35428"/>
                </a:cubicBezTo>
                <a:cubicBezTo>
                  <a:pt x="224003" y="33311"/>
                  <a:pt x="193841" y="-4789"/>
                  <a:pt x="158916" y="503"/>
                </a:cubicBezTo>
                <a:cubicBezTo>
                  <a:pt x="123991" y="5795"/>
                  <a:pt x="4928" y="99986"/>
                  <a:pt x="166" y="102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CEB284C8-38F7-789B-D439-C57A23E0D1A3}"/>
              </a:ext>
            </a:extLst>
          </p:cNvPr>
          <p:cNvSpPr/>
          <p:nvPr/>
        </p:nvSpPr>
        <p:spPr>
          <a:xfrm>
            <a:off x="7009614" y="6435714"/>
            <a:ext cx="448467" cy="301636"/>
          </a:xfrm>
          <a:custGeom>
            <a:avLst/>
            <a:gdLst>
              <a:gd name="connsiteX0" fmla="*/ 3961 w 448467"/>
              <a:gd name="connsiteY0" fmla="*/ 79386 h 301636"/>
              <a:gd name="connsiteX1" fmla="*/ 76986 w 448467"/>
              <a:gd name="connsiteY1" fmla="*/ 76211 h 301636"/>
              <a:gd name="connsiteX2" fmla="*/ 194461 w 448467"/>
              <a:gd name="connsiteY2" fmla="*/ 3186 h 301636"/>
              <a:gd name="connsiteX3" fmla="*/ 359561 w 448467"/>
              <a:gd name="connsiteY3" fmla="*/ 60336 h 301636"/>
              <a:gd name="connsiteX4" fmla="*/ 410361 w 448467"/>
              <a:gd name="connsiteY4" fmla="*/ 184161 h 301636"/>
              <a:gd name="connsiteX5" fmla="*/ 410361 w 448467"/>
              <a:gd name="connsiteY5" fmla="*/ 149236 h 301636"/>
              <a:gd name="connsiteX6" fmla="*/ 448461 w 448467"/>
              <a:gd name="connsiteY6" fmla="*/ 301636 h 301636"/>
              <a:gd name="connsiteX7" fmla="*/ 407186 w 448467"/>
              <a:gd name="connsiteY7" fmla="*/ 149236 h 301636"/>
              <a:gd name="connsiteX8" fmla="*/ 400836 w 448467"/>
              <a:gd name="connsiteY8" fmla="*/ 95261 h 301636"/>
              <a:gd name="connsiteX9" fmla="*/ 302411 w 448467"/>
              <a:gd name="connsiteY9" fmla="*/ 22236 h 301636"/>
              <a:gd name="connsiteX10" fmla="*/ 219861 w 448467"/>
              <a:gd name="connsiteY10" fmla="*/ 11 h 301636"/>
              <a:gd name="connsiteX11" fmla="*/ 172236 w 448467"/>
              <a:gd name="connsiteY11" fmla="*/ 19061 h 301636"/>
              <a:gd name="connsiteX12" fmla="*/ 197636 w 448467"/>
              <a:gd name="connsiteY12" fmla="*/ 12711 h 301636"/>
              <a:gd name="connsiteX13" fmla="*/ 3961 w 448467"/>
              <a:gd name="connsiteY13" fmla="*/ 79386 h 30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8467" h="301636">
                <a:moveTo>
                  <a:pt x="3961" y="79386"/>
                </a:moveTo>
                <a:cubicBezTo>
                  <a:pt x="-16147" y="89969"/>
                  <a:pt x="45236" y="88911"/>
                  <a:pt x="76986" y="76211"/>
                </a:cubicBezTo>
                <a:cubicBezTo>
                  <a:pt x="108736" y="63511"/>
                  <a:pt x="147365" y="5832"/>
                  <a:pt x="194461" y="3186"/>
                </a:cubicBezTo>
                <a:cubicBezTo>
                  <a:pt x="241557" y="540"/>
                  <a:pt x="323578" y="30173"/>
                  <a:pt x="359561" y="60336"/>
                </a:cubicBezTo>
                <a:cubicBezTo>
                  <a:pt x="395544" y="90499"/>
                  <a:pt x="401894" y="169344"/>
                  <a:pt x="410361" y="184161"/>
                </a:cubicBezTo>
                <a:cubicBezTo>
                  <a:pt x="418828" y="198978"/>
                  <a:pt x="404011" y="129657"/>
                  <a:pt x="410361" y="149236"/>
                </a:cubicBezTo>
                <a:cubicBezTo>
                  <a:pt x="416711" y="168815"/>
                  <a:pt x="448990" y="301636"/>
                  <a:pt x="448461" y="301636"/>
                </a:cubicBezTo>
                <a:cubicBezTo>
                  <a:pt x="447932" y="301636"/>
                  <a:pt x="415123" y="183632"/>
                  <a:pt x="407186" y="149236"/>
                </a:cubicBezTo>
                <a:cubicBezTo>
                  <a:pt x="399249" y="114840"/>
                  <a:pt x="418298" y="116428"/>
                  <a:pt x="400836" y="95261"/>
                </a:cubicBezTo>
                <a:cubicBezTo>
                  <a:pt x="383374" y="74094"/>
                  <a:pt x="332573" y="38111"/>
                  <a:pt x="302411" y="22236"/>
                </a:cubicBezTo>
                <a:cubicBezTo>
                  <a:pt x="272249" y="6361"/>
                  <a:pt x="241557" y="540"/>
                  <a:pt x="219861" y="11"/>
                </a:cubicBezTo>
                <a:cubicBezTo>
                  <a:pt x="198165" y="-518"/>
                  <a:pt x="175940" y="16944"/>
                  <a:pt x="172236" y="19061"/>
                </a:cubicBezTo>
                <a:cubicBezTo>
                  <a:pt x="168532" y="21178"/>
                  <a:pt x="218274" y="3715"/>
                  <a:pt x="197636" y="12711"/>
                </a:cubicBezTo>
                <a:cubicBezTo>
                  <a:pt x="176999" y="21707"/>
                  <a:pt x="24069" y="68803"/>
                  <a:pt x="3961" y="79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DF099C69-EC21-E1AF-316B-951313DE1C0C}"/>
              </a:ext>
            </a:extLst>
          </p:cNvPr>
          <p:cNvSpPr/>
          <p:nvPr/>
        </p:nvSpPr>
        <p:spPr>
          <a:xfrm>
            <a:off x="7343691" y="6743700"/>
            <a:ext cx="123939" cy="257540"/>
          </a:xfrm>
          <a:custGeom>
            <a:avLst/>
            <a:gdLst>
              <a:gd name="connsiteX0" fmla="*/ 95334 w 123939"/>
              <a:gd name="connsiteY0" fmla="*/ 0 h 257540"/>
              <a:gd name="connsiteX1" fmla="*/ 92159 w 123939"/>
              <a:gd name="connsiteY1" fmla="*/ 82550 h 257540"/>
              <a:gd name="connsiteX2" fmla="*/ 47709 w 123939"/>
              <a:gd name="connsiteY2" fmla="*/ 171450 h 257540"/>
              <a:gd name="connsiteX3" fmla="*/ 63584 w 123939"/>
              <a:gd name="connsiteY3" fmla="*/ 139700 h 257540"/>
              <a:gd name="connsiteX4" fmla="*/ 57234 w 123939"/>
              <a:gd name="connsiteY4" fmla="*/ 254000 h 257540"/>
              <a:gd name="connsiteX5" fmla="*/ 84 w 123939"/>
              <a:gd name="connsiteY5" fmla="*/ 174625 h 257540"/>
              <a:gd name="connsiteX6" fmla="*/ 44534 w 123939"/>
              <a:gd name="connsiteY6" fmla="*/ 257175 h 257540"/>
              <a:gd name="connsiteX7" fmla="*/ 50884 w 123939"/>
              <a:gd name="connsiteY7" fmla="*/ 200025 h 257540"/>
              <a:gd name="connsiteX8" fmla="*/ 123909 w 123939"/>
              <a:gd name="connsiteY8" fmla="*/ 88900 h 257540"/>
              <a:gd name="connsiteX9" fmla="*/ 60409 w 123939"/>
              <a:gd name="connsiteY9" fmla="*/ 152400 h 257540"/>
              <a:gd name="connsiteX10" fmla="*/ 95334 w 123939"/>
              <a:gd name="connsiteY10" fmla="*/ 82550 h 257540"/>
              <a:gd name="connsiteX11" fmla="*/ 95334 w 123939"/>
              <a:gd name="connsiteY11" fmla="*/ 0 h 25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39" h="257540">
                <a:moveTo>
                  <a:pt x="95334" y="0"/>
                </a:moveTo>
                <a:cubicBezTo>
                  <a:pt x="94805" y="0"/>
                  <a:pt x="100097" y="53975"/>
                  <a:pt x="92159" y="82550"/>
                </a:cubicBezTo>
                <a:cubicBezTo>
                  <a:pt x="84221" y="111125"/>
                  <a:pt x="47709" y="171450"/>
                  <a:pt x="47709" y="171450"/>
                </a:cubicBezTo>
                <a:cubicBezTo>
                  <a:pt x="42946" y="180975"/>
                  <a:pt x="61997" y="125942"/>
                  <a:pt x="63584" y="139700"/>
                </a:cubicBezTo>
                <a:cubicBezTo>
                  <a:pt x="65171" y="153458"/>
                  <a:pt x="67817" y="248179"/>
                  <a:pt x="57234" y="254000"/>
                </a:cubicBezTo>
                <a:cubicBezTo>
                  <a:pt x="46651" y="259821"/>
                  <a:pt x="2201" y="174096"/>
                  <a:pt x="84" y="174625"/>
                </a:cubicBezTo>
                <a:cubicBezTo>
                  <a:pt x="-2033" y="175154"/>
                  <a:pt x="36067" y="252942"/>
                  <a:pt x="44534" y="257175"/>
                </a:cubicBezTo>
                <a:cubicBezTo>
                  <a:pt x="53001" y="261408"/>
                  <a:pt x="37655" y="228071"/>
                  <a:pt x="50884" y="200025"/>
                </a:cubicBezTo>
                <a:cubicBezTo>
                  <a:pt x="64113" y="171979"/>
                  <a:pt x="122321" y="96838"/>
                  <a:pt x="123909" y="88900"/>
                </a:cubicBezTo>
                <a:cubicBezTo>
                  <a:pt x="125497" y="80962"/>
                  <a:pt x="65171" y="153458"/>
                  <a:pt x="60409" y="152400"/>
                </a:cubicBezTo>
                <a:cubicBezTo>
                  <a:pt x="55647" y="151342"/>
                  <a:pt x="87397" y="110066"/>
                  <a:pt x="95334" y="82550"/>
                </a:cubicBezTo>
                <a:cubicBezTo>
                  <a:pt x="103271" y="55034"/>
                  <a:pt x="95863" y="0"/>
                  <a:pt x="953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30CE73AA-46F5-CB27-9695-42EF05397E07}"/>
              </a:ext>
            </a:extLst>
          </p:cNvPr>
          <p:cNvSpPr/>
          <p:nvPr/>
        </p:nvSpPr>
        <p:spPr>
          <a:xfrm>
            <a:off x="7165975" y="6899476"/>
            <a:ext cx="201910" cy="584234"/>
          </a:xfrm>
          <a:custGeom>
            <a:avLst/>
            <a:gdLst>
              <a:gd name="connsiteX0" fmla="*/ 200025 w 201910"/>
              <a:gd name="connsiteY0" fmla="*/ 2974 h 584234"/>
              <a:gd name="connsiteX1" fmla="*/ 25400 w 201910"/>
              <a:gd name="connsiteY1" fmla="*/ 422074 h 584234"/>
              <a:gd name="connsiteX2" fmla="*/ 63500 w 201910"/>
              <a:gd name="connsiteY2" fmla="*/ 358574 h 584234"/>
              <a:gd name="connsiteX3" fmla="*/ 66675 w 201910"/>
              <a:gd name="connsiteY3" fmla="*/ 403024 h 584234"/>
              <a:gd name="connsiteX4" fmla="*/ 0 w 201910"/>
              <a:gd name="connsiteY4" fmla="*/ 583999 h 584234"/>
              <a:gd name="connsiteX5" fmla="*/ 66675 w 201910"/>
              <a:gd name="connsiteY5" fmla="*/ 441124 h 584234"/>
              <a:gd name="connsiteX6" fmla="*/ 76200 w 201910"/>
              <a:gd name="connsiteY6" fmla="*/ 431599 h 584234"/>
              <a:gd name="connsiteX7" fmla="*/ 82550 w 201910"/>
              <a:gd name="connsiteY7" fmla="*/ 441124 h 584234"/>
              <a:gd name="connsiteX8" fmla="*/ 50800 w 201910"/>
              <a:gd name="connsiteY8" fmla="*/ 355399 h 584234"/>
              <a:gd name="connsiteX9" fmla="*/ 155575 w 201910"/>
              <a:gd name="connsiteY9" fmla="*/ 206174 h 584234"/>
              <a:gd name="connsiteX10" fmla="*/ 120650 w 201910"/>
              <a:gd name="connsiteY10" fmla="*/ 231574 h 584234"/>
              <a:gd name="connsiteX11" fmla="*/ 200025 w 201910"/>
              <a:gd name="connsiteY11" fmla="*/ 2974 h 58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910" h="584234">
                <a:moveTo>
                  <a:pt x="200025" y="2974"/>
                </a:moveTo>
                <a:cubicBezTo>
                  <a:pt x="184150" y="34724"/>
                  <a:pt x="48154" y="362807"/>
                  <a:pt x="25400" y="422074"/>
                </a:cubicBezTo>
                <a:cubicBezTo>
                  <a:pt x="2646" y="481341"/>
                  <a:pt x="56621" y="361749"/>
                  <a:pt x="63500" y="358574"/>
                </a:cubicBezTo>
                <a:cubicBezTo>
                  <a:pt x="70379" y="355399"/>
                  <a:pt x="77258" y="365453"/>
                  <a:pt x="66675" y="403024"/>
                </a:cubicBezTo>
                <a:cubicBezTo>
                  <a:pt x="56092" y="440595"/>
                  <a:pt x="0" y="577649"/>
                  <a:pt x="0" y="583999"/>
                </a:cubicBezTo>
                <a:cubicBezTo>
                  <a:pt x="0" y="590349"/>
                  <a:pt x="53975" y="466524"/>
                  <a:pt x="66675" y="441124"/>
                </a:cubicBezTo>
                <a:cubicBezTo>
                  <a:pt x="79375" y="415724"/>
                  <a:pt x="73554" y="431599"/>
                  <a:pt x="76200" y="431599"/>
                </a:cubicBezTo>
                <a:cubicBezTo>
                  <a:pt x="78846" y="431599"/>
                  <a:pt x="86783" y="453824"/>
                  <a:pt x="82550" y="441124"/>
                </a:cubicBezTo>
                <a:cubicBezTo>
                  <a:pt x="78317" y="428424"/>
                  <a:pt x="38629" y="394557"/>
                  <a:pt x="50800" y="355399"/>
                </a:cubicBezTo>
                <a:cubicBezTo>
                  <a:pt x="62971" y="316241"/>
                  <a:pt x="143933" y="226811"/>
                  <a:pt x="155575" y="206174"/>
                </a:cubicBezTo>
                <a:cubicBezTo>
                  <a:pt x="167217" y="185537"/>
                  <a:pt x="114829" y="259620"/>
                  <a:pt x="120650" y="231574"/>
                </a:cubicBezTo>
                <a:cubicBezTo>
                  <a:pt x="126471" y="203528"/>
                  <a:pt x="215900" y="-28776"/>
                  <a:pt x="200025" y="2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B841AA81-11D5-975A-BB99-31B26F1FC3EF}"/>
              </a:ext>
            </a:extLst>
          </p:cNvPr>
          <p:cNvSpPr/>
          <p:nvPr/>
        </p:nvSpPr>
        <p:spPr>
          <a:xfrm>
            <a:off x="7184413" y="6806852"/>
            <a:ext cx="64326" cy="468417"/>
          </a:xfrm>
          <a:custGeom>
            <a:avLst/>
            <a:gdLst>
              <a:gd name="connsiteX0" fmla="*/ 3787 w 64326"/>
              <a:gd name="connsiteY0" fmla="*/ 348 h 468417"/>
              <a:gd name="connsiteX1" fmla="*/ 35537 w 64326"/>
              <a:gd name="connsiteY1" fmla="*/ 190848 h 468417"/>
              <a:gd name="connsiteX2" fmla="*/ 3787 w 64326"/>
              <a:gd name="connsiteY2" fmla="*/ 460723 h 468417"/>
              <a:gd name="connsiteX3" fmla="*/ 6962 w 64326"/>
              <a:gd name="connsiteY3" fmla="*/ 384523 h 468417"/>
              <a:gd name="connsiteX4" fmla="*/ 60937 w 64326"/>
              <a:gd name="connsiteY4" fmla="*/ 276573 h 468417"/>
              <a:gd name="connsiteX5" fmla="*/ 35537 w 64326"/>
              <a:gd name="connsiteY5" fmla="*/ 292448 h 468417"/>
              <a:gd name="connsiteX6" fmla="*/ 38712 w 64326"/>
              <a:gd name="connsiteY6" fmla="*/ 181323 h 468417"/>
              <a:gd name="connsiteX7" fmla="*/ 64112 w 64326"/>
              <a:gd name="connsiteY7" fmla="*/ 130523 h 468417"/>
              <a:gd name="connsiteX8" fmla="*/ 48237 w 64326"/>
              <a:gd name="connsiteY8" fmla="*/ 143223 h 468417"/>
              <a:gd name="connsiteX9" fmla="*/ 3787 w 64326"/>
              <a:gd name="connsiteY9" fmla="*/ 348 h 46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326" h="468417">
                <a:moveTo>
                  <a:pt x="3787" y="348"/>
                </a:moveTo>
                <a:cubicBezTo>
                  <a:pt x="1670" y="8285"/>
                  <a:pt x="35537" y="114119"/>
                  <a:pt x="35537" y="190848"/>
                </a:cubicBezTo>
                <a:cubicBezTo>
                  <a:pt x="35537" y="267577"/>
                  <a:pt x="8550" y="428444"/>
                  <a:pt x="3787" y="460723"/>
                </a:cubicBezTo>
                <a:cubicBezTo>
                  <a:pt x="-976" y="493002"/>
                  <a:pt x="-2563" y="415215"/>
                  <a:pt x="6962" y="384523"/>
                </a:cubicBezTo>
                <a:cubicBezTo>
                  <a:pt x="16487" y="353831"/>
                  <a:pt x="56174" y="291919"/>
                  <a:pt x="60937" y="276573"/>
                </a:cubicBezTo>
                <a:cubicBezTo>
                  <a:pt x="65700" y="261227"/>
                  <a:pt x="39241" y="308323"/>
                  <a:pt x="35537" y="292448"/>
                </a:cubicBezTo>
                <a:cubicBezTo>
                  <a:pt x="31833" y="276573"/>
                  <a:pt x="33950" y="208310"/>
                  <a:pt x="38712" y="181323"/>
                </a:cubicBezTo>
                <a:cubicBezTo>
                  <a:pt x="43474" y="154336"/>
                  <a:pt x="62525" y="136873"/>
                  <a:pt x="64112" y="130523"/>
                </a:cubicBezTo>
                <a:cubicBezTo>
                  <a:pt x="65700" y="124173"/>
                  <a:pt x="58291" y="163861"/>
                  <a:pt x="48237" y="143223"/>
                </a:cubicBezTo>
                <a:cubicBezTo>
                  <a:pt x="38183" y="122585"/>
                  <a:pt x="5904" y="-7589"/>
                  <a:pt x="3787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C22D55FD-002D-BCFC-58B4-45763F520C63}"/>
              </a:ext>
            </a:extLst>
          </p:cNvPr>
          <p:cNvSpPr/>
          <p:nvPr/>
        </p:nvSpPr>
        <p:spPr>
          <a:xfrm>
            <a:off x="7089756" y="6612715"/>
            <a:ext cx="155789" cy="142692"/>
          </a:xfrm>
          <a:custGeom>
            <a:avLst/>
            <a:gdLst>
              <a:gd name="connsiteX0" fmla="*/ 19 w 155789"/>
              <a:gd name="connsiteY0" fmla="*/ 810 h 142692"/>
              <a:gd name="connsiteX1" fmla="*/ 114319 w 155789"/>
              <a:gd name="connsiteY1" fmla="*/ 80185 h 142692"/>
              <a:gd name="connsiteX2" fmla="*/ 111144 w 155789"/>
              <a:gd name="connsiteY2" fmla="*/ 140510 h 142692"/>
              <a:gd name="connsiteX3" fmla="*/ 155594 w 155789"/>
              <a:gd name="connsiteY3" fmla="*/ 810 h 142692"/>
              <a:gd name="connsiteX4" fmla="*/ 123844 w 155789"/>
              <a:gd name="connsiteY4" fmla="*/ 80185 h 142692"/>
              <a:gd name="connsiteX5" fmla="*/ 19 w 155789"/>
              <a:gd name="connsiteY5" fmla="*/ 810 h 14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789" h="142692">
                <a:moveTo>
                  <a:pt x="19" y="810"/>
                </a:moveTo>
                <a:cubicBezTo>
                  <a:pt x="-1568" y="810"/>
                  <a:pt x="95798" y="56902"/>
                  <a:pt x="114319" y="80185"/>
                </a:cubicBezTo>
                <a:cubicBezTo>
                  <a:pt x="132840" y="103468"/>
                  <a:pt x="104265" y="153739"/>
                  <a:pt x="111144" y="140510"/>
                </a:cubicBezTo>
                <a:cubicBezTo>
                  <a:pt x="118023" y="127281"/>
                  <a:pt x="153477" y="10864"/>
                  <a:pt x="155594" y="810"/>
                </a:cubicBezTo>
                <a:cubicBezTo>
                  <a:pt x="157711" y="-9244"/>
                  <a:pt x="142365" y="77539"/>
                  <a:pt x="123844" y="80185"/>
                </a:cubicBezTo>
                <a:cubicBezTo>
                  <a:pt x="105323" y="82831"/>
                  <a:pt x="1606" y="810"/>
                  <a:pt x="19" y="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8E3D4A22-61CB-2134-772C-C44A8AD5DD36}"/>
              </a:ext>
            </a:extLst>
          </p:cNvPr>
          <p:cNvSpPr/>
          <p:nvPr/>
        </p:nvSpPr>
        <p:spPr>
          <a:xfrm>
            <a:off x="6878253" y="6854603"/>
            <a:ext cx="296084" cy="54749"/>
          </a:xfrm>
          <a:custGeom>
            <a:avLst/>
            <a:gdLst>
              <a:gd name="connsiteX0" fmla="*/ 1972 w 296084"/>
              <a:gd name="connsiteY0" fmla="*/ 28797 h 54749"/>
              <a:gd name="connsiteX1" fmla="*/ 78172 w 296084"/>
              <a:gd name="connsiteY1" fmla="*/ 54197 h 54749"/>
              <a:gd name="connsiteX2" fmla="*/ 227397 w 296084"/>
              <a:gd name="connsiteY2" fmla="*/ 222 h 54749"/>
              <a:gd name="connsiteX3" fmla="*/ 179772 w 296084"/>
              <a:gd name="connsiteY3" fmla="*/ 35147 h 54749"/>
              <a:gd name="connsiteX4" fmla="*/ 294072 w 296084"/>
              <a:gd name="connsiteY4" fmla="*/ 38322 h 54749"/>
              <a:gd name="connsiteX5" fmla="*/ 246447 w 296084"/>
              <a:gd name="connsiteY5" fmla="*/ 41497 h 54749"/>
              <a:gd name="connsiteX6" fmla="*/ 167072 w 296084"/>
              <a:gd name="connsiteY6" fmla="*/ 54197 h 54749"/>
              <a:gd name="connsiteX7" fmla="*/ 189297 w 296084"/>
              <a:gd name="connsiteY7" fmla="*/ 44672 h 54749"/>
              <a:gd name="connsiteX8" fmla="*/ 154372 w 296084"/>
              <a:gd name="connsiteY8" fmla="*/ 38322 h 54749"/>
              <a:gd name="connsiteX9" fmla="*/ 1972 w 296084"/>
              <a:gd name="connsiteY9" fmla="*/ 28797 h 5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084" h="54749">
                <a:moveTo>
                  <a:pt x="1972" y="28797"/>
                </a:moveTo>
                <a:cubicBezTo>
                  <a:pt x="-10728" y="31443"/>
                  <a:pt x="40601" y="58959"/>
                  <a:pt x="78172" y="54197"/>
                </a:cubicBezTo>
                <a:cubicBezTo>
                  <a:pt x="115743" y="49435"/>
                  <a:pt x="210464" y="3397"/>
                  <a:pt x="227397" y="222"/>
                </a:cubicBezTo>
                <a:cubicBezTo>
                  <a:pt x="244330" y="-2953"/>
                  <a:pt x="168660" y="28797"/>
                  <a:pt x="179772" y="35147"/>
                </a:cubicBezTo>
                <a:cubicBezTo>
                  <a:pt x="190884" y="41497"/>
                  <a:pt x="282960" y="37264"/>
                  <a:pt x="294072" y="38322"/>
                </a:cubicBezTo>
                <a:cubicBezTo>
                  <a:pt x="305184" y="39380"/>
                  <a:pt x="267614" y="38851"/>
                  <a:pt x="246447" y="41497"/>
                </a:cubicBezTo>
                <a:cubicBezTo>
                  <a:pt x="225280" y="44143"/>
                  <a:pt x="176597" y="53668"/>
                  <a:pt x="167072" y="54197"/>
                </a:cubicBezTo>
                <a:cubicBezTo>
                  <a:pt x="157547" y="54726"/>
                  <a:pt x="191414" y="47318"/>
                  <a:pt x="189297" y="44672"/>
                </a:cubicBezTo>
                <a:cubicBezTo>
                  <a:pt x="187180" y="42026"/>
                  <a:pt x="181889" y="37264"/>
                  <a:pt x="154372" y="38322"/>
                </a:cubicBezTo>
                <a:cubicBezTo>
                  <a:pt x="126855" y="39380"/>
                  <a:pt x="14672" y="26151"/>
                  <a:pt x="1972" y="28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F18334FC-A35E-A8BF-EAC6-CDDFBAB54D21}"/>
              </a:ext>
            </a:extLst>
          </p:cNvPr>
          <p:cNvSpPr/>
          <p:nvPr/>
        </p:nvSpPr>
        <p:spPr>
          <a:xfrm>
            <a:off x="7076869" y="6727295"/>
            <a:ext cx="129197" cy="574255"/>
          </a:xfrm>
          <a:custGeom>
            <a:avLst/>
            <a:gdLst>
              <a:gd name="connsiteX0" fmla="*/ 206 w 129197"/>
              <a:gd name="connsiteY0" fmla="*/ 530 h 574255"/>
              <a:gd name="connsiteX1" fmla="*/ 63706 w 129197"/>
              <a:gd name="connsiteY1" fmla="*/ 168805 h 574255"/>
              <a:gd name="connsiteX2" fmla="*/ 120856 w 129197"/>
              <a:gd name="connsiteY2" fmla="*/ 340255 h 574255"/>
              <a:gd name="connsiteX3" fmla="*/ 120856 w 129197"/>
              <a:gd name="connsiteY3" fmla="*/ 305330 h 574255"/>
              <a:gd name="connsiteX4" fmla="*/ 92281 w 129197"/>
              <a:gd name="connsiteY4" fmla="*/ 492655 h 574255"/>
              <a:gd name="connsiteX5" fmla="*/ 79581 w 129197"/>
              <a:gd name="connsiteY5" fmla="*/ 565680 h 574255"/>
              <a:gd name="connsiteX6" fmla="*/ 124031 w 129197"/>
              <a:gd name="connsiteY6" fmla="*/ 305330 h 574255"/>
              <a:gd name="connsiteX7" fmla="*/ 124031 w 129197"/>
              <a:gd name="connsiteY7" fmla="*/ 321205 h 574255"/>
              <a:gd name="connsiteX8" fmla="*/ 85931 w 129197"/>
              <a:gd name="connsiteY8" fmla="*/ 165630 h 574255"/>
              <a:gd name="connsiteX9" fmla="*/ 85931 w 129197"/>
              <a:gd name="connsiteY9" fmla="*/ 225955 h 574255"/>
              <a:gd name="connsiteX10" fmla="*/ 206 w 129197"/>
              <a:gd name="connsiteY10" fmla="*/ 530 h 57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197" h="574255">
                <a:moveTo>
                  <a:pt x="206" y="530"/>
                </a:moveTo>
                <a:cubicBezTo>
                  <a:pt x="-3498" y="-8995"/>
                  <a:pt x="43598" y="112184"/>
                  <a:pt x="63706" y="168805"/>
                </a:cubicBezTo>
                <a:cubicBezTo>
                  <a:pt x="83814" y="225426"/>
                  <a:pt x="111331" y="317501"/>
                  <a:pt x="120856" y="340255"/>
                </a:cubicBezTo>
                <a:cubicBezTo>
                  <a:pt x="130381" y="363009"/>
                  <a:pt x="125618" y="279930"/>
                  <a:pt x="120856" y="305330"/>
                </a:cubicBezTo>
                <a:cubicBezTo>
                  <a:pt x="116094" y="330730"/>
                  <a:pt x="99160" y="449263"/>
                  <a:pt x="92281" y="492655"/>
                </a:cubicBezTo>
                <a:cubicBezTo>
                  <a:pt x="85402" y="536047"/>
                  <a:pt x="74289" y="596901"/>
                  <a:pt x="79581" y="565680"/>
                </a:cubicBezTo>
                <a:cubicBezTo>
                  <a:pt x="84873" y="534459"/>
                  <a:pt x="116623" y="346076"/>
                  <a:pt x="124031" y="305330"/>
                </a:cubicBezTo>
                <a:cubicBezTo>
                  <a:pt x="131439" y="264584"/>
                  <a:pt x="130381" y="344488"/>
                  <a:pt x="124031" y="321205"/>
                </a:cubicBezTo>
                <a:cubicBezTo>
                  <a:pt x="117681" y="297922"/>
                  <a:pt x="92281" y="181505"/>
                  <a:pt x="85931" y="165630"/>
                </a:cubicBezTo>
                <a:cubicBezTo>
                  <a:pt x="79581" y="149755"/>
                  <a:pt x="98102" y="252943"/>
                  <a:pt x="85931" y="225955"/>
                </a:cubicBezTo>
                <a:cubicBezTo>
                  <a:pt x="73760" y="198968"/>
                  <a:pt x="3910" y="10055"/>
                  <a:pt x="206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DD70C9FB-8AB1-09F8-2F24-EFB92F5C370D}"/>
              </a:ext>
            </a:extLst>
          </p:cNvPr>
          <p:cNvSpPr/>
          <p:nvPr/>
        </p:nvSpPr>
        <p:spPr>
          <a:xfrm>
            <a:off x="6914674" y="6958811"/>
            <a:ext cx="152876" cy="300271"/>
          </a:xfrm>
          <a:custGeom>
            <a:avLst/>
            <a:gdLst>
              <a:gd name="connsiteX0" fmla="*/ 6826 w 152876"/>
              <a:gd name="connsiteY0" fmla="*/ 789 h 300271"/>
              <a:gd name="connsiteX1" fmla="*/ 19526 w 152876"/>
              <a:gd name="connsiteY1" fmla="*/ 70639 h 300271"/>
              <a:gd name="connsiteX2" fmla="*/ 70326 w 152876"/>
              <a:gd name="connsiteY2" fmla="*/ 143664 h 300271"/>
              <a:gd name="connsiteX3" fmla="*/ 51276 w 152876"/>
              <a:gd name="connsiteY3" fmla="*/ 130964 h 300271"/>
              <a:gd name="connsiteX4" fmla="*/ 121126 w 152876"/>
              <a:gd name="connsiteY4" fmla="*/ 194464 h 300271"/>
              <a:gd name="connsiteX5" fmla="*/ 133826 w 152876"/>
              <a:gd name="connsiteY5" fmla="*/ 299239 h 300271"/>
              <a:gd name="connsiteX6" fmla="*/ 143351 w 152876"/>
              <a:gd name="connsiteY6" fmla="*/ 238914 h 300271"/>
              <a:gd name="connsiteX7" fmla="*/ 146526 w 152876"/>
              <a:gd name="connsiteY7" fmla="*/ 296064 h 300271"/>
              <a:gd name="connsiteX8" fmla="*/ 152876 w 152876"/>
              <a:gd name="connsiteY8" fmla="*/ 99214 h 300271"/>
              <a:gd name="connsiteX9" fmla="*/ 146526 w 152876"/>
              <a:gd name="connsiteY9" fmla="*/ 226214 h 300271"/>
              <a:gd name="connsiteX10" fmla="*/ 114776 w 152876"/>
              <a:gd name="connsiteY10" fmla="*/ 169064 h 300271"/>
              <a:gd name="connsiteX11" fmla="*/ 3651 w 152876"/>
              <a:gd name="connsiteY11" fmla="*/ 105564 h 300271"/>
              <a:gd name="connsiteX12" fmla="*/ 25876 w 152876"/>
              <a:gd name="connsiteY12" fmla="*/ 118264 h 300271"/>
              <a:gd name="connsiteX13" fmla="*/ 6826 w 152876"/>
              <a:gd name="connsiteY13" fmla="*/ 789 h 30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2876" h="300271">
                <a:moveTo>
                  <a:pt x="6826" y="789"/>
                </a:moveTo>
                <a:cubicBezTo>
                  <a:pt x="5768" y="-7148"/>
                  <a:pt x="8943" y="46827"/>
                  <a:pt x="19526" y="70639"/>
                </a:cubicBezTo>
                <a:cubicBezTo>
                  <a:pt x="30109" y="94451"/>
                  <a:pt x="70326" y="143664"/>
                  <a:pt x="70326" y="143664"/>
                </a:cubicBezTo>
                <a:cubicBezTo>
                  <a:pt x="75618" y="153718"/>
                  <a:pt x="42809" y="122497"/>
                  <a:pt x="51276" y="130964"/>
                </a:cubicBezTo>
                <a:cubicBezTo>
                  <a:pt x="59743" y="139431"/>
                  <a:pt x="107368" y="166418"/>
                  <a:pt x="121126" y="194464"/>
                </a:cubicBezTo>
                <a:cubicBezTo>
                  <a:pt x="134884" y="222510"/>
                  <a:pt x="130122" y="291831"/>
                  <a:pt x="133826" y="299239"/>
                </a:cubicBezTo>
                <a:cubicBezTo>
                  <a:pt x="137530" y="306647"/>
                  <a:pt x="141234" y="239443"/>
                  <a:pt x="143351" y="238914"/>
                </a:cubicBezTo>
                <a:cubicBezTo>
                  <a:pt x="145468" y="238385"/>
                  <a:pt x="144939" y="319347"/>
                  <a:pt x="146526" y="296064"/>
                </a:cubicBezTo>
                <a:cubicBezTo>
                  <a:pt x="148114" y="272781"/>
                  <a:pt x="152876" y="110856"/>
                  <a:pt x="152876" y="99214"/>
                </a:cubicBezTo>
                <a:cubicBezTo>
                  <a:pt x="152876" y="87572"/>
                  <a:pt x="152876" y="214572"/>
                  <a:pt x="146526" y="226214"/>
                </a:cubicBezTo>
                <a:cubicBezTo>
                  <a:pt x="140176" y="237856"/>
                  <a:pt x="138588" y="189172"/>
                  <a:pt x="114776" y="169064"/>
                </a:cubicBezTo>
                <a:cubicBezTo>
                  <a:pt x="90964" y="148956"/>
                  <a:pt x="3651" y="105564"/>
                  <a:pt x="3651" y="105564"/>
                </a:cubicBezTo>
                <a:cubicBezTo>
                  <a:pt x="-11166" y="97097"/>
                  <a:pt x="23759" y="136256"/>
                  <a:pt x="25876" y="118264"/>
                </a:cubicBezTo>
                <a:cubicBezTo>
                  <a:pt x="27993" y="100272"/>
                  <a:pt x="7884" y="8726"/>
                  <a:pt x="6826" y="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EE01310D-6A07-CE3A-DE09-D9BA2578503D}"/>
              </a:ext>
            </a:extLst>
          </p:cNvPr>
          <p:cNvSpPr/>
          <p:nvPr/>
        </p:nvSpPr>
        <p:spPr>
          <a:xfrm>
            <a:off x="6666821" y="7002790"/>
            <a:ext cx="145081" cy="398646"/>
          </a:xfrm>
          <a:custGeom>
            <a:avLst/>
            <a:gdLst>
              <a:gd name="connsiteX0" fmla="*/ 73704 w 145081"/>
              <a:gd name="connsiteY0" fmla="*/ 1260 h 398646"/>
              <a:gd name="connsiteX1" fmla="*/ 114979 w 145081"/>
              <a:gd name="connsiteY1" fmla="*/ 226685 h 398646"/>
              <a:gd name="connsiteX2" fmla="*/ 70529 w 145081"/>
              <a:gd name="connsiteY2" fmla="*/ 280660 h 398646"/>
              <a:gd name="connsiteX3" fmla="*/ 86404 w 145081"/>
              <a:gd name="connsiteY3" fmla="*/ 261610 h 398646"/>
              <a:gd name="connsiteX4" fmla="*/ 679 w 145081"/>
              <a:gd name="connsiteY4" fmla="*/ 398135 h 398646"/>
              <a:gd name="connsiteX5" fmla="*/ 140379 w 145081"/>
              <a:gd name="connsiteY5" fmla="*/ 204460 h 398646"/>
              <a:gd name="connsiteX6" fmla="*/ 111804 w 145081"/>
              <a:gd name="connsiteY6" fmla="*/ 217160 h 398646"/>
              <a:gd name="connsiteX7" fmla="*/ 108629 w 145081"/>
              <a:gd name="connsiteY7" fmla="*/ 182235 h 398646"/>
              <a:gd name="connsiteX8" fmla="*/ 54654 w 145081"/>
              <a:gd name="connsiteY8" fmla="*/ 64760 h 398646"/>
              <a:gd name="connsiteX9" fmla="*/ 92754 w 145081"/>
              <a:gd name="connsiteY9" fmla="*/ 131435 h 398646"/>
              <a:gd name="connsiteX10" fmla="*/ 73704 w 145081"/>
              <a:gd name="connsiteY10" fmla="*/ 1260 h 39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081" h="398646">
                <a:moveTo>
                  <a:pt x="73704" y="1260"/>
                </a:moveTo>
                <a:cubicBezTo>
                  <a:pt x="77408" y="17135"/>
                  <a:pt x="115508" y="180118"/>
                  <a:pt x="114979" y="226685"/>
                </a:cubicBezTo>
                <a:cubicBezTo>
                  <a:pt x="114450" y="273252"/>
                  <a:pt x="70529" y="280660"/>
                  <a:pt x="70529" y="280660"/>
                </a:cubicBezTo>
                <a:cubicBezTo>
                  <a:pt x="65767" y="286481"/>
                  <a:pt x="98046" y="242031"/>
                  <a:pt x="86404" y="261610"/>
                </a:cubicBezTo>
                <a:cubicBezTo>
                  <a:pt x="74762" y="281189"/>
                  <a:pt x="-8317" y="407660"/>
                  <a:pt x="679" y="398135"/>
                </a:cubicBezTo>
                <a:cubicBezTo>
                  <a:pt x="9675" y="388610"/>
                  <a:pt x="121858" y="234623"/>
                  <a:pt x="140379" y="204460"/>
                </a:cubicBezTo>
                <a:cubicBezTo>
                  <a:pt x="158900" y="174298"/>
                  <a:pt x="117096" y="220864"/>
                  <a:pt x="111804" y="217160"/>
                </a:cubicBezTo>
                <a:cubicBezTo>
                  <a:pt x="106512" y="213456"/>
                  <a:pt x="118154" y="207635"/>
                  <a:pt x="108629" y="182235"/>
                </a:cubicBezTo>
                <a:cubicBezTo>
                  <a:pt x="99104" y="156835"/>
                  <a:pt x="57300" y="73227"/>
                  <a:pt x="54654" y="64760"/>
                </a:cubicBezTo>
                <a:cubicBezTo>
                  <a:pt x="52008" y="56293"/>
                  <a:pt x="88521" y="138314"/>
                  <a:pt x="92754" y="131435"/>
                </a:cubicBezTo>
                <a:cubicBezTo>
                  <a:pt x="96987" y="124556"/>
                  <a:pt x="70000" y="-14615"/>
                  <a:pt x="73704" y="1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AB1C2E7E-26AD-8BC9-C7A1-D83D433ADF90}"/>
              </a:ext>
            </a:extLst>
          </p:cNvPr>
          <p:cNvSpPr/>
          <p:nvPr/>
        </p:nvSpPr>
        <p:spPr>
          <a:xfrm>
            <a:off x="6788424" y="7070378"/>
            <a:ext cx="158874" cy="220227"/>
          </a:xfrm>
          <a:custGeom>
            <a:avLst/>
            <a:gdLst>
              <a:gd name="connsiteX0" fmla="*/ 2901 w 158874"/>
              <a:gd name="connsiteY0" fmla="*/ 347 h 220227"/>
              <a:gd name="connsiteX1" fmla="*/ 28301 w 158874"/>
              <a:gd name="connsiteY1" fmla="*/ 73372 h 220227"/>
              <a:gd name="connsiteX2" fmla="*/ 120376 w 158874"/>
              <a:gd name="connsiteY2" fmla="*/ 130522 h 220227"/>
              <a:gd name="connsiteX3" fmla="*/ 136251 w 158874"/>
              <a:gd name="connsiteY3" fmla="*/ 178147 h 220227"/>
              <a:gd name="connsiteX4" fmla="*/ 114026 w 158874"/>
              <a:gd name="connsiteY4" fmla="*/ 219422 h 220227"/>
              <a:gd name="connsiteX5" fmla="*/ 158476 w 158874"/>
              <a:gd name="connsiteY5" fmla="*/ 140047 h 220227"/>
              <a:gd name="connsiteX6" fmla="*/ 136251 w 158874"/>
              <a:gd name="connsiteY6" fmla="*/ 146397 h 220227"/>
              <a:gd name="connsiteX7" fmla="*/ 142601 w 158874"/>
              <a:gd name="connsiteY7" fmla="*/ 73372 h 220227"/>
              <a:gd name="connsiteX8" fmla="*/ 129901 w 158874"/>
              <a:gd name="connsiteY8" fmla="*/ 117822 h 220227"/>
              <a:gd name="connsiteX9" fmla="*/ 69576 w 158874"/>
              <a:gd name="connsiteY9" fmla="*/ 73372 h 220227"/>
              <a:gd name="connsiteX10" fmla="*/ 85451 w 158874"/>
              <a:gd name="connsiteY10" fmla="*/ 105122 h 220227"/>
              <a:gd name="connsiteX11" fmla="*/ 2901 w 158874"/>
              <a:gd name="connsiteY11" fmla="*/ 347 h 22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874" h="220227">
                <a:moveTo>
                  <a:pt x="2901" y="347"/>
                </a:moveTo>
                <a:cubicBezTo>
                  <a:pt x="-6624" y="-4945"/>
                  <a:pt x="8722" y="51676"/>
                  <a:pt x="28301" y="73372"/>
                </a:cubicBezTo>
                <a:cubicBezTo>
                  <a:pt x="47880" y="95068"/>
                  <a:pt x="102384" y="113060"/>
                  <a:pt x="120376" y="130522"/>
                </a:cubicBezTo>
                <a:cubicBezTo>
                  <a:pt x="138368" y="147984"/>
                  <a:pt x="137309" y="163330"/>
                  <a:pt x="136251" y="178147"/>
                </a:cubicBezTo>
                <a:cubicBezTo>
                  <a:pt x="135193" y="192964"/>
                  <a:pt x="110322" y="225772"/>
                  <a:pt x="114026" y="219422"/>
                </a:cubicBezTo>
                <a:cubicBezTo>
                  <a:pt x="117730" y="213072"/>
                  <a:pt x="158476" y="140047"/>
                  <a:pt x="158476" y="140047"/>
                </a:cubicBezTo>
                <a:cubicBezTo>
                  <a:pt x="162180" y="127876"/>
                  <a:pt x="138897" y="157510"/>
                  <a:pt x="136251" y="146397"/>
                </a:cubicBezTo>
                <a:cubicBezTo>
                  <a:pt x="133605" y="135284"/>
                  <a:pt x="143659" y="78134"/>
                  <a:pt x="142601" y="73372"/>
                </a:cubicBezTo>
                <a:cubicBezTo>
                  <a:pt x="141543" y="68610"/>
                  <a:pt x="142072" y="117822"/>
                  <a:pt x="129901" y="117822"/>
                </a:cubicBezTo>
                <a:cubicBezTo>
                  <a:pt x="117730" y="117822"/>
                  <a:pt x="76984" y="75489"/>
                  <a:pt x="69576" y="73372"/>
                </a:cubicBezTo>
                <a:cubicBezTo>
                  <a:pt x="62168" y="71255"/>
                  <a:pt x="99209" y="112001"/>
                  <a:pt x="85451" y="105122"/>
                </a:cubicBezTo>
                <a:cubicBezTo>
                  <a:pt x="71693" y="98243"/>
                  <a:pt x="12426" y="5639"/>
                  <a:pt x="2901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A495EB80-2692-E309-CA14-AC1919D28746}"/>
              </a:ext>
            </a:extLst>
          </p:cNvPr>
          <p:cNvSpPr/>
          <p:nvPr/>
        </p:nvSpPr>
        <p:spPr>
          <a:xfrm>
            <a:off x="6943724" y="6921500"/>
            <a:ext cx="213373" cy="295872"/>
          </a:xfrm>
          <a:custGeom>
            <a:avLst/>
            <a:gdLst>
              <a:gd name="connsiteX0" fmla="*/ 1 w 213373"/>
              <a:gd name="connsiteY0" fmla="*/ 15875 h 295872"/>
              <a:gd name="connsiteX1" fmla="*/ 190501 w 213373"/>
              <a:gd name="connsiteY1" fmla="*/ 0 h 295872"/>
              <a:gd name="connsiteX2" fmla="*/ 180976 w 213373"/>
              <a:gd name="connsiteY2" fmla="*/ 28575 h 295872"/>
              <a:gd name="connsiteX3" fmla="*/ 209551 w 213373"/>
              <a:gd name="connsiteY3" fmla="*/ 114300 h 295872"/>
              <a:gd name="connsiteX4" fmla="*/ 200026 w 213373"/>
              <a:gd name="connsiteY4" fmla="*/ 234950 h 295872"/>
              <a:gd name="connsiteX5" fmla="*/ 212726 w 213373"/>
              <a:gd name="connsiteY5" fmla="*/ 187325 h 295872"/>
              <a:gd name="connsiteX6" fmla="*/ 206376 w 213373"/>
              <a:gd name="connsiteY6" fmla="*/ 295275 h 295872"/>
              <a:gd name="connsiteX7" fmla="*/ 212726 w 213373"/>
              <a:gd name="connsiteY7" fmla="*/ 130175 h 295872"/>
              <a:gd name="connsiteX8" fmla="*/ 187326 w 213373"/>
              <a:gd name="connsiteY8" fmla="*/ 22225 h 295872"/>
              <a:gd name="connsiteX9" fmla="*/ 123826 w 213373"/>
              <a:gd name="connsiteY9" fmla="*/ 31750 h 295872"/>
              <a:gd name="connsiteX10" fmla="*/ 187326 w 213373"/>
              <a:gd name="connsiteY10" fmla="*/ 3175 h 295872"/>
              <a:gd name="connsiteX11" fmla="*/ 1 w 213373"/>
              <a:gd name="connsiteY11" fmla="*/ 15875 h 29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373" h="295872">
                <a:moveTo>
                  <a:pt x="1" y="15875"/>
                </a:moveTo>
                <a:cubicBezTo>
                  <a:pt x="530" y="15346"/>
                  <a:pt x="190501" y="0"/>
                  <a:pt x="190501" y="0"/>
                </a:cubicBezTo>
                <a:cubicBezTo>
                  <a:pt x="220663" y="2117"/>
                  <a:pt x="177801" y="9525"/>
                  <a:pt x="180976" y="28575"/>
                </a:cubicBezTo>
                <a:cubicBezTo>
                  <a:pt x="184151" y="47625"/>
                  <a:pt x="206376" y="79904"/>
                  <a:pt x="209551" y="114300"/>
                </a:cubicBezTo>
                <a:cubicBezTo>
                  <a:pt x="212726" y="148696"/>
                  <a:pt x="199497" y="222779"/>
                  <a:pt x="200026" y="234950"/>
                </a:cubicBezTo>
                <a:cubicBezTo>
                  <a:pt x="200555" y="247121"/>
                  <a:pt x="211668" y="177271"/>
                  <a:pt x="212726" y="187325"/>
                </a:cubicBezTo>
                <a:cubicBezTo>
                  <a:pt x="213784" y="197379"/>
                  <a:pt x="206376" y="304800"/>
                  <a:pt x="206376" y="295275"/>
                </a:cubicBezTo>
                <a:cubicBezTo>
                  <a:pt x="206376" y="285750"/>
                  <a:pt x="215901" y="175683"/>
                  <a:pt x="212726" y="130175"/>
                </a:cubicBezTo>
                <a:cubicBezTo>
                  <a:pt x="209551" y="84667"/>
                  <a:pt x="202143" y="38629"/>
                  <a:pt x="187326" y="22225"/>
                </a:cubicBezTo>
                <a:cubicBezTo>
                  <a:pt x="172509" y="5821"/>
                  <a:pt x="123826" y="34925"/>
                  <a:pt x="123826" y="31750"/>
                </a:cubicBezTo>
                <a:cubicBezTo>
                  <a:pt x="123826" y="28575"/>
                  <a:pt x="201613" y="7408"/>
                  <a:pt x="187326" y="3175"/>
                </a:cubicBezTo>
                <a:cubicBezTo>
                  <a:pt x="173039" y="-1058"/>
                  <a:pt x="-528" y="16404"/>
                  <a:pt x="1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54C67B90-E9B7-3EEA-A01E-90D9D9789970}"/>
              </a:ext>
            </a:extLst>
          </p:cNvPr>
          <p:cNvSpPr/>
          <p:nvPr/>
        </p:nvSpPr>
        <p:spPr>
          <a:xfrm>
            <a:off x="6788150" y="7127835"/>
            <a:ext cx="376278" cy="222290"/>
          </a:xfrm>
          <a:custGeom>
            <a:avLst/>
            <a:gdLst>
              <a:gd name="connsiteX0" fmla="*/ 327025 w 376278"/>
              <a:gd name="connsiteY0" fmla="*/ 40 h 222290"/>
              <a:gd name="connsiteX1" fmla="*/ 342900 w 376278"/>
              <a:gd name="connsiteY1" fmla="*/ 117515 h 222290"/>
              <a:gd name="connsiteX2" fmla="*/ 269875 w 376278"/>
              <a:gd name="connsiteY2" fmla="*/ 171490 h 222290"/>
              <a:gd name="connsiteX3" fmla="*/ 314325 w 376278"/>
              <a:gd name="connsiteY3" fmla="*/ 181015 h 222290"/>
              <a:gd name="connsiteX4" fmla="*/ 266700 w 376278"/>
              <a:gd name="connsiteY4" fmla="*/ 209590 h 222290"/>
              <a:gd name="connsiteX5" fmla="*/ 0 w 376278"/>
              <a:gd name="connsiteY5" fmla="*/ 222290 h 222290"/>
              <a:gd name="connsiteX6" fmla="*/ 365125 w 376278"/>
              <a:gd name="connsiteY6" fmla="*/ 212765 h 222290"/>
              <a:gd name="connsiteX7" fmla="*/ 288925 w 376278"/>
              <a:gd name="connsiteY7" fmla="*/ 215940 h 222290"/>
              <a:gd name="connsiteX8" fmla="*/ 358775 w 376278"/>
              <a:gd name="connsiteY8" fmla="*/ 152440 h 222290"/>
              <a:gd name="connsiteX9" fmla="*/ 304800 w 376278"/>
              <a:gd name="connsiteY9" fmla="*/ 174665 h 222290"/>
              <a:gd name="connsiteX10" fmla="*/ 355600 w 376278"/>
              <a:gd name="connsiteY10" fmla="*/ 104815 h 222290"/>
              <a:gd name="connsiteX11" fmla="*/ 327025 w 376278"/>
              <a:gd name="connsiteY11" fmla="*/ 40 h 2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6278" h="222290">
                <a:moveTo>
                  <a:pt x="327025" y="40"/>
                </a:moveTo>
                <a:cubicBezTo>
                  <a:pt x="324908" y="2157"/>
                  <a:pt x="352425" y="88940"/>
                  <a:pt x="342900" y="117515"/>
                </a:cubicBezTo>
                <a:cubicBezTo>
                  <a:pt x="333375" y="146090"/>
                  <a:pt x="274637" y="160907"/>
                  <a:pt x="269875" y="171490"/>
                </a:cubicBezTo>
                <a:cubicBezTo>
                  <a:pt x="265112" y="182073"/>
                  <a:pt x="314854" y="174665"/>
                  <a:pt x="314325" y="181015"/>
                </a:cubicBezTo>
                <a:cubicBezTo>
                  <a:pt x="313796" y="187365"/>
                  <a:pt x="319087" y="202711"/>
                  <a:pt x="266700" y="209590"/>
                </a:cubicBezTo>
                <a:cubicBezTo>
                  <a:pt x="214312" y="216469"/>
                  <a:pt x="0" y="222290"/>
                  <a:pt x="0" y="222290"/>
                </a:cubicBezTo>
                <a:lnTo>
                  <a:pt x="365125" y="212765"/>
                </a:lnTo>
                <a:cubicBezTo>
                  <a:pt x="413279" y="211707"/>
                  <a:pt x="289983" y="225994"/>
                  <a:pt x="288925" y="215940"/>
                </a:cubicBezTo>
                <a:cubicBezTo>
                  <a:pt x="287867" y="205886"/>
                  <a:pt x="356129" y="159319"/>
                  <a:pt x="358775" y="152440"/>
                </a:cubicBezTo>
                <a:cubicBezTo>
                  <a:pt x="361421" y="145561"/>
                  <a:pt x="305329" y="182603"/>
                  <a:pt x="304800" y="174665"/>
                </a:cubicBezTo>
                <a:cubicBezTo>
                  <a:pt x="304271" y="166728"/>
                  <a:pt x="352425" y="130744"/>
                  <a:pt x="355600" y="104815"/>
                </a:cubicBezTo>
                <a:cubicBezTo>
                  <a:pt x="358775" y="78886"/>
                  <a:pt x="329142" y="-2077"/>
                  <a:pt x="32702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2AFD408E-646B-4485-A753-7A8033F00A2B}"/>
              </a:ext>
            </a:extLst>
          </p:cNvPr>
          <p:cNvSpPr/>
          <p:nvPr/>
        </p:nvSpPr>
        <p:spPr>
          <a:xfrm>
            <a:off x="6877654" y="7321277"/>
            <a:ext cx="142302" cy="128749"/>
          </a:xfrm>
          <a:custGeom>
            <a:avLst/>
            <a:gdLst>
              <a:gd name="connsiteX0" fmla="*/ 142271 w 142302"/>
              <a:gd name="connsiteY0" fmla="*/ 28848 h 128749"/>
              <a:gd name="connsiteX1" fmla="*/ 12096 w 142302"/>
              <a:gd name="connsiteY1" fmla="*/ 95523 h 128749"/>
              <a:gd name="connsiteX2" fmla="*/ 8921 w 142302"/>
              <a:gd name="connsiteY2" fmla="*/ 124098 h 128749"/>
              <a:gd name="connsiteX3" fmla="*/ 40671 w 142302"/>
              <a:gd name="connsiteY3" fmla="*/ 273 h 128749"/>
              <a:gd name="connsiteX4" fmla="*/ 24796 w 142302"/>
              <a:gd name="connsiteY4" fmla="*/ 89173 h 128749"/>
              <a:gd name="connsiteX5" fmla="*/ 142271 w 142302"/>
              <a:gd name="connsiteY5" fmla="*/ 28848 h 12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02" h="128749">
                <a:moveTo>
                  <a:pt x="142271" y="28848"/>
                </a:moveTo>
                <a:cubicBezTo>
                  <a:pt x="140154" y="29906"/>
                  <a:pt x="34321" y="79648"/>
                  <a:pt x="12096" y="95523"/>
                </a:cubicBezTo>
                <a:cubicBezTo>
                  <a:pt x="-10129" y="111398"/>
                  <a:pt x="4159" y="139973"/>
                  <a:pt x="8921" y="124098"/>
                </a:cubicBezTo>
                <a:cubicBezTo>
                  <a:pt x="13683" y="108223"/>
                  <a:pt x="38025" y="6094"/>
                  <a:pt x="40671" y="273"/>
                </a:cubicBezTo>
                <a:cubicBezTo>
                  <a:pt x="43317" y="-5548"/>
                  <a:pt x="11567" y="83352"/>
                  <a:pt x="24796" y="89173"/>
                </a:cubicBezTo>
                <a:cubicBezTo>
                  <a:pt x="38025" y="94994"/>
                  <a:pt x="144388" y="27790"/>
                  <a:pt x="142271" y="28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ED2B8773-D60E-47AB-05F7-A56596028C96}"/>
              </a:ext>
            </a:extLst>
          </p:cNvPr>
          <p:cNvSpPr/>
          <p:nvPr/>
        </p:nvSpPr>
        <p:spPr>
          <a:xfrm>
            <a:off x="6641982" y="7356199"/>
            <a:ext cx="259126" cy="143739"/>
          </a:xfrm>
          <a:custGeom>
            <a:avLst/>
            <a:gdLst>
              <a:gd name="connsiteX0" fmla="*/ 177918 w 259126"/>
              <a:gd name="connsiteY0" fmla="*/ 276 h 143739"/>
              <a:gd name="connsiteX1" fmla="*/ 228718 w 259126"/>
              <a:gd name="connsiteY1" fmla="*/ 89176 h 143739"/>
              <a:gd name="connsiteX2" fmla="*/ 171568 w 259126"/>
              <a:gd name="connsiteY2" fmla="*/ 139976 h 143739"/>
              <a:gd name="connsiteX3" fmla="*/ 196968 w 259126"/>
              <a:gd name="connsiteY3" fmla="*/ 139976 h 143739"/>
              <a:gd name="connsiteX4" fmla="*/ 118 w 259126"/>
              <a:gd name="connsiteY4" fmla="*/ 130451 h 143739"/>
              <a:gd name="connsiteX5" fmla="*/ 168393 w 259126"/>
              <a:gd name="connsiteY5" fmla="*/ 124101 h 143739"/>
              <a:gd name="connsiteX6" fmla="*/ 196968 w 259126"/>
              <a:gd name="connsiteY6" fmla="*/ 89176 h 143739"/>
              <a:gd name="connsiteX7" fmla="*/ 174743 w 259126"/>
              <a:gd name="connsiteY7" fmla="*/ 124101 h 143739"/>
              <a:gd name="connsiteX8" fmla="*/ 257293 w 259126"/>
              <a:gd name="connsiteY8" fmla="*/ 54251 h 143739"/>
              <a:gd name="connsiteX9" fmla="*/ 228718 w 259126"/>
              <a:gd name="connsiteY9" fmla="*/ 60601 h 143739"/>
              <a:gd name="connsiteX10" fmla="*/ 177918 w 259126"/>
              <a:gd name="connsiteY10" fmla="*/ 276 h 14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126" h="143739">
                <a:moveTo>
                  <a:pt x="177918" y="276"/>
                </a:moveTo>
                <a:cubicBezTo>
                  <a:pt x="177918" y="5038"/>
                  <a:pt x="229776" y="65893"/>
                  <a:pt x="228718" y="89176"/>
                </a:cubicBezTo>
                <a:cubicBezTo>
                  <a:pt x="227660" y="112459"/>
                  <a:pt x="176860" y="131509"/>
                  <a:pt x="171568" y="139976"/>
                </a:cubicBezTo>
                <a:cubicBezTo>
                  <a:pt x="166276" y="148443"/>
                  <a:pt x="196968" y="139976"/>
                  <a:pt x="196968" y="139976"/>
                </a:cubicBezTo>
                <a:cubicBezTo>
                  <a:pt x="168393" y="138389"/>
                  <a:pt x="4880" y="133097"/>
                  <a:pt x="118" y="130451"/>
                </a:cubicBezTo>
                <a:cubicBezTo>
                  <a:pt x="-4644" y="127805"/>
                  <a:pt x="135585" y="130980"/>
                  <a:pt x="168393" y="124101"/>
                </a:cubicBezTo>
                <a:cubicBezTo>
                  <a:pt x="201201" y="117222"/>
                  <a:pt x="195910" y="89176"/>
                  <a:pt x="196968" y="89176"/>
                </a:cubicBezTo>
                <a:cubicBezTo>
                  <a:pt x="198026" y="89176"/>
                  <a:pt x="164689" y="129922"/>
                  <a:pt x="174743" y="124101"/>
                </a:cubicBezTo>
                <a:cubicBezTo>
                  <a:pt x="184797" y="118280"/>
                  <a:pt x="257293" y="54251"/>
                  <a:pt x="257293" y="54251"/>
                </a:cubicBezTo>
                <a:cubicBezTo>
                  <a:pt x="266289" y="43668"/>
                  <a:pt x="239830" y="67480"/>
                  <a:pt x="228718" y="60601"/>
                </a:cubicBezTo>
                <a:cubicBezTo>
                  <a:pt x="217606" y="53722"/>
                  <a:pt x="177918" y="-4486"/>
                  <a:pt x="177918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F45E4E68-50A5-AB84-CA60-D1E974788FEC}"/>
              </a:ext>
            </a:extLst>
          </p:cNvPr>
          <p:cNvSpPr/>
          <p:nvPr/>
        </p:nvSpPr>
        <p:spPr>
          <a:xfrm>
            <a:off x="6597618" y="7502009"/>
            <a:ext cx="226122" cy="375435"/>
          </a:xfrm>
          <a:custGeom>
            <a:avLst/>
            <a:gdLst>
              <a:gd name="connsiteX0" fmla="*/ 225457 w 226122"/>
              <a:gd name="connsiteY0" fmla="*/ 22741 h 375435"/>
              <a:gd name="connsiteX1" fmla="*/ 47657 w 226122"/>
              <a:gd name="connsiteY1" fmla="*/ 29091 h 375435"/>
              <a:gd name="connsiteX2" fmla="*/ 114332 w 226122"/>
              <a:gd name="connsiteY2" fmla="*/ 44966 h 375435"/>
              <a:gd name="connsiteX3" fmla="*/ 98457 w 226122"/>
              <a:gd name="connsiteY3" fmla="*/ 108466 h 375435"/>
              <a:gd name="connsiteX4" fmla="*/ 104807 w 226122"/>
              <a:gd name="connsiteY4" fmla="*/ 181491 h 375435"/>
              <a:gd name="connsiteX5" fmla="*/ 88932 w 226122"/>
              <a:gd name="connsiteY5" fmla="*/ 175141 h 375435"/>
              <a:gd name="connsiteX6" fmla="*/ 85757 w 226122"/>
              <a:gd name="connsiteY6" fmla="*/ 279916 h 375435"/>
              <a:gd name="connsiteX7" fmla="*/ 66707 w 226122"/>
              <a:gd name="connsiteY7" fmla="*/ 311666 h 375435"/>
              <a:gd name="connsiteX8" fmla="*/ 76232 w 226122"/>
              <a:gd name="connsiteY8" fmla="*/ 279916 h 375435"/>
              <a:gd name="connsiteX9" fmla="*/ 47657 w 226122"/>
              <a:gd name="connsiteY9" fmla="*/ 375166 h 375435"/>
              <a:gd name="connsiteX10" fmla="*/ 63532 w 226122"/>
              <a:gd name="connsiteY10" fmla="*/ 302141 h 375435"/>
              <a:gd name="connsiteX11" fmla="*/ 32 w 226122"/>
              <a:gd name="connsiteY11" fmla="*/ 124341 h 375435"/>
              <a:gd name="connsiteX12" fmla="*/ 73057 w 226122"/>
              <a:gd name="connsiteY12" fmla="*/ 292616 h 375435"/>
              <a:gd name="connsiteX13" fmla="*/ 85757 w 226122"/>
              <a:gd name="connsiteY13" fmla="*/ 159266 h 375435"/>
              <a:gd name="connsiteX14" fmla="*/ 85757 w 226122"/>
              <a:gd name="connsiteY14" fmla="*/ 124341 h 375435"/>
              <a:gd name="connsiteX15" fmla="*/ 76232 w 226122"/>
              <a:gd name="connsiteY15" fmla="*/ 146566 h 375435"/>
              <a:gd name="connsiteX16" fmla="*/ 111157 w 226122"/>
              <a:gd name="connsiteY16" fmla="*/ 516 h 375435"/>
              <a:gd name="connsiteX17" fmla="*/ 60357 w 226122"/>
              <a:gd name="connsiteY17" fmla="*/ 95766 h 375435"/>
              <a:gd name="connsiteX18" fmla="*/ 107982 w 226122"/>
              <a:gd name="connsiteY18" fmla="*/ 32266 h 375435"/>
              <a:gd name="connsiteX19" fmla="*/ 225457 w 226122"/>
              <a:gd name="connsiteY19" fmla="*/ 22741 h 37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6122" h="375435">
                <a:moveTo>
                  <a:pt x="225457" y="22741"/>
                </a:moveTo>
                <a:cubicBezTo>
                  <a:pt x="215403" y="22212"/>
                  <a:pt x="66178" y="25387"/>
                  <a:pt x="47657" y="29091"/>
                </a:cubicBezTo>
                <a:cubicBezTo>
                  <a:pt x="29136" y="32795"/>
                  <a:pt x="105865" y="31737"/>
                  <a:pt x="114332" y="44966"/>
                </a:cubicBezTo>
                <a:cubicBezTo>
                  <a:pt x="122799" y="58195"/>
                  <a:pt x="100044" y="85712"/>
                  <a:pt x="98457" y="108466"/>
                </a:cubicBezTo>
                <a:cubicBezTo>
                  <a:pt x="96870" y="131220"/>
                  <a:pt x="106394" y="170379"/>
                  <a:pt x="104807" y="181491"/>
                </a:cubicBezTo>
                <a:cubicBezTo>
                  <a:pt x="103220" y="192603"/>
                  <a:pt x="92107" y="158737"/>
                  <a:pt x="88932" y="175141"/>
                </a:cubicBezTo>
                <a:cubicBezTo>
                  <a:pt x="85757" y="191545"/>
                  <a:pt x="89461" y="257162"/>
                  <a:pt x="85757" y="279916"/>
                </a:cubicBezTo>
                <a:cubicBezTo>
                  <a:pt x="82053" y="302670"/>
                  <a:pt x="68294" y="311666"/>
                  <a:pt x="66707" y="311666"/>
                </a:cubicBezTo>
                <a:cubicBezTo>
                  <a:pt x="65120" y="311666"/>
                  <a:pt x="76232" y="279916"/>
                  <a:pt x="76232" y="279916"/>
                </a:cubicBezTo>
                <a:cubicBezTo>
                  <a:pt x="73057" y="290499"/>
                  <a:pt x="49774" y="371462"/>
                  <a:pt x="47657" y="375166"/>
                </a:cubicBezTo>
                <a:cubicBezTo>
                  <a:pt x="45540" y="378870"/>
                  <a:pt x="71469" y="343945"/>
                  <a:pt x="63532" y="302141"/>
                </a:cubicBezTo>
                <a:cubicBezTo>
                  <a:pt x="55595" y="260337"/>
                  <a:pt x="-1555" y="125928"/>
                  <a:pt x="32" y="124341"/>
                </a:cubicBezTo>
                <a:cubicBezTo>
                  <a:pt x="1619" y="122754"/>
                  <a:pt x="58770" y="286795"/>
                  <a:pt x="73057" y="292616"/>
                </a:cubicBezTo>
                <a:cubicBezTo>
                  <a:pt x="87344" y="298437"/>
                  <a:pt x="83640" y="187312"/>
                  <a:pt x="85757" y="159266"/>
                </a:cubicBezTo>
                <a:cubicBezTo>
                  <a:pt x="87874" y="131220"/>
                  <a:pt x="87345" y="126458"/>
                  <a:pt x="85757" y="124341"/>
                </a:cubicBezTo>
                <a:cubicBezTo>
                  <a:pt x="84169" y="122224"/>
                  <a:pt x="71999" y="167203"/>
                  <a:pt x="76232" y="146566"/>
                </a:cubicBezTo>
                <a:cubicBezTo>
                  <a:pt x="80465" y="125929"/>
                  <a:pt x="113803" y="8983"/>
                  <a:pt x="111157" y="516"/>
                </a:cubicBezTo>
                <a:cubicBezTo>
                  <a:pt x="108511" y="-7951"/>
                  <a:pt x="60886" y="90474"/>
                  <a:pt x="60357" y="95766"/>
                </a:cubicBezTo>
                <a:cubicBezTo>
                  <a:pt x="59828" y="101058"/>
                  <a:pt x="87345" y="44437"/>
                  <a:pt x="107982" y="32266"/>
                </a:cubicBezTo>
                <a:cubicBezTo>
                  <a:pt x="128619" y="20095"/>
                  <a:pt x="235511" y="23270"/>
                  <a:pt x="225457" y="22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FF26D872-DB03-4AC7-CB5B-C282CF3AC80A}"/>
              </a:ext>
            </a:extLst>
          </p:cNvPr>
          <p:cNvSpPr/>
          <p:nvPr/>
        </p:nvSpPr>
        <p:spPr>
          <a:xfrm>
            <a:off x="6763690" y="6781771"/>
            <a:ext cx="202262" cy="419130"/>
          </a:xfrm>
          <a:custGeom>
            <a:avLst/>
            <a:gdLst>
              <a:gd name="connsiteX0" fmla="*/ 75260 w 202262"/>
              <a:gd name="connsiteY0" fmla="*/ 29 h 419130"/>
              <a:gd name="connsiteX1" fmla="*/ 21285 w 202262"/>
              <a:gd name="connsiteY1" fmla="*/ 219104 h 419130"/>
              <a:gd name="connsiteX2" fmla="*/ 43510 w 202262"/>
              <a:gd name="connsiteY2" fmla="*/ 190529 h 419130"/>
              <a:gd name="connsiteX3" fmla="*/ 87960 w 202262"/>
              <a:gd name="connsiteY3" fmla="*/ 282604 h 419130"/>
              <a:gd name="connsiteX4" fmla="*/ 91135 w 202262"/>
              <a:gd name="connsiteY4" fmla="*/ 254029 h 419130"/>
              <a:gd name="connsiteX5" fmla="*/ 202260 w 202262"/>
              <a:gd name="connsiteY5" fmla="*/ 419129 h 419130"/>
              <a:gd name="connsiteX6" fmla="*/ 94310 w 202262"/>
              <a:gd name="connsiteY6" fmla="*/ 257204 h 419130"/>
              <a:gd name="connsiteX7" fmla="*/ 87960 w 202262"/>
              <a:gd name="connsiteY7" fmla="*/ 206404 h 419130"/>
              <a:gd name="connsiteX8" fmla="*/ 27635 w 202262"/>
              <a:gd name="connsiteY8" fmla="*/ 196879 h 419130"/>
              <a:gd name="connsiteX9" fmla="*/ 5410 w 202262"/>
              <a:gd name="connsiteY9" fmla="*/ 184179 h 419130"/>
              <a:gd name="connsiteX10" fmla="*/ 5410 w 202262"/>
              <a:gd name="connsiteY10" fmla="*/ 203229 h 419130"/>
              <a:gd name="connsiteX11" fmla="*/ 75260 w 202262"/>
              <a:gd name="connsiteY11" fmla="*/ 29 h 41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262" h="419130">
                <a:moveTo>
                  <a:pt x="75260" y="29"/>
                </a:moveTo>
                <a:cubicBezTo>
                  <a:pt x="77906" y="2675"/>
                  <a:pt x="26577" y="187354"/>
                  <a:pt x="21285" y="219104"/>
                </a:cubicBezTo>
                <a:cubicBezTo>
                  <a:pt x="15993" y="250854"/>
                  <a:pt x="32398" y="179946"/>
                  <a:pt x="43510" y="190529"/>
                </a:cubicBezTo>
                <a:cubicBezTo>
                  <a:pt x="54622" y="201112"/>
                  <a:pt x="80023" y="272021"/>
                  <a:pt x="87960" y="282604"/>
                </a:cubicBezTo>
                <a:cubicBezTo>
                  <a:pt x="95897" y="293187"/>
                  <a:pt x="72085" y="231275"/>
                  <a:pt x="91135" y="254029"/>
                </a:cubicBezTo>
                <a:cubicBezTo>
                  <a:pt x="110185" y="276783"/>
                  <a:pt x="201731" y="418600"/>
                  <a:pt x="202260" y="419129"/>
                </a:cubicBezTo>
                <a:cubicBezTo>
                  <a:pt x="202789" y="419658"/>
                  <a:pt x="113360" y="292658"/>
                  <a:pt x="94310" y="257204"/>
                </a:cubicBezTo>
                <a:cubicBezTo>
                  <a:pt x="75260" y="221750"/>
                  <a:pt x="99072" y="216458"/>
                  <a:pt x="87960" y="206404"/>
                </a:cubicBezTo>
                <a:cubicBezTo>
                  <a:pt x="76848" y="196350"/>
                  <a:pt x="41393" y="200583"/>
                  <a:pt x="27635" y="196879"/>
                </a:cubicBezTo>
                <a:cubicBezTo>
                  <a:pt x="13877" y="193175"/>
                  <a:pt x="9114" y="183121"/>
                  <a:pt x="5410" y="184179"/>
                </a:cubicBezTo>
                <a:cubicBezTo>
                  <a:pt x="1706" y="185237"/>
                  <a:pt x="-4644" y="232333"/>
                  <a:pt x="5410" y="203229"/>
                </a:cubicBezTo>
                <a:cubicBezTo>
                  <a:pt x="15464" y="174125"/>
                  <a:pt x="72614" y="-2617"/>
                  <a:pt x="7526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36CD25E7-E63D-056E-7A86-0751E4BC3BCE}"/>
              </a:ext>
            </a:extLst>
          </p:cNvPr>
          <p:cNvSpPr/>
          <p:nvPr/>
        </p:nvSpPr>
        <p:spPr>
          <a:xfrm>
            <a:off x="6644446" y="7194537"/>
            <a:ext cx="441616" cy="289186"/>
          </a:xfrm>
          <a:custGeom>
            <a:avLst/>
            <a:gdLst>
              <a:gd name="connsiteX0" fmla="*/ 159579 w 441616"/>
              <a:gd name="connsiteY0" fmla="*/ 13 h 289186"/>
              <a:gd name="connsiteX1" fmla="*/ 245304 w 441616"/>
              <a:gd name="connsiteY1" fmla="*/ 82563 h 289186"/>
              <a:gd name="connsiteX2" fmla="*/ 245304 w 441616"/>
              <a:gd name="connsiteY2" fmla="*/ 120663 h 289186"/>
              <a:gd name="connsiteX3" fmla="*/ 184979 w 441616"/>
              <a:gd name="connsiteY3" fmla="*/ 114313 h 289186"/>
              <a:gd name="connsiteX4" fmla="*/ 197679 w 441616"/>
              <a:gd name="connsiteY4" fmla="*/ 180988 h 289186"/>
              <a:gd name="connsiteX5" fmla="*/ 829 w 441616"/>
              <a:gd name="connsiteY5" fmla="*/ 288938 h 289186"/>
              <a:gd name="connsiteX6" fmla="*/ 127829 w 441616"/>
              <a:gd name="connsiteY6" fmla="*/ 209563 h 289186"/>
              <a:gd name="connsiteX7" fmla="*/ 146879 w 441616"/>
              <a:gd name="connsiteY7" fmla="*/ 174638 h 289186"/>
              <a:gd name="connsiteX8" fmla="*/ 140529 w 441616"/>
              <a:gd name="connsiteY8" fmla="*/ 206388 h 289186"/>
              <a:gd name="connsiteX9" fmla="*/ 204029 w 441616"/>
              <a:gd name="connsiteY9" fmla="*/ 158763 h 289186"/>
              <a:gd name="connsiteX10" fmla="*/ 438979 w 441616"/>
              <a:gd name="connsiteY10" fmla="*/ 95263 h 289186"/>
              <a:gd name="connsiteX11" fmla="*/ 331029 w 441616"/>
              <a:gd name="connsiteY11" fmla="*/ 120663 h 289186"/>
              <a:gd name="connsiteX12" fmla="*/ 340554 w 441616"/>
              <a:gd name="connsiteY12" fmla="*/ 47638 h 289186"/>
              <a:gd name="connsiteX13" fmla="*/ 296104 w 441616"/>
              <a:gd name="connsiteY13" fmla="*/ 117488 h 289186"/>
              <a:gd name="connsiteX14" fmla="*/ 200854 w 441616"/>
              <a:gd name="connsiteY14" fmla="*/ 82563 h 289186"/>
              <a:gd name="connsiteX15" fmla="*/ 235779 w 441616"/>
              <a:gd name="connsiteY15" fmla="*/ 88913 h 289186"/>
              <a:gd name="connsiteX16" fmla="*/ 159579 w 441616"/>
              <a:gd name="connsiteY16" fmla="*/ 13 h 28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1616" h="289186">
                <a:moveTo>
                  <a:pt x="159579" y="13"/>
                </a:moveTo>
                <a:cubicBezTo>
                  <a:pt x="161167" y="-1045"/>
                  <a:pt x="231017" y="62455"/>
                  <a:pt x="245304" y="82563"/>
                </a:cubicBezTo>
                <a:cubicBezTo>
                  <a:pt x="259591" y="102671"/>
                  <a:pt x="255358" y="115371"/>
                  <a:pt x="245304" y="120663"/>
                </a:cubicBezTo>
                <a:cubicBezTo>
                  <a:pt x="235250" y="125955"/>
                  <a:pt x="192916" y="104259"/>
                  <a:pt x="184979" y="114313"/>
                </a:cubicBezTo>
                <a:cubicBezTo>
                  <a:pt x="177042" y="124367"/>
                  <a:pt x="228371" y="151884"/>
                  <a:pt x="197679" y="180988"/>
                </a:cubicBezTo>
                <a:cubicBezTo>
                  <a:pt x="166987" y="210092"/>
                  <a:pt x="12471" y="284176"/>
                  <a:pt x="829" y="288938"/>
                </a:cubicBezTo>
                <a:cubicBezTo>
                  <a:pt x="-10813" y="293700"/>
                  <a:pt x="103487" y="228613"/>
                  <a:pt x="127829" y="209563"/>
                </a:cubicBezTo>
                <a:cubicBezTo>
                  <a:pt x="152171" y="190513"/>
                  <a:pt x="144762" y="175167"/>
                  <a:pt x="146879" y="174638"/>
                </a:cubicBezTo>
                <a:cubicBezTo>
                  <a:pt x="148996" y="174109"/>
                  <a:pt x="131004" y="209034"/>
                  <a:pt x="140529" y="206388"/>
                </a:cubicBezTo>
                <a:cubicBezTo>
                  <a:pt x="150054" y="203742"/>
                  <a:pt x="154287" y="177284"/>
                  <a:pt x="204029" y="158763"/>
                </a:cubicBezTo>
                <a:cubicBezTo>
                  <a:pt x="253771" y="140242"/>
                  <a:pt x="417812" y="101613"/>
                  <a:pt x="438979" y="95263"/>
                </a:cubicBezTo>
                <a:cubicBezTo>
                  <a:pt x="460146" y="88913"/>
                  <a:pt x="347433" y="128601"/>
                  <a:pt x="331029" y="120663"/>
                </a:cubicBezTo>
                <a:cubicBezTo>
                  <a:pt x="314625" y="112726"/>
                  <a:pt x="346375" y="48167"/>
                  <a:pt x="340554" y="47638"/>
                </a:cubicBezTo>
                <a:cubicBezTo>
                  <a:pt x="334733" y="47109"/>
                  <a:pt x="319387" y="111667"/>
                  <a:pt x="296104" y="117488"/>
                </a:cubicBezTo>
                <a:cubicBezTo>
                  <a:pt x="272821" y="123309"/>
                  <a:pt x="210908" y="87326"/>
                  <a:pt x="200854" y="82563"/>
                </a:cubicBezTo>
                <a:cubicBezTo>
                  <a:pt x="190800" y="77801"/>
                  <a:pt x="240012" y="99496"/>
                  <a:pt x="235779" y="88913"/>
                </a:cubicBezTo>
                <a:cubicBezTo>
                  <a:pt x="231546" y="78330"/>
                  <a:pt x="157991" y="1071"/>
                  <a:pt x="15957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1F4F5011-606E-4F17-B4C1-53ECB7B99F32}"/>
              </a:ext>
            </a:extLst>
          </p:cNvPr>
          <p:cNvSpPr/>
          <p:nvPr/>
        </p:nvSpPr>
        <p:spPr>
          <a:xfrm>
            <a:off x="7197655" y="6515080"/>
            <a:ext cx="136712" cy="518430"/>
          </a:xfrm>
          <a:custGeom>
            <a:avLst/>
            <a:gdLst>
              <a:gd name="connsiteX0" fmla="*/ 70 w 136712"/>
              <a:gd name="connsiteY0" fmla="*/ 20 h 518430"/>
              <a:gd name="connsiteX1" fmla="*/ 85795 w 136712"/>
              <a:gd name="connsiteY1" fmla="*/ 133370 h 518430"/>
              <a:gd name="connsiteX2" fmla="*/ 95320 w 136712"/>
              <a:gd name="connsiteY2" fmla="*/ 260370 h 518430"/>
              <a:gd name="connsiteX3" fmla="*/ 114370 w 136712"/>
              <a:gd name="connsiteY3" fmla="*/ 222270 h 518430"/>
              <a:gd name="connsiteX4" fmla="*/ 82620 w 136712"/>
              <a:gd name="connsiteY4" fmla="*/ 517545 h 518430"/>
              <a:gd name="connsiteX5" fmla="*/ 114370 w 136712"/>
              <a:gd name="connsiteY5" fmla="*/ 307995 h 518430"/>
              <a:gd name="connsiteX6" fmla="*/ 136595 w 136712"/>
              <a:gd name="connsiteY6" fmla="*/ 149245 h 518430"/>
              <a:gd name="connsiteX7" fmla="*/ 104845 w 136712"/>
              <a:gd name="connsiteY7" fmla="*/ 244495 h 518430"/>
              <a:gd name="connsiteX8" fmla="*/ 114370 w 136712"/>
              <a:gd name="connsiteY8" fmla="*/ 152420 h 518430"/>
              <a:gd name="connsiteX9" fmla="*/ 117545 w 136712"/>
              <a:gd name="connsiteY9" fmla="*/ 114320 h 518430"/>
              <a:gd name="connsiteX10" fmla="*/ 101670 w 136712"/>
              <a:gd name="connsiteY10" fmla="*/ 142895 h 518430"/>
              <a:gd name="connsiteX11" fmla="*/ 70 w 136712"/>
              <a:gd name="connsiteY11" fmla="*/ 20 h 51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12" h="518430">
                <a:moveTo>
                  <a:pt x="70" y="20"/>
                </a:moveTo>
                <a:cubicBezTo>
                  <a:pt x="-2576" y="-1568"/>
                  <a:pt x="69920" y="89978"/>
                  <a:pt x="85795" y="133370"/>
                </a:cubicBezTo>
                <a:cubicBezTo>
                  <a:pt x="101670" y="176762"/>
                  <a:pt x="90557" y="245553"/>
                  <a:pt x="95320" y="260370"/>
                </a:cubicBezTo>
                <a:cubicBezTo>
                  <a:pt x="100083" y="275187"/>
                  <a:pt x="116487" y="179408"/>
                  <a:pt x="114370" y="222270"/>
                </a:cubicBezTo>
                <a:cubicBezTo>
                  <a:pt x="112253" y="265132"/>
                  <a:pt x="82620" y="503258"/>
                  <a:pt x="82620" y="517545"/>
                </a:cubicBezTo>
                <a:cubicBezTo>
                  <a:pt x="82620" y="531832"/>
                  <a:pt x="105374" y="369378"/>
                  <a:pt x="114370" y="307995"/>
                </a:cubicBezTo>
                <a:cubicBezTo>
                  <a:pt x="123366" y="246612"/>
                  <a:pt x="138183" y="159828"/>
                  <a:pt x="136595" y="149245"/>
                </a:cubicBezTo>
                <a:cubicBezTo>
                  <a:pt x="135008" y="138662"/>
                  <a:pt x="108549" y="243966"/>
                  <a:pt x="104845" y="244495"/>
                </a:cubicBezTo>
                <a:cubicBezTo>
                  <a:pt x="101141" y="245024"/>
                  <a:pt x="112253" y="174116"/>
                  <a:pt x="114370" y="152420"/>
                </a:cubicBezTo>
                <a:cubicBezTo>
                  <a:pt x="116487" y="130724"/>
                  <a:pt x="119662" y="115908"/>
                  <a:pt x="117545" y="114320"/>
                </a:cubicBezTo>
                <a:cubicBezTo>
                  <a:pt x="115428" y="112732"/>
                  <a:pt x="116487" y="157182"/>
                  <a:pt x="101670" y="142895"/>
                </a:cubicBezTo>
                <a:cubicBezTo>
                  <a:pt x="86853" y="128608"/>
                  <a:pt x="2716" y="1608"/>
                  <a:pt x="7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68FFACC3-B2AA-EE84-F0A5-97A807F9866E}"/>
              </a:ext>
            </a:extLst>
          </p:cNvPr>
          <p:cNvSpPr/>
          <p:nvPr/>
        </p:nvSpPr>
        <p:spPr>
          <a:xfrm>
            <a:off x="7130868" y="6546731"/>
            <a:ext cx="120858" cy="270120"/>
          </a:xfrm>
          <a:custGeom>
            <a:avLst/>
            <a:gdLst>
              <a:gd name="connsiteX0" fmla="*/ 182 w 120858"/>
              <a:gd name="connsiteY0" fmla="*/ 119 h 270120"/>
              <a:gd name="connsiteX1" fmla="*/ 50982 w 120858"/>
              <a:gd name="connsiteY1" fmla="*/ 66794 h 270120"/>
              <a:gd name="connsiteX2" fmla="*/ 89082 w 120858"/>
              <a:gd name="connsiteY2" fmla="*/ 165219 h 270120"/>
              <a:gd name="connsiteX3" fmla="*/ 85907 w 120858"/>
              <a:gd name="connsiteY3" fmla="*/ 133469 h 270120"/>
              <a:gd name="connsiteX4" fmla="*/ 120832 w 120858"/>
              <a:gd name="connsiteY4" fmla="*/ 269994 h 270120"/>
              <a:gd name="connsiteX5" fmla="*/ 79557 w 120858"/>
              <a:gd name="connsiteY5" fmla="*/ 155694 h 270120"/>
              <a:gd name="connsiteX6" fmla="*/ 79557 w 120858"/>
              <a:gd name="connsiteY6" fmla="*/ 35044 h 270120"/>
              <a:gd name="connsiteX7" fmla="*/ 70032 w 120858"/>
              <a:gd name="connsiteY7" fmla="*/ 82669 h 270120"/>
              <a:gd name="connsiteX8" fmla="*/ 182 w 120858"/>
              <a:gd name="connsiteY8" fmla="*/ 119 h 27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858" h="270120">
                <a:moveTo>
                  <a:pt x="182" y="119"/>
                </a:moveTo>
                <a:cubicBezTo>
                  <a:pt x="-2993" y="-2527"/>
                  <a:pt x="36165" y="39277"/>
                  <a:pt x="50982" y="66794"/>
                </a:cubicBezTo>
                <a:cubicBezTo>
                  <a:pt x="65799" y="94311"/>
                  <a:pt x="83261" y="154107"/>
                  <a:pt x="89082" y="165219"/>
                </a:cubicBezTo>
                <a:cubicBezTo>
                  <a:pt x="94903" y="176331"/>
                  <a:pt x="80615" y="116007"/>
                  <a:pt x="85907" y="133469"/>
                </a:cubicBezTo>
                <a:cubicBezTo>
                  <a:pt x="91199" y="150931"/>
                  <a:pt x="121890" y="266290"/>
                  <a:pt x="120832" y="269994"/>
                </a:cubicBezTo>
                <a:cubicBezTo>
                  <a:pt x="119774" y="273698"/>
                  <a:pt x="86436" y="194852"/>
                  <a:pt x="79557" y="155694"/>
                </a:cubicBezTo>
                <a:cubicBezTo>
                  <a:pt x="72678" y="116536"/>
                  <a:pt x="81144" y="47215"/>
                  <a:pt x="79557" y="35044"/>
                </a:cubicBezTo>
                <a:cubicBezTo>
                  <a:pt x="77970" y="22873"/>
                  <a:pt x="83790" y="87431"/>
                  <a:pt x="70032" y="82669"/>
                </a:cubicBezTo>
                <a:cubicBezTo>
                  <a:pt x="56274" y="77907"/>
                  <a:pt x="3357" y="2765"/>
                  <a:pt x="182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5353093F-4CE4-03F4-CFBD-DF57B3528A17}"/>
              </a:ext>
            </a:extLst>
          </p:cNvPr>
          <p:cNvSpPr/>
          <p:nvPr/>
        </p:nvSpPr>
        <p:spPr>
          <a:xfrm>
            <a:off x="5337062" y="7703127"/>
            <a:ext cx="38517" cy="226659"/>
          </a:xfrm>
          <a:custGeom>
            <a:avLst/>
            <a:gdLst>
              <a:gd name="connsiteX0" fmla="*/ 38502 w 38517"/>
              <a:gd name="connsiteY0" fmla="*/ 0 h 226659"/>
              <a:gd name="connsiteX1" fmla="*/ 6174 w 38517"/>
              <a:gd name="connsiteY1" fmla="*/ 175491 h 226659"/>
              <a:gd name="connsiteX2" fmla="*/ 6174 w 38517"/>
              <a:gd name="connsiteY2" fmla="*/ 226291 h 226659"/>
              <a:gd name="connsiteX3" fmla="*/ 1556 w 38517"/>
              <a:gd name="connsiteY3" fmla="*/ 157018 h 226659"/>
              <a:gd name="connsiteX4" fmla="*/ 1556 w 38517"/>
              <a:gd name="connsiteY4" fmla="*/ 175491 h 226659"/>
              <a:gd name="connsiteX5" fmla="*/ 38502 w 38517"/>
              <a:gd name="connsiteY5" fmla="*/ 0 h 22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17" h="226659">
                <a:moveTo>
                  <a:pt x="38502" y="0"/>
                </a:moveTo>
                <a:cubicBezTo>
                  <a:pt x="39272" y="0"/>
                  <a:pt x="11562" y="137776"/>
                  <a:pt x="6174" y="175491"/>
                </a:cubicBezTo>
                <a:cubicBezTo>
                  <a:pt x="786" y="213206"/>
                  <a:pt x="6944" y="229370"/>
                  <a:pt x="6174" y="226291"/>
                </a:cubicBezTo>
                <a:cubicBezTo>
                  <a:pt x="5404" y="223212"/>
                  <a:pt x="1556" y="157018"/>
                  <a:pt x="1556" y="157018"/>
                </a:cubicBezTo>
                <a:cubicBezTo>
                  <a:pt x="786" y="148551"/>
                  <a:pt x="-1523" y="197042"/>
                  <a:pt x="1556" y="175491"/>
                </a:cubicBezTo>
                <a:cubicBezTo>
                  <a:pt x="4635" y="153940"/>
                  <a:pt x="37732" y="0"/>
                  <a:pt x="38502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BC00FFAF-28D7-759C-B1E9-5BB1AF88199E}"/>
              </a:ext>
            </a:extLst>
          </p:cNvPr>
          <p:cNvSpPr/>
          <p:nvPr/>
        </p:nvSpPr>
        <p:spPr>
          <a:xfrm>
            <a:off x="3325091" y="8109465"/>
            <a:ext cx="53330" cy="199014"/>
          </a:xfrm>
          <a:custGeom>
            <a:avLst/>
            <a:gdLst>
              <a:gd name="connsiteX0" fmla="*/ 0 w 53330"/>
              <a:gd name="connsiteY0" fmla="*/ 62 h 199014"/>
              <a:gd name="connsiteX1" fmla="*/ 50800 w 53330"/>
              <a:gd name="connsiteY1" fmla="*/ 152462 h 199014"/>
              <a:gd name="connsiteX2" fmla="*/ 46182 w 53330"/>
              <a:gd name="connsiteY2" fmla="*/ 198644 h 199014"/>
              <a:gd name="connsiteX3" fmla="*/ 50800 w 53330"/>
              <a:gd name="connsiteY3" fmla="*/ 133990 h 199014"/>
              <a:gd name="connsiteX4" fmla="*/ 0 w 53330"/>
              <a:gd name="connsiteY4" fmla="*/ 62 h 19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30" h="199014">
                <a:moveTo>
                  <a:pt x="0" y="62"/>
                </a:moveTo>
                <a:cubicBezTo>
                  <a:pt x="0" y="3141"/>
                  <a:pt x="43103" y="119365"/>
                  <a:pt x="50800" y="152462"/>
                </a:cubicBezTo>
                <a:cubicBezTo>
                  <a:pt x="58497" y="185559"/>
                  <a:pt x="46182" y="201723"/>
                  <a:pt x="46182" y="198644"/>
                </a:cubicBezTo>
                <a:cubicBezTo>
                  <a:pt x="46182" y="195565"/>
                  <a:pt x="55418" y="160160"/>
                  <a:pt x="50800" y="133990"/>
                </a:cubicBezTo>
                <a:cubicBezTo>
                  <a:pt x="46182" y="107820"/>
                  <a:pt x="0" y="-3017"/>
                  <a:pt x="0" y="6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915CE2D0-9846-BEFA-5D44-D8689D2C9901}"/>
              </a:ext>
            </a:extLst>
          </p:cNvPr>
          <p:cNvSpPr/>
          <p:nvPr/>
        </p:nvSpPr>
        <p:spPr>
          <a:xfrm>
            <a:off x="6023218" y="7148207"/>
            <a:ext cx="100654" cy="413055"/>
          </a:xfrm>
          <a:custGeom>
            <a:avLst/>
            <a:gdLst>
              <a:gd name="connsiteX0" fmla="*/ 100491 w 100654"/>
              <a:gd name="connsiteY0" fmla="*/ 738 h 413055"/>
              <a:gd name="connsiteX1" fmla="*/ 3509 w 100654"/>
              <a:gd name="connsiteY1" fmla="*/ 397902 h 413055"/>
              <a:gd name="connsiteX2" fmla="*/ 26600 w 100654"/>
              <a:gd name="connsiteY2" fmla="*/ 300920 h 413055"/>
              <a:gd name="connsiteX3" fmla="*/ 100491 w 100654"/>
              <a:gd name="connsiteY3" fmla="*/ 738 h 41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54" h="413055">
                <a:moveTo>
                  <a:pt x="100491" y="738"/>
                </a:moveTo>
                <a:cubicBezTo>
                  <a:pt x="96643" y="16902"/>
                  <a:pt x="15824" y="347872"/>
                  <a:pt x="3509" y="397902"/>
                </a:cubicBezTo>
                <a:cubicBezTo>
                  <a:pt x="-8806" y="447932"/>
                  <a:pt x="14285" y="363266"/>
                  <a:pt x="26600" y="300920"/>
                </a:cubicBezTo>
                <a:cubicBezTo>
                  <a:pt x="38915" y="238574"/>
                  <a:pt x="104339" y="-15426"/>
                  <a:pt x="100491" y="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EE2C2CE1-4DEC-B2E0-921C-FD4707FDB7C6}"/>
              </a:ext>
            </a:extLst>
          </p:cNvPr>
          <p:cNvSpPr/>
          <p:nvPr/>
        </p:nvSpPr>
        <p:spPr>
          <a:xfrm>
            <a:off x="6118481" y="7647412"/>
            <a:ext cx="130025" cy="347338"/>
          </a:xfrm>
          <a:custGeom>
            <a:avLst/>
            <a:gdLst>
              <a:gd name="connsiteX0" fmla="*/ 129919 w 130025"/>
              <a:gd name="connsiteY0" fmla="*/ 297 h 347338"/>
              <a:gd name="connsiteX1" fmla="*/ 46792 w 130025"/>
              <a:gd name="connsiteY1" fmla="*/ 194261 h 347338"/>
              <a:gd name="connsiteX2" fmla="*/ 610 w 130025"/>
              <a:gd name="connsiteY2" fmla="*/ 346661 h 347338"/>
              <a:gd name="connsiteX3" fmla="*/ 28319 w 130025"/>
              <a:gd name="connsiteY3" fmla="*/ 240443 h 347338"/>
              <a:gd name="connsiteX4" fmla="*/ 129919 w 130025"/>
              <a:gd name="connsiteY4" fmla="*/ 297 h 34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25" h="347338">
                <a:moveTo>
                  <a:pt x="129919" y="297"/>
                </a:moveTo>
                <a:cubicBezTo>
                  <a:pt x="132998" y="-7400"/>
                  <a:pt x="68343" y="136534"/>
                  <a:pt x="46792" y="194261"/>
                </a:cubicBezTo>
                <a:cubicBezTo>
                  <a:pt x="25241" y="251988"/>
                  <a:pt x="3689" y="338964"/>
                  <a:pt x="610" y="346661"/>
                </a:cubicBezTo>
                <a:cubicBezTo>
                  <a:pt x="-2469" y="354358"/>
                  <a:pt x="5998" y="295091"/>
                  <a:pt x="28319" y="240443"/>
                </a:cubicBezTo>
                <a:cubicBezTo>
                  <a:pt x="50640" y="185795"/>
                  <a:pt x="126840" y="7994"/>
                  <a:pt x="129919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9D86D5EE-8DAA-A9AD-0E0D-923B7AF6CC2C}"/>
              </a:ext>
            </a:extLst>
          </p:cNvPr>
          <p:cNvSpPr/>
          <p:nvPr/>
        </p:nvSpPr>
        <p:spPr>
          <a:xfrm>
            <a:off x="5616710" y="8799489"/>
            <a:ext cx="376823" cy="239377"/>
          </a:xfrm>
          <a:custGeom>
            <a:avLst/>
            <a:gdLst>
              <a:gd name="connsiteX0" fmla="*/ 373072 w 376823"/>
              <a:gd name="connsiteY0" fmla="*/ 2766 h 239377"/>
              <a:gd name="connsiteX1" fmla="*/ 59035 w 376823"/>
              <a:gd name="connsiteY1" fmla="*/ 210584 h 239377"/>
              <a:gd name="connsiteX2" fmla="*/ 17472 w 376823"/>
              <a:gd name="connsiteY2" fmla="*/ 224438 h 239377"/>
              <a:gd name="connsiteX3" fmla="*/ 262235 w 376823"/>
              <a:gd name="connsiteY3" fmla="*/ 85893 h 239377"/>
              <a:gd name="connsiteX4" fmla="*/ 234526 w 376823"/>
              <a:gd name="connsiteY4" fmla="*/ 90511 h 239377"/>
              <a:gd name="connsiteX5" fmla="*/ 373072 w 376823"/>
              <a:gd name="connsiteY5" fmla="*/ 2766 h 23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823" h="239377">
                <a:moveTo>
                  <a:pt x="373072" y="2766"/>
                </a:moveTo>
                <a:cubicBezTo>
                  <a:pt x="343824" y="22778"/>
                  <a:pt x="118302" y="173639"/>
                  <a:pt x="59035" y="210584"/>
                </a:cubicBezTo>
                <a:cubicBezTo>
                  <a:pt x="-232" y="247529"/>
                  <a:pt x="-16395" y="245220"/>
                  <a:pt x="17472" y="224438"/>
                </a:cubicBezTo>
                <a:cubicBezTo>
                  <a:pt x="51339" y="203656"/>
                  <a:pt x="226059" y="108214"/>
                  <a:pt x="262235" y="85893"/>
                </a:cubicBezTo>
                <a:cubicBezTo>
                  <a:pt x="298411" y="63572"/>
                  <a:pt x="217593" y="103596"/>
                  <a:pt x="234526" y="90511"/>
                </a:cubicBezTo>
                <a:cubicBezTo>
                  <a:pt x="251459" y="77426"/>
                  <a:pt x="402320" y="-17246"/>
                  <a:pt x="373072" y="2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5D5F73D5-C63A-5DFF-4943-6322F66679B8}"/>
              </a:ext>
            </a:extLst>
          </p:cNvPr>
          <p:cNvSpPr/>
          <p:nvPr/>
        </p:nvSpPr>
        <p:spPr>
          <a:xfrm>
            <a:off x="5443009" y="8635781"/>
            <a:ext cx="30691" cy="156733"/>
          </a:xfrm>
          <a:custGeom>
            <a:avLst/>
            <a:gdLst>
              <a:gd name="connsiteX0" fmla="*/ 30691 w 30691"/>
              <a:gd name="connsiteY0" fmla="*/ 219 h 156733"/>
              <a:gd name="connsiteX1" fmla="*/ 2116 w 30691"/>
              <a:gd name="connsiteY1" fmla="*/ 95469 h 156733"/>
              <a:gd name="connsiteX2" fmla="*/ 2116 w 30691"/>
              <a:gd name="connsiteY2" fmla="*/ 155794 h 156733"/>
              <a:gd name="connsiteX3" fmla="*/ 2116 w 30691"/>
              <a:gd name="connsiteY3" fmla="*/ 124044 h 156733"/>
              <a:gd name="connsiteX4" fmla="*/ 30691 w 30691"/>
              <a:gd name="connsiteY4" fmla="*/ 219 h 15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91" h="156733">
                <a:moveTo>
                  <a:pt x="30691" y="219"/>
                </a:moveTo>
                <a:cubicBezTo>
                  <a:pt x="30691" y="-4543"/>
                  <a:pt x="6878" y="69540"/>
                  <a:pt x="2116" y="95469"/>
                </a:cubicBezTo>
                <a:cubicBezTo>
                  <a:pt x="-2646" y="121398"/>
                  <a:pt x="2116" y="155794"/>
                  <a:pt x="2116" y="155794"/>
                </a:cubicBezTo>
                <a:cubicBezTo>
                  <a:pt x="2116" y="160556"/>
                  <a:pt x="-530" y="146798"/>
                  <a:pt x="2116" y="124044"/>
                </a:cubicBezTo>
                <a:cubicBezTo>
                  <a:pt x="4762" y="101290"/>
                  <a:pt x="30691" y="4981"/>
                  <a:pt x="30691" y="21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D6E96B33-BF55-B246-CBBF-52CC58872FD3}"/>
              </a:ext>
            </a:extLst>
          </p:cNvPr>
          <p:cNvSpPr/>
          <p:nvPr/>
        </p:nvSpPr>
        <p:spPr>
          <a:xfrm>
            <a:off x="2882416" y="4949125"/>
            <a:ext cx="156149" cy="760308"/>
          </a:xfrm>
          <a:custGeom>
            <a:avLst/>
            <a:gdLst>
              <a:gd name="connsiteX0" fmla="*/ 156059 w 156149"/>
              <a:gd name="connsiteY0" fmla="*/ 700 h 760308"/>
              <a:gd name="connsiteX1" fmla="*/ 10009 w 156149"/>
              <a:gd name="connsiteY1" fmla="*/ 540450 h 760308"/>
              <a:gd name="connsiteX2" fmla="*/ 19534 w 156149"/>
              <a:gd name="connsiteY2" fmla="*/ 515050 h 760308"/>
              <a:gd name="connsiteX3" fmla="*/ 73509 w 156149"/>
              <a:gd name="connsiteY3" fmla="*/ 759525 h 760308"/>
              <a:gd name="connsiteX4" fmla="*/ 38584 w 156149"/>
              <a:gd name="connsiteY4" fmla="*/ 588075 h 760308"/>
              <a:gd name="connsiteX5" fmla="*/ 13184 w 156149"/>
              <a:gd name="connsiteY5" fmla="*/ 454725 h 760308"/>
              <a:gd name="connsiteX6" fmla="*/ 13184 w 156149"/>
              <a:gd name="connsiteY6" fmla="*/ 540450 h 760308"/>
              <a:gd name="connsiteX7" fmla="*/ 63984 w 156149"/>
              <a:gd name="connsiteY7" fmla="*/ 308675 h 760308"/>
              <a:gd name="connsiteX8" fmla="*/ 32234 w 156149"/>
              <a:gd name="connsiteY8" fmla="*/ 422975 h 760308"/>
              <a:gd name="connsiteX9" fmla="*/ 156059 w 156149"/>
              <a:gd name="connsiteY9" fmla="*/ 700 h 76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49" h="760308">
                <a:moveTo>
                  <a:pt x="156059" y="700"/>
                </a:moveTo>
                <a:cubicBezTo>
                  <a:pt x="152355" y="20279"/>
                  <a:pt x="32763" y="454725"/>
                  <a:pt x="10009" y="540450"/>
                </a:cubicBezTo>
                <a:cubicBezTo>
                  <a:pt x="-12745" y="626175"/>
                  <a:pt x="8951" y="478538"/>
                  <a:pt x="19534" y="515050"/>
                </a:cubicBezTo>
                <a:cubicBezTo>
                  <a:pt x="30117" y="551562"/>
                  <a:pt x="70334" y="747354"/>
                  <a:pt x="73509" y="759525"/>
                </a:cubicBezTo>
                <a:cubicBezTo>
                  <a:pt x="76684" y="771696"/>
                  <a:pt x="48638" y="638875"/>
                  <a:pt x="38584" y="588075"/>
                </a:cubicBezTo>
                <a:cubicBezTo>
                  <a:pt x="28530" y="537275"/>
                  <a:pt x="17417" y="462662"/>
                  <a:pt x="13184" y="454725"/>
                </a:cubicBezTo>
                <a:cubicBezTo>
                  <a:pt x="8951" y="446788"/>
                  <a:pt x="4717" y="564792"/>
                  <a:pt x="13184" y="540450"/>
                </a:cubicBezTo>
                <a:cubicBezTo>
                  <a:pt x="21651" y="516108"/>
                  <a:pt x="60809" y="328254"/>
                  <a:pt x="63984" y="308675"/>
                </a:cubicBezTo>
                <a:cubicBezTo>
                  <a:pt x="67159" y="289096"/>
                  <a:pt x="16359" y="467954"/>
                  <a:pt x="32234" y="422975"/>
                </a:cubicBezTo>
                <a:cubicBezTo>
                  <a:pt x="48109" y="377996"/>
                  <a:pt x="159763" y="-18879"/>
                  <a:pt x="156059" y="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3EB7BD5E-41A4-FA65-9319-797334D32732}"/>
              </a:ext>
            </a:extLst>
          </p:cNvPr>
          <p:cNvSpPr/>
          <p:nvPr/>
        </p:nvSpPr>
        <p:spPr>
          <a:xfrm>
            <a:off x="2812284" y="6079801"/>
            <a:ext cx="51571" cy="229977"/>
          </a:xfrm>
          <a:custGeom>
            <a:avLst/>
            <a:gdLst>
              <a:gd name="connsiteX0" fmla="*/ 51566 w 51571"/>
              <a:gd name="connsiteY0" fmla="*/ 324 h 229977"/>
              <a:gd name="connsiteX1" fmla="*/ 766 w 51571"/>
              <a:gd name="connsiteY1" fmla="*/ 225749 h 229977"/>
              <a:gd name="connsiteX2" fmla="*/ 19816 w 51571"/>
              <a:gd name="connsiteY2" fmla="*/ 149549 h 229977"/>
              <a:gd name="connsiteX3" fmla="*/ 3941 w 51571"/>
              <a:gd name="connsiteY3" fmla="*/ 174949 h 229977"/>
              <a:gd name="connsiteX4" fmla="*/ 51566 w 51571"/>
              <a:gd name="connsiteY4" fmla="*/ 324 h 22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71" h="229977">
                <a:moveTo>
                  <a:pt x="51566" y="324"/>
                </a:moveTo>
                <a:cubicBezTo>
                  <a:pt x="51037" y="8791"/>
                  <a:pt x="6058" y="200878"/>
                  <a:pt x="766" y="225749"/>
                </a:cubicBezTo>
                <a:cubicBezTo>
                  <a:pt x="-4526" y="250620"/>
                  <a:pt x="19287" y="158016"/>
                  <a:pt x="19816" y="149549"/>
                </a:cubicBezTo>
                <a:cubicBezTo>
                  <a:pt x="20345" y="141082"/>
                  <a:pt x="-3467" y="198232"/>
                  <a:pt x="3941" y="174949"/>
                </a:cubicBezTo>
                <a:cubicBezTo>
                  <a:pt x="11349" y="151666"/>
                  <a:pt x="52095" y="-8143"/>
                  <a:pt x="51566" y="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87B9C49B-237B-E497-7EBC-DF8112A4F818}"/>
              </a:ext>
            </a:extLst>
          </p:cNvPr>
          <p:cNvSpPr/>
          <p:nvPr/>
        </p:nvSpPr>
        <p:spPr>
          <a:xfrm>
            <a:off x="2847152" y="6752939"/>
            <a:ext cx="45273" cy="324136"/>
          </a:xfrm>
          <a:custGeom>
            <a:avLst/>
            <a:gdLst>
              <a:gd name="connsiteX0" fmla="*/ 45273 w 45273"/>
              <a:gd name="connsiteY0" fmla="*/ 286 h 324136"/>
              <a:gd name="connsiteX1" fmla="*/ 3998 w 45273"/>
              <a:gd name="connsiteY1" fmla="*/ 254286 h 324136"/>
              <a:gd name="connsiteX2" fmla="*/ 3998 w 45273"/>
              <a:gd name="connsiteY2" fmla="*/ 324136 h 324136"/>
              <a:gd name="connsiteX3" fmla="*/ 3998 w 45273"/>
              <a:gd name="connsiteY3" fmla="*/ 206661 h 324136"/>
              <a:gd name="connsiteX4" fmla="*/ 45273 w 45273"/>
              <a:gd name="connsiteY4" fmla="*/ 286 h 3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73" h="324136">
                <a:moveTo>
                  <a:pt x="45273" y="286"/>
                </a:moveTo>
                <a:cubicBezTo>
                  <a:pt x="45273" y="8223"/>
                  <a:pt x="10877" y="200311"/>
                  <a:pt x="3998" y="254286"/>
                </a:cubicBezTo>
                <a:cubicBezTo>
                  <a:pt x="-2881" y="308261"/>
                  <a:pt x="3998" y="324136"/>
                  <a:pt x="3998" y="324136"/>
                </a:cubicBezTo>
                <a:cubicBezTo>
                  <a:pt x="3998" y="316199"/>
                  <a:pt x="-4998" y="261694"/>
                  <a:pt x="3998" y="206661"/>
                </a:cubicBezTo>
                <a:cubicBezTo>
                  <a:pt x="12994" y="151628"/>
                  <a:pt x="45273" y="-7651"/>
                  <a:pt x="45273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9E5D3CDB-8D41-0CAF-C6EE-A4ABBD0368A7}"/>
              </a:ext>
            </a:extLst>
          </p:cNvPr>
          <p:cNvSpPr/>
          <p:nvPr/>
        </p:nvSpPr>
        <p:spPr>
          <a:xfrm>
            <a:off x="2733669" y="6660596"/>
            <a:ext cx="73149" cy="467897"/>
          </a:xfrm>
          <a:custGeom>
            <a:avLst/>
            <a:gdLst>
              <a:gd name="connsiteX0" fmla="*/ 6 w 73149"/>
              <a:gd name="connsiteY0" fmla="*/ 554 h 467897"/>
              <a:gd name="connsiteX1" fmla="*/ 41281 w 73149"/>
              <a:gd name="connsiteY1" fmla="*/ 197404 h 467897"/>
              <a:gd name="connsiteX2" fmla="*/ 44456 w 73149"/>
              <a:gd name="connsiteY2" fmla="*/ 457754 h 467897"/>
              <a:gd name="connsiteX3" fmla="*/ 44456 w 73149"/>
              <a:gd name="connsiteY3" fmla="*/ 381554 h 467897"/>
              <a:gd name="connsiteX4" fmla="*/ 73031 w 73149"/>
              <a:gd name="connsiteY4" fmla="*/ 73579 h 467897"/>
              <a:gd name="connsiteX5" fmla="*/ 53981 w 73149"/>
              <a:gd name="connsiteY5" fmla="*/ 232329 h 467897"/>
              <a:gd name="connsiteX6" fmla="*/ 38106 w 73149"/>
              <a:gd name="connsiteY6" fmla="*/ 140254 h 467897"/>
              <a:gd name="connsiteX7" fmla="*/ 6 w 73149"/>
              <a:gd name="connsiteY7" fmla="*/ 554 h 46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49" h="467897">
                <a:moveTo>
                  <a:pt x="6" y="554"/>
                </a:moveTo>
                <a:cubicBezTo>
                  <a:pt x="535" y="10079"/>
                  <a:pt x="33873" y="121204"/>
                  <a:pt x="41281" y="197404"/>
                </a:cubicBezTo>
                <a:cubicBezTo>
                  <a:pt x="48689" y="273604"/>
                  <a:pt x="43927" y="427062"/>
                  <a:pt x="44456" y="457754"/>
                </a:cubicBezTo>
                <a:cubicBezTo>
                  <a:pt x="44985" y="488446"/>
                  <a:pt x="39693" y="445583"/>
                  <a:pt x="44456" y="381554"/>
                </a:cubicBezTo>
                <a:cubicBezTo>
                  <a:pt x="49219" y="317525"/>
                  <a:pt x="71444" y="98450"/>
                  <a:pt x="73031" y="73579"/>
                </a:cubicBezTo>
                <a:cubicBezTo>
                  <a:pt x="74619" y="48708"/>
                  <a:pt x="59802" y="221217"/>
                  <a:pt x="53981" y="232329"/>
                </a:cubicBezTo>
                <a:cubicBezTo>
                  <a:pt x="48160" y="243441"/>
                  <a:pt x="42868" y="173591"/>
                  <a:pt x="38106" y="140254"/>
                </a:cubicBezTo>
                <a:cubicBezTo>
                  <a:pt x="33344" y="106917"/>
                  <a:pt x="-523" y="-8971"/>
                  <a:pt x="6" y="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CE05DA43-F518-2E59-4DE4-B753080D6524}"/>
              </a:ext>
            </a:extLst>
          </p:cNvPr>
          <p:cNvSpPr/>
          <p:nvPr/>
        </p:nvSpPr>
        <p:spPr>
          <a:xfrm>
            <a:off x="2754066" y="7254869"/>
            <a:ext cx="56553" cy="602687"/>
          </a:xfrm>
          <a:custGeom>
            <a:avLst/>
            <a:gdLst>
              <a:gd name="connsiteX0" fmla="*/ 49459 w 56553"/>
              <a:gd name="connsiteY0" fmla="*/ 6 h 602687"/>
              <a:gd name="connsiteX1" fmla="*/ 11359 w 56553"/>
              <a:gd name="connsiteY1" fmla="*/ 387356 h 602687"/>
              <a:gd name="connsiteX2" fmla="*/ 55809 w 56553"/>
              <a:gd name="connsiteY2" fmla="*/ 593731 h 602687"/>
              <a:gd name="connsiteX3" fmla="*/ 36759 w 56553"/>
              <a:gd name="connsiteY3" fmla="*/ 546106 h 602687"/>
              <a:gd name="connsiteX4" fmla="*/ 5009 w 56553"/>
              <a:gd name="connsiteY4" fmla="*/ 371481 h 602687"/>
              <a:gd name="connsiteX5" fmla="*/ 5009 w 56553"/>
              <a:gd name="connsiteY5" fmla="*/ 396881 h 602687"/>
              <a:gd name="connsiteX6" fmla="*/ 49459 w 56553"/>
              <a:gd name="connsiteY6" fmla="*/ 6 h 60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53" h="602687">
                <a:moveTo>
                  <a:pt x="49459" y="6"/>
                </a:moveTo>
                <a:cubicBezTo>
                  <a:pt x="50517" y="-1582"/>
                  <a:pt x="10301" y="288402"/>
                  <a:pt x="11359" y="387356"/>
                </a:cubicBezTo>
                <a:cubicBezTo>
                  <a:pt x="12417" y="486310"/>
                  <a:pt x="51576" y="567273"/>
                  <a:pt x="55809" y="593731"/>
                </a:cubicBezTo>
                <a:cubicBezTo>
                  <a:pt x="60042" y="620189"/>
                  <a:pt x="45226" y="583148"/>
                  <a:pt x="36759" y="546106"/>
                </a:cubicBezTo>
                <a:cubicBezTo>
                  <a:pt x="28292" y="509064"/>
                  <a:pt x="10301" y="396352"/>
                  <a:pt x="5009" y="371481"/>
                </a:cubicBezTo>
                <a:cubicBezTo>
                  <a:pt x="-283" y="346610"/>
                  <a:pt x="-2929" y="457735"/>
                  <a:pt x="5009" y="396881"/>
                </a:cubicBezTo>
                <a:cubicBezTo>
                  <a:pt x="12947" y="336027"/>
                  <a:pt x="48401" y="1594"/>
                  <a:pt x="4945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11430773-1304-3C88-B6D2-26CE57CD4158}"/>
              </a:ext>
            </a:extLst>
          </p:cNvPr>
          <p:cNvSpPr/>
          <p:nvPr/>
        </p:nvSpPr>
        <p:spPr>
          <a:xfrm>
            <a:off x="2789995" y="7639540"/>
            <a:ext cx="368841" cy="966112"/>
          </a:xfrm>
          <a:custGeom>
            <a:avLst/>
            <a:gdLst>
              <a:gd name="connsiteX0" fmla="*/ 64041 w 368841"/>
              <a:gd name="connsiteY0" fmla="*/ 252 h 966112"/>
              <a:gd name="connsiteX1" fmla="*/ 79875 w 368841"/>
              <a:gd name="connsiteY1" fmla="*/ 297135 h 966112"/>
              <a:gd name="connsiteX2" fmla="*/ 127376 w 368841"/>
              <a:gd name="connsiteY2" fmla="*/ 562351 h 966112"/>
              <a:gd name="connsiteX3" fmla="*/ 131335 w 368841"/>
              <a:gd name="connsiteY3" fmla="*/ 518808 h 966112"/>
              <a:gd name="connsiteX4" fmla="*/ 238213 w 368841"/>
              <a:gd name="connsiteY4" fmla="*/ 661312 h 966112"/>
              <a:gd name="connsiteX5" fmla="*/ 368841 w 368841"/>
              <a:gd name="connsiteY5" fmla="*/ 966112 h 966112"/>
              <a:gd name="connsiteX6" fmla="*/ 226337 w 368841"/>
              <a:gd name="connsiteY6" fmla="*/ 633603 h 966112"/>
              <a:gd name="connsiteX7" fmla="*/ 123418 w 368841"/>
              <a:gd name="connsiteY7" fmla="*/ 534642 h 966112"/>
              <a:gd name="connsiteX8" fmla="*/ 115501 w 368841"/>
              <a:gd name="connsiteY8" fmla="*/ 328803 h 966112"/>
              <a:gd name="connsiteX9" fmla="*/ 99667 w 368841"/>
              <a:gd name="connsiteY9" fmla="*/ 392138 h 966112"/>
              <a:gd name="connsiteX10" fmla="*/ 706 w 368841"/>
              <a:gd name="connsiteY10" fmla="*/ 229842 h 966112"/>
              <a:gd name="connsiteX11" fmla="*/ 56124 w 368841"/>
              <a:gd name="connsiteY11" fmla="*/ 348595 h 966112"/>
              <a:gd name="connsiteX12" fmla="*/ 64041 w 368841"/>
              <a:gd name="connsiteY12" fmla="*/ 252 h 96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8841" h="966112">
                <a:moveTo>
                  <a:pt x="64041" y="252"/>
                </a:moveTo>
                <a:cubicBezTo>
                  <a:pt x="67999" y="-8325"/>
                  <a:pt x="69319" y="203452"/>
                  <a:pt x="79875" y="297135"/>
                </a:cubicBezTo>
                <a:cubicBezTo>
                  <a:pt x="90431" y="390818"/>
                  <a:pt x="118799" y="525406"/>
                  <a:pt x="127376" y="562351"/>
                </a:cubicBezTo>
                <a:cubicBezTo>
                  <a:pt x="135953" y="599297"/>
                  <a:pt x="112862" y="502315"/>
                  <a:pt x="131335" y="518808"/>
                </a:cubicBezTo>
                <a:cubicBezTo>
                  <a:pt x="149808" y="535302"/>
                  <a:pt x="198629" y="586761"/>
                  <a:pt x="238213" y="661312"/>
                </a:cubicBezTo>
                <a:cubicBezTo>
                  <a:pt x="277797" y="735863"/>
                  <a:pt x="368841" y="966112"/>
                  <a:pt x="368841" y="966112"/>
                </a:cubicBezTo>
                <a:cubicBezTo>
                  <a:pt x="366862" y="961494"/>
                  <a:pt x="267241" y="705515"/>
                  <a:pt x="226337" y="633603"/>
                </a:cubicBezTo>
                <a:cubicBezTo>
                  <a:pt x="185433" y="561691"/>
                  <a:pt x="141891" y="585442"/>
                  <a:pt x="123418" y="534642"/>
                </a:cubicBezTo>
                <a:cubicBezTo>
                  <a:pt x="104945" y="483842"/>
                  <a:pt x="119459" y="352554"/>
                  <a:pt x="115501" y="328803"/>
                </a:cubicBezTo>
                <a:cubicBezTo>
                  <a:pt x="111543" y="305052"/>
                  <a:pt x="118800" y="408632"/>
                  <a:pt x="99667" y="392138"/>
                </a:cubicBezTo>
                <a:cubicBezTo>
                  <a:pt x="80535" y="375645"/>
                  <a:pt x="7963" y="237099"/>
                  <a:pt x="706" y="229842"/>
                </a:cubicBezTo>
                <a:cubicBezTo>
                  <a:pt x="-6551" y="222585"/>
                  <a:pt x="44249" y="378943"/>
                  <a:pt x="56124" y="348595"/>
                </a:cubicBezTo>
                <a:cubicBezTo>
                  <a:pt x="67999" y="318247"/>
                  <a:pt x="60083" y="8829"/>
                  <a:pt x="64041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85F21137-B823-C8B3-7FEC-C78E0423D37E}"/>
              </a:ext>
            </a:extLst>
          </p:cNvPr>
          <p:cNvSpPr/>
          <p:nvPr/>
        </p:nvSpPr>
        <p:spPr>
          <a:xfrm>
            <a:off x="3103124" y="8383397"/>
            <a:ext cx="362960" cy="522942"/>
          </a:xfrm>
          <a:custGeom>
            <a:avLst/>
            <a:gdLst>
              <a:gd name="connsiteX0" fmla="*/ 294 w 362960"/>
              <a:gd name="connsiteY0" fmla="*/ 582 h 522942"/>
              <a:gd name="connsiteX1" fmla="*/ 344679 w 362960"/>
              <a:gd name="connsiteY1" fmla="*/ 499346 h 522942"/>
              <a:gd name="connsiteX2" fmla="*/ 285302 w 362960"/>
              <a:gd name="connsiteY2" fmla="*/ 400385 h 522942"/>
              <a:gd name="connsiteX3" fmla="*/ 294 w 362960"/>
              <a:gd name="connsiteY3" fmla="*/ 582 h 52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960" h="522942">
                <a:moveTo>
                  <a:pt x="294" y="582"/>
                </a:moveTo>
                <a:cubicBezTo>
                  <a:pt x="10190" y="17075"/>
                  <a:pt x="297178" y="432712"/>
                  <a:pt x="344679" y="499346"/>
                </a:cubicBezTo>
                <a:cubicBezTo>
                  <a:pt x="392180" y="565980"/>
                  <a:pt x="338081" y="478234"/>
                  <a:pt x="285302" y="400385"/>
                </a:cubicBezTo>
                <a:cubicBezTo>
                  <a:pt x="232523" y="322536"/>
                  <a:pt x="-9602" y="-15911"/>
                  <a:pt x="294" y="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F18B6A97-81D5-D421-8023-7B7624C7E2E7}"/>
              </a:ext>
            </a:extLst>
          </p:cNvPr>
          <p:cNvSpPr/>
          <p:nvPr/>
        </p:nvSpPr>
        <p:spPr>
          <a:xfrm>
            <a:off x="3019571" y="8295308"/>
            <a:ext cx="444155" cy="876447"/>
          </a:xfrm>
          <a:custGeom>
            <a:avLst/>
            <a:gdLst>
              <a:gd name="connsiteX0" fmla="*/ 91764 w 444155"/>
              <a:gd name="connsiteY0" fmla="*/ 45128 h 876447"/>
              <a:gd name="connsiteX1" fmla="*/ 111556 w 444155"/>
              <a:gd name="connsiteY1" fmla="*/ 116380 h 876447"/>
              <a:gd name="connsiteX2" fmla="*/ 131348 w 444155"/>
              <a:gd name="connsiteY2" fmla="*/ 278676 h 876447"/>
              <a:gd name="connsiteX3" fmla="*/ 242185 w 444155"/>
              <a:gd name="connsiteY3" fmla="*/ 524100 h 876447"/>
              <a:gd name="connsiteX4" fmla="*/ 242185 w 444155"/>
              <a:gd name="connsiteY4" fmla="*/ 480557 h 876447"/>
              <a:gd name="connsiteX5" fmla="*/ 444065 w 444155"/>
              <a:gd name="connsiteY5" fmla="*/ 876401 h 876447"/>
              <a:gd name="connsiteX6" fmla="*/ 214476 w 444155"/>
              <a:gd name="connsiteY6" fmla="*/ 452848 h 876447"/>
              <a:gd name="connsiteX7" fmla="*/ 720 w 444155"/>
              <a:gd name="connsiteY7" fmla="*/ 1586 h 876447"/>
              <a:gd name="connsiteX8" fmla="*/ 143224 w 444155"/>
              <a:gd name="connsiteY8" fmla="*/ 294510 h 876447"/>
              <a:gd name="connsiteX9" fmla="*/ 91764 w 444155"/>
              <a:gd name="connsiteY9" fmla="*/ 45128 h 87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4155" h="876447">
                <a:moveTo>
                  <a:pt x="91764" y="45128"/>
                </a:moveTo>
                <a:cubicBezTo>
                  <a:pt x="86486" y="15440"/>
                  <a:pt x="104959" y="77455"/>
                  <a:pt x="111556" y="116380"/>
                </a:cubicBezTo>
                <a:cubicBezTo>
                  <a:pt x="118153" y="155305"/>
                  <a:pt x="109577" y="210723"/>
                  <a:pt x="131348" y="278676"/>
                </a:cubicBezTo>
                <a:cubicBezTo>
                  <a:pt x="153120" y="346629"/>
                  <a:pt x="223712" y="490453"/>
                  <a:pt x="242185" y="524100"/>
                </a:cubicBezTo>
                <a:cubicBezTo>
                  <a:pt x="260658" y="557747"/>
                  <a:pt x="208538" y="421840"/>
                  <a:pt x="242185" y="480557"/>
                </a:cubicBezTo>
                <a:cubicBezTo>
                  <a:pt x="275832" y="539274"/>
                  <a:pt x="448683" y="881019"/>
                  <a:pt x="444065" y="876401"/>
                </a:cubicBezTo>
                <a:cubicBezTo>
                  <a:pt x="439447" y="871783"/>
                  <a:pt x="288367" y="598650"/>
                  <a:pt x="214476" y="452848"/>
                </a:cubicBezTo>
                <a:cubicBezTo>
                  <a:pt x="140585" y="307046"/>
                  <a:pt x="12595" y="27976"/>
                  <a:pt x="720" y="1586"/>
                </a:cubicBezTo>
                <a:cubicBezTo>
                  <a:pt x="-11155" y="-24804"/>
                  <a:pt x="127390" y="286593"/>
                  <a:pt x="143224" y="294510"/>
                </a:cubicBezTo>
                <a:cubicBezTo>
                  <a:pt x="159058" y="302427"/>
                  <a:pt x="97042" y="74816"/>
                  <a:pt x="91764" y="45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13DC57E3-7E0F-B7C2-5717-C02494317B0E}"/>
              </a:ext>
            </a:extLst>
          </p:cNvPr>
          <p:cNvSpPr/>
          <p:nvPr/>
        </p:nvSpPr>
        <p:spPr>
          <a:xfrm>
            <a:off x="3492219" y="9071079"/>
            <a:ext cx="528528" cy="685802"/>
          </a:xfrm>
          <a:custGeom>
            <a:avLst/>
            <a:gdLst>
              <a:gd name="connsiteX0" fmla="*/ 886 w 528528"/>
              <a:gd name="connsiteY0" fmla="*/ 350 h 685802"/>
              <a:gd name="connsiteX1" fmla="*/ 92810 w 528528"/>
              <a:gd name="connsiteY1" fmla="*/ 189035 h 685802"/>
              <a:gd name="connsiteX2" fmla="*/ 247629 w 528528"/>
              <a:gd name="connsiteY2" fmla="*/ 382559 h 685802"/>
              <a:gd name="connsiteX3" fmla="*/ 247629 w 528528"/>
              <a:gd name="connsiteY3" fmla="*/ 329340 h 685802"/>
              <a:gd name="connsiteX4" fmla="*/ 518562 w 528528"/>
              <a:gd name="connsiteY4" fmla="*/ 677683 h 685802"/>
              <a:gd name="connsiteX5" fmla="*/ 445991 w 528528"/>
              <a:gd name="connsiteY5" fmla="*/ 551892 h 685802"/>
              <a:gd name="connsiteX6" fmla="*/ 218600 w 528528"/>
              <a:gd name="connsiteY6" fmla="*/ 290635 h 685802"/>
              <a:gd name="connsiteX7" fmla="*/ 276657 w 528528"/>
              <a:gd name="connsiteY7" fmla="*/ 397073 h 685802"/>
              <a:gd name="connsiteX8" fmla="*/ 73457 w 528528"/>
              <a:gd name="connsiteY8" fmla="*/ 251931 h 685802"/>
              <a:gd name="connsiteX9" fmla="*/ 175057 w 528528"/>
              <a:gd name="connsiteY9" fmla="*/ 358369 h 685802"/>
              <a:gd name="connsiteX10" fmla="*/ 146029 w 528528"/>
              <a:gd name="connsiteY10" fmla="*/ 237416 h 685802"/>
              <a:gd name="connsiteX11" fmla="*/ 886 w 528528"/>
              <a:gd name="connsiteY11" fmla="*/ 350 h 68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528" h="685802">
                <a:moveTo>
                  <a:pt x="886" y="350"/>
                </a:moveTo>
                <a:cubicBezTo>
                  <a:pt x="-7984" y="-7713"/>
                  <a:pt x="51686" y="125334"/>
                  <a:pt x="92810" y="189035"/>
                </a:cubicBezTo>
                <a:cubicBezTo>
                  <a:pt x="133934" y="252736"/>
                  <a:pt x="221826" y="359175"/>
                  <a:pt x="247629" y="382559"/>
                </a:cubicBezTo>
                <a:cubicBezTo>
                  <a:pt x="273432" y="405943"/>
                  <a:pt x="202474" y="280153"/>
                  <a:pt x="247629" y="329340"/>
                </a:cubicBezTo>
                <a:cubicBezTo>
                  <a:pt x="292784" y="378527"/>
                  <a:pt x="485502" y="640591"/>
                  <a:pt x="518562" y="677683"/>
                </a:cubicBezTo>
                <a:cubicBezTo>
                  <a:pt x="551622" y="714775"/>
                  <a:pt x="495985" y="616400"/>
                  <a:pt x="445991" y="551892"/>
                </a:cubicBezTo>
                <a:cubicBezTo>
                  <a:pt x="395997" y="487384"/>
                  <a:pt x="246822" y="316438"/>
                  <a:pt x="218600" y="290635"/>
                </a:cubicBezTo>
                <a:cubicBezTo>
                  <a:pt x="190378" y="264832"/>
                  <a:pt x="300848" y="403524"/>
                  <a:pt x="276657" y="397073"/>
                </a:cubicBezTo>
                <a:cubicBezTo>
                  <a:pt x="252467" y="390622"/>
                  <a:pt x="90390" y="258382"/>
                  <a:pt x="73457" y="251931"/>
                </a:cubicBezTo>
                <a:cubicBezTo>
                  <a:pt x="56524" y="245480"/>
                  <a:pt x="162962" y="360788"/>
                  <a:pt x="175057" y="358369"/>
                </a:cubicBezTo>
                <a:cubicBezTo>
                  <a:pt x="187152" y="355950"/>
                  <a:pt x="169413" y="295473"/>
                  <a:pt x="146029" y="237416"/>
                </a:cubicBezTo>
                <a:cubicBezTo>
                  <a:pt x="122645" y="179359"/>
                  <a:pt x="9756" y="8413"/>
                  <a:pt x="886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8802CD8A-1325-7434-D0B8-A96B660DA3DE}"/>
              </a:ext>
            </a:extLst>
          </p:cNvPr>
          <p:cNvSpPr/>
          <p:nvPr/>
        </p:nvSpPr>
        <p:spPr>
          <a:xfrm>
            <a:off x="3986590" y="9201334"/>
            <a:ext cx="155991" cy="553707"/>
          </a:xfrm>
          <a:custGeom>
            <a:avLst/>
            <a:gdLst>
              <a:gd name="connsiteX0" fmla="*/ 33867 w 155991"/>
              <a:gd name="connsiteY0" fmla="*/ 723 h 553707"/>
              <a:gd name="connsiteX1" fmla="*/ 19353 w 155991"/>
              <a:gd name="connsiteY1" fmla="*/ 189409 h 553707"/>
              <a:gd name="connsiteX2" fmla="*/ 48381 w 155991"/>
              <a:gd name="connsiteY2" fmla="*/ 349066 h 553707"/>
              <a:gd name="connsiteX3" fmla="*/ 0 w 155991"/>
              <a:gd name="connsiteY3" fmla="*/ 257142 h 553707"/>
              <a:gd name="connsiteX4" fmla="*/ 154820 w 155991"/>
              <a:gd name="connsiteY4" fmla="*/ 552266 h 553707"/>
              <a:gd name="connsiteX5" fmla="*/ 67734 w 155991"/>
              <a:gd name="connsiteY5" fmla="*/ 363580 h 553707"/>
              <a:gd name="connsiteX6" fmla="*/ 4839 w 155991"/>
              <a:gd name="connsiteY6" fmla="*/ 218437 h 553707"/>
              <a:gd name="connsiteX7" fmla="*/ 9677 w 155991"/>
              <a:gd name="connsiteY7" fmla="*/ 261980 h 553707"/>
              <a:gd name="connsiteX8" fmla="*/ 33867 w 155991"/>
              <a:gd name="connsiteY8" fmla="*/ 723 h 55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991" h="553707">
                <a:moveTo>
                  <a:pt x="33867" y="723"/>
                </a:moveTo>
                <a:cubicBezTo>
                  <a:pt x="35480" y="-11372"/>
                  <a:pt x="16934" y="131352"/>
                  <a:pt x="19353" y="189409"/>
                </a:cubicBezTo>
                <a:cubicBezTo>
                  <a:pt x="21772" y="247466"/>
                  <a:pt x="51606" y="337777"/>
                  <a:pt x="48381" y="349066"/>
                </a:cubicBezTo>
                <a:cubicBezTo>
                  <a:pt x="45156" y="360355"/>
                  <a:pt x="0" y="257142"/>
                  <a:pt x="0" y="257142"/>
                </a:cubicBezTo>
                <a:cubicBezTo>
                  <a:pt x="17740" y="291009"/>
                  <a:pt x="143531" y="534526"/>
                  <a:pt x="154820" y="552266"/>
                </a:cubicBezTo>
                <a:cubicBezTo>
                  <a:pt x="166109" y="570006"/>
                  <a:pt x="92731" y="419218"/>
                  <a:pt x="67734" y="363580"/>
                </a:cubicBezTo>
                <a:cubicBezTo>
                  <a:pt x="42737" y="307942"/>
                  <a:pt x="14515" y="235370"/>
                  <a:pt x="4839" y="218437"/>
                </a:cubicBezTo>
                <a:cubicBezTo>
                  <a:pt x="-4837" y="201504"/>
                  <a:pt x="8064" y="291815"/>
                  <a:pt x="9677" y="261980"/>
                </a:cubicBezTo>
                <a:cubicBezTo>
                  <a:pt x="11290" y="232145"/>
                  <a:pt x="32254" y="12818"/>
                  <a:pt x="33867" y="723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A45EDF8-35D3-A7FF-AD9F-BF70B61A9CAD}"/>
              </a:ext>
            </a:extLst>
          </p:cNvPr>
          <p:cNvSpPr/>
          <p:nvPr/>
        </p:nvSpPr>
        <p:spPr>
          <a:xfrm>
            <a:off x="4082570" y="9395446"/>
            <a:ext cx="697666" cy="360967"/>
          </a:xfrm>
          <a:custGeom>
            <a:avLst/>
            <a:gdLst>
              <a:gd name="connsiteX0" fmla="*/ 58840 w 697666"/>
              <a:gd name="connsiteY0" fmla="*/ 135 h 360967"/>
              <a:gd name="connsiteX1" fmla="*/ 92706 w 697666"/>
              <a:gd name="connsiteY1" fmla="*/ 213011 h 360967"/>
              <a:gd name="connsiteX2" fmla="*/ 257201 w 697666"/>
              <a:gd name="connsiteY2" fmla="*/ 275906 h 360967"/>
              <a:gd name="connsiteX3" fmla="*/ 184630 w 697666"/>
              <a:gd name="connsiteY3" fmla="*/ 285583 h 360967"/>
              <a:gd name="connsiteX4" fmla="*/ 503944 w 697666"/>
              <a:gd name="connsiteY4" fmla="*/ 353316 h 360967"/>
              <a:gd name="connsiteX5" fmla="*/ 407182 w 697666"/>
              <a:gd name="connsiteY5" fmla="*/ 343640 h 360967"/>
              <a:gd name="connsiteX6" fmla="*/ 697468 w 697666"/>
              <a:gd name="connsiteY6" fmla="*/ 213011 h 360967"/>
              <a:gd name="connsiteX7" fmla="*/ 450725 w 697666"/>
              <a:gd name="connsiteY7" fmla="*/ 295259 h 360967"/>
              <a:gd name="connsiteX8" fmla="*/ 334611 w 697666"/>
              <a:gd name="connsiteY8" fmla="*/ 295259 h 360967"/>
              <a:gd name="connsiteX9" fmla="*/ 378154 w 697666"/>
              <a:gd name="connsiteY9" fmla="*/ 324287 h 360967"/>
              <a:gd name="connsiteX10" fmla="*/ 141087 w 697666"/>
              <a:gd name="connsiteY10" fmla="*/ 256554 h 360967"/>
              <a:gd name="connsiteX11" fmla="*/ 782 w 697666"/>
              <a:gd name="connsiteY11" fmla="*/ 217849 h 360967"/>
              <a:gd name="connsiteX12" fmla="*/ 83030 w 697666"/>
              <a:gd name="connsiteY12" fmla="*/ 246878 h 360967"/>
              <a:gd name="connsiteX13" fmla="*/ 58840 w 697666"/>
              <a:gd name="connsiteY13" fmla="*/ 135 h 36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7666" h="360967">
                <a:moveTo>
                  <a:pt x="58840" y="135"/>
                </a:moveTo>
                <a:cubicBezTo>
                  <a:pt x="60453" y="-5510"/>
                  <a:pt x="59646" y="167049"/>
                  <a:pt x="92706" y="213011"/>
                </a:cubicBezTo>
                <a:cubicBezTo>
                  <a:pt x="125766" y="258973"/>
                  <a:pt x="241881" y="263811"/>
                  <a:pt x="257201" y="275906"/>
                </a:cubicBezTo>
                <a:cubicBezTo>
                  <a:pt x="272521" y="288001"/>
                  <a:pt x="143506" y="272681"/>
                  <a:pt x="184630" y="285583"/>
                </a:cubicBezTo>
                <a:cubicBezTo>
                  <a:pt x="225754" y="298485"/>
                  <a:pt x="466852" y="343640"/>
                  <a:pt x="503944" y="353316"/>
                </a:cubicBezTo>
                <a:cubicBezTo>
                  <a:pt x="541036" y="362992"/>
                  <a:pt x="374928" y="367024"/>
                  <a:pt x="407182" y="343640"/>
                </a:cubicBezTo>
                <a:cubicBezTo>
                  <a:pt x="439436" y="320256"/>
                  <a:pt x="690211" y="221075"/>
                  <a:pt x="697468" y="213011"/>
                </a:cubicBezTo>
                <a:cubicBezTo>
                  <a:pt x="704725" y="204948"/>
                  <a:pt x="511201" y="281551"/>
                  <a:pt x="450725" y="295259"/>
                </a:cubicBezTo>
                <a:cubicBezTo>
                  <a:pt x="390249" y="308967"/>
                  <a:pt x="346706" y="290421"/>
                  <a:pt x="334611" y="295259"/>
                </a:cubicBezTo>
                <a:cubicBezTo>
                  <a:pt x="322516" y="300097"/>
                  <a:pt x="410408" y="330738"/>
                  <a:pt x="378154" y="324287"/>
                </a:cubicBezTo>
                <a:cubicBezTo>
                  <a:pt x="345900" y="317836"/>
                  <a:pt x="141087" y="256554"/>
                  <a:pt x="141087" y="256554"/>
                </a:cubicBezTo>
                <a:lnTo>
                  <a:pt x="782" y="217849"/>
                </a:lnTo>
                <a:cubicBezTo>
                  <a:pt x="-8894" y="216236"/>
                  <a:pt x="74160" y="277519"/>
                  <a:pt x="83030" y="246878"/>
                </a:cubicBezTo>
                <a:cubicBezTo>
                  <a:pt x="91900" y="216237"/>
                  <a:pt x="57227" y="5780"/>
                  <a:pt x="58840" y="135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1074554C-7A22-BDC5-42F1-4CD3A2A4FFA3}"/>
              </a:ext>
            </a:extLst>
          </p:cNvPr>
          <p:cNvSpPr/>
          <p:nvPr/>
        </p:nvSpPr>
        <p:spPr>
          <a:xfrm>
            <a:off x="4900849" y="8914269"/>
            <a:ext cx="1105452" cy="665411"/>
          </a:xfrm>
          <a:custGeom>
            <a:avLst/>
            <a:gdLst>
              <a:gd name="connsiteX0" fmla="*/ 141 w 1105452"/>
              <a:gd name="connsiteY0" fmla="*/ 665160 h 665411"/>
              <a:gd name="connsiteX1" fmla="*/ 614580 w 1105452"/>
              <a:gd name="connsiteY1" fmla="*/ 350683 h 665411"/>
              <a:gd name="connsiteX2" fmla="*/ 575875 w 1105452"/>
              <a:gd name="connsiteY2" fmla="*/ 389388 h 665411"/>
              <a:gd name="connsiteX3" fmla="*/ 1103227 w 1105452"/>
              <a:gd name="connsiteY3" fmla="*/ 2341 h 665411"/>
              <a:gd name="connsiteX4" fmla="*/ 764561 w 1105452"/>
              <a:gd name="connsiteY4" fmla="*/ 229731 h 665411"/>
              <a:gd name="connsiteX5" fmla="*/ 750046 w 1105452"/>
              <a:gd name="connsiteY5" fmla="*/ 278112 h 665411"/>
              <a:gd name="connsiteX6" fmla="*/ 396865 w 1105452"/>
              <a:gd name="connsiteY6" fmla="*/ 394226 h 665411"/>
              <a:gd name="connsiteX7" fmla="*/ 585551 w 1105452"/>
              <a:gd name="connsiteY7" fmla="*/ 350683 h 665411"/>
              <a:gd name="connsiteX8" fmla="*/ 479113 w 1105452"/>
              <a:gd name="connsiteY8" fmla="*/ 418417 h 665411"/>
              <a:gd name="connsiteX9" fmla="*/ 556522 w 1105452"/>
              <a:gd name="connsiteY9" fmla="*/ 403902 h 665411"/>
              <a:gd name="connsiteX10" fmla="*/ 141 w 1105452"/>
              <a:gd name="connsiteY10" fmla="*/ 665160 h 66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5452" h="665411">
                <a:moveTo>
                  <a:pt x="141" y="665160"/>
                </a:moveTo>
                <a:cubicBezTo>
                  <a:pt x="9817" y="656290"/>
                  <a:pt x="518624" y="396645"/>
                  <a:pt x="614580" y="350683"/>
                </a:cubicBezTo>
                <a:cubicBezTo>
                  <a:pt x="710536" y="304721"/>
                  <a:pt x="494434" y="447445"/>
                  <a:pt x="575875" y="389388"/>
                </a:cubicBezTo>
                <a:cubicBezTo>
                  <a:pt x="657316" y="331331"/>
                  <a:pt x="1071780" y="28950"/>
                  <a:pt x="1103227" y="2341"/>
                </a:cubicBezTo>
                <a:cubicBezTo>
                  <a:pt x="1134674" y="-24268"/>
                  <a:pt x="823425" y="183769"/>
                  <a:pt x="764561" y="229731"/>
                </a:cubicBezTo>
                <a:cubicBezTo>
                  <a:pt x="705698" y="275693"/>
                  <a:pt x="811329" y="250696"/>
                  <a:pt x="750046" y="278112"/>
                </a:cubicBezTo>
                <a:cubicBezTo>
                  <a:pt x="688763" y="305528"/>
                  <a:pt x="424281" y="382131"/>
                  <a:pt x="396865" y="394226"/>
                </a:cubicBezTo>
                <a:cubicBezTo>
                  <a:pt x="369449" y="406321"/>
                  <a:pt x="571843" y="346651"/>
                  <a:pt x="585551" y="350683"/>
                </a:cubicBezTo>
                <a:cubicBezTo>
                  <a:pt x="599259" y="354715"/>
                  <a:pt x="483951" y="409547"/>
                  <a:pt x="479113" y="418417"/>
                </a:cubicBezTo>
                <a:cubicBezTo>
                  <a:pt x="474275" y="427287"/>
                  <a:pt x="632319" y="361972"/>
                  <a:pt x="556522" y="403902"/>
                </a:cubicBezTo>
                <a:cubicBezTo>
                  <a:pt x="480725" y="445832"/>
                  <a:pt x="-9535" y="674030"/>
                  <a:pt x="141" y="665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A1DA0888-5D05-66AF-6083-F17C3D5D6BA6}"/>
              </a:ext>
            </a:extLst>
          </p:cNvPr>
          <p:cNvSpPr/>
          <p:nvPr/>
        </p:nvSpPr>
        <p:spPr>
          <a:xfrm>
            <a:off x="5895408" y="8113203"/>
            <a:ext cx="106248" cy="408902"/>
          </a:xfrm>
          <a:custGeom>
            <a:avLst/>
            <a:gdLst>
              <a:gd name="connsiteX0" fmla="*/ 106147 w 106248"/>
              <a:gd name="connsiteY0" fmla="*/ 487 h 408902"/>
              <a:gd name="connsiteX1" fmla="*/ 33167 w 106248"/>
              <a:gd name="connsiteY1" fmla="*/ 185084 h 408902"/>
              <a:gd name="connsiteX2" fmla="*/ 3116 w 106248"/>
              <a:gd name="connsiteY2" fmla="*/ 408318 h 408902"/>
              <a:gd name="connsiteX3" fmla="*/ 15995 w 106248"/>
              <a:gd name="connsiteY3" fmla="*/ 240893 h 408902"/>
              <a:gd name="connsiteX4" fmla="*/ 106147 w 106248"/>
              <a:gd name="connsiteY4" fmla="*/ 487 h 40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48" h="408902">
                <a:moveTo>
                  <a:pt x="106147" y="487"/>
                </a:moveTo>
                <a:cubicBezTo>
                  <a:pt x="109009" y="-8814"/>
                  <a:pt x="50339" y="117112"/>
                  <a:pt x="33167" y="185084"/>
                </a:cubicBezTo>
                <a:cubicBezTo>
                  <a:pt x="15995" y="253056"/>
                  <a:pt x="5978" y="399017"/>
                  <a:pt x="3116" y="408318"/>
                </a:cubicBezTo>
                <a:cubicBezTo>
                  <a:pt x="254" y="417619"/>
                  <a:pt x="-6185" y="313873"/>
                  <a:pt x="15995" y="240893"/>
                </a:cubicBezTo>
                <a:cubicBezTo>
                  <a:pt x="38175" y="167913"/>
                  <a:pt x="103285" y="9788"/>
                  <a:pt x="106147" y="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EB2CB036-EAAC-FB8E-B39E-B8821443A1DB}"/>
              </a:ext>
            </a:extLst>
          </p:cNvPr>
          <p:cNvSpPr/>
          <p:nvPr/>
        </p:nvSpPr>
        <p:spPr>
          <a:xfrm>
            <a:off x="5948348" y="8066418"/>
            <a:ext cx="310812" cy="700821"/>
          </a:xfrm>
          <a:custGeom>
            <a:avLst/>
            <a:gdLst>
              <a:gd name="connsiteX0" fmla="*/ 297906 w 310812"/>
              <a:gd name="connsiteY0" fmla="*/ 382123 h 700821"/>
              <a:gd name="connsiteX1" fmla="*/ 74672 w 310812"/>
              <a:gd name="connsiteY1" fmla="*/ 622528 h 700821"/>
              <a:gd name="connsiteX2" fmla="*/ 203460 w 310812"/>
              <a:gd name="connsiteY2" fmla="*/ 489447 h 700821"/>
              <a:gd name="connsiteX3" fmla="*/ 272148 w 310812"/>
              <a:gd name="connsiteY3" fmla="*/ 50 h 700821"/>
              <a:gd name="connsiteX4" fmla="*/ 207753 w 310812"/>
              <a:gd name="connsiteY4" fmla="*/ 459396 h 700821"/>
              <a:gd name="connsiteX5" fmla="*/ 156238 w 310812"/>
              <a:gd name="connsiteY5" fmla="*/ 553841 h 700821"/>
              <a:gd name="connsiteX6" fmla="*/ 27449 w 310812"/>
              <a:gd name="connsiteY6" fmla="*/ 682630 h 700821"/>
              <a:gd name="connsiteX7" fmla="*/ 139066 w 310812"/>
              <a:gd name="connsiteY7" fmla="*/ 540962 h 700821"/>
              <a:gd name="connsiteX8" fmla="*/ 1691 w 310812"/>
              <a:gd name="connsiteY8" fmla="*/ 699802 h 700821"/>
              <a:gd name="connsiteX9" fmla="*/ 254976 w 310812"/>
              <a:gd name="connsiteY9" fmla="*/ 446517 h 700821"/>
              <a:gd name="connsiteX10" fmla="*/ 297906 w 310812"/>
              <a:gd name="connsiteY10" fmla="*/ 382123 h 70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812" h="700821">
                <a:moveTo>
                  <a:pt x="297906" y="382123"/>
                </a:moveTo>
                <a:cubicBezTo>
                  <a:pt x="267855" y="411458"/>
                  <a:pt x="90413" y="604641"/>
                  <a:pt x="74672" y="622528"/>
                </a:cubicBezTo>
                <a:cubicBezTo>
                  <a:pt x="58931" y="640415"/>
                  <a:pt x="170547" y="593193"/>
                  <a:pt x="203460" y="489447"/>
                </a:cubicBezTo>
                <a:cubicBezTo>
                  <a:pt x="236373" y="385701"/>
                  <a:pt x="271433" y="5058"/>
                  <a:pt x="272148" y="50"/>
                </a:cubicBezTo>
                <a:cubicBezTo>
                  <a:pt x="272863" y="-4958"/>
                  <a:pt x="227071" y="367097"/>
                  <a:pt x="207753" y="459396"/>
                </a:cubicBezTo>
                <a:cubicBezTo>
                  <a:pt x="188435" y="551695"/>
                  <a:pt x="186289" y="516635"/>
                  <a:pt x="156238" y="553841"/>
                </a:cubicBezTo>
                <a:cubicBezTo>
                  <a:pt x="126187" y="591047"/>
                  <a:pt x="30311" y="684776"/>
                  <a:pt x="27449" y="682630"/>
                </a:cubicBezTo>
                <a:cubicBezTo>
                  <a:pt x="24587" y="680484"/>
                  <a:pt x="143359" y="538100"/>
                  <a:pt x="139066" y="540962"/>
                </a:cubicBezTo>
                <a:cubicBezTo>
                  <a:pt x="134773" y="543824"/>
                  <a:pt x="-17627" y="715543"/>
                  <a:pt x="1691" y="699802"/>
                </a:cubicBezTo>
                <a:cubicBezTo>
                  <a:pt x="21009" y="684061"/>
                  <a:pt x="207753" y="495886"/>
                  <a:pt x="254976" y="446517"/>
                </a:cubicBezTo>
                <a:cubicBezTo>
                  <a:pt x="302199" y="397148"/>
                  <a:pt x="327957" y="352788"/>
                  <a:pt x="297906" y="382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A32F5D45-2135-9DB1-7F07-CB855ED4FF4B}"/>
              </a:ext>
            </a:extLst>
          </p:cNvPr>
          <p:cNvSpPr/>
          <p:nvPr/>
        </p:nvSpPr>
        <p:spPr>
          <a:xfrm>
            <a:off x="6232948" y="7770231"/>
            <a:ext cx="137948" cy="913521"/>
          </a:xfrm>
          <a:custGeom>
            <a:avLst/>
            <a:gdLst>
              <a:gd name="connsiteX0" fmla="*/ 137801 w 137948"/>
              <a:gd name="connsiteY0" fmla="*/ 23 h 913521"/>
              <a:gd name="connsiteX1" fmla="*/ 56235 w 137948"/>
              <a:gd name="connsiteY1" fmla="*/ 472248 h 913521"/>
              <a:gd name="connsiteX2" fmla="*/ 427 w 137948"/>
              <a:gd name="connsiteY2" fmla="*/ 910130 h 913521"/>
              <a:gd name="connsiteX3" fmla="*/ 30477 w 137948"/>
              <a:gd name="connsiteY3" fmla="*/ 669724 h 913521"/>
              <a:gd name="connsiteX4" fmla="*/ 30477 w 137948"/>
              <a:gd name="connsiteY4" fmla="*/ 566693 h 913521"/>
              <a:gd name="connsiteX5" fmla="*/ 47649 w 137948"/>
              <a:gd name="connsiteY5" fmla="*/ 60124 h 913521"/>
              <a:gd name="connsiteX6" fmla="*/ 26184 w 137948"/>
              <a:gd name="connsiteY6" fmla="*/ 682603 h 913521"/>
              <a:gd name="connsiteX7" fmla="*/ 73407 w 137948"/>
              <a:gd name="connsiteY7" fmla="*/ 274772 h 913521"/>
              <a:gd name="connsiteX8" fmla="*/ 34770 w 137948"/>
              <a:gd name="connsiteY8" fmla="*/ 450783 h 913521"/>
              <a:gd name="connsiteX9" fmla="*/ 137801 w 137948"/>
              <a:gd name="connsiteY9" fmla="*/ 23 h 91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948" h="913521">
                <a:moveTo>
                  <a:pt x="137801" y="23"/>
                </a:moveTo>
                <a:cubicBezTo>
                  <a:pt x="141378" y="3600"/>
                  <a:pt x="79131" y="320564"/>
                  <a:pt x="56235" y="472248"/>
                </a:cubicBezTo>
                <a:cubicBezTo>
                  <a:pt x="33339" y="623933"/>
                  <a:pt x="4720" y="877217"/>
                  <a:pt x="427" y="910130"/>
                </a:cubicBezTo>
                <a:cubicBezTo>
                  <a:pt x="-3866" y="943043"/>
                  <a:pt x="25469" y="726963"/>
                  <a:pt x="30477" y="669724"/>
                </a:cubicBezTo>
                <a:cubicBezTo>
                  <a:pt x="35485" y="612485"/>
                  <a:pt x="27615" y="668293"/>
                  <a:pt x="30477" y="566693"/>
                </a:cubicBezTo>
                <a:cubicBezTo>
                  <a:pt x="33339" y="465093"/>
                  <a:pt x="48364" y="40806"/>
                  <a:pt x="47649" y="60124"/>
                </a:cubicBezTo>
                <a:cubicBezTo>
                  <a:pt x="46934" y="79442"/>
                  <a:pt x="21891" y="646828"/>
                  <a:pt x="26184" y="682603"/>
                </a:cubicBezTo>
                <a:cubicBezTo>
                  <a:pt x="30477" y="718378"/>
                  <a:pt x="71976" y="313409"/>
                  <a:pt x="73407" y="274772"/>
                </a:cubicBezTo>
                <a:cubicBezTo>
                  <a:pt x="74838" y="236135"/>
                  <a:pt x="21176" y="497290"/>
                  <a:pt x="34770" y="450783"/>
                </a:cubicBezTo>
                <a:cubicBezTo>
                  <a:pt x="48364" y="404276"/>
                  <a:pt x="134224" y="-3554"/>
                  <a:pt x="137801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6DE9C39D-25D3-E1C8-8E23-F82F7AD4D11B}"/>
              </a:ext>
            </a:extLst>
          </p:cNvPr>
          <p:cNvSpPr/>
          <p:nvPr/>
        </p:nvSpPr>
        <p:spPr>
          <a:xfrm>
            <a:off x="5870501" y="7809439"/>
            <a:ext cx="616375" cy="1340977"/>
          </a:xfrm>
          <a:custGeom>
            <a:avLst/>
            <a:gdLst>
              <a:gd name="connsiteX0" fmla="*/ 536649 w 616375"/>
              <a:gd name="connsiteY0" fmla="*/ 1061 h 1340977"/>
              <a:gd name="connsiteX1" fmla="*/ 514424 w 616375"/>
              <a:gd name="connsiteY1" fmla="*/ 642411 h 1340977"/>
              <a:gd name="connsiteX2" fmla="*/ 523949 w 616375"/>
              <a:gd name="connsiteY2" fmla="*/ 601136 h 1340977"/>
              <a:gd name="connsiteX3" fmla="*/ 435049 w 616375"/>
              <a:gd name="connsiteY3" fmla="*/ 785286 h 1340977"/>
              <a:gd name="connsiteX4" fmla="*/ 482674 w 616375"/>
              <a:gd name="connsiteY4" fmla="*/ 715436 h 1340977"/>
              <a:gd name="connsiteX5" fmla="*/ 219149 w 616375"/>
              <a:gd name="connsiteY5" fmla="*/ 1064686 h 1340977"/>
              <a:gd name="connsiteX6" fmla="*/ 266774 w 616375"/>
              <a:gd name="connsiteY6" fmla="*/ 988486 h 1340977"/>
              <a:gd name="connsiteX7" fmla="*/ 25474 w 616375"/>
              <a:gd name="connsiteY7" fmla="*/ 1325036 h 1340977"/>
              <a:gd name="connsiteX8" fmla="*/ 69924 w 616375"/>
              <a:gd name="connsiteY8" fmla="*/ 1229786 h 1340977"/>
              <a:gd name="connsiteX9" fmla="*/ 74 w 616375"/>
              <a:gd name="connsiteY9" fmla="*/ 1340911 h 1340977"/>
              <a:gd name="connsiteX10" fmla="*/ 85799 w 616375"/>
              <a:gd name="connsiteY10" fmla="*/ 1210736 h 1340977"/>
              <a:gd name="connsiteX11" fmla="*/ 406474 w 616375"/>
              <a:gd name="connsiteY11" fmla="*/ 810686 h 1340977"/>
              <a:gd name="connsiteX12" fmla="*/ 298524 w 616375"/>
              <a:gd name="connsiteY12" fmla="*/ 921811 h 1340977"/>
              <a:gd name="connsiteX13" fmla="*/ 590624 w 616375"/>
              <a:gd name="connsiteY13" fmla="*/ 540811 h 1340977"/>
              <a:gd name="connsiteX14" fmla="*/ 549349 w 616375"/>
              <a:gd name="connsiteY14" fmla="*/ 591611 h 1340977"/>
              <a:gd name="connsiteX15" fmla="*/ 616024 w 616375"/>
              <a:gd name="connsiteY15" fmla="*/ 366186 h 1340977"/>
              <a:gd name="connsiteX16" fmla="*/ 514424 w 616375"/>
              <a:gd name="connsiteY16" fmla="*/ 613836 h 1340977"/>
              <a:gd name="connsiteX17" fmla="*/ 565224 w 616375"/>
              <a:gd name="connsiteY17" fmla="*/ 363011 h 1340977"/>
              <a:gd name="connsiteX18" fmla="*/ 520774 w 616375"/>
              <a:gd name="connsiteY18" fmla="*/ 569386 h 1340977"/>
              <a:gd name="connsiteX19" fmla="*/ 508074 w 616375"/>
              <a:gd name="connsiteY19" fmla="*/ 309036 h 1340977"/>
              <a:gd name="connsiteX20" fmla="*/ 514424 w 616375"/>
              <a:gd name="connsiteY20" fmla="*/ 486836 h 1340977"/>
              <a:gd name="connsiteX21" fmla="*/ 536649 w 616375"/>
              <a:gd name="connsiteY21" fmla="*/ 1061 h 134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6375" h="1340977">
                <a:moveTo>
                  <a:pt x="536649" y="1061"/>
                </a:moveTo>
                <a:cubicBezTo>
                  <a:pt x="536649" y="26990"/>
                  <a:pt x="516541" y="542399"/>
                  <a:pt x="514424" y="642411"/>
                </a:cubicBezTo>
                <a:cubicBezTo>
                  <a:pt x="512307" y="742423"/>
                  <a:pt x="537178" y="577324"/>
                  <a:pt x="523949" y="601136"/>
                </a:cubicBezTo>
                <a:cubicBezTo>
                  <a:pt x="510720" y="624948"/>
                  <a:pt x="441928" y="766236"/>
                  <a:pt x="435049" y="785286"/>
                </a:cubicBezTo>
                <a:cubicBezTo>
                  <a:pt x="428170" y="804336"/>
                  <a:pt x="518657" y="668869"/>
                  <a:pt x="482674" y="715436"/>
                </a:cubicBezTo>
                <a:cubicBezTo>
                  <a:pt x="446691" y="762003"/>
                  <a:pt x="255132" y="1019178"/>
                  <a:pt x="219149" y="1064686"/>
                </a:cubicBezTo>
                <a:cubicBezTo>
                  <a:pt x="183166" y="1110194"/>
                  <a:pt x="299053" y="945094"/>
                  <a:pt x="266774" y="988486"/>
                </a:cubicBezTo>
                <a:cubicBezTo>
                  <a:pt x="234495" y="1031878"/>
                  <a:pt x="58282" y="1284819"/>
                  <a:pt x="25474" y="1325036"/>
                </a:cubicBezTo>
                <a:cubicBezTo>
                  <a:pt x="-7334" y="1365253"/>
                  <a:pt x="74157" y="1227140"/>
                  <a:pt x="69924" y="1229786"/>
                </a:cubicBezTo>
                <a:cubicBezTo>
                  <a:pt x="65691" y="1232432"/>
                  <a:pt x="-2572" y="1344086"/>
                  <a:pt x="74" y="1340911"/>
                </a:cubicBezTo>
                <a:cubicBezTo>
                  <a:pt x="2720" y="1337736"/>
                  <a:pt x="18066" y="1299107"/>
                  <a:pt x="85799" y="1210736"/>
                </a:cubicBezTo>
                <a:cubicBezTo>
                  <a:pt x="153532" y="1122365"/>
                  <a:pt x="371020" y="858840"/>
                  <a:pt x="406474" y="810686"/>
                </a:cubicBezTo>
                <a:cubicBezTo>
                  <a:pt x="441928" y="762532"/>
                  <a:pt x="267832" y="966790"/>
                  <a:pt x="298524" y="921811"/>
                </a:cubicBezTo>
                <a:cubicBezTo>
                  <a:pt x="329216" y="876832"/>
                  <a:pt x="548820" y="595844"/>
                  <a:pt x="590624" y="540811"/>
                </a:cubicBezTo>
                <a:cubicBezTo>
                  <a:pt x="632428" y="485778"/>
                  <a:pt x="545116" y="620715"/>
                  <a:pt x="549349" y="591611"/>
                </a:cubicBezTo>
                <a:cubicBezTo>
                  <a:pt x="553582" y="562507"/>
                  <a:pt x="621845" y="362482"/>
                  <a:pt x="616024" y="366186"/>
                </a:cubicBezTo>
                <a:cubicBezTo>
                  <a:pt x="610203" y="369890"/>
                  <a:pt x="522891" y="614365"/>
                  <a:pt x="514424" y="613836"/>
                </a:cubicBezTo>
                <a:cubicBezTo>
                  <a:pt x="505957" y="613307"/>
                  <a:pt x="564166" y="370419"/>
                  <a:pt x="565224" y="363011"/>
                </a:cubicBezTo>
                <a:cubicBezTo>
                  <a:pt x="566282" y="355603"/>
                  <a:pt x="530299" y="578382"/>
                  <a:pt x="520774" y="569386"/>
                </a:cubicBezTo>
                <a:cubicBezTo>
                  <a:pt x="511249" y="560390"/>
                  <a:pt x="509132" y="322794"/>
                  <a:pt x="508074" y="309036"/>
                </a:cubicBezTo>
                <a:cubicBezTo>
                  <a:pt x="507016" y="295278"/>
                  <a:pt x="508603" y="541340"/>
                  <a:pt x="514424" y="486836"/>
                </a:cubicBezTo>
                <a:cubicBezTo>
                  <a:pt x="520245" y="432332"/>
                  <a:pt x="536649" y="-24868"/>
                  <a:pt x="536649" y="1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2046831D-4CE2-34C5-C89E-94E9A7DE3A78}"/>
              </a:ext>
            </a:extLst>
          </p:cNvPr>
          <p:cNvSpPr/>
          <p:nvPr/>
        </p:nvSpPr>
        <p:spPr>
          <a:xfrm>
            <a:off x="5935172" y="6626813"/>
            <a:ext cx="135361" cy="479116"/>
          </a:xfrm>
          <a:custGeom>
            <a:avLst/>
            <a:gdLst>
              <a:gd name="connsiteX0" fmla="*/ 42116 w 135361"/>
              <a:gd name="connsiteY0" fmla="*/ 72370 h 479116"/>
              <a:gd name="connsiteX1" fmla="*/ 128744 w 135361"/>
              <a:gd name="connsiteY1" fmla="*/ 418880 h 479116"/>
              <a:gd name="connsiteX2" fmla="*/ 119119 w 135361"/>
              <a:gd name="connsiteY2" fmla="*/ 476631 h 479116"/>
              <a:gd name="connsiteX3" fmla="*/ 128744 w 135361"/>
              <a:gd name="connsiteY3" fmla="*/ 390004 h 479116"/>
              <a:gd name="connsiteX4" fmla="*/ 3615 w 135361"/>
              <a:gd name="connsiteY4" fmla="*/ 24244 h 479116"/>
              <a:gd name="connsiteX5" fmla="*/ 42116 w 135361"/>
              <a:gd name="connsiteY5" fmla="*/ 72370 h 47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361" h="479116">
                <a:moveTo>
                  <a:pt x="42116" y="72370"/>
                </a:moveTo>
                <a:cubicBezTo>
                  <a:pt x="62971" y="138143"/>
                  <a:pt x="115910" y="351503"/>
                  <a:pt x="128744" y="418880"/>
                </a:cubicBezTo>
                <a:cubicBezTo>
                  <a:pt x="141578" y="486257"/>
                  <a:pt x="119119" y="481444"/>
                  <a:pt x="119119" y="476631"/>
                </a:cubicBezTo>
                <a:cubicBezTo>
                  <a:pt x="119119" y="471818"/>
                  <a:pt x="147995" y="465402"/>
                  <a:pt x="128744" y="390004"/>
                </a:cubicBezTo>
                <a:cubicBezTo>
                  <a:pt x="109493" y="314606"/>
                  <a:pt x="18053" y="73974"/>
                  <a:pt x="3615" y="24244"/>
                </a:cubicBezTo>
                <a:cubicBezTo>
                  <a:pt x="-10823" y="-25486"/>
                  <a:pt x="21261" y="6597"/>
                  <a:pt x="42116" y="7237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E7B2BFE0-8DD6-F8EE-6D9E-4C18D9FE59C9}"/>
              </a:ext>
            </a:extLst>
          </p:cNvPr>
          <p:cNvSpPr/>
          <p:nvPr/>
        </p:nvSpPr>
        <p:spPr>
          <a:xfrm>
            <a:off x="6025415" y="6083109"/>
            <a:ext cx="237036" cy="737035"/>
          </a:xfrm>
          <a:custGeom>
            <a:avLst/>
            <a:gdLst>
              <a:gd name="connsiteX0" fmla="*/ 0 w 237036"/>
              <a:gd name="connsiteY0" fmla="*/ 57 h 737035"/>
              <a:gd name="connsiteX1" fmla="*/ 211756 w 237036"/>
              <a:gd name="connsiteY1" fmla="*/ 673826 h 737035"/>
              <a:gd name="connsiteX2" fmla="*/ 211756 w 237036"/>
              <a:gd name="connsiteY2" fmla="*/ 635325 h 737035"/>
              <a:gd name="connsiteX3" fmla="*/ 0 w 237036"/>
              <a:gd name="connsiteY3" fmla="*/ 57 h 73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36" h="737035">
                <a:moveTo>
                  <a:pt x="0" y="57"/>
                </a:moveTo>
                <a:cubicBezTo>
                  <a:pt x="0" y="6474"/>
                  <a:pt x="211756" y="673826"/>
                  <a:pt x="211756" y="673826"/>
                </a:cubicBezTo>
                <a:cubicBezTo>
                  <a:pt x="247049" y="779704"/>
                  <a:pt x="243840" y="742807"/>
                  <a:pt x="211756" y="635325"/>
                </a:cubicBezTo>
                <a:cubicBezTo>
                  <a:pt x="179672" y="527843"/>
                  <a:pt x="0" y="-6360"/>
                  <a:pt x="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A11D36F6-E6B9-02A9-7E47-F49F57C9E0EA}"/>
              </a:ext>
            </a:extLst>
          </p:cNvPr>
          <p:cNvSpPr/>
          <p:nvPr/>
        </p:nvSpPr>
        <p:spPr>
          <a:xfrm>
            <a:off x="5570021" y="6002709"/>
            <a:ext cx="93695" cy="273228"/>
          </a:xfrm>
          <a:custGeom>
            <a:avLst/>
            <a:gdLst>
              <a:gd name="connsiteX0" fmla="*/ 31954 w 93695"/>
              <a:gd name="connsiteY0" fmla="*/ 378 h 273228"/>
              <a:gd name="connsiteX1" fmla="*/ 11558 w 93695"/>
              <a:gd name="connsiteY1" fmla="*/ 109154 h 273228"/>
              <a:gd name="connsiteX2" fmla="*/ 42151 w 93695"/>
              <a:gd name="connsiteY2" fmla="*/ 173740 h 273228"/>
              <a:gd name="connsiteX3" fmla="*/ 93140 w 93695"/>
              <a:gd name="connsiteY3" fmla="*/ 272319 h 273228"/>
              <a:gd name="connsiteX4" fmla="*/ 65946 w 93695"/>
              <a:gd name="connsiteY4" fmla="*/ 217930 h 273228"/>
              <a:gd name="connsiteX5" fmla="*/ 14957 w 93695"/>
              <a:gd name="connsiteY5" fmla="*/ 136348 h 273228"/>
              <a:gd name="connsiteX6" fmla="*/ 1360 w 93695"/>
              <a:gd name="connsiteY6" fmla="*/ 149945 h 273228"/>
              <a:gd name="connsiteX7" fmla="*/ 31954 w 93695"/>
              <a:gd name="connsiteY7" fmla="*/ 378 h 27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695" h="273228">
                <a:moveTo>
                  <a:pt x="31954" y="378"/>
                </a:moveTo>
                <a:cubicBezTo>
                  <a:pt x="33654" y="-6421"/>
                  <a:pt x="9858" y="80260"/>
                  <a:pt x="11558" y="109154"/>
                </a:cubicBezTo>
                <a:cubicBezTo>
                  <a:pt x="13257" y="138048"/>
                  <a:pt x="28554" y="146546"/>
                  <a:pt x="42151" y="173740"/>
                </a:cubicBezTo>
                <a:cubicBezTo>
                  <a:pt x="55748" y="200934"/>
                  <a:pt x="89174" y="264954"/>
                  <a:pt x="93140" y="272319"/>
                </a:cubicBezTo>
                <a:cubicBezTo>
                  <a:pt x="97106" y="279684"/>
                  <a:pt x="78976" y="240592"/>
                  <a:pt x="65946" y="217930"/>
                </a:cubicBezTo>
                <a:cubicBezTo>
                  <a:pt x="52916" y="195268"/>
                  <a:pt x="25721" y="147679"/>
                  <a:pt x="14957" y="136348"/>
                </a:cubicBezTo>
                <a:cubicBezTo>
                  <a:pt x="4193" y="125017"/>
                  <a:pt x="-3172" y="169207"/>
                  <a:pt x="1360" y="149945"/>
                </a:cubicBezTo>
                <a:cubicBezTo>
                  <a:pt x="5892" y="130683"/>
                  <a:pt x="30254" y="7177"/>
                  <a:pt x="31954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FB6F00F8-D9A9-EFA8-254A-6ED4122CE0CF}"/>
              </a:ext>
            </a:extLst>
          </p:cNvPr>
          <p:cNvSpPr/>
          <p:nvPr/>
        </p:nvSpPr>
        <p:spPr>
          <a:xfrm>
            <a:off x="6186637" y="6281632"/>
            <a:ext cx="129449" cy="399451"/>
          </a:xfrm>
          <a:custGeom>
            <a:avLst/>
            <a:gdLst>
              <a:gd name="connsiteX0" fmla="*/ 10 w 129449"/>
              <a:gd name="connsiteY0" fmla="*/ 194 h 399451"/>
              <a:gd name="connsiteX1" fmla="*/ 112185 w 129449"/>
              <a:gd name="connsiteY1" fmla="*/ 326523 h 399451"/>
              <a:gd name="connsiteX2" fmla="*/ 118984 w 129449"/>
              <a:gd name="connsiteY2" fmla="*/ 377511 h 399451"/>
              <a:gd name="connsiteX3" fmla="*/ 10 w 129449"/>
              <a:gd name="connsiteY3" fmla="*/ 194 h 39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49" h="399451">
                <a:moveTo>
                  <a:pt x="10" y="194"/>
                </a:moveTo>
                <a:cubicBezTo>
                  <a:pt x="-1123" y="-8304"/>
                  <a:pt x="92356" y="263637"/>
                  <a:pt x="112185" y="326523"/>
                </a:cubicBezTo>
                <a:cubicBezTo>
                  <a:pt x="132014" y="389409"/>
                  <a:pt x="135414" y="425101"/>
                  <a:pt x="118984" y="377511"/>
                </a:cubicBezTo>
                <a:cubicBezTo>
                  <a:pt x="102554" y="329921"/>
                  <a:pt x="1143" y="8692"/>
                  <a:pt x="10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E1A99013-103B-63BD-E88E-3FE14CD47075}"/>
              </a:ext>
            </a:extLst>
          </p:cNvPr>
          <p:cNvSpPr/>
          <p:nvPr/>
        </p:nvSpPr>
        <p:spPr>
          <a:xfrm>
            <a:off x="5763745" y="6495522"/>
            <a:ext cx="11631" cy="204289"/>
          </a:xfrm>
          <a:custGeom>
            <a:avLst/>
            <a:gdLst>
              <a:gd name="connsiteX0" fmla="*/ 1394 w 11631"/>
              <a:gd name="connsiteY0" fmla="*/ 457 h 204289"/>
              <a:gd name="connsiteX1" fmla="*/ 4793 w 11631"/>
              <a:gd name="connsiteY1" fmla="*/ 170420 h 204289"/>
              <a:gd name="connsiteX2" fmla="*/ 11592 w 11631"/>
              <a:gd name="connsiteY2" fmla="*/ 201013 h 204289"/>
              <a:gd name="connsiteX3" fmla="*/ 1394 w 11631"/>
              <a:gd name="connsiteY3" fmla="*/ 122830 h 204289"/>
              <a:gd name="connsiteX4" fmla="*/ 1394 w 11631"/>
              <a:gd name="connsiteY4" fmla="*/ 457 h 20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1" h="204289">
                <a:moveTo>
                  <a:pt x="1394" y="457"/>
                </a:moveTo>
                <a:cubicBezTo>
                  <a:pt x="1960" y="8389"/>
                  <a:pt x="3093" y="136994"/>
                  <a:pt x="4793" y="170420"/>
                </a:cubicBezTo>
                <a:cubicBezTo>
                  <a:pt x="6493" y="203846"/>
                  <a:pt x="12158" y="208945"/>
                  <a:pt x="11592" y="201013"/>
                </a:cubicBezTo>
                <a:cubicBezTo>
                  <a:pt x="11026" y="193081"/>
                  <a:pt x="4227" y="155690"/>
                  <a:pt x="1394" y="122830"/>
                </a:cubicBezTo>
                <a:cubicBezTo>
                  <a:pt x="-1439" y="89970"/>
                  <a:pt x="828" y="-7475"/>
                  <a:pt x="1394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B13B14A7-0D0A-4F54-A351-7DC0B74C809E}"/>
              </a:ext>
            </a:extLst>
          </p:cNvPr>
          <p:cNvSpPr/>
          <p:nvPr/>
        </p:nvSpPr>
        <p:spPr>
          <a:xfrm>
            <a:off x="6145232" y="6170572"/>
            <a:ext cx="247757" cy="527222"/>
          </a:xfrm>
          <a:custGeom>
            <a:avLst/>
            <a:gdLst>
              <a:gd name="connsiteX0" fmla="*/ 624 w 247757"/>
              <a:gd name="connsiteY0" fmla="*/ 2478 h 527222"/>
              <a:gd name="connsiteX1" fmla="*/ 160389 w 247757"/>
              <a:gd name="connsiteY1" fmla="*/ 281217 h 527222"/>
              <a:gd name="connsiteX2" fmla="*/ 235172 w 247757"/>
              <a:gd name="connsiteY2" fmla="*/ 512366 h 527222"/>
              <a:gd name="connsiteX3" fmla="*/ 224975 w 247757"/>
              <a:gd name="connsiteY3" fmla="*/ 451180 h 527222"/>
              <a:gd name="connsiteX4" fmla="*/ 624 w 247757"/>
              <a:gd name="connsiteY4" fmla="*/ 2478 h 52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57" h="527222">
                <a:moveTo>
                  <a:pt x="624" y="2478"/>
                </a:moveTo>
                <a:cubicBezTo>
                  <a:pt x="-10140" y="-25849"/>
                  <a:pt x="121298" y="196236"/>
                  <a:pt x="160389" y="281217"/>
                </a:cubicBezTo>
                <a:cubicBezTo>
                  <a:pt x="199480" y="366198"/>
                  <a:pt x="224408" y="484039"/>
                  <a:pt x="235172" y="512366"/>
                </a:cubicBezTo>
                <a:cubicBezTo>
                  <a:pt x="245936" y="540693"/>
                  <a:pt x="261234" y="532762"/>
                  <a:pt x="224975" y="451180"/>
                </a:cubicBezTo>
                <a:cubicBezTo>
                  <a:pt x="188716" y="369598"/>
                  <a:pt x="11388" y="30805"/>
                  <a:pt x="624" y="2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D90180BE-18E3-23AA-A698-49C2092320AC}"/>
              </a:ext>
            </a:extLst>
          </p:cNvPr>
          <p:cNvSpPr/>
          <p:nvPr/>
        </p:nvSpPr>
        <p:spPr>
          <a:xfrm>
            <a:off x="6267259" y="6146470"/>
            <a:ext cx="342004" cy="852186"/>
          </a:xfrm>
          <a:custGeom>
            <a:avLst/>
            <a:gdLst>
              <a:gd name="connsiteX0" fmla="*/ 191 w 342004"/>
              <a:gd name="connsiteY0" fmla="*/ 330 h 852186"/>
              <a:gd name="connsiteX1" fmla="*/ 247841 w 342004"/>
              <a:gd name="connsiteY1" fmla="*/ 521030 h 852186"/>
              <a:gd name="connsiteX2" fmla="*/ 184341 w 342004"/>
              <a:gd name="connsiteY2" fmla="*/ 384505 h 852186"/>
              <a:gd name="connsiteX3" fmla="*/ 101791 w 342004"/>
              <a:gd name="connsiteY3" fmla="*/ 225755 h 852186"/>
              <a:gd name="connsiteX4" fmla="*/ 228791 w 342004"/>
              <a:gd name="connsiteY4" fmla="*/ 527380 h 852186"/>
              <a:gd name="connsiteX5" fmla="*/ 339916 w 342004"/>
              <a:gd name="connsiteY5" fmla="*/ 848055 h 852186"/>
              <a:gd name="connsiteX6" fmla="*/ 292291 w 342004"/>
              <a:gd name="connsiteY6" fmla="*/ 682955 h 852186"/>
              <a:gd name="connsiteX7" fmla="*/ 181166 w 342004"/>
              <a:gd name="connsiteY7" fmla="*/ 308305 h 852186"/>
              <a:gd name="connsiteX8" fmla="*/ 190691 w 342004"/>
              <a:gd name="connsiteY8" fmla="*/ 425780 h 852186"/>
              <a:gd name="connsiteX9" fmla="*/ 206566 w 342004"/>
              <a:gd name="connsiteY9" fmla="*/ 441655 h 852186"/>
              <a:gd name="connsiteX10" fmla="*/ 191 w 342004"/>
              <a:gd name="connsiteY10" fmla="*/ 330 h 85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004" h="852186">
                <a:moveTo>
                  <a:pt x="191" y="330"/>
                </a:moveTo>
                <a:cubicBezTo>
                  <a:pt x="7070" y="13559"/>
                  <a:pt x="217149" y="457001"/>
                  <a:pt x="247841" y="521030"/>
                </a:cubicBezTo>
                <a:cubicBezTo>
                  <a:pt x="278533" y="585059"/>
                  <a:pt x="208683" y="433717"/>
                  <a:pt x="184341" y="384505"/>
                </a:cubicBezTo>
                <a:cubicBezTo>
                  <a:pt x="159999" y="335293"/>
                  <a:pt x="94383" y="201943"/>
                  <a:pt x="101791" y="225755"/>
                </a:cubicBezTo>
                <a:cubicBezTo>
                  <a:pt x="109199" y="249568"/>
                  <a:pt x="189104" y="423663"/>
                  <a:pt x="228791" y="527380"/>
                </a:cubicBezTo>
                <a:cubicBezTo>
                  <a:pt x="268478" y="631097"/>
                  <a:pt x="329333" y="822126"/>
                  <a:pt x="339916" y="848055"/>
                </a:cubicBezTo>
                <a:cubicBezTo>
                  <a:pt x="350499" y="873984"/>
                  <a:pt x="318749" y="772913"/>
                  <a:pt x="292291" y="682955"/>
                </a:cubicBezTo>
                <a:cubicBezTo>
                  <a:pt x="265833" y="592997"/>
                  <a:pt x="198099" y="351167"/>
                  <a:pt x="181166" y="308305"/>
                </a:cubicBezTo>
                <a:cubicBezTo>
                  <a:pt x="164233" y="265443"/>
                  <a:pt x="186458" y="403555"/>
                  <a:pt x="190691" y="425780"/>
                </a:cubicBezTo>
                <a:cubicBezTo>
                  <a:pt x="194924" y="448005"/>
                  <a:pt x="238845" y="508330"/>
                  <a:pt x="206566" y="441655"/>
                </a:cubicBezTo>
                <a:cubicBezTo>
                  <a:pt x="174287" y="374980"/>
                  <a:pt x="-6688" y="-12899"/>
                  <a:pt x="191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61D7E653-13F1-AE4C-2AF7-CB09B4C625FB}"/>
              </a:ext>
            </a:extLst>
          </p:cNvPr>
          <p:cNvSpPr/>
          <p:nvPr/>
        </p:nvSpPr>
        <p:spPr>
          <a:xfrm>
            <a:off x="6422976" y="6730949"/>
            <a:ext cx="372287" cy="554493"/>
          </a:xfrm>
          <a:custGeom>
            <a:avLst/>
            <a:gdLst>
              <a:gd name="connsiteX0" fmla="*/ 49 w 372287"/>
              <a:gd name="connsiteY0" fmla="*/ 51 h 554493"/>
              <a:gd name="connsiteX1" fmla="*/ 342949 w 372287"/>
              <a:gd name="connsiteY1" fmla="*/ 508051 h 554493"/>
              <a:gd name="connsiteX2" fmla="*/ 317549 w 372287"/>
              <a:gd name="connsiteY2" fmla="*/ 476301 h 554493"/>
              <a:gd name="connsiteX3" fmla="*/ 49 w 372287"/>
              <a:gd name="connsiteY3" fmla="*/ 51 h 55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287" h="554493">
                <a:moveTo>
                  <a:pt x="49" y="51"/>
                </a:moveTo>
                <a:cubicBezTo>
                  <a:pt x="4282" y="5343"/>
                  <a:pt x="290032" y="428676"/>
                  <a:pt x="342949" y="508051"/>
                </a:cubicBezTo>
                <a:cubicBezTo>
                  <a:pt x="395866" y="587426"/>
                  <a:pt x="370995" y="557264"/>
                  <a:pt x="317549" y="476301"/>
                </a:cubicBezTo>
                <a:cubicBezTo>
                  <a:pt x="264103" y="395339"/>
                  <a:pt x="-4184" y="-5241"/>
                  <a:pt x="49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44D2CCA5-7548-B8DB-BFE2-12CA58A26BA6}"/>
              </a:ext>
            </a:extLst>
          </p:cNvPr>
          <p:cNvSpPr/>
          <p:nvPr/>
        </p:nvSpPr>
        <p:spPr>
          <a:xfrm>
            <a:off x="6422977" y="6569070"/>
            <a:ext cx="190869" cy="979611"/>
          </a:xfrm>
          <a:custGeom>
            <a:avLst/>
            <a:gdLst>
              <a:gd name="connsiteX0" fmla="*/ 48 w 190869"/>
              <a:gd name="connsiteY0" fmla="*/ 5 h 979611"/>
              <a:gd name="connsiteX1" fmla="*/ 76248 w 190869"/>
              <a:gd name="connsiteY1" fmla="*/ 384180 h 979611"/>
              <a:gd name="connsiteX2" fmla="*/ 63548 w 190869"/>
              <a:gd name="connsiteY2" fmla="*/ 342905 h 979611"/>
              <a:gd name="connsiteX3" fmla="*/ 130223 w 190869"/>
              <a:gd name="connsiteY3" fmla="*/ 577855 h 979611"/>
              <a:gd name="connsiteX4" fmla="*/ 111173 w 190869"/>
              <a:gd name="connsiteY4" fmla="*/ 508005 h 979611"/>
              <a:gd name="connsiteX5" fmla="*/ 190548 w 190869"/>
              <a:gd name="connsiteY5" fmla="*/ 977905 h 979611"/>
              <a:gd name="connsiteX6" fmla="*/ 76248 w 190869"/>
              <a:gd name="connsiteY6" fmla="*/ 314330 h 979611"/>
              <a:gd name="connsiteX7" fmla="*/ 88948 w 190869"/>
              <a:gd name="connsiteY7" fmla="*/ 374655 h 979611"/>
              <a:gd name="connsiteX8" fmla="*/ 48 w 190869"/>
              <a:gd name="connsiteY8" fmla="*/ 5 h 97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69" h="979611">
                <a:moveTo>
                  <a:pt x="48" y="5"/>
                </a:moveTo>
                <a:cubicBezTo>
                  <a:pt x="-2069" y="1593"/>
                  <a:pt x="65665" y="327030"/>
                  <a:pt x="76248" y="384180"/>
                </a:cubicBezTo>
                <a:cubicBezTo>
                  <a:pt x="86831" y="441330"/>
                  <a:pt x="54552" y="310626"/>
                  <a:pt x="63548" y="342905"/>
                </a:cubicBezTo>
                <a:cubicBezTo>
                  <a:pt x="72544" y="375184"/>
                  <a:pt x="122286" y="550339"/>
                  <a:pt x="130223" y="577855"/>
                </a:cubicBezTo>
                <a:cubicBezTo>
                  <a:pt x="138160" y="605371"/>
                  <a:pt x="101119" y="441330"/>
                  <a:pt x="111173" y="508005"/>
                </a:cubicBezTo>
                <a:cubicBezTo>
                  <a:pt x="121227" y="574680"/>
                  <a:pt x="196369" y="1010184"/>
                  <a:pt x="190548" y="977905"/>
                </a:cubicBezTo>
                <a:cubicBezTo>
                  <a:pt x="184727" y="945626"/>
                  <a:pt x="93181" y="414872"/>
                  <a:pt x="76248" y="314330"/>
                </a:cubicBezTo>
                <a:cubicBezTo>
                  <a:pt x="59315" y="213788"/>
                  <a:pt x="99002" y="425455"/>
                  <a:pt x="88948" y="374655"/>
                </a:cubicBezTo>
                <a:cubicBezTo>
                  <a:pt x="78894" y="323855"/>
                  <a:pt x="2165" y="-1583"/>
                  <a:pt x="4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B7725F59-9A1E-3D6E-B9D0-8ABEA5C119F7}"/>
              </a:ext>
            </a:extLst>
          </p:cNvPr>
          <p:cNvSpPr/>
          <p:nvPr/>
        </p:nvSpPr>
        <p:spPr>
          <a:xfrm>
            <a:off x="6400099" y="6816669"/>
            <a:ext cx="78141" cy="714090"/>
          </a:xfrm>
          <a:custGeom>
            <a:avLst/>
            <a:gdLst>
              <a:gd name="connsiteX0" fmla="*/ 10226 w 78141"/>
              <a:gd name="connsiteY0" fmla="*/ 56 h 714090"/>
              <a:gd name="connsiteX1" fmla="*/ 38801 w 78141"/>
              <a:gd name="connsiteY1" fmla="*/ 336606 h 714090"/>
              <a:gd name="connsiteX2" fmla="*/ 41976 w 78141"/>
              <a:gd name="connsiteY2" fmla="*/ 298506 h 714090"/>
              <a:gd name="connsiteX3" fmla="*/ 13401 w 78141"/>
              <a:gd name="connsiteY3" fmla="*/ 701731 h 714090"/>
              <a:gd name="connsiteX4" fmla="*/ 3876 w 78141"/>
              <a:gd name="connsiteY4" fmla="*/ 562031 h 714090"/>
              <a:gd name="connsiteX5" fmla="*/ 76901 w 78141"/>
              <a:gd name="connsiteY5" fmla="*/ 76256 h 714090"/>
              <a:gd name="connsiteX6" fmla="*/ 45151 w 78141"/>
              <a:gd name="connsiteY6" fmla="*/ 308031 h 714090"/>
              <a:gd name="connsiteX7" fmla="*/ 10226 w 78141"/>
              <a:gd name="connsiteY7" fmla="*/ 56 h 71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41" h="714090">
                <a:moveTo>
                  <a:pt x="10226" y="56"/>
                </a:moveTo>
                <a:cubicBezTo>
                  <a:pt x="9168" y="4818"/>
                  <a:pt x="33509" y="286864"/>
                  <a:pt x="38801" y="336606"/>
                </a:cubicBezTo>
                <a:cubicBezTo>
                  <a:pt x="44093" y="386348"/>
                  <a:pt x="46209" y="237652"/>
                  <a:pt x="41976" y="298506"/>
                </a:cubicBezTo>
                <a:cubicBezTo>
                  <a:pt x="37743" y="359360"/>
                  <a:pt x="19751" y="657810"/>
                  <a:pt x="13401" y="701731"/>
                </a:cubicBezTo>
                <a:cubicBezTo>
                  <a:pt x="7051" y="745652"/>
                  <a:pt x="-6707" y="666277"/>
                  <a:pt x="3876" y="562031"/>
                </a:cubicBezTo>
                <a:cubicBezTo>
                  <a:pt x="14459" y="457785"/>
                  <a:pt x="70022" y="118589"/>
                  <a:pt x="76901" y="76256"/>
                </a:cubicBezTo>
                <a:cubicBezTo>
                  <a:pt x="83780" y="33923"/>
                  <a:pt x="60497" y="321789"/>
                  <a:pt x="45151" y="308031"/>
                </a:cubicBezTo>
                <a:cubicBezTo>
                  <a:pt x="29805" y="294273"/>
                  <a:pt x="11284" y="-4706"/>
                  <a:pt x="10226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CD40B4CE-C8B9-9ED4-6F44-98BAFD349AE4}"/>
              </a:ext>
            </a:extLst>
          </p:cNvPr>
          <p:cNvSpPr/>
          <p:nvPr/>
        </p:nvSpPr>
        <p:spPr>
          <a:xfrm>
            <a:off x="5969977" y="6079742"/>
            <a:ext cx="21981" cy="267623"/>
          </a:xfrm>
          <a:custGeom>
            <a:avLst/>
            <a:gdLst>
              <a:gd name="connsiteX0" fmla="*/ 0 w 21981"/>
              <a:gd name="connsiteY0" fmla="*/ 139 h 267623"/>
              <a:gd name="connsiteX1" fmla="*/ 17585 w 21981"/>
              <a:gd name="connsiteY1" fmla="*/ 246323 h 267623"/>
              <a:gd name="connsiteX2" fmla="*/ 21981 w 21981"/>
              <a:gd name="connsiteY2" fmla="*/ 250720 h 267623"/>
              <a:gd name="connsiteX3" fmla="*/ 17585 w 21981"/>
              <a:gd name="connsiteY3" fmla="*/ 211154 h 267623"/>
              <a:gd name="connsiteX4" fmla="*/ 0 w 21981"/>
              <a:gd name="connsiteY4" fmla="*/ 139 h 26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81" h="267623">
                <a:moveTo>
                  <a:pt x="0" y="139"/>
                </a:moveTo>
                <a:cubicBezTo>
                  <a:pt x="0" y="6000"/>
                  <a:pt x="17585" y="246323"/>
                  <a:pt x="17585" y="246323"/>
                </a:cubicBezTo>
                <a:cubicBezTo>
                  <a:pt x="21249" y="288087"/>
                  <a:pt x="21981" y="256581"/>
                  <a:pt x="21981" y="250720"/>
                </a:cubicBezTo>
                <a:cubicBezTo>
                  <a:pt x="21981" y="244859"/>
                  <a:pt x="19783" y="247056"/>
                  <a:pt x="17585" y="211154"/>
                </a:cubicBezTo>
                <a:cubicBezTo>
                  <a:pt x="15387" y="175252"/>
                  <a:pt x="0" y="-5722"/>
                  <a:pt x="0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E0D38F7F-0A96-EE1E-85C7-3AD23B440167}"/>
              </a:ext>
            </a:extLst>
          </p:cNvPr>
          <p:cNvSpPr/>
          <p:nvPr/>
        </p:nvSpPr>
        <p:spPr>
          <a:xfrm>
            <a:off x="5169468" y="5622282"/>
            <a:ext cx="178798" cy="93615"/>
          </a:xfrm>
          <a:custGeom>
            <a:avLst/>
            <a:gdLst>
              <a:gd name="connsiteX0" fmla="*/ 409 w 178798"/>
              <a:gd name="connsiteY0" fmla="*/ 399 h 93615"/>
              <a:gd name="connsiteX1" fmla="*/ 114709 w 178798"/>
              <a:gd name="connsiteY1" fmla="*/ 44360 h 93615"/>
              <a:gd name="connsiteX2" fmla="*/ 171859 w 178798"/>
              <a:gd name="connsiteY2" fmla="*/ 92718 h 93615"/>
              <a:gd name="connsiteX3" fmla="*/ 158670 w 178798"/>
              <a:gd name="connsiteY3" fmla="*/ 70737 h 93615"/>
              <a:gd name="connsiteX4" fmla="*/ 409 w 178798"/>
              <a:gd name="connsiteY4" fmla="*/ 399 h 9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98" h="93615">
                <a:moveTo>
                  <a:pt x="409" y="399"/>
                </a:moveTo>
                <a:cubicBezTo>
                  <a:pt x="-6918" y="-3997"/>
                  <a:pt x="86134" y="28974"/>
                  <a:pt x="114709" y="44360"/>
                </a:cubicBezTo>
                <a:cubicBezTo>
                  <a:pt x="143284" y="59746"/>
                  <a:pt x="171859" y="92718"/>
                  <a:pt x="171859" y="92718"/>
                </a:cubicBezTo>
                <a:cubicBezTo>
                  <a:pt x="179186" y="97114"/>
                  <a:pt x="187245" y="84658"/>
                  <a:pt x="158670" y="70737"/>
                </a:cubicBezTo>
                <a:cubicBezTo>
                  <a:pt x="130095" y="56816"/>
                  <a:pt x="7736" y="4795"/>
                  <a:pt x="409" y="39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F022A775-38DB-721B-DEA0-E27D7EA16E71}"/>
              </a:ext>
            </a:extLst>
          </p:cNvPr>
          <p:cNvSpPr/>
          <p:nvPr/>
        </p:nvSpPr>
        <p:spPr>
          <a:xfrm>
            <a:off x="4385983" y="5596304"/>
            <a:ext cx="58529" cy="167054"/>
          </a:xfrm>
          <a:custGeom>
            <a:avLst/>
            <a:gdLst>
              <a:gd name="connsiteX0" fmla="*/ 58529 w 58529"/>
              <a:gd name="connsiteY0" fmla="*/ 0 h 167054"/>
              <a:gd name="connsiteX1" fmla="*/ 5775 w 58529"/>
              <a:gd name="connsiteY1" fmla="*/ 109904 h 167054"/>
              <a:gd name="connsiteX2" fmla="*/ 1379 w 58529"/>
              <a:gd name="connsiteY2" fmla="*/ 167054 h 167054"/>
              <a:gd name="connsiteX3" fmla="*/ 5775 w 58529"/>
              <a:gd name="connsiteY3" fmla="*/ 109904 h 167054"/>
              <a:gd name="connsiteX4" fmla="*/ 58529 w 58529"/>
              <a:gd name="connsiteY4" fmla="*/ 0 h 1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29" h="167054">
                <a:moveTo>
                  <a:pt x="58529" y="0"/>
                </a:moveTo>
                <a:cubicBezTo>
                  <a:pt x="58529" y="0"/>
                  <a:pt x="15300" y="82062"/>
                  <a:pt x="5775" y="109904"/>
                </a:cubicBezTo>
                <a:cubicBezTo>
                  <a:pt x="-3750" y="137746"/>
                  <a:pt x="1379" y="167054"/>
                  <a:pt x="1379" y="167054"/>
                </a:cubicBezTo>
                <a:cubicBezTo>
                  <a:pt x="1379" y="167054"/>
                  <a:pt x="-2284" y="134083"/>
                  <a:pt x="5775" y="109904"/>
                </a:cubicBezTo>
                <a:cubicBezTo>
                  <a:pt x="13834" y="85725"/>
                  <a:pt x="58529" y="0"/>
                  <a:pt x="585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053769CD-54F7-7BAE-2B4E-A376CAC92858}"/>
              </a:ext>
            </a:extLst>
          </p:cNvPr>
          <p:cNvSpPr/>
          <p:nvPr/>
        </p:nvSpPr>
        <p:spPr>
          <a:xfrm>
            <a:off x="3688373" y="5653452"/>
            <a:ext cx="57150" cy="220047"/>
          </a:xfrm>
          <a:custGeom>
            <a:avLst/>
            <a:gdLst>
              <a:gd name="connsiteX0" fmla="*/ 57150 w 57150"/>
              <a:gd name="connsiteY0" fmla="*/ 2 h 220047"/>
              <a:gd name="connsiteX1" fmla="*/ 8792 w 57150"/>
              <a:gd name="connsiteY1" fmla="*/ 180244 h 220047"/>
              <a:gd name="connsiteX2" fmla="*/ 8792 w 57150"/>
              <a:gd name="connsiteY2" fmla="*/ 219810 h 220047"/>
              <a:gd name="connsiteX3" fmla="*/ 0 w 57150"/>
              <a:gd name="connsiteY3" fmla="*/ 171452 h 220047"/>
              <a:gd name="connsiteX4" fmla="*/ 8792 w 57150"/>
              <a:gd name="connsiteY4" fmla="*/ 184640 h 220047"/>
              <a:gd name="connsiteX5" fmla="*/ 57150 w 57150"/>
              <a:gd name="connsiteY5" fmla="*/ 2 h 22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50" h="220047">
                <a:moveTo>
                  <a:pt x="57150" y="2"/>
                </a:moveTo>
                <a:cubicBezTo>
                  <a:pt x="57150" y="-731"/>
                  <a:pt x="16852" y="143609"/>
                  <a:pt x="8792" y="180244"/>
                </a:cubicBezTo>
                <a:cubicBezTo>
                  <a:pt x="732" y="216879"/>
                  <a:pt x="10257" y="221275"/>
                  <a:pt x="8792" y="219810"/>
                </a:cubicBezTo>
                <a:cubicBezTo>
                  <a:pt x="7327" y="218345"/>
                  <a:pt x="0" y="177314"/>
                  <a:pt x="0" y="171452"/>
                </a:cubicBezTo>
                <a:cubicBezTo>
                  <a:pt x="0" y="165590"/>
                  <a:pt x="2198" y="208086"/>
                  <a:pt x="8792" y="184640"/>
                </a:cubicBezTo>
                <a:cubicBezTo>
                  <a:pt x="15386" y="161194"/>
                  <a:pt x="57150" y="735"/>
                  <a:pt x="5715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F551E91C-555E-E410-8B91-E96F451BD6FE}"/>
              </a:ext>
            </a:extLst>
          </p:cNvPr>
          <p:cNvSpPr/>
          <p:nvPr/>
        </p:nvSpPr>
        <p:spPr>
          <a:xfrm>
            <a:off x="4188580" y="5416057"/>
            <a:ext cx="27332" cy="426510"/>
          </a:xfrm>
          <a:custGeom>
            <a:avLst/>
            <a:gdLst>
              <a:gd name="connsiteX0" fmla="*/ 27332 w 27332"/>
              <a:gd name="connsiteY0" fmla="*/ 5 h 426510"/>
              <a:gd name="connsiteX1" fmla="*/ 955 w 27332"/>
              <a:gd name="connsiteY1" fmla="*/ 338508 h 426510"/>
              <a:gd name="connsiteX2" fmla="*/ 5351 w 27332"/>
              <a:gd name="connsiteY2" fmla="*/ 426431 h 426510"/>
              <a:gd name="connsiteX3" fmla="*/ 955 w 27332"/>
              <a:gd name="connsiteY3" fmla="*/ 329716 h 426510"/>
              <a:gd name="connsiteX4" fmla="*/ 27332 w 27332"/>
              <a:gd name="connsiteY4" fmla="*/ 5 h 42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32" h="426510">
                <a:moveTo>
                  <a:pt x="27332" y="5"/>
                </a:moveTo>
                <a:cubicBezTo>
                  <a:pt x="27332" y="1470"/>
                  <a:pt x="4619" y="267437"/>
                  <a:pt x="955" y="338508"/>
                </a:cubicBezTo>
                <a:cubicBezTo>
                  <a:pt x="-2709" y="409579"/>
                  <a:pt x="5351" y="427896"/>
                  <a:pt x="5351" y="426431"/>
                </a:cubicBezTo>
                <a:cubicBezTo>
                  <a:pt x="5351" y="424966"/>
                  <a:pt x="-1976" y="393460"/>
                  <a:pt x="955" y="329716"/>
                </a:cubicBezTo>
                <a:cubicBezTo>
                  <a:pt x="3886" y="265972"/>
                  <a:pt x="27332" y="-1460"/>
                  <a:pt x="2733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6A1D6512-0580-CCAC-7767-DC66BBF01439}"/>
              </a:ext>
            </a:extLst>
          </p:cNvPr>
          <p:cNvSpPr/>
          <p:nvPr/>
        </p:nvSpPr>
        <p:spPr>
          <a:xfrm>
            <a:off x="4497202" y="5024755"/>
            <a:ext cx="221673" cy="102685"/>
          </a:xfrm>
          <a:custGeom>
            <a:avLst/>
            <a:gdLst>
              <a:gd name="connsiteX0" fmla="*/ 63 w 221673"/>
              <a:gd name="connsiteY0" fmla="*/ 49 h 102685"/>
              <a:gd name="connsiteX1" fmla="*/ 206683 w 221673"/>
              <a:gd name="connsiteY1" fmla="*/ 96764 h 102685"/>
              <a:gd name="connsiteX2" fmla="*/ 184702 w 221673"/>
              <a:gd name="connsiteY2" fmla="*/ 83576 h 102685"/>
              <a:gd name="connsiteX3" fmla="*/ 63 w 221673"/>
              <a:gd name="connsiteY3" fmla="*/ 49 h 10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3" h="102685">
                <a:moveTo>
                  <a:pt x="63" y="49"/>
                </a:moveTo>
                <a:cubicBezTo>
                  <a:pt x="3727" y="2247"/>
                  <a:pt x="206683" y="96764"/>
                  <a:pt x="206683" y="96764"/>
                </a:cubicBezTo>
                <a:cubicBezTo>
                  <a:pt x="237456" y="110685"/>
                  <a:pt x="216208" y="97497"/>
                  <a:pt x="184702" y="83576"/>
                </a:cubicBezTo>
                <a:cubicBezTo>
                  <a:pt x="153196" y="69655"/>
                  <a:pt x="-3601" y="-2149"/>
                  <a:pt x="63" y="4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F660DDCB-139F-961B-6E01-DFE85DB53752}"/>
              </a:ext>
            </a:extLst>
          </p:cNvPr>
          <p:cNvSpPr/>
          <p:nvPr/>
        </p:nvSpPr>
        <p:spPr>
          <a:xfrm>
            <a:off x="4281854" y="5077421"/>
            <a:ext cx="21981" cy="105990"/>
          </a:xfrm>
          <a:custGeom>
            <a:avLst/>
            <a:gdLst>
              <a:gd name="connsiteX0" fmla="*/ 21981 w 21981"/>
              <a:gd name="connsiteY0" fmla="*/ 137 h 105990"/>
              <a:gd name="connsiteX1" fmla="*/ 4396 w 21981"/>
              <a:gd name="connsiteY1" fmla="*/ 74871 h 105990"/>
              <a:gd name="connsiteX2" fmla="*/ 0 w 21981"/>
              <a:gd name="connsiteY2" fmla="*/ 105644 h 105990"/>
              <a:gd name="connsiteX3" fmla="*/ 4396 w 21981"/>
              <a:gd name="connsiteY3" fmla="*/ 57287 h 105990"/>
              <a:gd name="connsiteX4" fmla="*/ 21981 w 21981"/>
              <a:gd name="connsiteY4" fmla="*/ 137 h 10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81" h="105990">
                <a:moveTo>
                  <a:pt x="21981" y="137"/>
                </a:moveTo>
                <a:cubicBezTo>
                  <a:pt x="21981" y="3068"/>
                  <a:pt x="8059" y="57287"/>
                  <a:pt x="4396" y="74871"/>
                </a:cubicBezTo>
                <a:cubicBezTo>
                  <a:pt x="732" y="92456"/>
                  <a:pt x="0" y="108575"/>
                  <a:pt x="0" y="105644"/>
                </a:cubicBezTo>
                <a:cubicBezTo>
                  <a:pt x="0" y="102713"/>
                  <a:pt x="733" y="72673"/>
                  <a:pt x="4396" y="57287"/>
                </a:cubicBezTo>
                <a:cubicBezTo>
                  <a:pt x="8059" y="41901"/>
                  <a:pt x="21981" y="-2794"/>
                  <a:pt x="21981" y="13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DF22D039-40A1-A11A-71F3-39FF563898B9}"/>
              </a:ext>
            </a:extLst>
          </p:cNvPr>
          <p:cNvSpPr/>
          <p:nvPr/>
        </p:nvSpPr>
        <p:spPr>
          <a:xfrm>
            <a:off x="3281323" y="5508232"/>
            <a:ext cx="37773" cy="238571"/>
          </a:xfrm>
          <a:custGeom>
            <a:avLst/>
            <a:gdLst>
              <a:gd name="connsiteX0" fmla="*/ 37773 w 37773"/>
              <a:gd name="connsiteY0" fmla="*/ 149 h 238571"/>
              <a:gd name="connsiteX1" fmla="*/ 2604 w 37773"/>
              <a:gd name="connsiteY1" fmla="*/ 162806 h 238571"/>
              <a:gd name="connsiteX2" fmla="*/ 2604 w 37773"/>
              <a:gd name="connsiteY2" fmla="*/ 237541 h 238571"/>
              <a:gd name="connsiteX3" fmla="*/ 2604 w 37773"/>
              <a:gd name="connsiteY3" fmla="*/ 193580 h 238571"/>
              <a:gd name="connsiteX4" fmla="*/ 37773 w 37773"/>
              <a:gd name="connsiteY4" fmla="*/ 149 h 23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73" h="238571">
                <a:moveTo>
                  <a:pt x="37773" y="149"/>
                </a:moveTo>
                <a:cubicBezTo>
                  <a:pt x="37773" y="-4980"/>
                  <a:pt x="8465" y="123241"/>
                  <a:pt x="2604" y="162806"/>
                </a:cubicBezTo>
                <a:cubicBezTo>
                  <a:pt x="-3257" y="202371"/>
                  <a:pt x="2604" y="237541"/>
                  <a:pt x="2604" y="237541"/>
                </a:cubicBezTo>
                <a:cubicBezTo>
                  <a:pt x="2604" y="242670"/>
                  <a:pt x="-1792" y="228749"/>
                  <a:pt x="2604" y="193580"/>
                </a:cubicBezTo>
                <a:cubicBezTo>
                  <a:pt x="7000" y="158411"/>
                  <a:pt x="37773" y="5278"/>
                  <a:pt x="37773" y="14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A1AE1BDF-5B9F-4902-79C1-9ED2B1DA2031}"/>
              </a:ext>
            </a:extLst>
          </p:cNvPr>
          <p:cNvSpPr/>
          <p:nvPr/>
        </p:nvSpPr>
        <p:spPr>
          <a:xfrm>
            <a:off x="4085939" y="6130185"/>
            <a:ext cx="43935" cy="193745"/>
          </a:xfrm>
          <a:custGeom>
            <a:avLst/>
            <a:gdLst>
              <a:gd name="connsiteX0" fmla="*/ 43886 w 43935"/>
              <a:gd name="connsiteY0" fmla="*/ 159 h 193745"/>
              <a:gd name="connsiteX1" fmla="*/ 9543 w 43935"/>
              <a:gd name="connsiteY1" fmla="*/ 111776 h 193745"/>
              <a:gd name="connsiteX2" fmla="*/ 9543 w 43935"/>
              <a:gd name="connsiteY2" fmla="*/ 193342 h 193745"/>
              <a:gd name="connsiteX3" fmla="*/ 957 w 43935"/>
              <a:gd name="connsiteY3" fmla="*/ 137533 h 193745"/>
              <a:gd name="connsiteX4" fmla="*/ 43886 w 43935"/>
              <a:gd name="connsiteY4" fmla="*/ 159 h 19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35" h="193745">
                <a:moveTo>
                  <a:pt x="43886" y="159"/>
                </a:moveTo>
                <a:cubicBezTo>
                  <a:pt x="45317" y="-4134"/>
                  <a:pt x="15267" y="79579"/>
                  <a:pt x="9543" y="111776"/>
                </a:cubicBezTo>
                <a:cubicBezTo>
                  <a:pt x="3819" y="143973"/>
                  <a:pt x="10974" y="189049"/>
                  <a:pt x="9543" y="193342"/>
                </a:cubicBezTo>
                <a:cubicBezTo>
                  <a:pt x="8112" y="197635"/>
                  <a:pt x="-3336" y="166868"/>
                  <a:pt x="957" y="137533"/>
                </a:cubicBezTo>
                <a:cubicBezTo>
                  <a:pt x="5250" y="108198"/>
                  <a:pt x="42455" y="4452"/>
                  <a:pt x="43886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28459150-DDD9-0EE4-9C1C-5D7E09646611}"/>
              </a:ext>
            </a:extLst>
          </p:cNvPr>
          <p:cNvSpPr/>
          <p:nvPr/>
        </p:nvSpPr>
        <p:spPr>
          <a:xfrm>
            <a:off x="3511550" y="6211687"/>
            <a:ext cx="117598" cy="193736"/>
          </a:xfrm>
          <a:custGeom>
            <a:avLst/>
            <a:gdLst>
              <a:gd name="connsiteX0" fmla="*/ 89 w 117598"/>
              <a:gd name="connsiteY0" fmla="*/ 223 h 193736"/>
              <a:gd name="connsiteX1" fmla="*/ 94535 w 117598"/>
              <a:gd name="connsiteY1" fmla="*/ 163355 h 193736"/>
              <a:gd name="connsiteX2" fmla="*/ 115999 w 117598"/>
              <a:gd name="connsiteY2" fmla="*/ 193406 h 193736"/>
              <a:gd name="connsiteX3" fmla="*/ 111706 w 117598"/>
              <a:gd name="connsiteY3" fmla="*/ 176234 h 193736"/>
              <a:gd name="connsiteX4" fmla="*/ 77363 w 117598"/>
              <a:gd name="connsiteY4" fmla="*/ 129012 h 193736"/>
              <a:gd name="connsiteX5" fmla="*/ 89 w 117598"/>
              <a:gd name="connsiteY5" fmla="*/ 223 h 19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98" h="193736">
                <a:moveTo>
                  <a:pt x="89" y="223"/>
                </a:moveTo>
                <a:cubicBezTo>
                  <a:pt x="2951" y="5947"/>
                  <a:pt x="75217" y="131158"/>
                  <a:pt x="94535" y="163355"/>
                </a:cubicBezTo>
                <a:cubicBezTo>
                  <a:pt x="113853" y="195552"/>
                  <a:pt x="115999" y="193406"/>
                  <a:pt x="115999" y="193406"/>
                </a:cubicBezTo>
                <a:cubicBezTo>
                  <a:pt x="118861" y="195552"/>
                  <a:pt x="118145" y="186966"/>
                  <a:pt x="111706" y="176234"/>
                </a:cubicBezTo>
                <a:cubicBezTo>
                  <a:pt x="105267" y="165502"/>
                  <a:pt x="90957" y="157632"/>
                  <a:pt x="77363" y="129012"/>
                </a:cubicBezTo>
                <a:cubicBezTo>
                  <a:pt x="63769" y="100392"/>
                  <a:pt x="-2773" y="-5501"/>
                  <a:pt x="89" y="22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D83BE952-C2CF-3217-FC51-CE4AF6719A0B}"/>
              </a:ext>
            </a:extLst>
          </p:cNvPr>
          <p:cNvSpPr/>
          <p:nvPr/>
        </p:nvSpPr>
        <p:spPr>
          <a:xfrm>
            <a:off x="3734781" y="6078541"/>
            <a:ext cx="101897" cy="275852"/>
          </a:xfrm>
          <a:custGeom>
            <a:avLst/>
            <a:gdLst>
              <a:gd name="connsiteX0" fmla="*/ 92 w 101897"/>
              <a:gd name="connsiteY0" fmla="*/ 287 h 275852"/>
              <a:gd name="connsiteX1" fmla="*/ 77365 w 101897"/>
              <a:gd name="connsiteY1" fmla="*/ 193470 h 275852"/>
              <a:gd name="connsiteX2" fmla="*/ 94537 w 101897"/>
              <a:gd name="connsiteY2" fmla="*/ 270744 h 275852"/>
              <a:gd name="connsiteX3" fmla="*/ 94537 w 101897"/>
              <a:gd name="connsiteY3" fmla="*/ 240693 h 275852"/>
              <a:gd name="connsiteX4" fmla="*/ 92 w 101897"/>
              <a:gd name="connsiteY4" fmla="*/ 287 h 27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7" h="275852">
                <a:moveTo>
                  <a:pt x="92" y="287"/>
                </a:moveTo>
                <a:cubicBezTo>
                  <a:pt x="-2770" y="-7583"/>
                  <a:pt x="61624" y="148394"/>
                  <a:pt x="77365" y="193470"/>
                </a:cubicBezTo>
                <a:cubicBezTo>
                  <a:pt x="93106" y="238546"/>
                  <a:pt x="94537" y="270744"/>
                  <a:pt x="94537" y="270744"/>
                </a:cubicBezTo>
                <a:cubicBezTo>
                  <a:pt x="97399" y="278614"/>
                  <a:pt x="109562" y="282907"/>
                  <a:pt x="94537" y="240693"/>
                </a:cubicBezTo>
                <a:cubicBezTo>
                  <a:pt x="79512" y="198479"/>
                  <a:pt x="2954" y="8157"/>
                  <a:pt x="92" y="28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1D6E724C-E2B1-60CD-88D5-FC13914CA676}"/>
              </a:ext>
            </a:extLst>
          </p:cNvPr>
          <p:cNvSpPr/>
          <p:nvPr/>
        </p:nvSpPr>
        <p:spPr>
          <a:xfrm>
            <a:off x="5103664" y="6027296"/>
            <a:ext cx="234108" cy="25792"/>
          </a:xfrm>
          <a:custGeom>
            <a:avLst/>
            <a:gdLst>
              <a:gd name="connsiteX0" fmla="*/ 663 w 234108"/>
              <a:gd name="connsiteY0" fmla="*/ 21481 h 25792"/>
              <a:gd name="connsiteX1" fmla="*/ 120866 w 234108"/>
              <a:gd name="connsiteY1" fmla="*/ 17 h 25792"/>
              <a:gd name="connsiteX2" fmla="*/ 232482 w 234108"/>
              <a:gd name="connsiteY2" fmla="*/ 25774 h 25792"/>
              <a:gd name="connsiteX3" fmla="*/ 176674 w 234108"/>
              <a:gd name="connsiteY3" fmla="*/ 4310 h 25792"/>
              <a:gd name="connsiteX4" fmla="*/ 663 w 234108"/>
              <a:gd name="connsiteY4" fmla="*/ 21481 h 2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108" h="25792">
                <a:moveTo>
                  <a:pt x="663" y="21481"/>
                </a:moveTo>
                <a:cubicBezTo>
                  <a:pt x="-8638" y="20766"/>
                  <a:pt x="82230" y="-699"/>
                  <a:pt x="120866" y="17"/>
                </a:cubicBezTo>
                <a:cubicBezTo>
                  <a:pt x="159503" y="732"/>
                  <a:pt x="223181" y="25059"/>
                  <a:pt x="232482" y="25774"/>
                </a:cubicBezTo>
                <a:cubicBezTo>
                  <a:pt x="241783" y="26489"/>
                  <a:pt x="209587" y="6456"/>
                  <a:pt x="176674" y="4310"/>
                </a:cubicBezTo>
                <a:cubicBezTo>
                  <a:pt x="143761" y="2164"/>
                  <a:pt x="9964" y="22196"/>
                  <a:pt x="663" y="2148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B4974526-743D-BA7F-255D-3B60DC67F666}"/>
              </a:ext>
            </a:extLst>
          </p:cNvPr>
          <p:cNvSpPr/>
          <p:nvPr/>
        </p:nvSpPr>
        <p:spPr>
          <a:xfrm>
            <a:off x="3086609" y="6241873"/>
            <a:ext cx="312608" cy="93645"/>
          </a:xfrm>
          <a:custGeom>
            <a:avLst/>
            <a:gdLst>
              <a:gd name="connsiteX0" fmla="*/ 210383 w 312608"/>
              <a:gd name="connsiteY0" fmla="*/ 88 h 93645"/>
              <a:gd name="connsiteX1" fmla="*/ 309121 w 312608"/>
              <a:gd name="connsiteY1" fmla="*/ 90240 h 93645"/>
              <a:gd name="connsiteX2" fmla="*/ 261898 w 312608"/>
              <a:gd name="connsiteY2" fmla="*/ 68775 h 93645"/>
              <a:gd name="connsiteX3" fmla="*/ 28 w 312608"/>
              <a:gd name="connsiteY3" fmla="*/ 12966 h 93645"/>
              <a:gd name="connsiteX4" fmla="*/ 279070 w 312608"/>
              <a:gd name="connsiteY4" fmla="*/ 73068 h 93645"/>
              <a:gd name="connsiteX5" fmla="*/ 291949 w 312608"/>
              <a:gd name="connsiteY5" fmla="*/ 73068 h 93645"/>
              <a:gd name="connsiteX6" fmla="*/ 210383 w 312608"/>
              <a:gd name="connsiteY6" fmla="*/ 88 h 9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608" h="93645">
                <a:moveTo>
                  <a:pt x="210383" y="88"/>
                </a:moveTo>
                <a:cubicBezTo>
                  <a:pt x="213245" y="2950"/>
                  <a:pt x="300535" y="78792"/>
                  <a:pt x="309121" y="90240"/>
                </a:cubicBezTo>
                <a:cubicBezTo>
                  <a:pt x="317707" y="101688"/>
                  <a:pt x="313413" y="81654"/>
                  <a:pt x="261898" y="68775"/>
                </a:cubicBezTo>
                <a:cubicBezTo>
                  <a:pt x="210383" y="55896"/>
                  <a:pt x="-2834" y="12251"/>
                  <a:pt x="28" y="12966"/>
                </a:cubicBezTo>
                <a:cubicBezTo>
                  <a:pt x="2890" y="13682"/>
                  <a:pt x="279070" y="73068"/>
                  <a:pt x="279070" y="73068"/>
                </a:cubicBezTo>
                <a:cubicBezTo>
                  <a:pt x="327723" y="83085"/>
                  <a:pt x="299104" y="81654"/>
                  <a:pt x="291949" y="73068"/>
                </a:cubicBezTo>
                <a:cubicBezTo>
                  <a:pt x="284794" y="64482"/>
                  <a:pt x="207521" y="-2774"/>
                  <a:pt x="210383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0D85A823-DD97-2CCD-FD08-062AFED8F6A6}"/>
              </a:ext>
            </a:extLst>
          </p:cNvPr>
          <p:cNvSpPr/>
          <p:nvPr/>
        </p:nvSpPr>
        <p:spPr>
          <a:xfrm>
            <a:off x="3219855" y="6666689"/>
            <a:ext cx="310638" cy="217787"/>
          </a:xfrm>
          <a:custGeom>
            <a:avLst/>
            <a:gdLst>
              <a:gd name="connsiteX0" fmla="*/ 0 w 310638"/>
              <a:gd name="connsiteY0" fmla="*/ 0 h 217787"/>
              <a:gd name="connsiteX1" fmla="*/ 201039 w 310638"/>
              <a:gd name="connsiteY1" fmla="*/ 139430 h 217787"/>
              <a:gd name="connsiteX2" fmla="*/ 304800 w 310638"/>
              <a:gd name="connsiteY2" fmla="*/ 214009 h 217787"/>
              <a:gd name="connsiteX3" fmla="*/ 298315 w 310638"/>
              <a:gd name="connsiteY3" fmla="*/ 207524 h 217787"/>
              <a:gd name="connsiteX4" fmla="*/ 0 w 310638"/>
              <a:gd name="connsiteY4" fmla="*/ 0 h 21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38" h="217787">
                <a:moveTo>
                  <a:pt x="0" y="0"/>
                </a:moveTo>
                <a:lnTo>
                  <a:pt x="201039" y="139430"/>
                </a:lnTo>
                <a:cubicBezTo>
                  <a:pt x="251839" y="175098"/>
                  <a:pt x="304800" y="214009"/>
                  <a:pt x="304800" y="214009"/>
                </a:cubicBezTo>
                <a:cubicBezTo>
                  <a:pt x="321013" y="225358"/>
                  <a:pt x="298315" y="207524"/>
                  <a:pt x="298315" y="20752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0345AE2C-6A82-1ED8-BFF9-F347608EA83E}"/>
              </a:ext>
            </a:extLst>
          </p:cNvPr>
          <p:cNvSpPr/>
          <p:nvPr/>
        </p:nvSpPr>
        <p:spPr>
          <a:xfrm>
            <a:off x="3459804" y="6718570"/>
            <a:ext cx="148460" cy="158146"/>
          </a:xfrm>
          <a:custGeom>
            <a:avLst/>
            <a:gdLst>
              <a:gd name="connsiteX0" fmla="*/ 0 w 148460"/>
              <a:gd name="connsiteY0" fmla="*/ 0 h 158146"/>
              <a:gd name="connsiteX1" fmla="*/ 139430 w 148460"/>
              <a:gd name="connsiteY1" fmla="*/ 149158 h 158146"/>
              <a:gd name="connsiteX2" fmla="*/ 119975 w 148460"/>
              <a:gd name="connsiteY2" fmla="*/ 126460 h 158146"/>
              <a:gd name="connsiteX3" fmla="*/ 0 w 148460"/>
              <a:gd name="connsiteY3" fmla="*/ 0 h 1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460" h="158146">
                <a:moveTo>
                  <a:pt x="0" y="0"/>
                </a:moveTo>
                <a:cubicBezTo>
                  <a:pt x="3243" y="3783"/>
                  <a:pt x="119434" y="128081"/>
                  <a:pt x="139430" y="149158"/>
                </a:cubicBezTo>
                <a:cubicBezTo>
                  <a:pt x="159426" y="170235"/>
                  <a:pt x="143213" y="150779"/>
                  <a:pt x="119975" y="12646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2A23F4D5-11E6-90AB-1653-4785D398BBA6}"/>
              </a:ext>
            </a:extLst>
          </p:cNvPr>
          <p:cNvSpPr/>
          <p:nvPr/>
        </p:nvSpPr>
        <p:spPr>
          <a:xfrm>
            <a:off x="4441995" y="6647231"/>
            <a:ext cx="78127" cy="107007"/>
          </a:xfrm>
          <a:custGeom>
            <a:avLst/>
            <a:gdLst>
              <a:gd name="connsiteX0" fmla="*/ 78124 w 78127"/>
              <a:gd name="connsiteY0" fmla="*/ 3 h 107007"/>
              <a:gd name="connsiteX1" fmla="*/ 13273 w 78127"/>
              <a:gd name="connsiteY1" fmla="*/ 87552 h 107007"/>
              <a:gd name="connsiteX2" fmla="*/ 303 w 78127"/>
              <a:gd name="connsiteY2" fmla="*/ 107007 h 107007"/>
              <a:gd name="connsiteX3" fmla="*/ 10031 w 78127"/>
              <a:gd name="connsiteY3" fmla="*/ 84309 h 107007"/>
              <a:gd name="connsiteX4" fmla="*/ 78124 w 78127"/>
              <a:gd name="connsiteY4" fmla="*/ 3 h 10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27" h="107007">
                <a:moveTo>
                  <a:pt x="78124" y="3"/>
                </a:moveTo>
                <a:cubicBezTo>
                  <a:pt x="78664" y="544"/>
                  <a:pt x="13273" y="87552"/>
                  <a:pt x="13273" y="87552"/>
                </a:cubicBezTo>
                <a:cubicBezTo>
                  <a:pt x="303" y="105386"/>
                  <a:pt x="303" y="107007"/>
                  <a:pt x="303" y="107007"/>
                </a:cubicBezTo>
                <a:cubicBezTo>
                  <a:pt x="-237" y="106467"/>
                  <a:pt x="-1318" y="101062"/>
                  <a:pt x="10031" y="84309"/>
                </a:cubicBezTo>
                <a:cubicBezTo>
                  <a:pt x="21380" y="67556"/>
                  <a:pt x="77584" y="-538"/>
                  <a:pt x="7812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399377FA-B5C3-76DC-7DBF-190F6E8EA4E2}"/>
              </a:ext>
            </a:extLst>
          </p:cNvPr>
          <p:cNvSpPr/>
          <p:nvPr/>
        </p:nvSpPr>
        <p:spPr>
          <a:xfrm>
            <a:off x="5045368" y="6472133"/>
            <a:ext cx="336054" cy="90046"/>
          </a:xfrm>
          <a:custGeom>
            <a:avLst/>
            <a:gdLst>
              <a:gd name="connsiteX0" fmla="*/ 45 w 336054"/>
              <a:gd name="connsiteY0" fmla="*/ 3 h 90046"/>
              <a:gd name="connsiteX1" fmla="*/ 308087 w 336054"/>
              <a:gd name="connsiteY1" fmla="*/ 81067 h 90046"/>
              <a:gd name="connsiteX2" fmla="*/ 285389 w 336054"/>
              <a:gd name="connsiteY2" fmla="*/ 77824 h 90046"/>
              <a:gd name="connsiteX3" fmla="*/ 45 w 336054"/>
              <a:gd name="connsiteY3" fmla="*/ 3 h 9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054" h="90046">
                <a:moveTo>
                  <a:pt x="45" y="3"/>
                </a:moveTo>
                <a:cubicBezTo>
                  <a:pt x="3828" y="543"/>
                  <a:pt x="260530" y="68097"/>
                  <a:pt x="308087" y="81067"/>
                </a:cubicBezTo>
                <a:cubicBezTo>
                  <a:pt x="355644" y="94037"/>
                  <a:pt x="338891" y="92956"/>
                  <a:pt x="285389" y="77824"/>
                </a:cubicBezTo>
                <a:cubicBezTo>
                  <a:pt x="231887" y="62692"/>
                  <a:pt x="-3738" y="-537"/>
                  <a:pt x="4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A6CC2BD2-4EF3-6E86-429D-17CE316ED195}"/>
              </a:ext>
            </a:extLst>
          </p:cNvPr>
          <p:cNvSpPr/>
          <p:nvPr/>
        </p:nvSpPr>
        <p:spPr>
          <a:xfrm>
            <a:off x="3001052" y="7123342"/>
            <a:ext cx="466712" cy="107855"/>
          </a:xfrm>
          <a:custGeom>
            <a:avLst/>
            <a:gdLst>
              <a:gd name="connsiteX0" fmla="*/ 1552 w 466712"/>
              <a:gd name="connsiteY0" fmla="*/ 62156 h 107855"/>
              <a:gd name="connsiteX1" fmla="*/ 296625 w 466712"/>
              <a:gd name="connsiteY1" fmla="*/ 52428 h 107855"/>
              <a:gd name="connsiteX2" fmla="*/ 283654 w 466712"/>
              <a:gd name="connsiteY2" fmla="*/ 62156 h 107855"/>
              <a:gd name="connsiteX3" fmla="*/ 465237 w 466712"/>
              <a:gd name="connsiteY3" fmla="*/ 547 h 107855"/>
              <a:gd name="connsiteX4" fmla="*/ 361476 w 466712"/>
              <a:gd name="connsiteY4" fmla="*/ 36215 h 107855"/>
              <a:gd name="connsiteX5" fmla="*/ 218803 w 466712"/>
              <a:gd name="connsiteY5" fmla="*/ 107552 h 107855"/>
              <a:gd name="connsiteX6" fmla="*/ 277169 w 466712"/>
              <a:gd name="connsiteY6" fmla="*/ 62156 h 107855"/>
              <a:gd name="connsiteX7" fmla="*/ 183135 w 466712"/>
              <a:gd name="connsiteY7" fmla="*/ 68641 h 107855"/>
              <a:gd name="connsiteX8" fmla="*/ 1552 w 466712"/>
              <a:gd name="connsiteY8" fmla="*/ 62156 h 10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712" h="107855">
                <a:moveTo>
                  <a:pt x="1552" y="62156"/>
                </a:moveTo>
                <a:cubicBezTo>
                  <a:pt x="20467" y="59454"/>
                  <a:pt x="249608" y="52428"/>
                  <a:pt x="296625" y="52428"/>
                </a:cubicBezTo>
                <a:cubicBezTo>
                  <a:pt x="343642" y="52428"/>
                  <a:pt x="255552" y="70803"/>
                  <a:pt x="283654" y="62156"/>
                </a:cubicBezTo>
                <a:cubicBezTo>
                  <a:pt x="311756" y="53509"/>
                  <a:pt x="452267" y="4870"/>
                  <a:pt x="465237" y="547"/>
                </a:cubicBezTo>
                <a:cubicBezTo>
                  <a:pt x="478207" y="-3776"/>
                  <a:pt x="402548" y="18381"/>
                  <a:pt x="361476" y="36215"/>
                </a:cubicBezTo>
                <a:cubicBezTo>
                  <a:pt x="320404" y="54049"/>
                  <a:pt x="232854" y="103229"/>
                  <a:pt x="218803" y="107552"/>
                </a:cubicBezTo>
                <a:cubicBezTo>
                  <a:pt x="204752" y="111875"/>
                  <a:pt x="283114" y="68641"/>
                  <a:pt x="277169" y="62156"/>
                </a:cubicBezTo>
                <a:cubicBezTo>
                  <a:pt x="271224" y="55671"/>
                  <a:pt x="224207" y="68641"/>
                  <a:pt x="183135" y="68641"/>
                </a:cubicBezTo>
                <a:cubicBezTo>
                  <a:pt x="142063" y="68641"/>
                  <a:pt x="-17363" y="64858"/>
                  <a:pt x="1552" y="62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6E7E3273-8104-1659-4D66-6B900BA52AB2}"/>
              </a:ext>
            </a:extLst>
          </p:cNvPr>
          <p:cNvSpPr/>
          <p:nvPr/>
        </p:nvSpPr>
        <p:spPr>
          <a:xfrm>
            <a:off x="3083537" y="7126802"/>
            <a:ext cx="467404" cy="162461"/>
          </a:xfrm>
          <a:custGeom>
            <a:avLst/>
            <a:gdLst>
              <a:gd name="connsiteX0" fmla="*/ 131 w 467404"/>
              <a:gd name="connsiteY0" fmla="*/ 162458 h 162461"/>
              <a:gd name="connsiteX1" fmla="*/ 353569 w 467404"/>
              <a:gd name="connsiteY1" fmla="*/ 84636 h 162461"/>
              <a:gd name="connsiteX2" fmla="*/ 317901 w 467404"/>
              <a:gd name="connsiteY2" fmla="*/ 87879 h 162461"/>
              <a:gd name="connsiteX3" fmla="*/ 467059 w 467404"/>
              <a:gd name="connsiteY3" fmla="*/ 330 h 162461"/>
              <a:gd name="connsiteX4" fmla="*/ 356812 w 467404"/>
              <a:gd name="connsiteY4" fmla="*/ 58696 h 162461"/>
              <a:gd name="connsiteX5" fmla="*/ 285476 w 467404"/>
              <a:gd name="connsiteY5" fmla="*/ 78151 h 162461"/>
              <a:gd name="connsiteX6" fmla="*/ 311416 w 467404"/>
              <a:gd name="connsiteY6" fmla="*/ 81394 h 162461"/>
              <a:gd name="connsiteX7" fmla="*/ 131 w 467404"/>
              <a:gd name="connsiteY7" fmla="*/ 162458 h 16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404" h="162461">
                <a:moveTo>
                  <a:pt x="131" y="162458"/>
                </a:moveTo>
                <a:cubicBezTo>
                  <a:pt x="7156" y="162998"/>
                  <a:pt x="300607" y="97066"/>
                  <a:pt x="353569" y="84636"/>
                </a:cubicBezTo>
                <a:cubicBezTo>
                  <a:pt x="406531" y="72206"/>
                  <a:pt x="298986" y="101930"/>
                  <a:pt x="317901" y="87879"/>
                </a:cubicBezTo>
                <a:cubicBezTo>
                  <a:pt x="336816" y="73828"/>
                  <a:pt x="460574" y="5194"/>
                  <a:pt x="467059" y="330"/>
                </a:cubicBezTo>
                <a:cubicBezTo>
                  <a:pt x="473544" y="-4534"/>
                  <a:pt x="387076" y="45726"/>
                  <a:pt x="356812" y="58696"/>
                </a:cubicBezTo>
                <a:cubicBezTo>
                  <a:pt x="326548" y="71666"/>
                  <a:pt x="293042" y="74368"/>
                  <a:pt x="285476" y="78151"/>
                </a:cubicBezTo>
                <a:cubicBezTo>
                  <a:pt x="277910" y="81934"/>
                  <a:pt x="354110" y="68424"/>
                  <a:pt x="311416" y="81394"/>
                </a:cubicBezTo>
                <a:cubicBezTo>
                  <a:pt x="268722" y="94364"/>
                  <a:pt x="-6894" y="161918"/>
                  <a:pt x="131" y="162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41E20CD7-E0A6-0EC1-DF4B-FBF4640FE30E}"/>
              </a:ext>
            </a:extLst>
          </p:cNvPr>
          <p:cNvSpPr/>
          <p:nvPr/>
        </p:nvSpPr>
        <p:spPr>
          <a:xfrm>
            <a:off x="3660843" y="7117327"/>
            <a:ext cx="50479" cy="144522"/>
          </a:xfrm>
          <a:custGeom>
            <a:avLst/>
            <a:gdLst>
              <a:gd name="connsiteX0" fmla="*/ 0 w 50479"/>
              <a:gd name="connsiteY0" fmla="*/ 77 h 144522"/>
              <a:gd name="connsiteX1" fmla="*/ 45395 w 50479"/>
              <a:gd name="connsiteY1" fmla="*/ 136264 h 144522"/>
              <a:gd name="connsiteX2" fmla="*/ 45395 w 50479"/>
              <a:gd name="connsiteY2" fmla="*/ 116809 h 144522"/>
              <a:gd name="connsiteX3" fmla="*/ 0 w 50479"/>
              <a:gd name="connsiteY3" fmla="*/ 77 h 14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79" h="144522">
                <a:moveTo>
                  <a:pt x="0" y="77"/>
                </a:moveTo>
                <a:cubicBezTo>
                  <a:pt x="0" y="3319"/>
                  <a:pt x="37829" y="116809"/>
                  <a:pt x="45395" y="136264"/>
                </a:cubicBezTo>
                <a:cubicBezTo>
                  <a:pt x="52961" y="155719"/>
                  <a:pt x="51340" y="137345"/>
                  <a:pt x="45395" y="116809"/>
                </a:cubicBezTo>
                <a:cubicBezTo>
                  <a:pt x="39450" y="96273"/>
                  <a:pt x="0" y="-3165"/>
                  <a:pt x="0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3482B666-8EEC-43EC-B199-F6D7C16C346A}"/>
              </a:ext>
            </a:extLst>
          </p:cNvPr>
          <p:cNvSpPr/>
          <p:nvPr/>
        </p:nvSpPr>
        <p:spPr>
          <a:xfrm>
            <a:off x="2926864" y="7226974"/>
            <a:ext cx="260591" cy="114316"/>
          </a:xfrm>
          <a:custGeom>
            <a:avLst/>
            <a:gdLst>
              <a:gd name="connsiteX0" fmla="*/ 1162 w 260591"/>
              <a:gd name="connsiteY0" fmla="*/ 677 h 114316"/>
              <a:gd name="connsiteX1" fmla="*/ 198957 w 260591"/>
              <a:gd name="connsiteY1" fmla="*/ 78498 h 114316"/>
              <a:gd name="connsiteX2" fmla="*/ 195715 w 260591"/>
              <a:gd name="connsiteY2" fmla="*/ 97954 h 114316"/>
              <a:gd name="connsiteX3" fmla="*/ 260566 w 260591"/>
              <a:gd name="connsiteY3" fmla="*/ 114166 h 114316"/>
              <a:gd name="connsiteX4" fmla="*/ 202200 w 260591"/>
              <a:gd name="connsiteY4" fmla="*/ 88226 h 114316"/>
              <a:gd name="connsiteX5" fmla="*/ 101681 w 260591"/>
              <a:gd name="connsiteY5" fmla="*/ 36345 h 114316"/>
              <a:gd name="connsiteX6" fmla="*/ 114651 w 260591"/>
              <a:gd name="connsiteY6" fmla="*/ 39588 h 114316"/>
              <a:gd name="connsiteX7" fmla="*/ 1162 w 260591"/>
              <a:gd name="connsiteY7" fmla="*/ 677 h 11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591" h="114316">
                <a:moveTo>
                  <a:pt x="1162" y="677"/>
                </a:moveTo>
                <a:cubicBezTo>
                  <a:pt x="15213" y="7162"/>
                  <a:pt x="166532" y="62285"/>
                  <a:pt x="198957" y="78498"/>
                </a:cubicBezTo>
                <a:cubicBezTo>
                  <a:pt x="231382" y="94711"/>
                  <a:pt x="185447" y="92009"/>
                  <a:pt x="195715" y="97954"/>
                </a:cubicBezTo>
                <a:cubicBezTo>
                  <a:pt x="205983" y="103899"/>
                  <a:pt x="259485" y="115787"/>
                  <a:pt x="260566" y="114166"/>
                </a:cubicBezTo>
                <a:cubicBezTo>
                  <a:pt x="261647" y="112545"/>
                  <a:pt x="228681" y="101196"/>
                  <a:pt x="202200" y="88226"/>
                </a:cubicBezTo>
                <a:cubicBezTo>
                  <a:pt x="175719" y="75256"/>
                  <a:pt x="116273" y="44451"/>
                  <a:pt x="101681" y="36345"/>
                </a:cubicBezTo>
                <a:cubicBezTo>
                  <a:pt x="87089" y="28239"/>
                  <a:pt x="124379" y="42831"/>
                  <a:pt x="114651" y="39588"/>
                </a:cubicBezTo>
                <a:cubicBezTo>
                  <a:pt x="104923" y="36345"/>
                  <a:pt x="-12889" y="-5808"/>
                  <a:pt x="1162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AB2CEEE6-E1F9-39FE-C540-79275C81B5A2}"/>
              </a:ext>
            </a:extLst>
          </p:cNvPr>
          <p:cNvSpPr/>
          <p:nvPr/>
        </p:nvSpPr>
        <p:spPr>
          <a:xfrm>
            <a:off x="4451996" y="6666689"/>
            <a:ext cx="149188" cy="487150"/>
          </a:xfrm>
          <a:custGeom>
            <a:avLst/>
            <a:gdLst>
              <a:gd name="connsiteX0" fmla="*/ 149187 w 149188"/>
              <a:gd name="connsiteY0" fmla="*/ 0 h 487150"/>
              <a:gd name="connsiteX1" fmla="*/ 16242 w 149188"/>
              <a:gd name="connsiteY1" fmla="*/ 256162 h 487150"/>
              <a:gd name="connsiteX2" fmla="*/ 29213 w 149188"/>
              <a:gd name="connsiteY2" fmla="*/ 226979 h 487150"/>
              <a:gd name="connsiteX3" fmla="*/ 30 w 149188"/>
              <a:gd name="connsiteY3" fmla="*/ 288588 h 487150"/>
              <a:gd name="connsiteX4" fmla="*/ 35698 w 149188"/>
              <a:gd name="connsiteY4" fmla="*/ 243192 h 487150"/>
              <a:gd name="connsiteX5" fmla="*/ 25970 w 149188"/>
              <a:gd name="connsiteY5" fmla="*/ 304800 h 487150"/>
              <a:gd name="connsiteX6" fmla="*/ 48668 w 149188"/>
              <a:gd name="connsiteY6" fmla="*/ 359924 h 487150"/>
              <a:gd name="connsiteX7" fmla="*/ 9757 w 149188"/>
              <a:gd name="connsiteY7" fmla="*/ 314528 h 487150"/>
              <a:gd name="connsiteX8" fmla="*/ 97306 w 149188"/>
              <a:gd name="connsiteY8" fmla="*/ 483141 h 487150"/>
              <a:gd name="connsiteX9" fmla="*/ 64881 w 149188"/>
              <a:gd name="connsiteY9" fmla="*/ 424775 h 487150"/>
              <a:gd name="connsiteX10" fmla="*/ 6515 w 149188"/>
              <a:gd name="connsiteY10" fmla="*/ 317771 h 487150"/>
              <a:gd name="connsiteX11" fmla="*/ 19485 w 149188"/>
              <a:gd name="connsiteY11" fmla="*/ 278860 h 487150"/>
              <a:gd name="connsiteX12" fmla="*/ 29213 w 149188"/>
              <a:gd name="connsiteY12" fmla="*/ 220494 h 487150"/>
              <a:gd name="connsiteX13" fmla="*/ 13000 w 149188"/>
              <a:gd name="connsiteY13" fmla="*/ 256162 h 487150"/>
              <a:gd name="connsiteX14" fmla="*/ 149187 w 149188"/>
              <a:gd name="connsiteY14" fmla="*/ 0 h 48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188" h="487150">
                <a:moveTo>
                  <a:pt x="149187" y="0"/>
                </a:moveTo>
                <a:cubicBezTo>
                  <a:pt x="149727" y="0"/>
                  <a:pt x="36238" y="218332"/>
                  <a:pt x="16242" y="256162"/>
                </a:cubicBezTo>
                <a:cubicBezTo>
                  <a:pt x="-3754" y="293992"/>
                  <a:pt x="31915" y="221575"/>
                  <a:pt x="29213" y="226979"/>
                </a:cubicBezTo>
                <a:cubicBezTo>
                  <a:pt x="26511" y="232383"/>
                  <a:pt x="-1051" y="285886"/>
                  <a:pt x="30" y="288588"/>
                </a:cubicBezTo>
                <a:cubicBezTo>
                  <a:pt x="1111" y="291290"/>
                  <a:pt x="31375" y="240490"/>
                  <a:pt x="35698" y="243192"/>
                </a:cubicBezTo>
                <a:cubicBezTo>
                  <a:pt x="40021" y="245894"/>
                  <a:pt x="23808" y="285345"/>
                  <a:pt x="25970" y="304800"/>
                </a:cubicBezTo>
                <a:cubicBezTo>
                  <a:pt x="28132" y="324255"/>
                  <a:pt x="51370" y="358303"/>
                  <a:pt x="48668" y="359924"/>
                </a:cubicBezTo>
                <a:cubicBezTo>
                  <a:pt x="45966" y="361545"/>
                  <a:pt x="1651" y="293992"/>
                  <a:pt x="9757" y="314528"/>
                </a:cubicBezTo>
                <a:cubicBezTo>
                  <a:pt x="17863" y="335064"/>
                  <a:pt x="88119" y="464767"/>
                  <a:pt x="97306" y="483141"/>
                </a:cubicBezTo>
                <a:cubicBezTo>
                  <a:pt x="106493" y="501515"/>
                  <a:pt x="80013" y="452336"/>
                  <a:pt x="64881" y="424775"/>
                </a:cubicBezTo>
                <a:cubicBezTo>
                  <a:pt x="49749" y="397214"/>
                  <a:pt x="14081" y="342090"/>
                  <a:pt x="6515" y="317771"/>
                </a:cubicBezTo>
                <a:cubicBezTo>
                  <a:pt x="-1051" y="293452"/>
                  <a:pt x="15702" y="295073"/>
                  <a:pt x="19485" y="278860"/>
                </a:cubicBezTo>
                <a:cubicBezTo>
                  <a:pt x="23268" y="262647"/>
                  <a:pt x="30294" y="224277"/>
                  <a:pt x="29213" y="220494"/>
                </a:cubicBezTo>
                <a:cubicBezTo>
                  <a:pt x="28132" y="216711"/>
                  <a:pt x="-4834" y="291290"/>
                  <a:pt x="13000" y="256162"/>
                </a:cubicBezTo>
                <a:cubicBezTo>
                  <a:pt x="30834" y="221034"/>
                  <a:pt x="148647" y="0"/>
                  <a:pt x="1491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7F0DA1F9-9ED6-09B7-0D58-BCF141F11140}"/>
              </a:ext>
            </a:extLst>
          </p:cNvPr>
          <p:cNvSpPr/>
          <p:nvPr/>
        </p:nvSpPr>
        <p:spPr>
          <a:xfrm>
            <a:off x="4500664" y="6951939"/>
            <a:ext cx="324343" cy="36376"/>
          </a:xfrm>
          <a:custGeom>
            <a:avLst/>
            <a:gdLst>
              <a:gd name="connsiteX0" fmla="*/ 0 w 324343"/>
              <a:gd name="connsiteY0" fmla="*/ 26035 h 36376"/>
              <a:gd name="connsiteX1" fmla="*/ 321013 w 324343"/>
              <a:gd name="connsiteY1" fmla="*/ 29278 h 36376"/>
              <a:gd name="connsiteX2" fmla="*/ 168613 w 324343"/>
              <a:gd name="connsiteY2" fmla="*/ 22793 h 36376"/>
              <a:gd name="connsiteX3" fmla="*/ 188068 w 324343"/>
              <a:gd name="connsiteY3" fmla="*/ 95 h 36376"/>
              <a:gd name="connsiteX4" fmla="*/ 236706 w 324343"/>
              <a:gd name="connsiteY4" fmla="*/ 32521 h 36376"/>
              <a:gd name="connsiteX5" fmla="*/ 288587 w 324343"/>
              <a:gd name="connsiteY5" fmla="*/ 35763 h 36376"/>
              <a:gd name="connsiteX6" fmla="*/ 0 w 324343"/>
              <a:gd name="connsiteY6" fmla="*/ 26035 h 3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343" h="36376">
                <a:moveTo>
                  <a:pt x="0" y="26035"/>
                </a:moveTo>
                <a:lnTo>
                  <a:pt x="321013" y="29278"/>
                </a:lnTo>
                <a:cubicBezTo>
                  <a:pt x="349115" y="28738"/>
                  <a:pt x="190770" y="27657"/>
                  <a:pt x="168613" y="22793"/>
                </a:cubicBezTo>
                <a:cubicBezTo>
                  <a:pt x="146456" y="17929"/>
                  <a:pt x="176719" y="-1526"/>
                  <a:pt x="188068" y="95"/>
                </a:cubicBezTo>
                <a:cubicBezTo>
                  <a:pt x="199417" y="1716"/>
                  <a:pt x="219953" y="26576"/>
                  <a:pt x="236706" y="32521"/>
                </a:cubicBezTo>
                <a:cubicBezTo>
                  <a:pt x="253459" y="38466"/>
                  <a:pt x="288587" y="35763"/>
                  <a:pt x="288587" y="35763"/>
                </a:cubicBezTo>
                <a:lnTo>
                  <a:pt x="0" y="260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DBE7D7CD-0B20-44D4-73DF-3AE806B56DBB}"/>
              </a:ext>
            </a:extLst>
          </p:cNvPr>
          <p:cNvSpPr/>
          <p:nvPr/>
        </p:nvSpPr>
        <p:spPr>
          <a:xfrm>
            <a:off x="3330102" y="7140102"/>
            <a:ext cx="233464" cy="116732"/>
          </a:xfrm>
          <a:custGeom>
            <a:avLst/>
            <a:gdLst>
              <a:gd name="connsiteX0" fmla="*/ 233464 w 233464"/>
              <a:gd name="connsiteY0" fmla="*/ 0 h 116732"/>
              <a:gd name="connsiteX1" fmla="*/ 51881 w 233464"/>
              <a:gd name="connsiteY1" fmla="*/ 107004 h 116732"/>
              <a:gd name="connsiteX2" fmla="*/ 87549 w 233464"/>
              <a:gd name="connsiteY2" fmla="*/ 77821 h 116732"/>
              <a:gd name="connsiteX3" fmla="*/ 0 w 233464"/>
              <a:gd name="connsiteY3" fmla="*/ 116732 h 116732"/>
              <a:gd name="connsiteX4" fmla="*/ 233464 w 233464"/>
              <a:gd name="connsiteY4" fmla="*/ 0 h 11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464" h="116732">
                <a:moveTo>
                  <a:pt x="233464" y="0"/>
                </a:moveTo>
                <a:lnTo>
                  <a:pt x="51881" y="107004"/>
                </a:lnTo>
                <a:cubicBezTo>
                  <a:pt x="27562" y="119974"/>
                  <a:pt x="96196" y="76200"/>
                  <a:pt x="87549" y="77821"/>
                </a:cubicBezTo>
                <a:cubicBezTo>
                  <a:pt x="78902" y="79442"/>
                  <a:pt x="0" y="116732"/>
                  <a:pt x="0" y="116732"/>
                </a:cubicBezTo>
                <a:lnTo>
                  <a:pt x="23346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553467E3-B5A5-EE79-E836-3DFE02A96F99}"/>
              </a:ext>
            </a:extLst>
          </p:cNvPr>
          <p:cNvSpPr/>
          <p:nvPr/>
        </p:nvSpPr>
        <p:spPr>
          <a:xfrm>
            <a:off x="4568454" y="6964859"/>
            <a:ext cx="499839" cy="133097"/>
          </a:xfrm>
          <a:custGeom>
            <a:avLst/>
            <a:gdLst>
              <a:gd name="connsiteX0" fmla="*/ 52184 w 499839"/>
              <a:gd name="connsiteY0" fmla="*/ 145 h 133097"/>
              <a:gd name="connsiteX1" fmla="*/ 303 w 499839"/>
              <a:gd name="connsiteY1" fmla="*/ 58511 h 133097"/>
              <a:gd name="connsiteX2" fmla="*/ 81367 w 499839"/>
              <a:gd name="connsiteY2" fmla="*/ 74724 h 133097"/>
              <a:gd name="connsiteX3" fmla="*/ 26244 w 499839"/>
              <a:gd name="connsiteY3" fmla="*/ 81209 h 133097"/>
              <a:gd name="connsiteX4" fmla="*/ 162431 w 499839"/>
              <a:gd name="connsiteY4" fmla="*/ 97422 h 133097"/>
              <a:gd name="connsiteX5" fmla="*/ 113793 w 499839"/>
              <a:gd name="connsiteY5" fmla="*/ 97422 h 133097"/>
              <a:gd name="connsiteX6" fmla="*/ 499657 w 499839"/>
              <a:gd name="connsiteY6" fmla="*/ 133090 h 133097"/>
              <a:gd name="connsiteX7" fmla="*/ 168916 w 499839"/>
              <a:gd name="connsiteY7" fmla="*/ 94179 h 133097"/>
              <a:gd name="connsiteX8" fmla="*/ 23001 w 499839"/>
              <a:gd name="connsiteY8" fmla="*/ 77967 h 133097"/>
              <a:gd name="connsiteX9" fmla="*/ 10031 w 499839"/>
              <a:gd name="connsiteY9" fmla="*/ 68239 h 133097"/>
              <a:gd name="connsiteX10" fmla="*/ 6789 w 499839"/>
              <a:gd name="connsiteY10" fmla="*/ 58511 h 133097"/>
              <a:gd name="connsiteX11" fmla="*/ 10031 w 499839"/>
              <a:gd name="connsiteY11" fmla="*/ 42298 h 133097"/>
              <a:gd name="connsiteX12" fmla="*/ 52184 w 499839"/>
              <a:gd name="connsiteY12" fmla="*/ 145 h 13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9839" h="133097">
                <a:moveTo>
                  <a:pt x="52184" y="145"/>
                </a:moveTo>
                <a:cubicBezTo>
                  <a:pt x="50563" y="2847"/>
                  <a:pt x="-4561" y="46081"/>
                  <a:pt x="303" y="58511"/>
                </a:cubicBezTo>
                <a:cubicBezTo>
                  <a:pt x="5167" y="70941"/>
                  <a:pt x="77044" y="70941"/>
                  <a:pt x="81367" y="74724"/>
                </a:cubicBezTo>
                <a:cubicBezTo>
                  <a:pt x="85690" y="78507"/>
                  <a:pt x="12733" y="77426"/>
                  <a:pt x="26244" y="81209"/>
                </a:cubicBezTo>
                <a:cubicBezTo>
                  <a:pt x="39755" y="84992"/>
                  <a:pt x="147840" y="94720"/>
                  <a:pt x="162431" y="97422"/>
                </a:cubicBezTo>
                <a:cubicBezTo>
                  <a:pt x="177022" y="100124"/>
                  <a:pt x="57589" y="91477"/>
                  <a:pt x="113793" y="97422"/>
                </a:cubicBezTo>
                <a:cubicBezTo>
                  <a:pt x="169997" y="103367"/>
                  <a:pt x="490470" y="133630"/>
                  <a:pt x="499657" y="133090"/>
                </a:cubicBezTo>
                <a:cubicBezTo>
                  <a:pt x="508844" y="132550"/>
                  <a:pt x="168916" y="94179"/>
                  <a:pt x="168916" y="94179"/>
                </a:cubicBezTo>
                <a:lnTo>
                  <a:pt x="23001" y="77967"/>
                </a:lnTo>
                <a:cubicBezTo>
                  <a:pt x="-3480" y="73644"/>
                  <a:pt x="12733" y="71482"/>
                  <a:pt x="10031" y="68239"/>
                </a:cubicBezTo>
                <a:cubicBezTo>
                  <a:pt x="7329" y="64996"/>
                  <a:pt x="6789" y="62834"/>
                  <a:pt x="6789" y="58511"/>
                </a:cubicBezTo>
                <a:cubicBezTo>
                  <a:pt x="6789" y="54188"/>
                  <a:pt x="1925" y="51485"/>
                  <a:pt x="10031" y="42298"/>
                </a:cubicBezTo>
                <a:cubicBezTo>
                  <a:pt x="18137" y="33111"/>
                  <a:pt x="53805" y="-2557"/>
                  <a:pt x="52184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3C0052C2-AE6D-9C80-A024-AC6040535F05}"/>
              </a:ext>
            </a:extLst>
          </p:cNvPr>
          <p:cNvSpPr/>
          <p:nvPr/>
        </p:nvSpPr>
        <p:spPr>
          <a:xfrm>
            <a:off x="3679825" y="6502400"/>
            <a:ext cx="189685" cy="341691"/>
          </a:xfrm>
          <a:custGeom>
            <a:avLst/>
            <a:gdLst>
              <a:gd name="connsiteX0" fmla="*/ 0 w 189685"/>
              <a:gd name="connsiteY0" fmla="*/ 0 h 341691"/>
              <a:gd name="connsiteX1" fmla="*/ 180975 w 189685"/>
              <a:gd name="connsiteY1" fmla="*/ 327025 h 341691"/>
              <a:gd name="connsiteX2" fmla="*/ 152400 w 189685"/>
              <a:gd name="connsiteY2" fmla="*/ 269875 h 341691"/>
              <a:gd name="connsiteX3" fmla="*/ 76200 w 189685"/>
              <a:gd name="connsiteY3" fmla="*/ 133350 h 341691"/>
              <a:gd name="connsiteX4" fmla="*/ 98425 w 189685"/>
              <a:gd name="connsiteY4" fmla="*/ 174625 h 341691"/>
              <a:gd name="connsiteX5" fmla="*/ 0 w 189685"/>
              <a:gd name="connsiteY5" fmla="*/ 0 h 34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685" h="341691">
                <a:moveTo>
                  <a:pt x="0" y="0"/>
                </a:moveTo>
                <a:lnTo>
                  <a:pt x="180975" y="327025"/>
                </a:lnTo>
                <a:cubicBezTo>
                  <a:pt x="206375" y="372004"/>
                  <a:pt x="169862" y="302154"/>
                  <a:pt x="152400" y="269875"/>
                </a:cubicBezTo>
                <a:cubicBezTo>
                  <a:pt x="134938" y="237596"/>
                  <a:pt x="85196" y="149225"/>
                  <a:pt x="76200" y="133350"/>
                </a:cubicBezTo>
                <a:cubicBezTo>
                  <a:pt x="67204" y="117475"/>
                  <a:pt x="98425" y="174625"/>
                  <a:pt x="98425" y="174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3BE8F04A-D236-6367-2A45-24FDD843B084}"/>
              </a:ext>
            </a:extLst>
          </p:cNvPr>
          <p:cNvSpPr/>
          <p:nvPr/>
        </p:nvSpPr>
        <p:spPr>
          <a:xfrm>
            <a:off x="3686078" y="6680040"/>
            <a:ext cx="199522" cy="523500"/>
          </a:xfrm>
          <a:custGeom>
            <a:avLst/>
            <a:gdLst>
              <a:gd name="connsiteX0" fmla="*/ 97 w 199522"/>
              <a:gd name="connsiteY0" fmla="*/ 160 h 523500"/>
              <a:gd name="connsiteX1" fmla="*/ 158847 w 199522"/>
              <a:gd name="connsiteY1" fmla="*/ 200185 h 523500"/>
              <a:gd name="connsiteX2" fmla="*/ 165197 w 199522"/>
              <a:gd name="connsiteY2" fmla="*/ 311310 h 523500"/>
              <a:gd name="connsiteX3" fmla="*/ 177897 w 199522"/>
              <a:gd name="connsiteY3" fmla="*/ 276385 h 523500"/>
              <a:gd name="connsiteX4" fmla="*/ 196947 w 199522"/>
              <a:gd name="connsiteY4" fmla="*/ 517685 h 523500"/>
              <a:gd name="connsiteX5" fmla="*/ 196947 w 199522"/>
              <a:gd name="connsiteY5" fmla="*/ 428785 h 523500"/>
              <a:gd name="connsiteX6" fmla="*/ 184247 w 199522"/>
              <a:gd name="connsiteY6" fmla="*/ 209710 h 523500"/>
              <a:gd name="connsiteX7" fmla="*/ 190597 w 199522"/>
              <a:gd name="connsiteY7" fmla="*/ 276385 h 523500"/>
              <a:gd name="connsiteX8" fmla="*/ 184247 w 199522"/>
              <a:gd name="connsiteY8" fmla="*/ 235110 h 523500"/>
              <a:gd name="connsiteX9" fmla="*/ 97 w 199522"/>
              <a:gd name="connsiteY9" fmla="*/ 160 h 52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522" h="523500">
                <a:moveTo>
                  <a:pt x="97" y="160"/>
                </a:moveTo>
                <a:cubicBezTo>
                  <a:pt x="-4136" y="-5661"/>
                  <a:pt x="131330" y="148327"/>
                  <a:pt x="158847" y="200185"/>
                </a:cubicBezTo>
                <a:cubicBezTo>
                  <a:pt x="186364" y="252043"/>
                  <a:pt x="162022" y="298610"/>
                  <a:pt x="165197" y="311310"/>
                </a:cubicBezTo>
                <a:cubicBezTo>
                  <a:pt x="168372" y="324010"/>
                  <a:pt x="172605" y="241989"/>
                  <a:pt x="177897" y="276385"/>
                </a:cubicBezTo>
                <a:cubicBezTo>
                  <a:pt x="183189" y="310781"/>
                  <a:pt x="193772" y="492285"/>
                  <a:pt x="196947" y="517685"/>
                </a:cubicBezTo>
                <a:cubicBezTo>
                  <a:pt x="200122" y="543085"/>
                  <a:pt x="199064" y="480114"/>
                  <a:pt x="196947" y="428785"/>
                </a:cubicBezTo>
                <a:cubicBezTo>
                  <a:pt x="194830" y="377456"/>
                  <a:pt x="185305" y="235110"/>
                  <a:pt x="184247" y="209710"/>
                </a:cubicBezTo>
                <a:cubicBezTo>
                  <a:pt x="183189" y="184310"/>
                  <a:pt x="190597" y="272152"/>
                  <a:pt x="190597" y="276385"/>
                </a:cubicBezTo>
                <a:cubicBezTo>
                  <a:pt x="190597" y="280618"/>
                  <a:pt x="214409" y="279031"/>
                  <a:pt x="184247" y="235110"/>
                </a:cubicBezTo>
                <a:cubicBezTo>
                  <a:pt x="154085" y="191189"/>
                  <a:pt x="4330" y="5981"/>
                  <a:pt x="97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E466CC03-B0F5-424F-F6A8-EF0C882E2D15}"/>
              </a:ext>
            </a:extLst>
          </p:cNvPr>
          <p:cNvSpPr/>
          <p:nvPr/>
        </p:nvSpPr>
        <p:spPr>
          <a:xfrm>
            <a:off x="3711439" y="6924612"/>
            <a:ext cx="186678" cy="811056"/>
          </a:xfrm>
          <a:custGeom>
            <a:avLst/>
            <a:gdLst>
              <a:gd name="connsiteX0" fmla="*/ 89036 w 186678"/>
              <a:gd name="connsiteY0" fmla="*/ 63 h 811056"/>
              <a:gd name="connsiteX1" fmla="*/ 174761 w 186678"/>
              <a:gd name="connsiteY1" fmla="*/ 260413 h 811056"/>
              <a:gd name="connsiteX2" fmla="*/ 171586 w 186678"/>
              <a:gd name="connsiteY2" fmla="*/ 244538 h 811056"/>
              <a:gd name="connsiteX3" fmla="*/ 41411 w 186678"/>
              <a:gd name="connsiteY3" fmla="*/ 628713 h 811056"/>
              <a:gd name="connsiteX4" fmla="*/ 76336 w 186678"/>
              <a:gd name="connsiteY4" fmla="*/ 581088 h 811056"/>
              <a:gd name="connsiteX5" fmla="*/ 136 w 186678"/>
              <a:gd name="connsiteY5" fmla="*/ 809688 h 811056"/>
              <a:gd name="connsiteX6" fmla="*/ 98561 w 186678"/>
              <a:gd name="connsiteY6" fmla="*/ 457263 h 811056"/>
              <a:gd name="connsiteX7" fmla="*/ 181111 w 186678"/>
              <a:gd name="connsiteY7" fmla="*/ 254063 h 811056"/>
              <a:gd name="connsiteX8" fmla="*/ 171586 w 186678"/>
              <a:gd name="connsiteY8" fmla="*/ 193738 h 811056"/>
              <a:gd name="connsiteX9" fmla="*/ 165236 w 186678"/>
              <a:gd name="connsiteY9" fmla="*/ 184213 h 811056"/>
              <a:gd name="connsiteX10" fmla="*/ 171586 w 186678"/>
              <a:gd name="connsiteY10" fmla="*/ 235013 h 811056"/>
              <a:gd name="connsiteX11" fmla="*/ 89036 w 186678"/>
              <a:gd name="connsiteY11" fmla="*/ 63 h 81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678" h="811056">
                <a:moveTo>
                  <a:pt x="89036" y="63"/>
                </a:moveTo>
                <a:cubicBezTo>
                  <a:pt x="89565" y="4296"/>
                  <a:pt x="174761" y="260413"/>
                  <a:pt x="174761" y="260413"/>
                </a:cubicBezTo>
                <a:cubicBezTo>
                  <a:pt x="188519" y="301159"/>
                  <a:pt x="193811" y="183155"/>
                  <a:pt x="171586" y="244538"/>
                </a:cubicBezTo>
                <a:cubicBezTo>
                  <a:pt x="149361" y="305921"/>
                  <a:pt x="57286" y="572621"/>
                  <a:pt x="41411" y="628713"/>
                </a:cubicBezTo>
                <a:cubicBezTo>
                  <a:pt x="25536" y="684805"/>
                  <a:pt x="83215" y="550926"/>
                  <a:pt x="76336" y="581088"/>
                </a:cubicBezTo>
                <a:cubicBezTo>
                  <a:pt x="69457" y="611250"/>
                  <a:pt x="-3568" y="830326"/>
                  <a:pt x="136" y="809688"/>
                </a:cubicBezTo>
                <a:cubicBezTo>
                  <a:pt x="3840" y="789050"/>
                  <a:pt x="68399" y="549867"/>
                  <a:pt x="98561" y="457263"/>
                </a:cubicBezTo>
                <a:cubicBezTo>
                  <a:pt x="128723" y="364659"/>
                  <a:pt x="168940" y="297984"/>
                  <a:pt x="181111" y="254063"/>
                </a:cubicBezTo>
                <a:cubicBezTo>
                  <a:pt x="193282" y="210142"/>
                  <a:pt x="174232" y="205380"/>
                  <a:pt x="171586" y="193738"/>
                </a:cubicBezTo>
                <a:cubicBezTo>
                  <a:pt x="168940" y="182096"/>
                  <a:pt x="165236" y="177334"/>
                  <a:pt x="165236" y="184213"/>
                </a:cubicBezTo>
                <a:cubicBezTo>
                  <a:pt x="165236" y="191092"/>
                  <a:pt x="178994" y="264646"/>
                  <a:pt x="171586" y="235013"/>
                </a:cubicBezTo>
                <a:cubicBezTo>
                  <a:pt x="164178" y="205380"/>
                  <a:pt x="88507" y="-4170"/>
                  <a:pt x="89036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EF511454-A6F1-48EC-72A1-9BA24C668AC8}"/>
              </a:ext>
            </a:extLst>
          </p:cNvPr>
          <p:cNvSpPr/>
          <p:nvPr/>
        </p:nvSpPr>
        <p:spPr>
          <a:xfrm>
            <a:off x="3584573" y="6934198"/>
            <a:ext cx="117559" cy="230542"/>
          </a:xfrm>
          <a:custGeom>
            <a:avLst/>
            <a:gdLst>
              <a:gd name="connsiteX0" fmla="*/ 2 w 117559"/>
              <a:gd name="connsiteY0" fmla="*/ 2 h 230542"/>
              <a:gd name="connsiteX1" fmla="*/ 95252 w 117559"/>
              <a:gd name="connsiteY1" fmla="*/ 114302 h 230542"/>
              <a:gd name="connsiteX2" fmla="*/ 111127 w 117559"/>
              <a:gd name="connsiteY2" fmla="*/ 228602 h 230542"/>
              <a:gd name="connsiteX3" fmla="*/ 117477 w 117559"/>
              <a:gd name="connsiteY3" fmla="*/ 177802 h 230542"/>
              <a:gd name="connsiteX4" fmla="*/ 114302 w 117559"/>
              <a:gd name="connsiteY4" fmla="*/ 69852 h 230542"/>
              <a:gd name="connsiteX5" fmla="*/ 107952 w 117559"/>
              <a:gd name="connsiteY5" fmla="*/ 146052 h 230542"/>
              <a:gd name="connsiteX6" fmla="*/ 92077 w 117559"/>
              <a:gd name="connsiteY6" fmla="*/ 111127 h 230542"/>
              <a:gd name="connsiteX7" fmla="*/ 2 w 117559"/>
              <a:gd name="connsiteY7" fmla="*/ 2 h 23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559" h="230542">
                <a:moveTo>
                  <a:pt x="2" y="2"/>
                </a:moveTo>
                <a:cubicBezTo>
                  <a:pt x="531" y="531"/>
                  <a:pt x="76731" y="76202"/>
                  <a:pt x="95252" y="114302"/>
                </a:cubicBezTo>
                <a:cubicBezTo>
                  <a:pt x="113773" y="152402"/>
                  <a:pt x="107423" y="218019"/>
                  <a:pt x="111127" y="228602"/>
                </a:cubicBezTo>
                <a:cubicBezTo>
                  <a:pt x="114831" y="239185"/>
                  <a:pt x="116948" y="204260"/>
                  <a:pt x="117477" y="177802"/>
                </a:cubicBezTo>
                <a:cubicBezTo>
                  <a:pt x="118006" y="151344"/>
                  <a:pt x="115889" y="75144"/>
                  <a:pt x="114302" y="69852"/>
                </a:cubicBezTo>
                <a:cubicBezTo>
                  <a:pt x="112715" y="64560"/>
                  <a:pt x="111656" y="139173"/>
                  <a:pt x="107952" y="146052"/>
                </a:cubicBezTo>
                <a:cubicBezTo>
                  <a:pt x="104248" y="152931"/>
                  <a:pt x="107423" y="131235"/>
                  <a:pt x="92077" y="111127"/>
                </a:cubicBezTo>
                <a:cubicBezTo>
                  <a:pt x="76731" y="91019"/>
                  <a:pt x="-527" y="-527"/>
                  <a:pt x="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11DFE813-5D38-70CD-B3D5-D158FA5712BB}"/>
              </a:ext>
            </a:extLst>
          </p:cNvPr>
          <p:cNvSpPr/>
          <p:nvPr/>
        </p:nvSpPr>
        <p:spPr>
          <a:xfrm>
            <a:off x="3190875" y="7152682"/>
            <a:ext cx="461616" cy="203793"/>
          </a:xfrm>
          <a:custGeom>
            <a:avLst/>
            <a:gdLst>
              <a:gd name="connsiteX0" fmla="*/ 460375 w 461616"/>
              <a:gd name="connsiteY0" fmla="*/ 22818 h 203793"/>
              <a:gd name="connsiteX1" fmla="*/ 412750 w 461616"/>
              <a:gd name="connsiteY1" fmla="*/ 593 h 203793"/>
              <a:gd name="connsiteX2" fmla="*/ 292100 w 461616"/>
              <a:gd name="connsiteY2" fmla="*/ 51393 h 203793"/>
              <a:gd name="connsiteX3" fmla="*/ 209550 w 461616"/>
              <a:gd name="connsiteY3" fmla="*/ 102193 h 203793"/>
              <a:gd name="connsiteX4" fmla="*/ 231775 w 461616"/>
              <a:gd name="connsiteY4" fmla="*/ 92668 h 203793"/>
              <a:gd name="connsiteX5" fmla="*/ 0 w 461616"/>
              <a:gd name="connsiteY5" fmla="*/ 203793 h 203793"/>
              <a:gd name="connsiteX6" fmla="*/ 282575 w 461616"/>
              <a:gd name="connsiteY6" fmla="*/ 67268 h 203793"/>
              <a:gd name="connsiteX7" fmla="*/ 190500 w 461616"/>
              <a:gd name="connsiteY7" fmla="*/ 86318 h 203793"/>
              <a:gd name="connsiteX8" fmla="*/ 396875 w 461616"/>
              <a:gd name="connsiteY8" fmla="*/ 19643 h 203793"/>
              <a:gd name="connsiteX9" fmla="*/ 368300 w 461616"/>
              <a:gd name="connsiteY9" fmla="*/ 10118 h 203793"/>
              <a:gd name="connsiteX10" fmla="*/ 460375 w 461616"/>
              <a:gd name="connsiteY10" fmla="*/ 22818 h 20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1616" h="203793">
                <a:moveTo>
                  <a:pt x="460375" y="22818"/>
                </a:moveTo>
                <a:cubicBezTo>
                  <a:pt x="467783" y="21231"/>
                  <a:pt x="440796" y="-4169"/>
                  <a:pt x="412750" y="593"/>
                </a:cubicBezTo>
                <a:cubicBezTo>
                  <a:pt x="384704" y="5355"/>
                  <a:pt x="325967" y="34460"/>
                  <a:pt x="292100" y="51393"/>
                </a:cubicBezTo>
                <a:cubicBezTo>
                  <a:pt x="258233" y="68326"/>
                  <a:pt x="219604" y="95314"/>
                  <a:pt x="209550" y="102193"/>
                </a:cubicBezTo>
                <a:cubicBezTo>
                  <a:pt x="199496" y="109072"/>
                  <a:pt x="231775" y="92668"/>
                  <a:pt x="231775" y="92668"/>
                </a:cubicBezTo>
                <a:lnTo>
                  <a:pt x="0" y="203793"/>
                </a:lnTo>
                <a:cubicBezTo>
                  <a:pt x="8467" y="199560"/>
                  <a:pt x="250825" y="86847"/>
                  <a:pt x="282575" y="67268"/>
                </a:cubicBezTo>
                <a:cubicBezTo>
                  <a:pt x="314325" y="47689"/>
                  <a:pt x="171450" y="94255"/>
                  <a:pt x="190500" y="86318"/>
                </a:cubicBezTo>
                <a:cubicBezTo>
                  <a:pt x="209550" y="78381"/>
                  <a:pt x="367242" y="32343"/>
                  <a:pt x="396875" y="19643"/>
                </a:cubicBezTo>
                <a:cubicBezTo>
                  <a:pt x="426508" y="6943"/>
                  <a:pt x="361421" y="10647"/>
                  <a:pt x="368300" y="10118"/>
                </a:cubicBezTo>
                <a:cubicBezTo>
                  <a:pt x="375179" y="9589"/>
                  <a:pt x="452967" y="24405"/>
                  <a:pt x="460375" y="22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C003DD2B-4216-4D5C-9C27-06B05B4E8D94}"/>
              </a:ext>
            </a:extLst>
          </p:cNvPr>
          <p:cNvSpPr/>
          <p:nvPr/>
        </p:nvSpPr>
        <p:spPr>
          <a:xfrm>
            <a:off x="4570437" y="7060890"/>
            <a:ext cx="432101" cy="107845"/>
          </a:xfrm>
          <a:custGeom>
            <a:avLst/>
            <a:gdLst>
              <a:gd name="connsiteX0" fmla="*/ 1563 w 432101"/>
              <a:gd name="connsiteY0" fmla="*/ 310 h 107845"/>
              <a:gd name="connsiteX1" fmla="*/ 411138 w 432101"/>
              <a:gd name="connsiteY1" fmla="*/ 101910 h 107845"/>
              <a:gd name="connsiteX2" fmla="*/ 357163 w 432101"/>
              <a:gd name="connsiteY2" fmla="*/ 92385 h 107845"/>
              <a:gd name="connsiteX3" fmla="*/ 223813 w 432101"/>
              <a:gd name="connsiteY3" fmla="*/ 63810 h 107845"/>
              <a:gd name="connsiteX4" fmla="*/ 268263 w 432101"/>
              <a:gd name="connsiteY4" fmla="*/ 70160 h 107845"/>
              <a:gd name="connsiteX5" fmla="*/ 1563 w 432101"/>
              <a:gd name="connsiteY5" fmla="*/ 310 h 10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101" h="107845">
                <a:moveTo>
                  <a:pt x="1563" y="310"/>
                </a:moveTo>
                <a:cubicBezTo>
                  <a:pt x="25376" y="5602"/>
                  <a:pt x="351871" y="86564"/>
                  <a:pt x="411138" y="101910"/>
                </a:cubicBezTo>
                <a:cubicBezTo>
                  <a:pt x="470405" y="117256"/>
                  <a:pt x="388384" y="98735"/>
                  <a:pt x="357163" y="92385"/>
                </a:cubicBezTo>
                <a:cubicBezTo>
                  <a:pt x="325942" y="86035"/>
                  <a:pt x="238630" y="67514"/>
                  <a:pt x="223813" y="63810"/>
                </a:cubicBezTo>
                <a:cubicBezTo>
                  <a:pt x="208996" y="60106"/>
                  <a:pt x="303188" y="81273"/>
                  <a:pt x="268263" y="70160"/>
                </a:cubicBezTo>
                <a:cubicBezTo>
                  <a:pt x="233338" y="59048"/>
                  <a:pt x="-22250" y="-4982"/>
                  <a:pt x="1563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B7F8E50F-F9E0-2600-912C-AB40B9EF3840}"/>
              </a:ext>
            </a:extLst>
          </p:cNvPr>
          <p:cNvSpPr/>
          <p:nvPr/>
        </p:nvSpPr>
        <p:spPr>
          <a:xfrm>
            <a:off x="5092632" y="6892915"/>
            <a:ext cx="495368" cy="219165"/>
          </a:xfrm>
          <a:custGeom>
            <a:avLst/>
            <a:gdLst>
              <a:gd name="connsiteX0" fmla="*/ 68 w 495368"/>
              <a:gd name="connsiteY0" fmla="*/ 219085 h 219165"/>
              <a:gd name="connsiteX1" fmla="*/ 285818 w 495368"/>
              <a:gd name="connsiteY1" fmla="*/ 98435 h 219165"/>
              <a:gd name="connsiteX2" fmla="*/ 206443 w 495368"/>
              <a:gd name="connsiteY2" fmla="*/ 101610 h 219165"/>
              <a:gd name="connsiteX3" fmla="*/ 495368 w 495368"/>
              <a:gd name="connsiteY3" fmla="*/ 10 h 219165"/>
              <a:gd name="connsiteX4" fmla="*/ 203268 w 495368"/>
              <a:gd name="connsiteY4" fmla="*/ 95260 h 219165"/>
              <a:gd name="connsiteX5" fmla="*/ 254068 w 495368"/>
              <a:gd name="connsiteY5" fmla="*/ 88910 h 219165"/>
              <a:gd name="connsiteX6" fmla="*/ 225493 w 495368"/>
              <a:gd name="connsiteY6" fmla="*/ 101610 h 219165"/>
              <a:gd name="connsiteX7" fmla="*/ 292168 w 495368"/>
              <a:gd name="connsiteY7" fmla="*/ 101610 h 219165"/>
              <a:gd name="connsiteX8" fmla="*/ 120718 w 495368"/>
              <a:gd name="connsiteY8" fmla="*/ 142885 h 219165"/>
              <a:gd name="connsiteX9" fmla="*/ 257243 w 495368"/>
              <a:gd name="connsiteY9" fmla="*/ 117485 h 219165"/>
              <a:gd name="connsiteX10" fmla="*/ 68 w 495368"/>
              <a:gd name="connsiteY10" fmla="*/ 219085 h 21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5368" h="219165">
                <a:moveTo>
                  <a:pt x="68" y="219085"/>
                </a:moveTo>
                <a:cubicBezTo>
                  <a:pt x="4830" y="215910"/>
                  <a:pt x="251422" y="118014"/>
                  <a:pt x="285818" y="98435"/>
                </a:cubicBezTo>
                <a:cubicBezTo>
                  <a:pt x="320214" y="78856"/>
                  <a:pt x="171518" y="118014"/>
                  <a:pt x="206443" y="101610"/>
                </a:cubicBezTo>
                <a:cubicBezTo>
                  <a:pt x="241368" y="85206"/>
                  <a:pt x="495897" y="1068"/>
                  <a:pt x="495368" y="10"/>
                </a:cubicBezTo>
                <a:cubicBezTo>
                  <a:pt x="494839" y="-1048"/>
                  <a:pt x="243485" y="80443"/>
                  <a:pt x="203268" y="95260"/>
                </a:cubicBezTo>
                <a:cubicBezTo>
                  <a:pt x="163051" y="110077"/>
                  <a:pt x="250364" y="87852"/>
                  <a:pt x="254068" y="88910"/>
                </a:cubicBezTo>
                <a:cubicBezTo>
                  <a:pt x="257772" y="89968"/>
                  <a:pt x="219143" y="99493"/>
                  <a:pt x="225493" y="101610"/>
                </a:cubicBezTo>
                <a:cubicBezTo>
                  <a:pt x="231843" y="103727"/>
                  <a:pt x="309630" y="94731"/>
                  <a:pt x="292168" y="101610"/>
                </a:cubicBezTo>
                <a:cubicBezTo>
                  <a:pt x="274706" y="108489"/>
                  <a:pt x="126539" y="140239"/>
                  <a:pt x="120718" y="142885"/>
                </a:cubicBezTo>
                <a:cubicBezTo>
                  <a:pt x="114897" y="145531"/>
                  <a:pt x="273647" y="104256"/>
                  <a:pt x="257243" y="117485"/>
                </a:cubicBezTo>
                <a:cubicBezTo>
                  <a:pt x="240839" y="130714"/>
                  <a:pt x="-4694" y="222260"/>
                  <a:pt x="68" y="219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208AB0E1-8AA7-9612-15A9-977AE83CE55C}"/>
              </a:ext>
            </a:extLst>
          </p:cNvPr>
          <p:cNvSpPr/>
          <p:nvPr/>
        </p:nvSpPr>
        <p:spPr>
          <a:xfrm>
            <a:off x="5861042" y="7096016"/>
            <a:ext cx="34232" cy="163085"/>
          </a:xfrm>
          <a:custGeom>
            <a:avLst/>
            <a:gdLst>
              <a:gd name="connsiteX0" fmla="*/ 8 w 34232"/>
              <a:gd name="connsiteY0" fmla="*/ 109 h 163085"/>
              <a:gd name="connsiteX1" fmla="*/ 31758 w 34232"/>
              <a:gd name="connsiteY1" fmla="*/ 133459 h 163085"/>
              <a:gd name="connsiteX2" fmla="*/ 31758 w 34232"/>
              <a:gd name="connsiteY2" fmla="*/ 162034 h 163085"/>
              <a:gd name="connsiteX3" fmla="*/ 28583 w 34232"/>
              <a:gd name="connsiteY3" fmla="*/ 111234 h 163085"/>
              <a:gd name="connsiteX4" fmla="*/ 8 w 34232"/>
              <a:gd name="connsiteY4" fmla="*/ 109 h 16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2" h="163085">
                <a:moveTo>
                  <a:pt x="8" y="109"/>
                </a:moveTo>
                <a:cubicBezTo>
                  <a:pt x="537" y="3813"/>
                  <a:pt x="26466" y="106472"/>
                  <a:pt x="31758" y="133459"/>
                </a:cubicBezTo>
                <a:cubicBezTo>
                  <a:pt x="37050" y="160447"/>
                  <a:pt x="32287" y="165738"/>
                  <a:pt x="31758" y="162034"/>
                </a:cubicBezTo>
                <a:cubicBezTo>
                  <a:pt x="31229" y="158330"/>
                  <a:pt x="33345" y="135046"/>
                  <a:pt x="28583" y="111234"/>
                </a:cubicBezTo>
                <a:cubicBezTo>
                  <a:pt x="23821" y="87422"/>
                  <a:pt x="-521" y="-3595"/>
                  <a:pt x="8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554E2D66-6773-2ED6-0B61-DE55FC7737BC}"/>
              </a:ext>
            </a:extLst>
          </p:cNvPr>
          <p:cNvSpPr/>
          <p:nvPr/>
        </p:nvSpPr>
        <p:spPr>
          <a:xfrm>
            <a:off x="5352727" y="7337223"/>
            <a:ext cx="13023" cy="115059"/>
          </a:xfrm>
          <a:custGeom>
            <a:avLst/>
            <a:gdLst>
              <a:gd name="connsiteX0" fmla="*/ 3498 w 13023"/>
              <a:gd name="connsiteY0" fmla="*/ 202 h 115059"/>
              <a:gd name="connsiteX1" fmla="*/ 323 w 13023"/>
              <a:gd name="connsiteY1" fmla="*/ 63702 h 115059"/>
              <a:gd name="connsiteX2" fmla="*/ 13023 w 13023"/>
              <a:gd name="connsiteY2" fmla="*/ 114502 h 115059"/>
              <a:gd name="connsiteX3" fmla="*/ 323 w 13023"/>
              <a:gd name="connsiteY3" fmla="*/ 85927 h 115059"/>
              <a:gd name="connsiteX4" fmla="*/ 3498 w 13023"/>
              <a:gd name="connsiteY4" fmla="*/ 202 h 11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3" h="115059">
                <a:moveTo>
                  <a:pt x="3498" y="202"/>
                </a:moveTo>
                <a:cubicBezTo>
                  <a:pt x="3498" y="-3502"/>
                  <a:pt x="-1264" y="44652"/>
                  <a:pt x="323" y="63702"/>
                </a:cubicBezTo>
                <a:cubicBezTo>
                  <a:pt x="1910" y="82752"/>
                  <a:pt x="13023" y="110798"/>
                  <a:pt x="13023" y="114502"/>
                </a:cubicBezTo>
                <a:cubicBezTo>
                  <a:pt x="13023" y="118206"/>
                  <a:pt x="323" y="102860"/>
                  <a:pt x="323" y="85927"/>
                </a:cubicBezTo>
                <a:cubicBezTo>
                  <a:pt x="323" y="68994"/>
                  <a:pt x="3498" y="3906"/>
                  <a:pt x="3498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11733EAB-FF52-42EB-C255-5AF306CA0A61}"/>
              </a:ext>
            </a:extLst>
          </p:cNvPr>
          <p:cNvSpPr/>
          <p:nvPr/>
        </p:nvSpPr>
        <p:spPr>
          <a:xfrm>
            <a:off x="4800456" y="8004167"/>
            <a:ext cx="107755" cy="33878"/>
          </a:xfrm>
          <a:custGeom>
            <a:avLst/>
            <a:gdLst>
              <a:gd name="connsiteX0" fmla="*/ 144 w 107755"/>
              <a:gd name="connsiteY0" fmla="*/ 8 h 33878"/>
              <a:gd name="connsiteX1" fmla="*/ 82694 w 107755"/>
              <a:gd name="connsiteY1" fmla="*/ 31758 h 33878"/>
              <a:gd name="connsiteX2" fmla="*/ 104919 w 107755"/>
              <a:gd name="connsiteY2" fmla="*/ 28583 h 33878"/>
              <a:gd name="connsiteX3" fmla="*/ 144 w 107755"/>
              <a:gd name="connsiteY3" fmla="*/ 8 h 3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55" h="33878">
                <a:moveTo>
                  <a:pt x="144" y="8"/>
                </a:moveTo>
                <a:cubicBezTo>
                  <a:pt x="-3560" y="537"/>
                  <a:pt x="65231" y="26995"/>
                  <a:pt x="82694" y="31758"/>
                </a:cubicBezTo>
                <a:cubicBezTo>
                  <a:pt x="100157" y="36521"/>
                  <a:pt x="113915" y="32287"/>
                  <a:pt x="104919" y="28583"/>
                </a:cubicBezTo>
                <a:cubicBezTo>
                  <a:pt x="95923" y="24879"/>
                  <a:pt x="3848" y="-521"/>
                  <a:pt x="144" y="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88CF94C6-D9B6-C180-886B-E76F6D418CF2}"/>
              </a:ext>
            </a:extLst>
          </p:cNvPr>
          <p:cNvSpPr/>
          <p:nvPr/>
        </p:nvSpPr>
        <p:spPr>
          <a:xfrm>
            <a:off x="3371797" y="7578701"/>
            <a:ext cx="22359" cy="139852"/>
          </a:xfrm>
          <a:custGeom>
            <a:avLst/>
            <a:gdLst>
              <a:gd name="connsiteX0" fmla="*/ 53 w 22359"/>
              <a:gd name="connsiteY0" fmla="*/ 24 h 139852"/>
              <a:gd name="connsiteX1" fmla="*/ 15928 w 22359"/>
              <a:gd name="connsiteY1" fmla="*/ 104799 h 139852"/>
              <a:gd name="connsiteX2" fmla="*/ 12753 w 22359"/>
              <a:gd name="connsiteY2" fmla="*/ 139724 h 139852"/>
              <a:gd name="connsiteX3" fmla="*/ 22278 w 22359"/>
              <a:gd name="connsiteY3" fmla="*/ 95274 h 139852"/>
              <a:gd name="connsiteX4" fmla="*/ 53 w 22359"/>
              <a:gd name="connsiteY4" fmla="*/ 24 h 1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9" h="139852">
                <a:moveTo>
                  <a:pt x="53" y="24"/>
                </a:moveTo>
                <a:cubicBezTo>
                  <a:pt x="-1005" y="1612"/>
                  <a:pt x="13811" y="81516"/>
                  <a:pt x="15928" y="104799"/>
                </a:cubicBezTo>
                <a:cubicBezTo>
                  <a:pt x="18045" y="128082"/>
                  <a:pt x="11695" y="141312"/>
                  <a:pt x="12753" y="139724"/>
                </a:cubicBezTo>
                <a:cubicBezTo>
                  <a:pt x="13811" y="138136"/>
                  <a:pt x="23336" y="115911"/>
                  <a:pt x="22278" y="95274"/>
                </a:cubicBezTo>
                <a:cubicBezTo>
                  <a:pt x="21220" y="74637"/>
                  <a:pt x="1111" y="-1564"/>
                  <a:pt x="53" y="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C0286ADD-A586-593E-84C8-8959B95054FA}"/>
              </a:ext>
            </a:extLst>
          </p:cNvPr>
          <p:cNvSpPr/>
          <p:nvPr/>
        </p:nvSpPr>
        <p:spPr>
          <a:xfrm>
            <a:off x="3092450" y="7794521"/>
            <a:ext cx="61383" cy="154253"/>
          </a:xfrm>
          <a:custGeom>
            <a:avLst/>
            <a:gdLst>
              <a:gd name="connsiteX0" fmla="*/ 0 w 61383"/>
              <a:gd name="connsiteY0" fmla="*/ 104 h 154253"/>
              <a:gd name="connsiteX1" fmla="*/ 57150 w 61383"/>
              <a:gd name="connsiteY1" fmla="*/ 136629 h 154253"/>
              <a:gd name="connsiteX2" fmla="*/ 57150 w 61383"/>
              <a:gd name="connsiteY2" fmla="*/ 152504 h 154253"/>
              <a:gd name="connsiteX3" fmla="*/ 57150 w 61383"/>
              <a:gd name="connsiteY3" fmla="*/ 114404 h 154253"/>
              <a:gd name="connsiteX4" fmla="*/ 0 w 61383"/>
              <a:gd name="connsiteY4" fmla="*/ 104 h 15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83" h="154253">
                <a:moveTo>
                  <a:pt x="0" y="104"/>
                </a:moveTo>
                <a:cubicBezTo>
                  <a:pt x="0" y="3808"/>
                  <a:pt x="57150" y="136629"/>
                  <a:pt x="57150" y="136629"/>
                </a:cubicBezTo>
                <a:cubicBezTo>
                  <a:pt x="66675" y="162029"/>
                  <a:pt x="57150" y="152504"/>
                  <a:pt x="57150" y="152504"/>
                </a:cubicBezTo>
                <a:cubicBezTo>
                  <a:pt x="57150" y="148800"/>
                  <a:pt x="66675" y="136629"/>
                  <a:pt x="57150" y="114404"/>
                </a:cubicBezTo>
                <a:cubicBezTo>
                  <a:pt x="47625" y="92179"/>
                  <a:pt x="0" y="-3600"/>
                  <a:pt x="0" y="1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78E1FCC3-F8E2-DF98-C755-8526F4B9E283}"/>
              </a:ext>
            </a:extLst>
          </p:cNvPr>
          <p:cNvSpPr/>
          <p:nvPr/>
        </p:nvSpPr>
        <p:spPr>
          <a:xfrm>
            <a:off x="3016095" y="7737473"/>
            <a:ext cx="19205" cy="139734"/>
          </a:xfrm>
          <a:custGeom>
            <a:avLst/>
            <a:gdLst>
              <a:gd name="connsiteX0" fmla="*/ 19205 w 19205"/>
              <a:gd name="connsiteY0" fmla="*/ 2 h 139734"/>
              <a:gd name="connsiteX1" fmla="*/ 155 w 19205"/>
              <a:gd name="connsiteY1" fmla="*/ 104777 h 139734"/>
              <a:gd name="connsiteX2" fmla="*/ 9680 w 19205"/>
              <a:gd name="connsiteY2" fmla="*/ 139702 h 139734"/>
              <a:gd name="connsiteX3" fmla="*/ 155 w 19205"/>
              <a:gd name="connsiteY3" fmla="*/ 107952 h 139734"/>
              <a:gd name="connsiteX4" fmla="*/ 19205 w 19205"/>
              <a:gd name="connsiteY4" fmla="*/ 2 h 13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5" h="139734">
                <a:moveTo>
                  <a:pt x="19205" y="2"/>
                </a:moveTo>
                <a:cubicBezTo>
                  <a:pt x="19205" y="-527"/>
                  <a:pt x="1742" y="81494"/>
                  <a:pt x="155" y="104777"/>
                </a:cubicBezTo>
                <a:cubicBezTo>
                  <a:pt x="-1433" y="128060"/>
                  <a:pt x="9680" y="139173"/>
                  <a:pt x="9680" y="139702"/>
                </a:cubicBezTo>
                <a:cubicBezTo>
                  <a:pt x="9680" y="140231"/>
                  <a:pt x="-903" y="134410"/>
                  <a:pt x="155" y="107952"/>
                </a:cubicBezTo>
                <a:cubicBezTo>
                  <a:pt x="1213" y="81494"/>
                  <a:pt x="19205" y="531"/>
                  <a:pt x="1920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B2C56A83-9B6E-6B9D-C0FE-0441B0476A3F}"/>
              </a:ext>
            </a:extLst>
          </p:cNvPr>
          <p:cNvSpPr/>
          <p:nvPr/>
        </p:nvSpPr>
        <p:spPr>
          <a:xfrm>
            <a:off x="3012133" y="7746976"/>
            <a:ext cx="35874" cy="139840"/>
          </a:xfrm>
          <a:custGeom>
            <a:avLst/>
            <a:gdLst>
              <a:gd name="connsiteX0" fmla="*/ 35867 w 35874"/>
              <a:gd name="connsiteY0" fmla="*/ 24 h 139840"/>
              <a:gd name="connsiteX1" fmla="*/ 4117 w 35874"/>
              <a:gd name="connsiteY1" fmla="*/ 98449 h 139840"/>
              <a:gd name="connsiteX2" fmla="*/ 4117 w 35874"/>
              <a:gd name="connsiteY2" fmla="*/ 139724 h 139840"/>
              <a:gd name="connsiteX3" fmla="*/ 942 w 35874"/>
              <a:gd name="connsiteY3" fmla="*/ 107974 h 139840"/>
              <a:gd name="connsiteX4" fmla="*/ 35867 w 35874"/>
              <a:gd name="connsiteY4" fmla="*/ 24 h 13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74" h="139840">
                <a:moveTo>
                  <a:pt x="35867" y="24"/>
                </a:moveTo>
                <a:cubicBezTo>
                  <a:pt x="36396" y="-1563"/>
                  <a:pt x="9409" y="75166"/>
                  <a:pt x="4117" y="98449"/>
                </a:cubicBezTo>
                <a:cubicBezTo>
                  <a:pt x="-1175" y="121732"/>
                  <a:pt x="4646" y="138137"/>
                  <a:pt x="4117" y="139724"/>
                </a:cubicBezTo>
                <a:cubicBezTo>
                  <a:pt x="3588" y="141311"/>
                  <a:pt x="-2233" y="126495"/>
                  <a:pt x="942" y="107974"/>
                </a:cubicBezTo>
                <a:cubicBezTo>
                  <a:pt x="4117" y="89453"/>
                  <a:pt x="35338" y="1611"/>
                  <a:pt x="35867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188422CF-AEB6-62EC-FE3F-C7923FFFC4F2}"/>
              </a:ext>
            </a:extLst>
          </p:cNvPr>
          <p:cNvSpPr/>
          <p:nvPr/>
        </p:nvSpPr>
        <p:spPr>
          <a:xfrm>
            <a:off x="4663792" y="6372130"/>
            <a:ext cx="835615" cy="206616"/>
          </a:xfrm>
          <a:custGeom>
            <a:avLst/>
            <a:gdLst>
              <a:gd name="connsiteX0" fmla="*/ 283 w 835615"/>
              <a:gd name="connsiteY0" fmla="*/ 206470 h 206616"/>
              <a:gd name="connsiteX1" fmla="*/ 190783 w 835615"/>
              <a:gd name="connsiteY1" fmla="*/ 60420 h 206616"/>
              <a:gd name="connsiteX2" fmla="*/ 146333 w 835615"/>
              <a:gd name="connsiteY2" fmla="*/ 101695 h 206616"/>
              <a:gd name="connsiteX3" fmla="*/ 238408 w 835615"/>
              <a:gd name="connsiteY3" fmla="*/ 76295 h 206616"/>
              <a:gd name="connsiteX4" fmla="*/ 143158 w 835615"/>
              <a:gd name="connsiteY4" fmla="*/ 104870 h 206616"/>
              <a:gd name="connsiteX5" fmla="*/ 835308 w 835615"/>
              <a:gd name="connsiteY5" fmla="*/ 95 h 206616"/>
              <a:gd name="connsiteX6" fmla="*/ 232058 w 835615"/>
              <a:gd name="connsiteY6" fmla="*/ 85820 h 206616"/>
              <a:gd name="connsiteX7" fmla="*/ 282858 w 835615"/>
              <a:gd name="connsiteY7" fmla="*/ 73120 h 206616"/>
              <a:gd name="connsiteX8" fmla="*/ 155858 w 835615"/>
              <a:gd name="connsiteY8" fmla="*/ 95345 h 206616"/>
              <a:gd name="connsiteX9" fmla="*/ 101883 w 835615"/>
              <a:gd name="connsiteY9" fmla="*/ 130270 h 206616"/>
              <a:gd name="connsiteX10" fmla="*/ 146333 w 835615"/>
              <a:gd name="connsiteY10" fmla="*/ 88995 h 206616"/>
              <a:gd name="connsiteX11" fmla="*/ 283 w 835615"/>
              <a:gd name="connsiteY11" fmla="*/ 206470 h 2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5615" h="206616">
                <a:moveTo>
                  <a:pt x="283" y="206470"/>
                </a:moveTo>
                <a:cubicBezTo>
                  <a:pt x="7691" y="201707"/>
                  <a:pt x="166441" y="77883"/>
                  <a:pt x="190783" y="60420"/>
                </a:cubicBezTo>
                <a:cubicBezTo>
                  <a:pt x="215125" y="42957"/>
                  <a:pt x="138396" y="99049"/>
                  <a:pt x="146333" y="101695"/>
                </a:cubicBezTo>
                <a:cubicBezTo>
                  <a:pt x="154270" y="104341"/>
                  <a:pt x="238937" y="75766"/>
                  <a:pt x="238408" y="76295"/>
                </a:cubicBezTo>
                <a:cubicBezTo>
                  <a:pt x="237879" y="76824"/>
                  <a:pt x="43675" y="117570"/>
                  <a:pt x="143158" y="104870"/>
                </a:cubicBezTo>
                <a:cubicBezTo>
                  <a:pt x="242641" y="92170"/>
                  <a:pt x="820491" y="3270"/>
                  <a:pt x="835308" y="95"/>
                </a:cubicBezTo>
                <a:cubicBezTo>
                  <a:pt x="850125" y="-3080"/>
                  <a:pt x="324133" y="73649"/>
                  <a:pt x="232058" y="85820"/>
                </a:cubicBezTo>
                <a:cubicBezTo>
                  <a:pt x="139983" y="97991"/>
                  <a:pt x="295558" y="71533"/>
                  <a:pt x="282858" y="73120"/>
                </a:cubicBezTo>
                <a:cubicBezTo>
                  <a:pt x="270158" y="74707"/>
                  <a:pt x="186020" y="85820"/>
                  <a:pt x="155858" y="95345"/>
                </a:cubicBezTo>
                <a:cubicBezTo>
                  <a:pt x="125696" y="104870"/>
                  <a:pt x="103471" y="131328"/>
                  <a:pt x="101883" y="130270"/>
                </a:cubicBezTo>
                <a:cubicBezTo>
                  <a:pt x="100295" y="129212"/>
                  <a:pt x="159562" y="79470"/>
                  <a:pt x="146333" y="88995"/>
                </a:cubicBezTo>
                <a:cubicBezTo>
                  <a:pt x="133104" y="98520"/>
                  <a:pt x="-7125" y="211233"/>
                  <a:pt x="283" y="206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74F76333-3A23-07ED-33BF-570A46747B12}"/>
              </a:ext>
            </a:extLst>
          </p:cNvPr>
          <p:cNvSpPr/>
          <p:nvPr/>
        </p:nvSpPr>
        <p:spPr>
          <a:xfrm>
            <a:off x="4341287" y="6540295"/>
            <a:ext cx="103784" cy="216936"/>
          </a:xfrm>
          <a:custGeom>
            <a:avLst/>
            <a:gdLst>
              <a:gd name="connsiteX0" fmla="*/ 103713 w 103784"/>
              <a:gd name="connsiteY0" fmla="*/ 205 h 216936"/>
              <a:gd name="connsiteX1" fmla="*/ 5288 w 103784"/>
              <a:gd name="connsiteY1" fmla="*/ 206580 h 216936"/>
              <a:gd name="connsiteX2" fmla="*/ 21163 w 103784"/>
              <a:gd name="connsiteY2" fmla="*/ 168480 h 216936"/>
              <a:gd name="connsiteX3" fmla="*/ 103713 w 103784"/>
              <a:gd name="connsiteY3" fmla="*/ 205 h 21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784" h="216936">
                <a:moveTo>
                  <a:pt x="103713" y="205"/>
                </a:moveTo>
                <a:cubicBezTo>
                  <a:pt x="101067" y="6555"/>
                  <a:pt x="19046" y="178534"/>
                  <a:pt x="5288" y="206580"/>
                </a:cubicBezTo>
                <a:cubicBezTo>
                  <a:pt x="-8470" y="234626"/>
                  <a:pt x="7405" y="200230"/>
                  <a:pt x="21163" y="168480"/>
                </a:cubicBezTo>
                <a:cubicBezTo>
                  <a:pt x="34921" y="136730"/>
                  <a:pt x="106359" y="-6145"/>
                  <a:pt x="103713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AAAFE6E0-7314-9C9C-FBFF-21A509D0C8C1}"/>
              </a:ext>
            </a:extLst>
          </p:cNvPr>
          <p:cNvSpPr/>
          <p:nvPr/>
        </p:nvSpPr>
        <p:spPr>
          <a:xfrm>
            <a:off x="5254625" y="6448425"/>
            <a:ext cx="308373" cy="69342"/>
          </a:xfrm>
          <a:custGeom>
            <a:avLst/>
            <a:gdLst>
              <a:gd name="connsiteX0" fmla="*/ 0 w 308373"/>
              <a:gd name="connsiteY0" fmla="*/ 0 h 69342"/>
              <a:gd name="connsiteX1" fmla="*/ 295275 w 308373"/>
              <a:gd name="connsiteY1" fmla="*/ 66675 h 69342"/>
              <a:gd name="connsiteX2" fmla="*/ 260350 w 308373"/>
              <a:gd name="connsiteY2" fmla="*/ 57150 h 69342"/>
              <a:gd name="connsiteX3" fmla="*/ 0 w 308373"/>
              <a:gd name="connsiteY3" fmla="*/ 0 h 6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373" h="69342">
                <a:moveTo>
                  <a:pt x="0" y="0"/>
                </a:moveTo>
                <a:lnTo>
                  <a:pt x="295275" y="66675"/>
                </a:lnTo>
                <a:cubicBezTo>
                  <a:pt x="338667" y="76200"/>
                  <a:pt x="260350" y="57150"/>
                  <a:pt x="260350" y="57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6723C4FA-5E33-0982-3C02-B64A1A9E5FA2}"/>
              </a:ext>
            </a:extLst>
          </p:cNvPr>
          <p:cNvSpPr/>
          <p:nvPr/>
        </p:nvSpPr>
        <p:spPr>
          <a:xfrm>
            <a:off x="5676886" y="6699250"/>
            <a:ext cx="85862" cy="107959"/>
          </a:xfrm>
          <a:custGeom>
            <a:avLst/>
            <a:gdLst>
              <a:gd name="connsiteX0" fmla="*/ 14 w 85862"/>
              <a:gd name="connsiteY0" fmla="*/ 0 h 107959"/>
              <a:gd name="connsiteX1" fmla="*/ 73039 w 85862"/>
              <a:gd name="connsiteY1" fmla="*/ 79375 h 107959"/>
              <a:gd name="connsiteX2" fmla="*/ 28589 w 85862"/>
              <a:gd name="connsiteY2" fmla="*/ 107950 h 107959"/>
              <a:gd name="connsiteX3" fmla="*/ 85739 w 85862"/>
              <a:gd name="connsiteY3" fmla="*/ 82550 h 107959"/>
              <a:gd name="connsiteX4" fmla="*/ 44464 w 85862"/>
              <a:gd name="connsiteY4" fmla="*/ 79375 h 107959"/>
              <a:gd name="connsiteX5" fmla="*/ 66689 w 85862"/>
              <a:gd name="connsiteY5" fmla="*/ 79375 h 107959"/>
              <a:gd name="connsiteX6" fmla="*/ 14 w 85862"/>
              <a:gd name="connsiteY6" fmla="*/ 0 h 10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62" h="107959">
                <a:moveTo>
                  <a:pt x="14" y="0"/>
                </a:moveTo>
                <a:cubicBezTo>
                  <a:pt x="1072" y="0"/>
                  <a:pt x="68277" y="61383"/>
                  <a:pt x="73039" y="79375"/>
                </a:cubicBezTo>
                <a:cubicBezTo>
                  <a:pt x="77802" y="97367"/>
                  <a:pt x="26472" y="107421"/>
                  <a:pt x="28589" y="107950"/>
                </a:cubicBezTo>
                <a:cubicBezTo>
                  <a:pt x="30706" y="108479"/>
                  <a:pt x="83093" y="87312"/>
                  <a:pt x="85739" y="82550"/>
                </a:cubicBezTo>
                <a:cubicBezTo>
                  <a:pt x="88385" y="77788"/>
                  <a:pt x="47639" y="79904"/>
                  <a:pt x="44464" y="79375"/>
                </a:cubicBezTo>
                <a:cubicBezTo>
                  <a:pt x="41289" y="78846"/>
                  <a:pt x="76214" y="89958"/>
                  <a:pt x="66689" y="79375"/>
                </a:cubicBezTo>
                <a:cubicBezTo>
                  <a:pt x="57164" y="68792"/>
                  <a:pt x="-1044" y="0"/>
                  <a:pt x="14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1CEEC962-BC5F-D874-F655-2AE05F7EDE95}"/>
              </a:ext>
            </a:extLst>
          </p:cNvPr>
          <p:cNvSpPr/>
          <p:nvPr/>
        </p:nvSpPr>
        <p:spPr>
          <a:xfrm>
            <a:off x="2959100" y="6664325"/>
            <a:ext cx="519575" cy="23114"/>
          </a:xfrm>
          <a:custGeom>
            <a:avLst/>
            <a:gdLst>
              <a:gd name="connsiteX0" fmla="*/ 0 w 519575"/>
              <a:gd name="connsiteY0" fmla="*/ 0 h 23114"/>
              <a:gd name="connsiteX1" fmla="*/ 492125 w 519575"/>
              <a:gd name="connsiteY1" fmla="*/ 22225 h 23114"/>
              <a:gd name="connsiteX2" fmla="*/ 460375 w 519575"/>
              <a:gd name="connsiteY2" fmla="*/ 19050 h 23114"/>
              <a:gd name="connsiteX3" fmla="*/ 0 w 519575"/>
              <a:gd name="connsiteY3" fmla="*/ 0 h 2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575" h="23114">
                <a:moveTo>
                  <a:pt x="0" y="0"/>
                </a:moveTo>
                <a:lnTo>
                  <a:pt x="492125" y="22225"/>
                </a:lnTo>
                <a:cubicBezTo>
                  <a:pt x="568854" y="25400"/>
                  <a:pt x="460375" y="19050"/>
                  <a:pt x="460375" y="190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8485DBF2-92CE-E04D-A565-D27C61A92BEE}"/>
              </a:ext>
            </a:extLst>
          </p:cNvPr>
          <p:cNvSpPr/>
          <p:nvPr/>
        </p:nvSpPr>
        <p:spPr>
          <a:xfrm>
            <a:off x="3238500" y="6648450"/>
            <a:ext cx="150324" cy="111265"/>
          </a:xfrm>
          <a:custGeom>
            <a:avLst/>
            <a:gdLst>
              <a:gd name="connsiteX0" fmla="*/ 0 w 150324"/>
              <a:gd name="connsiteY0" fmla="*/ 0 h 111265"/>
              <a:gd name="connsiteX1" fmla="*/ 146050 w 150324"/>
              <a:gd name="connsiteY1" fmla="*/ 107950 h 111265"/>
              <a:gd name="connsiteX2" fmla="*/ 114300 w 150324"/>
              <a:gd name="connsiteY2" fmla="*/ 85725 h 111265"/>
              <a:gd name="connsiteX3" fmla="*/ 0 w 150324"/>
              <a:gd name="connsiteY3" fmla="*/ 0 h 11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24" h="111265">
                <a:moveTo>
                  <a:pt x="0" y="0"/>
                </a:moveTo>
                <a:lnTo>
                  <a:pt x="146050" y="107950"/>
                </a:lnTo>
                <a:cubicBezTo>
                  <a:pt x="165100" y="122238"/>
                  <a:pt x="114300" y="85725"/>
                  <a:pt x="114300" y="857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750B90E5-389E-3E30-1D85-2414C8BE8080}"/>
              </a:ext>
            </a:extLst>
          </p:cNvPr>
          <p:cNvSpPr/>
          <p:nvPr/>
        </p:nvSpPr>
        <p:spPr>
          <a:xfrm>
            <a:off x="2847613" y="6676475"/>
            <a:ext cx="127457" cy="101163"/>
          </a:xfrm>
          <a:custGeom>
            <a:avLst/>
            <a:gdLst>
              <a:gd name="connsiteX0" fmla="*/ 73387 w 127457"/>
              <a:gd name="connsiteY0" fmla="*/ 550 h 101163"/>
              <a:gd name="connsiteX1" fmla="*/ 3537 w 127457"/>
              <a:gd name="connsiteY1" fmla="*/ 98975 h 101163"/>
              <a:gd name="connsiteX2" fmla="*/ 22587 w 127457"/>
              <a:gd name="connsiteY2" fmla="*/ 67225 h 101163"/>
              <a:gd name="connsiteX3" fmla="*/ 127362 w 127457"/>
              <a:gd name="connsiteY3" fmla="*/ 48175 h 101163"/>
              <a:gd name="connsiteX4" fmla="*/ 41637 w 127457"/>
              <a:gd name="connsiteY4" fmla="*/ 57700 h 101163"/>
              <a:gd name="connsiteX5" fmla="*/ 73387 w 127457"/>
              <a:gd name="connsiteY5" fmla="*/ 550 h 10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457" h="101163">
                <a:moveTo>
                  <a:pt x="73387" y="550"/>
                </a:moveTo>
                <a:cubicBezTo>
                  <a:pt x="67037" y="7429"/>
                  <a:pt x="12004" y="87863"/>
                  <a:pt x="3537" y="98975"/>
                </a:cubicBezTo>
                <a:cubicBezTo>
                  <a:pt x="-4930" y="110087"/>
                  <a:pt x="1949" y="75692"/>
                  <a:pt x="22587" y="67225"/>
                </a:cubicBezTo>
                <a:cubicBezTo>
                  <a:pt x="43225" y="58758"/>
                  <a:pt x="124187" y="49762"/>
                  <a:pt x="127362" y="48175"/>
                </a:cubicBezTo>
                <a:cubicBezTo>
                  <a:pt x="130537" y="46588"/>
                  <a:pt x="53279" y="61933"/>
                  <a:pt x="41637" y="57700"/>
                </a:cubicBezTo>
                <a:cubicBezTo>
                  <a:pt x="29995" y="53467"/>
                  <a:pt x="79737" y="-6329"/>
                  <a:pt x="73387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D937F997-82B5-9C90-6EB3-000566B48799}"/>
              </a:ext>
            </a:extLst>
          </p:cNvPr>
          <p:cNvSpPr/>
          <p:nvPr/>
        </p:nvSpPr>
        <p:spPr>
          <a:xfrm>
            <a:off x="3535231" y="6697940"/>
            <a:ext cx="183395" cy="330814"/>
          </a:xfrm>
          <a:custGeom>
            <a:avLst/>
            <a:gdLst>
              <a:gd name="connsiteX0" fmla="*/ 4894 w 183395"/>
              <a:gd name="connsiteY0" fmla="*/ 14010 h 330814"/>
              <a:gd name="connsiteX1" fmla="*/ 42994 w 183395"/>
              <a:gd name="connsiteY1" fmla="*/ 71160 h 330814"/>
              <a:gd name="connsiteX2" fmla="*/ 176344 w 183395"/>
              <a:gd name="connsiteY2" fmla="*/ 315635 h 330814"/>
              <a:gd name="connsiteX3" fmla="*/ 160469 w 183395"/>
              <a:gd name="connsiteY3" fmla="*/ 283885 h 330814"/>
              <a:gd name="connsiteX4" fmla="*/ 122369 w 183395"/>
              <a:gd name="connsiteY4" fmla="*/ 112435 h 330814"/>
              <a:gd name="connsiteX5" fmla="*/ 144594 w 183395"/>
              <a:gd name="connsiteY5" fmla="*/ 290235 h 330814"/>
              <a:gd name="connsiteX6" fmla="*/ 100144 w 183395"/>
              <a:gd name="connsiteY6" fmla="*/ 194985 h 330814"/>
              <a:gd name="connsiteX7" fmla="*/ 116019 w 183395"/>
              <a:gd name="connsiteY7" fmla="*/ 261660 h 330814"/>
              <a:gd name="connsiteX8" fmla="*/ 103319 w 183395"/>
              <a:gd name="connsiteY8" fmla="*/ 179110 h 330814"/>
              <a:gd name="connsiteX9" fmla="*/ 138244 w 183395"/>
              <a:gd name="connsiteY9" fmla="*/ 296585 h 330814"/>
              <a:gd name="connsiteX10" fmla="*/ 4894 w 183395"/>
              <a:gd name="connsiteY10" fmla="*/ 14010 h 33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395" h="330814">
                <a:moveTo>
                  <a:pt x="4894" y="14010"/>
                </a:moveTo>
                <a:cubicBezTo>
                  <a:pt x="-10981" y="-23561"/>
                  <a:pt x="14419" y="20889"/>
                  <a:pt x="42994" y="71160"/>
                </a:cubicBezTo>
                <a:cubicBezTo>
                  <a:pt x="71569" y="121431"/>
                  <a:pt x="156765" y="280181"/>
                  <a:pt x="176344" y="315635"/>
                </a:cubicBezTo>
                <a:cubicBezTo>
                  <a:pt x="195923" y="351089"/>
                  <a:pt x="169465" y="317752"/>
                  <a:pt x="160469" y="283885"/>
                </a:cubicBezTo>
                <a:cubicBezTo>
                  <a:pt x="151473" y="250018"/>
                  <a:pt x="125015" y="111377"/>
                  <a:pt x="122369" y="112435"/>
                </a:cubicBezTo>
                <a:cubicBezTo>
                  <a:pt x="119723" y="113493"/>
                  <a:pt x="148298" y="276477"/>
                  <a:pt x="144594" y="290235"/>
                </a:cubicBezTo>
                <a:cubicBezTo>
                  <a:pt x="140890" y="303993"/>
                  <a:pt x="104906" y="199747"/>
                  <a:pt x="100144" y="194985"/>
                </a:cubicBezTo>
                <a:cubicBezTo>
                  <a:pt x="95382" y="190223"/>
                  <a:pt x="115490" y="264306"/>
                  <a:pt x="116019" y="261660"/>
                </a:cubicBezTo>
                <a:cubicBezTo>
                  <a:pt x="116548" y="259014"/>
                  <a:pt x="99615" y="173289"/>
                  <a:pt x="103319" y="179110"/>
                </a:cubicBezTo>
                <a:cubicBezTo>
                  <a:pt x="107023" y="184931"/>
                  <a:pt x="153061" y="328335"/>
                  <a:pt x="138244" y="296585"/>
                </a:cubicBezTo>
                <a:cubicBezTo>
                  <a:pt x="123427" y="264835"/>
                  <a:pt x="20769" y="51581"/>
                  <a:pt x="4894" y="14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4814E825-4461-568B-9238-364ED04C5B7A}"/>
              </a:ext>
            </a:extLst>
          </p:cNvPr>
          <p:cNvSpPr/>
          <p:nvPr/>
        </p:nvSpPr>
        <p:spPr>
          <a:xfrm>
            <a:off x="3902072" y="6324436"/>
            <a:ext cx="83671" cy="366826"/>
          </a:xfrm>
          <a:custGeom>
            <a:avLst/>
            <a:gdLst>
              <a:gd name="connsiteX0" fmla="*/ 73028 w 83671"/>
              <a:gd name="connsiteY0" fmla="*/ 164 h 366826"/>
              <a:gd name="connsiteX1" fmla="*/ 73028 w 83671"/>
              <a:gd name="connsiteY1" fmla="*/ 343064 h 366826"/>
              <a:gd name="connsiteX2" fmla="*/ 79378 w 83671"/>
              <a:gd name="connsiteY2" fmla="*/ 314489 h 366826"/>
              <a:gd name="connsiteX3" fmla="*/ 3 w 83671"/>
              <a:gd name="connsiteY3" fmla="*/ 130339 h 366826"/>
              <a:gd name="connsiteX4" fmla="*/ 76203 w 83671"/>
              <a:gd name="connsiteY4" fmla="*/ 295439 h 366826"/>
              <a:gd name="connsiteX5" fmla="*/ 73028 w 83671"/>
              <a:gd name="connsiteY5" fmla="*/ 164 h 3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71" h="366826">
                <a:moveTo>
                  <a:pt x="73028" y="164"/>
                </a:moveTo>
                <a:cubicBezTo>
                  <a:pt x="72499" y="8102"/>
                  <a:pt x="73028" y="343064"/>
                  <a:pt x="73028" y="343064"/>
                </a:cubicBezTo>
                <a:cubicBezTo>
                  <a:pt x="74086" y="395451"/>
                  <a:pt x="91549" y="349943"/>
                  <a:pt x="79378" y="314489"/>
                </a:cubicBezTo>
                <a:cubicBezTo>
                  <a:pt x="67207" y="279035"/>
                  <a:pt x="532" y="133514"/>
                  <a:pt x="3" y="130339"/>
                </a:cubicBezTo>
                <a:cubicBezTo>
                  <a:pt x="-526" y="127164"/>
                  <a:pt x="63503" y="317135"/>
                  <a:pt x="76203" y="295439"/>
                </a:cubicBezTo>
                <a:cubicBezTo>
                  <a:pt x="88903" y="273743"/>
                  <a:pt x="73557" y="-7774"/>
                  <a:pt x="73028" y="16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A72BBF42-8420-5114-AE01-DDB647BD1660}"/>
              </a:ext>
            </a:extLst>
          </p:cNvPr>
          <p:cNvSpPr/>
          <p:nvPr/>
        </p:nvSpPr>
        <p:spPr>
          <a:xfrm>
            <a:off x="4039150" y="6635224"/>
            <a:ext cx="104268" cy="423883"/>
          </a:xfrm>
          <a:custGeom>
            <a:avLst/>
            <a:gdLst>
              <a:gd name="connsiteX0" fmla="*/ 50250 w 104268"/>
              <a:gd name="connsiteY0" fmla="*/ 526 h 423883"/>
              <a:gd name="connsiteX1" fmla="*/ 24850 w 104268"/>
              <a:gd name="connsiteY1" fmla="*/ 276751 h 423883"/>
              <a:gd name="connsiteX2" fmla="*/ 5800 w 104268"/>
              <a:gd name="connsiteY2" fmla="*/ 410101 h 423883"/>
              <a:gd name="connsiteX3" fmla="*/ 8975 w 104268"/>
              <a:gd name="connsiteY3" fmla="*/ 397401 h 423883"/>
              <a:gd name="connsiteX4" fmla="*/ 104225 w 104268"/>
              <a:gd name="connsiteY4" fmla="*/ 213251 h 423883"/>
              <a:gd name="connsiteX5" fmla="*/ 21675 w 104268"/>
              <a:gd name="connsiteY5" fmla="*/ 352951 h 423883"/>
              <a:gd name="connsiteX6" fmla="*/ 50250 w 104268"/>
              <a:gd name="connsiteY6" fmla="*/ 526 h 42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68" h="423883">
                <a:moveTo>
                  <a:pt x="50250" y="526"/>
                </a:moveTo>
                <a:cubicBezTo>
                  <a:pt x="50779" y="-12174"/>
                  <a:pt x="32258" y="208489"/>
                  <a:pt x="24850" y="276751"/>
                </a:cubicBezTo>
                <a:cubicBezTo>
                  <a:pt x="17442" y="345014"/>
                  <a:pt x="5800" y="410101"/>
                  <a:pt x="5800" y="410101"/>
                </a:cubicBezTo>
                <a:cubicBezTo>
                  <a:pt x="3154" y="430209"/>
                  <a:pt x="-7429" y="430209"/>
                  <a:pt x="8975" y="397401"/>
                </a:cubicBezTo>
                <a:cubicBezTo>
                  <a:pt x="25379" y="364593"/>
                  <a:pt x="102108" y="220659"/>
                  <a:pt x="104225" y="213251"/>
                </a:cubicBezTo>
                <a:cubicBezTo>
                  <a:pt x="106342" y="205843"/>
                  <a:pt x="30671" y="389463"/>
                  <a:pt x="21675" y="352951"/>
                </a:cubicBezTo>
                <a:cubicBezTo>
                  <a:pt x="12679" y="316439"/>
                  <a:pt x="49721" y="13226"/>
                  <a:pt x="50250" y="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F98980BB-E6B5-F348-CD04-29DD1B83EA07}"/>
              </a:ext>
            </a:extLst>
          </p:cNvPr>
          <p:cNvSpPr/>
          <p:nvPr/>
        </p:nvSpPr>
        <p:spPr>
          <a:xfrm>
            <a:off x="3913357" y="7114576"/>
            <a:ext cx="208273" cy="487437"/>
          </a:xfrm>
          <a:custGeom>
            <a:avLst/>
            <a:gdLst>
              <a:gd name="connsiteX0" fmla="*/ 207793 w 208273"/>
              <a:gd name="connsiteY0" fmla="*/ 599 h 487437"/>
              <a:gd name="connsiteX1" fmla="*/ 71268 w 208273"/>
              <a:gd name="connsiteY1" fmla="*/ 241899 h 487437"/>
              <a:gd name="connsiteX2" fmla="*/ 1418 w 208273"/>
              <a:gd name="connsiteY2" fmla="*/ 483199 h 487437"/>
              <a:gd name="connsiteX3" fmla="*/ 131593 w 208273"/>
              <a:gd name="connsiteY3" fmla="*/ 29174 h 487437"/>
              <a:gd name="connsiteX4" fmla="*/ 83968 w 208273"/>
              <a:gd name="connsiteY4" fmla="*/ 245074 h 487437"/>
              <a:gd name="connsiteX5" fmla="*/ 134768 w 208273"/>
              <a:gd name="connsiteY5" fmla="*/ 114899 h 487437"/>
              <a:gd name="connsiteX6" fmla="*/ 115718 w 208273"/>
              <a:gd name="connsiteY6" fmla="*/ 172049 h 487437"/>
              <a:gd name="connsiteX7" fmla="*/ 207793 w 208273"/>
              <a:gd name="connsiteY7" fmla="*/ 599 h 48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273" h="487437">
                <a:moveTo>
                  <a:pt x="207793" y="599"/>
                </a:moveTo>
                <a:cubicBezTo>
                  <a:pt x="200385" y="12241"/>
                  <a:pt x="105664" y="161466"/>
                  <a:pt x="71268" y="241899"/>
                </a:cubicBezTo>
                <a:cubicBezTo>
                  <a:pt x="36872" y="322332"/>
                  <a:pt x="-8636" y="518653"/>
                  <a:pt x="1418" y="483199"/>
                </a:cubicBezTo>
                <a:cubicBezTo>
                  <a:pt x="11472" y="447745"/>
                  <a:pt x="117835" y="68861"/>
                  <a:pt x="131593" y="29174"/>
                </a:cubicBezTo>
                <a:cubicBezTo>
                  <a:pt x="145351" y="-10513"/>
                  <a:pt x="83439" y="230787"/>
                  <a:pt x="83968" y="245074"/>
                </a:cubicBezTo>
                <a:cubicBezTo>
                  <a:pt x="84497" y="259362"/>
                  <a:pt x="129476" y="127070"/>
                  <a:pt x="134768" y="114899"/>
                </a:cubicBezTo>
                <a:cubicBezTo>
                  <a:pt x="140060" y="102728"/>
                  <a:pt x="96668" y="193745"/>
                  <a:pt x="115718" y="172049"/>
                </a:cubicBezTo>
                <a:cubicBezTo>
                  <a:pt x="134768" y="150353"/>
                  <a:pt x="215201" y="-11043"/>
                  <a:pt x="207793" y="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F0373380-E20E-08DB-B095-7D4E36E8B4F1}"/>
              </a:ext>
            </a:extLst>
          </p:cNvPr>
          <p:cNvSpPr/>
          <p:nvPr/>
        </p:nvSpPr>
        <p:spPr>
          <a:xfrm>
            <a:off x="3889304" y="7498983"/>
            <a:ext cx="403297" cy="523207"/>
          </a:xfrm>
          <a:custGeom>
            <a:avLst/>
            <a:gdLst>
              <a:gd name="connsiteX0" fmla="*/ 71 w 403297"/>
              <a:gd name="connsiteY0" fmla="*/ 194042 h 523207"/>
              <a:gd name="connsiteX1" fmla="*/ 76271 w 403297"/>
              <a:gd name="connsiteY1" fmla="*/ 336917 h 523207"/>
              <a:gd name="connsiteX2" fmla="*/ 41346 w 403297"/>
              <a:gd name="connsiteY2" fmla="*/ 521067 h 523207"/>
              <a:gd name="connsiteX3" fmla="*/ 82621 w 403297"/>
              <a:gd name="connsiteY3" fmla="*/ 432167 h 523207"/>
              <a:gd name="connsiteX4" fmla="*/ 200096 w 403297"/>
              <a:gd name="connsiteY4" fmla="*/ 352792 h 523207"/>
              <a:gd name="connsiteX5" fmla="*/ 165171 w 403297"/>
              <a:gd name="connsiteY5" fmla="*/ 387717 h 523207"/>
              <a:gd name="connsiteX6" fmla="*/ 403296 w 403297"/>
              <a:gd name="connsiteY6" fmla="*/ 479792 h 523207"/>
              <a:gd name="connsiteX7" fmla="*/ 168346 w 403297"/>
              <a:gd name="connsiteY7" fmla="*/ 394067 h 523207"/>
              <a:gd name="connsiteX8" fmla="*/ 92146 w 403297"/>
              <a:gd name="connsiteY8" fmla="*/ 397242 h 523207"/>
              <a:gd name="connsiteX9" fmla="*/ 92146 w 403297"/>
              <a:gd name="connsiteY9" fmla="*/ 381367 h 523207"/>
              <a:gd name="connsiteX10" fmla="*/ 111196 w 403297"/>
              <a:gd name="connsiteY10" fmla="*/ 251192 h 523207"/>
              <a:gd name="connsiteX11" fmla="*/ 111196 w 403297"/>
              <a:gd name="connsiteY11" fmla="*/ 3542 h 523207"/>
              <a:gd name="connsiteX12" fmla="*/ 82621 w 403297"/>
              <a:gd name="connsiteY12" fmla="*/ 454392 h 523207"/>
              <a:gd name="connsiteX13" fmla="*/ 92146 w 403297"/>
              <a:gd name="connsiteY13" fmla="*/ 368667 h 523207"/>
              <a:gd name="connsiteX14" fmla="*/ 71 w 403297"/>
              <a:gd name="connsiteY14" fmla="*/ 194042 h 52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3297" h="523207">
                <a:moveTo>
                  <a:pt x="71" y="194042"/>
                </a:moveTo>
                <a:cubicBezTo>
                  <a:pt x="-2575" y="188750"/>
                  <a:pt x="69392" y="282413"/>
                  <a:pt x="76271" y="336917"/>
                </a:cubicBezTo>
                <a:cubicBezTo>
                  <a:pt x="83150" y="391421"/>
                  <a:pt x="40288" y="505192"/>
                  <a:pt x="41346" y="521067"/>
                </a:cubicBezTo>
                <a:cubicBezTo>
                  <a:pt x="42404" y="536942"/>
                  <a:pt x="56163" y="460213"/>
                  <a:pt x="82621" y="432167"/>
                </a:cubicBezTo>
                <a:cubicBezTo>
                  <a:pt x="109079" y="404121"/>
                  <a:pt x="186338" y="360200"/>
                  <a:pt x="200096" y="352792"/>
                </a:cubicBezTo>
                <a:cubicBezTo>
                  <a:pt x="213854" y="345384"/>
                  <a:pt x="131304" y="366550"/>
                  <a:pt x="165171" y="387717"/>
                </a:cubicBezTo>
                <a:cubicBezTo>
                  <a:pt x="199038" y="408884"/>
                  <a:pt x="402767" y="478734"/>
                  <a:pt x="403296" y="479792"/>
                </a:cubicBezTo>
                <a:cubicBezTo>
                  <a:pt x="403825" y="480850"/>
                  <a:pt x="220204" y="407825"/>
                  <a:pt x="168346" y="394067"/>
                </a:cubicBezTo>
                <a:cubicBezTo>
                  <a:pt x="116488" y="380309"/>
                  <a:pt x="104846" y="399359"/>
                  <a:pt x="92146" y="397242"/>
                </a:cubicBezTo>
                <a:cubicBezTo>
                  <a:pt x="79446" y="395125"/>
                  <a:pt x="88971" y="405709"/>
                  <a:pt x="92146" y="381367"/>
                </a:cubicBezTo>
                <a:cubicBezTo>
                  <a:pt x="95321" y="357025"/>
                  <a:pt x="108021" y="314163"/>
                  <a:pt x="111196" y="251192"/>
                </a:cubicBezTo>
                <a:cubicBezTo>
                  <a:pt x="114371" y="188221"/>
                  <a:pt x="115958" y="-30325"/>
                  <a:pt x="111196" y="3542"/>
                </a:cubicBezTo>
                <a:cubicBezTo>
                  <a:pt x="106434" y="37409"/>
                  <a:pt x="85796" y="393538"/>
                  <a:pt x="82621" y="454392"/>
                </a:cubicBezTo>
                <a:cubicBezTo>
                  <a:pt x="79446" y="515246"/>
                  <a:pt x="101142" y="405709"/>
                  <a:pt x="92146" y="368667"/>
                </a:cubicBezTo>
                <a:cubicBezTo>
                  <a:pt x="83150" y="331625"/>
                  <a:pt x="2717" y="199334"/>
                  <a:pt x="71" y="194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49C8E649-B996-AB3A-AB76-1B9EE521099B}"/>
              </a:ext>
            </a:extLst>
          </p:cNvPr>
          <p:cNvSpPr/>
          <p:nvPr/>
        </p:nvSpPr>
        <p:spPr>
          <a:xfrm>
            <a:off x="4063992" y="7740642"/>
            <a:ext cx="203300" cy="206387"/>
          </a:xfrm>
          <a:custGeom>
            <a:avLst/>
            <a:gdLst>
              <a:gd name="connsiteX0" fmla="*/ 8 w 203300"/>
              <a:gd name="connsiteY0" fmla="*/ 8 h 206387"/>
              <a:gd name="connsiteX1" fmla="*/ 28583 w 203300"/>
              <a:gd name="connsiteY1" fmla="*/ 117483 h 206387"/>
              <a:gd name="connsiteX2" fmla="*/ 34933 w 203300"/>
              <a:gd name="connsiteY2" fmla="*/ 149233 h 206387"/>
              <a:gd name="connsiteX3" fmla="*/ 47633 w 203300"/>
              <a:gd name="connsiteY3" fmla="*/ 142883 h 206387"/>
              <a:gd name="connsiteX4" fmla="*/ 203208 w 203300"/>
              <a:gd name="connsiteY4" fmla="*/ 206383 h 206387"/>
              <a:gd name="connsiteX5" fmla="*/ 69858 w 203300"/>
              <a:gd name="connsiteY5" fmla="*/ 146058 h 206387"/>
              <a:gd name="connsiteX6" fmla="*/ 31758 w 203300"/>
              <a:gd name="connsiteY6" fmla="*/ 123833 h 206387"/>
              <a:gd name="connsiteX7" fmla="*/ 8 w 203300"/>
              <a:gd name="connsiteY7" fmla="*/ 8 h 20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300" h="206387">
                <a:moveTo>
                  <a:pt x="8" y="8"/>
                </a:moveTo>
                <a:cubicBezTo>
                  <a:pt x="-521" y="-1050"/>
                  <a:pt x="22762" y="92612"/>
                  <a:pt x="28583" y="117483"/>
                </a:cubicBezTo>
                <a:cubicBezTo>
                  <a:pt x="34404" y="142354"/>
                  <a:pt x="31758" y="145000"/>
                  <a:pt x="34933" y="149233"/>
                </a:cubicBezTo>
                <a:cubicBezTo>
                  <a:pt x="38108" y="153466"/>
                  <a:pt x="19587" y="133358"/>
                  <a:pt x="47633" y="142883"/>
                </a:cubicBezTo>
                <a:cubicBezTo>
                  <a:pt x="75679" y="152408"/>
                  <a:pt x="199504" y="205854"/>
                  <a:pt x="203208" y="206383"/>
                </a:cubicBezTo>
                <a:cubicBezTo>
                  <a:pt x="206912" y="206912"/>
                  <a:pt x="98433" y="159816"/>
                  <a:pt x="69858" y="146058"/>
                </a:cubicBezTo>
                <a:cubicBezTo>
                  <a:pt x="41283" y="132300"/>
                  <a:pt x="43929" y="148704"/>
                  <a:pt x="31758" y="123833"/>
                </a:cubicBezTo>
                <a:cubicBezTo>
                  <a:pt x="19587" y="98962"/>
                  <a:pt x="537" y="1066"/>
                  <a:pt x="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F3E4FA75-8DA1-B832-0856-A65D9DF402FE}"/>
              </a:ext>
            </a:extLst>
          </p:cNvPr>
          <p:cNvSpPr/>
          <p:nvPr/>
        </p:nvSpPr>
        <p:spPr>
          <a:xfrm>
            <a:off x="4041775" y="7731068"/>
            <a:ext cx="435094" cy="495686"/>
          </a:xfrm>
          <a:custGeom>
            <a:avLst/>
            <a:gdLst>
              <a:gd name="connsiteX0" fmla="*/ 266700 w 435094"/>
              <a:gd name="connsiteY0" fmla="*/ 117532 h 495686"/>
              <a:gd name="connsiteX1" fmla="*/ 301625 w 435094"/>
              <a:gd name="connsiteY1" fmla="*/ 174682 h 495686"/>
              <a:gd name="connsiteX2" fmla="*/ 422275 w 435094"/>
              <a:gd name="connsiteY2" fmla="*/ 327082 h 495686"/>
              <a:gd name="connsiteX3" fmla="*/ 311150 w 435094"/>
              <a:gd name="connsiteY3" fmla="*/ 333432 h 495686"/>
              <a:gd name="connsiteX4" fmla="*/ 76200 w 435094"/>
              <a:gd name="connsiteY4" fmla="*/ 355657 h 495686"/>
              <a:gd name="connsiteX5" fmla="*/ 101600 w 435094"/>
              <a:gd name="connsiteY5" fmla="*/ 358832 h 495686"/>
              <a:gd name="connsiteX6" fmla="*/ 0 w 435094"/>
              <a:gd name="connsiteY6" fmla="*/ 495357 h 495686"/>
              <a:gd name="connsiteX7" fmla="*/ 101600 w 435094"/>
              <a:gd name="connsiteY7" fmla="*/ 396932 h 495686"/>
              <a:gd name="connsiteX8" fmla="*/ 219075 w 435094"/>
              <a:gd name="connsiteY8" fmla="*/ 390582 h 495686"/>
              <a:gd name="connsiteX9" fmla="*/ 63500 w 435094"/>
              <a:gd name="connsiteY9" fmla="*/ 387407 h 495686"/>
              <a:gd name="connsiteX10" fmla="*/ 288925 w 435094"/>
              <a:gd name="connsiteY10" fmla="*/ 327082 h 495686"/>
              <a:gd name="connsiteX11" fmla="*/ 425450 w 435094"/>
              <a:gd name="connsiteY11" fmla="*/ 339782 h 495686"/>
              <a:gd name="connsiteX12" fmla="*/ 393700 w 435094"/>
              <a:gd name="connsiteY12" fmla="*/ 57 h 495686"/>
              <a:gd name="connsiteX13" fmla="*/ 434975 w 435094"/>
              <a:gd name="connsiteY13" fmla="*/ 368357 h 495686"/>
              <a:gd name="connsiteX14" fmla="*/ 377825 w 435094"/>
              <a:gd name="connsiteY14" fmla="*/ 292157 h 495686"/>
              <a:gd name="connsiteX15" fmla="*/ 266700 w 435094"/>
              <a:gd name="connsiteY15" fmla="*/ 117532 h 49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094" h="495686">
                <a:moveTo>
                  <a:pt x="266700" y="117532"/>
                </a:moveTo>
                <a:cubicBezTo>
                  <a:pt x="254000" y="97953"/>
                  <a:pt x="275696" y="139757"/>
                  <a:pt x="301625" y="174682"/>
                </a:cubicBezTo>
                <a:cubicBezTo>
                  <a:pt x="327554" y="209607"/>
                  <a:pt x="420688" y="300624"/>
                  <a:pt x="422275" y="327082"/>
                </a:cubicBezTo>
                <a:cubicBezTo>
                  <a:pt x="423863" y="353540"/>
                  <a:pt x="368829" y="328670"/>
                  <a:pt x="311150" y="333432"/>
                </a:cubicBezTo>
                <a:cubicBezTo>
                  <a:pt x="253471" y="338194"/>
                  <a:pt x="111125" y="351424"/>
                  <a:pt x="76200" y="355657"/>
                </a:cubicBezTo>
                <a:cubicBezTo>
                  <a:pt x="41275" y="359890"/>
                  <a:pt x="114300" y="335549"/>
                  <a:pt x="101600" y="358832"/>
                </a:cubicBezTo>
                <a:cubicBezTo>
                  <a:pt x="88900" y="382115"/>
                  <a:pt x="0" y="489007"/>
                  <a:pt x="0" y="495357"/>
                </a:cubicBezTo>
                <a:cubicBezTo>
                  <a:pt x="0" y="501707"/>
                  <a:pt x="65088" y="414394"/>
                  <a:pt x="101600" y="396932"/>
                </a:cubicBezTo>
                <a:cubicBezTo>
                  <a:pt x="138112" y="379470"/>
                  <a:pt x="225425" y="392170"/>
                  <a:pt x="219075" y="390582"/>
                </a:cubicBezTo>
                <a:cubicBezTo>
                  <a:pt x="212725" y="388995"/>
                  <a:pt x="51858" y="397990"/>
                  <a:pt x="63500" y="387407"/>
                </a:cubicBezTo>
                <a:cubicBezTo>
                  <a:pt x="75142" y="376824"/>
                  <a:pt x="228600" y="335019"/>
                  <a:pt x="288925" y="327082"/>
                </a:cubicBezTo>
                <a:cubicBezTo>
                  <a:pt x="349250" y="319145"/>
                  <a:pt x="407988" y="394286"/>
                  <a:pt x="425450" y="339782"/>
                </a:cubicBezTo>
                <a:cubicBezTo>
                  <a:pt x="442912" y="285278"/>
                  <a:pt x="392113" y="-4705"/>
                  <a:pt x="393700" y="57"/>
                </a:cubicBezTo>
                <a:cubicBezTo>
                  <a:pt x="395287" y="4819"/>
                  <a:pt x="437621" y="319674"/>
                  <a:pt x="434975" y="368357"/>
                </a:cubicBezTo>
                <a:cubicBezTo>
                  <a:pt x="432329" y="417040"/>
                  <a:pt x="404283" y="333432"/>
                  <a:pt x="377825" y="292157"/>
                </a:cubicBezTo>
                <a:cubicBezTo>
                  <a:pt x="351367" y="250882"/>
                  <a:pt x="279400" y="137111"/>
                  <a:pt x="266700" y="117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A841C8E6-D6C1-CEAF-7996-561C1E8FB8F9}"/>
              </a:ext>
            </a:extLst>
          </p:cNvPr>
          <p:cNvSpPr/>
          <p:nvPr/>
        </p:nvSpPr>
        <p:spPr>
          <a:xfrm>
            <a:off x="2792614" y="6636342"/>
            <a:ext cx="659108" cy="120459"/>
          </a:xfrm>
          <a:custGeom>
            <a:avLst/>
            <a:gdLst>
              <a:gd name="connsiteX0" fmla="*/ 462 w 659108"/>
              <a:gd name="connsiteY0" fmla="*/ 120243 h 120459"/>
              <a:gd name="connsiteX1" fmla="*/ 256494 w 659108"/>
              <a:gd name="connsiteY1" fmla="*/ 3865 h 120459"/>
              <a:gd name="connsiteX2" fmla="*/ 156742 w 659108"/>
              <a:gd name="connsiteY2" fmla="*/ 27140 h 120459"/>
              <a:gd name="connsiteX3" fmla="*/ 359572 w 659108"/>
              <a:gd name="connsiteY3" fmla="*/ 20490 h 120459"/>
              <a:gd name="connsiteX4" fmla="*/ 259819 w 659108"/>
              <a:gd name="connsiteY4" fmla="*/ 27140 h 120459"/>
              <a:gd name="connsiteX5" fmla="*/ 658830 w 659108"/>
              <a:gd name="connsiteY5" fmla="*/ 13840 h 120459"/>
              <a:gd name="connsiteX6" fmla="*/ 319671 w 659108"/>
              <a:gd name="connsiteY6" fmla="*/ 33790 h 120459"/>
              <a:gd name="connsiteX7" fmla="*/ 126816 w 659108"/>
              <a:gd name="connsiteY7" fmla="*/ 37115 h 120459"/>
              <a:gd name="connsiteX8" fmla="*/ 7113 w 659108"/>
              <a:gd name="connsiteY8" fmla="*/ 47091 h 120459"/>
              <a:gd name="connsiteX9" fmla="*/ 100215 w 659108"/>
              <a:gd name="connsiteY9" fmla="*/ 47091 h 120459"/>
              <a:gd name="connsiteX10" fmla="*/ 76939 w 659108"/>
              <a:gd name="connsiteY10" fmla="*/ 50416 h 120459"/>
              <a:gd name="connsiteX11" fmla="*/ 189993 w 659108"/>
              <a:gd name="connsiteY11" fmla="*/ 33790 h 120459"/>
              <a:gd name="connsiteX12" fmla="*/ 462 w 659108"/>
              <a:gd name="connsiteY12" fmla="*/ 120243 h 12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9108" h="120459">
                <a:moveTo>
                  <a:pt x="462" y="120243"/>
                </a:moveTo>
                <a:cubicBezTo>
                  <a:pt x="11545" y="115256"/>
                  <a:pt x="230447" y="19382"/>
                  <a:pt x="256494" y="3865"/>
                </a:cubicBezTo>
                <a:cubicBezTo>
                  <a:pt x="282541" y="-11652"/>
                  <a:pt x="139562" y="24369"/>
                  <a:pt x="156742" y="27140"/>
                </a:cubicBezTo>
                <a:cubicBezTo>
                  <a:pt x="173922" y="29911"/>
                  <a:pt x="342393" y="20490"/>
                  <a:pt x="359572" y="20490"/>
                </a:cubicBezTo>
                <a:cubicBezTo>
                  <a:pt x="376751" y="20490"/>
                  <a:pt x="209943" y="28248"/>
                  <a:pt x="259819" y="27140"/>
                </a:cubicBezTo>
                <a:cubicBezTo>
                  <a:pt x="309695" y="26032"/>
                  <a:pt x="648855" y="12732"/>
                  <a:pt x="658830" y="13840"/>
                </a:cubicBezTo>
                <a:cubicBezTo>
                  <a:pt x="668805" y="14948"/>
                  <a:pt x="408340" y="29911"/>
                  <a:pt x="319671" y="33790"/>
                </a:cubicBezTo>
                <a:cubicBezTo>
                  <a:pt x="231002" y="37669"/>
                  <a:pt x="178909" y="34898"/>
                  <a:pt x="126816" y="37115"/>
                </a:cubicBezTo>
                <a:cubicBezTo>
                  <a:pt x="74723" y="39332"/>
                  <a:pt x="11547" y="45428"/>
                  <a:pt x="7113" y="47091"/>
                </a:cubicBezTo>
                <a:cubicBezTo>
                  <a:pt x="2679" y="48754"/>
                  <a:pt x="88577" y="46537"/>
                  <a:pt x="100215" y="47091"/>
                </a:cubicBezTo>
                <a:cubicBezTo>
                  <a:pt x="111853" y="47645"/>
                  <a:pt x="76939" y="50416"/>
                  <a:pt x="76939" y="50416"/>
                </a:cubicBezTo>
                <a:cubicBezTo>
                  <a:pt x="91902" y="48199"/>
                  <a:pt x="198860" y="24923"/>
                  <a:pt x="189993" y="33790"/>
                </a:cubicBezTo>
                <a:cubicBezTo>
                  <a:pt x="181126" y="42657"/>
                  <a:pt x="-10621" y="125230"/>
                  <a:pt x="462" y="120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309DCF7B-A091-BD1C-BEF8-F33859B79FAB}"/>
              </a:ext>
            </a:extLst>
          </p:cNvPr>
          <p:cNvSpPr/>
          <p:nvPr/>
        </p:nvSpPr>
        <p:spPr>
          <a:xfrm>
            <a:off x="2922429" y="6703329"/>
            <a:ext cx="464201" cy="46632"/>
          </a:xfrm>
          <a:custGeom>
            <a:avLst/>
            <a:gdLst>
              <a:gd name="connsiteX0" fmla="*/ 326 w 464201"/>
              <a:gd name="connsiteY0" fmla="*/ 46606 h 46632"/>
              <a:gd name="connsiteX1" fmla="*/ 249708 w 464201"/>
              <a:gd name="connsiteY1" fmla="*/ 54 h 46632"/>
              <a:gd name="connsiteX2" fmla="*/ 462514 w 464201"/>
              <a:gd name="connsiteY2" fmla="*/ 36630 h 46632"/>
              <a:gd name="connsiteX3" fmla="*/ 339485 w 464201"/>
              <a:gd name="connsiteY3" fmla="*/ 6704 h 46632"/>
              <a:gd name="connsiteX4" fmla="*/ 163255 w 464201"/>
              <a:gd name="connsiteY4" fmla="*/ 6704 h 46632"/>
              <a:gd name="connsiteX5" fmla="*/ 196506 w 464201"/>
              <a:gd name="connsiteY5" fmla="*/ 6704 h 46632"/>
              <a:gd name="connsiteX6" fmla="*/ 326 w 464201"/>
              <a:gd name="connsiteY6" fmla="*/ 46606 h 4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201" h="46632">
                <a:moveTo>
                  <a:pt x="326" y="46606"/>
                </a:moveTo>
                <a:cubicBezTo>
                  <a:pt x="9193" y="45498"/>
                  <a:pt x="172677" y="1717"/>
                  <a:pt x="249708" y="54"/>
                </a:cubicBezTo>
                <a:cubicBezTo>
                  <a:pt x="326739" y="-1609"/>
                  <a:pt x="447551" y="35522"/>
                  <a:pt x="462514" y="36630"/>
                </a:cubicBezTo>
                <a:cubicBezTo>
                  <a:pt x="477477" y="37738"/>
                  <a:pt x="389362" y="11692"/>
                  <a:pt x="339485" y="6704"/>
                </a:cubicBezTo>
                <a:cubicBezTo>
                  <a:pt x="289609" y="1716"/>
                  <a:pt x="163255" y="6704"/>
                  <a:pt x="163255" y="6704"/>
                </a:cubicBezTo>
                <a:cubicBezTo>
                  <a:pt x="139425" y="6704"/>
                  <a:pt x="226986" y="-501"/>
                  <a:pt x="196506" y="6704"/>
                </a:cubicBezTo>
                <a:cubicBezTo>
                  <a:pt x="166026" y="13908"/>
                  <a:pt x="-8541" y="47714"/>
                  <a:pt x="326" y="46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3CDB53D7-0C30-8DD1-541D-BDB71065973A}"/>
              </a:ext>
            </a:extLst>
          </p:cNvPr>
          <p:cNvSpPr/>
          <p:nvPr/>
        </p:nvSpPr>
        <p:spPr>
          <a:xfrm>
            <a:off x="3813174" y="9035691"/>
            <a:ext cx="340376" cy="811289"/>
          </a:xfrm>
          <a:custGeom>
            <a:avLst/>
            <a:gdLst>
              <a:gd name="connsiteX0" fmla="*/ 193676 w 340376"/>
              <a:gd name="connsiteY0" fmla="*/ 359 h 811289"/>
              <a:gd name="connsiteX1" fmla="*/ 158751 w 340376"/>
              <a:gd name="connsiteY1" fmla="*/ 467084 h 811289"/>
              <a:gd name="connsiteX2" fmla="*/ 174626 w 340376"/>
              <a:gd name="connsiteY2" fmla="*/ 502009 h 811289"/>
              <a:gd name="connsiteX3" fmla="*/ 241301 w 340376"/>
              <a:gd name="connsiteY3" fmla="*/ 648059 h 811289"/>
              <a:gd name="connsiteX4" fmla="*/ 234951 w 340376"/>
              <a:gd name="connsiteY4" fmla="*/ 606784 h 811289"/>
              <a:gd name="connsiteX5" fmla="*/ 339726 w 340376"/>
              <a:gd name="connsiteY5" fmla="*/ 809984 h 811289"/>
              <a:gd name="connsiteX6" fmla="*/ 177801 w 340376"/>
              <a:gd name="connsiteY6" fmla="*/ 492484 h 811289"/>
              <a:gd name="connsiteX7" fmla="*/ 168276 w 340376"/>
              <a:gd name="connsiteY7" fmla="*/ 460734 h 811289"/>
              <a:gd name="connsiteX8" fmla="*/ 1 w 340376"/>
              <a:gd name="connsiteY8" fmla="*/ 70209 h 811289"/>
              <a:gd name="connsiteX9" fmla="*/ 165101 w 340376"/>
              <a:gd name="connsiteY9" fmla="*/ 457559 h 811289"/>
              <a:gd name="connsiteX10" fmla="*/ 174626 w 340376"/>
              <a:gd name="connsiteY10" fmla="*/ 308334 h 811289"/>
              <a:gd name="connsiteX11" fmla="*/ 146051 w 340376"/>
              <a:gd name="connsiteY11" fmla="*/ 387709 h 811289"/>
              <a:gd name="connsiteX12" fmla="*/ 193676 w 340376"/>
              <a:gd name="connsiteY12" fmla="*/ 359 h 81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376" h="811289">
                <a:moveTo>
                  <a:pt x="193676" y="359"/>
                </a:moveTo>
                <a:cubicBezTo>
                  <a:pt x="195793" y="13588"/>
                  <a:pt x="161926" y="383476"/>
                  <a:pt x="158751" y="467084"/>
                </a:cubicBezTo>
                <a:cubicBezTo>
                  <a:pt x="155576" y="550692"/>
                  <a:pt x="174626" y="502009"/>
                  <a:pt x="174626" y="502009"/>
                </a:cubicBezTo>
                <a:cubicBezTo>
                  <a:pt x="188384" y="532171"/>
                  <a:pt x="231247" y="630597"/>
                  <a:pt x="241301" y="648059"/>
                </a:cubicBezTo>
                <a:cubicBezTo>
                  <a:pt x="251355" y="665521"/>
                  <a:pt x="218547" y="579797"/>
                  <a:pt x="234951" y="606784"/>
                </a:cubicBezTo>
                <a:cubicBezTo>
                  <a:pt x="251355" y="633771"/>
                  <a:pt x="349251" y="829034"/>
                  <a:pt x="339726" y="809984"/>
                </a:cubicBezTo>
                <a:cubicBezTo>
                  <a:pt x="330201" y="790934"/>
                  <a:pt x="206376" y="550692"/>
                  <a:pt x="177801" y="492484"/>
                </a:cubicBezTo>
                <a:cubicBezTo>
                  <a:pt x="149226" y="434276"/>
                  <a:pt x="197909" y="531113"/>
                  <a:pt x="168276" y="460734"/>
                </a:cubicBezTo>
                <a:cubicBezTo>
                  <a:pt x="138643" y="390355"/>
                  <a:pt x="530" y="70738"/>
                  <a:pt x="1" y="70209"/>
                </a:cubicBezTo>
                <a:cubicBezTo>
                  <a:pt x="-528" y="69680"/>
                  <a:pt x="135997" y="417872"/>
                  <a:pt x="165101" y="457559"/>
                </a:cubicBezTo>
                <a:cubicBezTo>
                  <a:pt x="194205" y="497246"/>
                  <a:pt x="177801" y="319976"/>
                  <a:pt x="174626" y="308334"/>
                </a:cubicBezTo>
                <a:cubicBezTo>
                  <a:pt x="171451" y="296692"/>
                  <a:pt x="141818" y="432688"/>
                  <a:pt x="146051" y="387709"/>
                </a:cubicBezTo>
                <a:cubicBezTo>
                  <a:pt x="150284" y="342730"/>
                  <a:pt x="191559" y="-12870"/>
                  <a:pt x="193676" y="35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49EF7068-D041-4548-8735-360D1B9D71DA}"/>
              </a:ext>
            </a:extLst>
          </p:cNvPr>
          <p:cNvSpPr/>
          <p:nvPr/>
        </p:nvSpPr>
        <p:spPr>
          <a:xfrm>
            <a:off x="4728756" y="9267825"/>
            <a:ext cx="989419" cy="490308"/>
          </a:xfrm>
          <a:custGeom>
            <a:avLst/>
            <a:gdLst>
              <a:gd name="connsiteX0" fmla="*/ 989419 w 989419"/>
              <a:gd name="connsiteY0" fmla="*/ 0 h 490308"/>
              <a:gd name="connsiteX1" fmla="*/ 43269 w 989419"/>
              <a:gd name="connsiteY1" fmla="*/ 466725 h 490308"/>
              <a:gd name="connsiteX2" fmla="*/ 148044 w 989419"/>
              <a:gd name="connsiteY2" fmla="*/ 422275 h 490308"/>
              <a:gd name="connsiteX3" fmla="*/ 40094 w 989419"/>
              <a:gd name="connsiteY3" fmla="*/ 431800 h 490308"/>
              <a:gd name="connsiteX4" fmla="*/ 367119 w 989419"/>
              <a:gd name="connsiteY4" fmla="*/ 311150 h 490308"/>
              <a:gd name="connsiteX5" fmla="*/ 402044 w 989419"/>
              <a:gd name="connsiteY5" fmla="*/ 276225 h 490308"/>
              <a:gd name="connsiteX6" fmla="*/ 989419 w 989419"/>
              <a:gd name="connsiteY6" fmla="*/ 0 h 49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9419" h="490308">
                <a:moveTo>
                  <a:pt x="989419" y="0"/>
                </a:moveTo>
                <a:cubicBezTo>
                  <a:pt x="929623" y="31750"/>
                  <a:pt x="183498" y="396346"/>
                  <a:pt x="43269" y="466725"/>
                </a:cubicBezTo>
                <a:cubicBezTo>
                  <a:pt x="-96960" y="537104"/>
                  <a:pt x="148573" y="428096"/>
                  <a:pt x="148044" y="422275"/>
                </a:cubicBezTo>
                <a:cubicBezTo>
                  <a:pt x="147515" y="416454"/>
                  <a:pt x="3581" y="450321"/>
                  <a:pt x="40094" y="431800"/>
                </a:cubicBezTo>
                <a:cubicBezTo>
                  <a:pt x="76606" y="413279"/>
                  <a:pt x="306794" y="337079"/>
                  <a:pt x="367119" y="311150"/>
                </a:cubicBezTo>
                <a:cubicBezTo>
                  <a:pt x="427444" y="285221"/>
                  <a:pt x="295152" y="326496"/>
                  <a:pt x="402044" y="276225"/>
                </a:cubicBezTo>
                <a:lnTo>
                  <a:pt x="98941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6F910A91-FAAC-EB2F-C4DF-A466E45C25C0}"/>
              </a:ext>
            </a:extLst>
          </p:cNvPr>
          <p:cNvSpPr/>
          <p:nvPr/>
        </p:nvSpPr>
        <p:spPr>
          <a:xfrm>
            <a:off x="3957589" y="9614425"/>
            <a:ext cx="872759" cy="227879"/>
          </a:xfrm>
          <a:custGeom>
            <a:avLst/>
            <a:gdLst>
              <a:gd name="connsiteX0" fmla="*/ 7986 w 872759"/>
              <a:gd name="connsiteY0" fmla="*/ 2650 h 227879"/>
              <a:gd name="connsiteX1" fmla="*/ 827136 w 872759"/>
              <a:gd name="connsiteY1" fmla="*/ 215375 h 227879"/>
              <a:gd name="connsiteX2" fmla="*/ 744586 w 872759"/>
              <a:gd name="connsiteY2" fmla="*/ 199500 h 227879"/>
              <a:gd name="connsiteX3" fmla="*/ 547736 w 872759"/>
              <a:gd name="connsiteY3" fmla="*/ 170925 h 227879"/>
              <a:gd name="connsiteX4" fmla="*/ 328661 w 872759"/>
              <a:gd name="connsiteY4" fmla="*/ 174100 h 227879"/>
              <a:gd name="connsiteX5" fmla="*/ 601711 w 872759"/>
              <a:gd name="connsiteY5" fmla="*/ 167750 h 227879"/>
              <a:gd name="connsiteX6" fmla="*/ 420736 w 872759"/>
              <a:gd name="connsiteY6" fmla="*/ 101075 h 227879"/>
              <a:gd name="connsiteX7" fmla="*/ 7986 w 872759"/>
              <a:gd name="connsiteY7" fmla="*/ 2650 h 22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2759" h="227879">
                <a:moveTo>
                  <a:pt x="7986" y="2650"/>
                </a:moveTo>
                <a:cubicBezTo>
                  <a:pt x="75719" y="21700"/>
                  <a:pt x="704369" y="182567"/>
                  <a:pt x="827136" y="215375"/>
                </a:cubicBezTo>
                <a:cubicBezTo>
                  <a:pt x="949903" y="248183"/>
                  <a:pt x="791153" y="206908"/>
                  <a:pt x="744586" y="199500"/>
                </a:cubicBezTo>
                <a:cubicBezTo>
                  <a:pt x="698019" y="192092"/>
                  <a:pt x="617057" y="175158"/>
                  <a:pt x="547736" y="170925"/>
                </a:cubicBezTo>
                <a:cubicBezTo>
                  <a:pt x="478415" y="166692"/>
                  <a:pt x="319665" y="174629"/>
                  <a:pt x="328661" y="174100"/>
                </a:cubicBezTo>
                <a:cubicBezTo>
                  <a:pt x="337657" y="173571"/>
                  <a:pt x="586365" y="179921"/>
                  <a:pt x="601711" y="167750"/>
                </a:cubicBezTo>
                <a:cubicBezTo>
                  <a:pt x="617057" y="155579"/>
                  <a:pt x="518632" y="129650"/>
                  <a:pt x="420736" y="101075"/>
                </a:cubicBezTo>
                <a:cubicBezTo>
                  <a:pt x="322840" y="72500"/>
                  <a:pt x="-59747" y="-16400"/>
                  <a:pt x="7986" y="2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86999DC7-58C6-33DA-E904-A04BCABF3714}"/>
              </a:ext>
            </a:extLst>
          </p:cNvPr>
          <p:cNvSpPr/>
          <p:nvPr/>
        </p:nvSpPr>
        <p:spPr>
          <a:xfrm>
            <a:off x="4009989" y="9683574"/>
            <a:ext cx="396912" cy="156621"/>
          </a:xfrm>
          <a:custGeom>
            <a:avLst/>
            <a:gdLst>
              <a:gd name="connsiteX0" fmla="*/ 36 w 396912"/>
              <a:gd name="connsiteY0" fmla="*/ 176 h 156621"/>
              <a:gd name="connsiteX1" fmla="*/ 177836 w 396912"/>
              <a:gd name="connsiteY1" fmla="*/ 111301 h 156621"/>
              <a:gd name="connsiteX2" fmla="*/ 234986 w 396912"/>
              <a:gd name="connsiteY2" fmla="*/ 155751 h 156621"/>
              <a:gd name="connsiteX3" fmla="*/ 190536 w 396912"/>
              <a:gd name="connsiteY3" fmla="*/ 76376 h 156621"/>
              <a:gd name="connsiteX4" fmla="*/ 396911 w 396912"/>
              <a:gd name="connsiteY4" fmla="*/ 114476 h 156621"/>
              <a:gd name="connsiteX5" fmla="*/ 193711 w 396912"/>
              <a:gd name="connsiteY5" fmla="*/ 85901 h 156621"/>
              <a:gd name="connsiteX6" fmla="*/ 36 w 396912"/>
              <a:gd name="connsiteY6" fmla="*/ 176 h 15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912" h="156621">
                <a:moveTo>
                  <a:pt x="36" y="176"/>
                </a:moveTo>
                <a:cubicBezTo>
                  <a:pt x="-2610" y="4409"/>
                  <a:pt x="138678" y="85372"/>
                  <a:pt x="177836" y="111301"/>
                </a:cubicBezTo>
                <a:cubicBezTo>
                  <a:pt x="216994" y="137230"/>
                  <a:pt x="232869" y="161572"/>
                  <a:pt x="234986" y="155751"/>
                </a:cubicBezTo>
                <a:cubicBezTo>
                  <a:pt x="237103" y="149930"/>
                  <a:pt x="163549" y="83255"/>
                  <a:pt x="190536" y="76376"/>
                </a:cubicBezTo>
                <a:cubicBezTo>
                  <a:pt x="217523" y="69497"/>
                  <a:pt x="396382" y="112889"/>
                  <a:pt x="396911" y="114476"/>
                </a:cubicBezTo>
                <a:cubicBezTo>
                  <a:pt x="397440" y="116063"/>
                  <a:pt x="255094" y="102834"/>
                  <a:pt x="193711" y="85901"/>
                </a:cubicBezTo>
                <a:cubicBezTo>
                  <a:pt x="132328" y="68968"/>
                  <a:pt x="2682" y="-4057"/>
                  <a:pt x="36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8F284DD5-15FC-EB6C-5998-EC391A265C51}"/>
              </a:ext>
            </a:extLst>
          </p:cNvPr>
          <p:cNvSpPr/>
          <p:nvPr/>
        </p:nvSpPr>
        <p:spPr>
          <a:xfrm>
            <a:off x="4070306" y="9226395"/>
            <a:ext cx="266752" cy="451046"/>
          </a:xfrm>
          <a:custGeom>
            <a:avLst/>
            <a:gdLst>
              <a:gd name="connsiteX0" fmla="*/ 44 w 266752"/>
              <a:gd name="connsiteY0" fmla="*/ 155 h 451046"/>
              <a:gd name="connsiteX1" fmla="*/ 95294 w 266752"/>
              <a:gd name="connsiteY1" fmla="*/ 222405 h 451046"/>
              <a:gd name="connsiteX2" fmla="*/ 136569 w 266752"/>
              <a:gd name="connsiteY2" fmla="*/ 235105 h 451046"/>
              <a:gd name="connsiteX3" fmla="*/ 266744 w 266752"/>
              <a:gd name="connsiteY3" fmla="*/ 451005 h 451046"/>
              <a:gd name="connsiteX4" fmla="*/ 130219 w 266752"/>
              <a:gd name="connsiteY4" fmla="*/ 216055 h 451046"/>
              <a:gd name="connsiteX5" fmla="*/ 92119 w 266752"/>
              <a:gd name="connsiteY5" fmla="*/ 165255 h 451046"/>
              <a:gd name="connsiteX6" fmla="*/ 63544 w 266752"/>
              <a:gd name="connsiteY6" fmla="*/ 158905 h 451046"/>
              <a:gd name="connsiteX7" fmla="*/ 107994 w 266752"/>
              <a:gd name="connsiteY7" fmla="*/ 260505 h 451046"/>
              <a:gd name="connsiteX8" fmla="*/ 44 w 266752"/>
              <a:gd name="connsiteY8" fmla="*/ 155 h 45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752" h="451046">
                <a:moveTo>
                  <a:pt x="44" y="155"/>
                </a:moveTo>
                <a:cubicBezTo>
                  <a:pt x="-2073" y="-6195"/>
                  <a:pt x="72540" y="183247"/>
                  <a:pt x="95294" y="222405"/>
                </a:cubicBezTo>
                <a:cubicBezTo>
                  <a:pt x="118048" y="261563"/>
                  <a:pt x="107994" y="197005"/>
                  <a:pt x="136569" y="235105"/>
                </a:cubicBezTo>
                <a:cubicBezTo>
                  <a:pt x="165144" y="273205"/>
                  <a:pt x="267802" y="454180"/>
                  <a:pt x="266744" y="451005"/>
                </a:cubicBezTo>
                <a:cubicBezTo>
                  <a:pt x="265686" y="447830"/>
                  <a:pt x="159323" y="263680"/>
                  <a:pt x="130219" y="216055"/>
                </a:cubicBezTo>
                <a:cubicBezTo>
                  <a:pt x="101115" y="168430"/>
                  <a:pt x="103232" y="174780"/>
                  <a:pt x="92119" y="165255"/>
                </a:cubicBezTo>
                <a:cubicBezTo>
                  <a:pt x="81007" y="155730"/>
                  <a:pt x="60898" y="143030"/>
                  <a:pt x="63544" y="158905"/>
                </a:cubicBezTo>
                <a:cubicBezTo>
                  <a:pt x="66190" y="174780"/>
                  <a:pt x="116990" y="286963"/>
                  <a:pt x="107994" y="260505"/>
                </a:cubicBezTo>
                <a:cubicBezTo>
                  <a:pt x="98998" y="234047"/>
                  <a:pt x="2161" y="6505"/>
                  <a:pt x="44" y="155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A788938A-6558-2AA7-E74F-213B46815392}"/>
              </a:ext>
            </a:extLst>
          </p:cNvPr>
          <p:cNvSpPr/>
          <p:nvPr/>
        </p:nvSpPr>
        <p:spPr>
          <a:xfrm>
            <a:off x="4562914" y="9083396"/>
            <a:ext cx="79000" cy="176632"/>
          </a:xfrm>
          <a:custGeom>
            <a:avLst/>
            <a:gdLst>
              <a:gd name="connsiteX0" fmla="*/ 78936 w 79000"/>
              <a:gd name="connsiteY0" fmla="*/ 279 h 176632"/>
              <a:gd name="connsiteX1" fmla="*/ 5911 w 79000"/>
              <a:gd name="connsiteY1" fmla="*/ 143154 h 176632"/>
              <a:gd name="connsiteX2" fmla="*/ 5911 w 79000"/>
              <a:gd name="connsiteY2" fmla="*/ 174904 h 176632"/>
              <a:gd name="connsiteX3" fmla="*/ 18611 w 79000"/>
              <a:gd name="connsiteY3" fmla="*/ 108229 h 176632"/>
              <a:gd name="connsiteX4" fmla="*/ 78936 w 79000"/>
              <a:gd name="connsiteY4" fmla="*/ 279 h 17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00" h="176632">
                <a:moveTo>
                  <a:pt x="78936" y="279"/>
                </a:moveTo>
                <a:cubicBezTo>
                  <a:pt x="76819" y="6100"/>
                  <a:pt x="18082" y="114050"/>
                  <a:pt x="5911" y="143154"/>
                </a:cubicBezTo>
                <a:cubicBezTo>
                  <a:pt x="-6260" y="172258"/>
                  <a:pt x="3794" y="180725"/>
                  <a:pt x="5911" y="174904"/>
                </a:cubicBezTo>
                <a:cubicBezTo>
                  <a:pt x="8028" y="169083"/>
                  <a:pt x="6969" y="135216"/>
                  <a:pt x="18611" y="108229"/>
                </a:cubicBezTo>
                <a:cubicBezTo>
                  <a:pt x="30253" y="81242"/>
                  <a:pt x="81053" y="-5542"/>
                  <a:pt x="78936" y="279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9A597BAA-0B5E-6BAC-6BB7-9ACC301AC7BE}"/>
              </a:ext>
            </a:extLst>
          </p:cNvPr>
          <p:cNvSpPr/>
          <p:nvPr/>
        </p:nvSpPr>
        <p:spPr>
          <a:xfrm>
            <a:off x="4289346" y="9381937"/>
            <a:ext cx="97839" cy="208141"/>
          </a:xfrm>
          <a:custGeom>
            <a:avLst/>
            <a:gdLst>
              <a:gd name="connsiteX0" fmla="*/ 79 w 97839"/>
              <a:gd name="connsiteY0" fmla="*/ 188 h 208141"/>
              <a:gd name="connsiteX1" fmla="*/ 76279 w 97839"/>
              <a:gd name="connsiteY1" fmla="*/ 136713 h 208141"/>
              <a:gd name="connsiteX2" fmla="*/ 85804 w 97839"/>
              <a:gd name="connsiteY2" fmla="*/ 206563 h 208141"/>
              <a:gd name="connsiteX3" fmla="*/ 92154 w 97839"/>
              <a:gd name="connsiteY3" fmla="*/ 168463 h 208141"/>
              <a:gd name="connsiteX4" fmla="*/ 79 w 97839"/>
              <a:gd name="connsiteY4" fmla="*/ 188 h 20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39" h="208141">
                <a:moveTo>
                  <a:pt x="79" y="188"/>
                </a:moveTo>
                <a:cubicBezTo>
                  <a:pt x="-2567" y="-5104"/>
                  <a:pt x="61992" y="102317"/>
                  <a:pt x="76279" y="136713"/>
                </a:cubicBezTo>
                <a:cubicBezTo>
                  <a:pt x="90567" y="171109"/>
                  <a:pt x="83158" y="201271"/>
                  <a:pt x="85804" y="206563"/>
                </a:cubicBezTo>
                <a:cubicBezTo>
                  <a:pt x="88450" y="211855"/>
                  <a:pt x="106971" y="204975"/>
                  <a:pt x="92154" y="168463"/>
                </a:cubicBezTo>
                <a:cubicBezTo>
                  <a:pt x="77337" y="131951"/>
                  <a:pt x="2725" y="5480"/>
                  <a:pt x="79" y="188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B545BFC6-719F-12E1-FD0C-9BB05CDC6C2A}"/>
              </a:ext>
            </a:extLst>
          </p:cNvPr>
          <p:cNvSpPr/>
          <p:nvPr/>
        </p:nvSpPr>
        <p:spPr>
          <a:xfrm>
            <a:off x="4767127" y="9207059"/>
            <a:ext cx="265675" cy="198101"/>
          </a:xfrm>
          <a:custGeom>
            <a:avLst/>
            <a:gdLst>
              <a:gd name="connsiteX0" fmla="*/ 265248 w 265675"/>
              <a:gd name="connsiteY0" fmla="*/ 441 h 198101"/>
              <a:gd name="connsiteX1" fmla="*/ 42998 w 265675"/>
              <a:gd name="connsiteY1" fmla="*/ 152841 h 198101"/>
              <a:gd name="connsiteX2" fmla="*/ 4898 w 265675"/>
              <a:gd name="connsiteY2" fmla="*/ 197291 h 198101"/>
              <a:gd name="connsiteX3" fmla="*/ 109673 w 265675"/>
              <a:gd name="connsiteY3" fmla="*/ 124266 h 198101"/>
              <a:gd name="connsiteX4" fmla="*/ 33473 w 265675"/>
              <a:gd name="connsiteY4" fmla="*/ 168716 h 198101"/>
              <a:gd name="connsiteX5" fmla="*/ 144598 w 265675"/>
              <a:gd name="connsiteY5" fmla="*/ 89341 h 198101"/>
              <a:gd name="connsiteX6" fmla="*/ 100148 w 265675"/>
              <a:gd name="connsiteY6" fmla="*/ 105216 h 198101"/>
              <a:gd name="connsiteX7" fmla="*/ 265248 w 265675"/>
              <a:gd name="connsiteY7" fmla="*/ 441 h 19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675" h="198101">
                <a:moveTo>
                  <a:pt x="265248" y="441"/>
                </a:moveTo>
                <a:cubicBezTo>
                  <a:pt x="255723" y="8378"/>
                  <a:pt x="86390" y="120033"/>
                  <a:pt x="42998" y="152841"/>
                </a:cubicBezTo>
                <a:cubicBezTo>
                  <a:pt x="-394" y="185649"/>
                  <a:pt x="-6214" y="202053"/>
                  <a:pt x="4898" y="197291"/>
                </a:cubicBezTo>
                <a:cubicBezTo>
                  <a:pt x="16010" y="192529"/>
                  <a:pt x="104911" y="129028"/>
                  <a:pt x="109673" y="124266"/>
                </a:cubicBezTo>
                <a:cubicBezTo>
                  <a:pt x="114435" y="119504"/>
                  <a:pt x="27652" y="174537"/>
                  <a:pt x="33473" y="168716"/>
                </a:cubicBezTo>
                <a:cubicBezTo>
                  <a:pt x="39294" y="162895"/>
                  <a:pt x="133486" y="99924"/>
                  <a:pt x="144598" y="89341"/>
                </a:cubicBezTo>
                <a:cubicBezTo>
                  <a:pt x="155710" y="78758"/>
                  <a:pt x="77923" y="116328"/>
                  <a:pt x="100148" y="105216"/>
                </a:cubicBezTo>
                <a:cubicBezTo>
                  <a:pt x="122373" y="94104"/>
                  <a:pt x="274773" y="-7496"/>
                  <a:pt x="265248" y="441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4E8C0AC-BB66-5741-0E82-38A3AAAA17D2}"/>
              </a:ext>
            </a:extLst>
          </p:cNvPr>
          <p:cNvSpPr/>
          <p:nvPr/>
        </p:nvSpPr>
        <p:spPr>
          <a:xfrm>
            <a:off x="3298825" y="6683375"/>
            <a:ext cx="279300" cy="198410"/>
          </a:xfrm>
          <a:custGeom>
            <a:avLst/>
            <a:gdLst>
              <a:gd name="connsiteX0" fmla="*/ 0 w 279300"/>
              <a:gd name="connsiteY0" fmla="*/ 0 h 198410"/>
              <a:gd name="connsiteX1" fmla="*/ 263525 w 279300"/>
              <a:gd name="connsiteY1" fmla="*/ 187325 h 198410"/>
              <a:gd name="connsiteX2" fmla="*/ 250825 w 279300"/>
              <a:gd name="connsiteY2" fmla="*/ 177800 h 198410"/>
              <a:gd name="connsiteX3" fmla="*/ 0 w 279300"/>
              <a:gd name="connsiteY3" fmla="*/ 0 h 19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300" h="198410">
                <a:moveTo>
                  <a:pt x="0" y="0"/>
                </a:moveTo>
                <a:lnTo>
                  <a:pt x="263525" y="187325"/>
                </a:lnTo>
                <a:cubicBezTo>
                  <a:pt x="305329" y="216958"/>
                  <a:pt x="250825" y="177800"/>
                  <a:pt x="250825" y="1778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727011D6-A48B-6CDA-F6EB-CA2500D8F5FF}"/>
              </a:ext>
            </a:extLst>
          </p:cNvPr>
          <p:cNvSpPr/>
          <p:nvPr/>
        </p:nvSpPr>
        <p:spPr>
          <a:xfrm>
            <a:off x="2917825" y="6689815"/>
            <a:ext cx="528321" cy="57060"/>
          </a:xfrm>
          <a:custGeom>
            <a:avLst/>
            <a:gdLst>
              <a:gd name="connsiteX0" fmla="*/ 0 w 528321"/>
              <a:gd name="connsiteY0" fmla="*/ 57060 h 57060"/>
              <a:gd name="connsiteX1" fmla="*/ 504825 w 528321"/>
              <a:gd name="connsiteY1" fmla="*/ 3085 h 57060"/>
              <a:gd name="connsiteX2" fmla="*/ 450850 w 528321"/>
              <a:gd name="connsiteY2" fmla="*/ 6260 h 57060"/>
              <a:gd name="connsiteX3" fmla="*/ 0 w 528321"/>
              <a:gd name="connsiteY3" fmla="*/ 57060 h 5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321" h="57060">
                <a:moveTo>
                  <a:pt x="0" y="57060"/>
                </a:moveTo>
                <a:lnTo>
                  <a:pt x="504825" y="3085"/>
                </a:lnTo>
                <a:cubicBezTo>
                  <a:pt x="579967" y="-5382"/>
                  <a:pt x="450850" y="6260"/>
                  <a:pt x="450850" y="6260"/>
                </a:cubicBezTo>
                <a:lnTo>
                  <a:pt x="0" y="570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02A7CF85-9BE9-FE83-CADC-DDB68142AEB4}"/>
              </a:ext>
            </a:extLst>
          </p:cNvPr>
          <p:cNvSpPr/>
          <p:nvPr/>
        </p:nvSpPr>
        <p:spPr>
          <a:xfrm>
            <a:off x="3127341" y="6769098"/>
            <a:ext cx="60405" cy="200033"/>
          </a:xfrm>
          <a:custGeom>
            <a:avLst/>
            <a:gdLst>
              <a:gd name="connsiteX0" fmla="*/ 60359 w 60405"/>
              <a:gd name="connsiteY0" fmla="*/ 2 h 200033"/>
              <a:gd name="connsiteX1" fmla="*/ 12734 w 60405"/>
              <a:gd name="connsiteY1" fmla="*/ 133352 h 200033"/>
              <a:gd name="connsiteX2" fmla="*/ 3209 w 60405"/>
              <a:gd name="connsiteY2" fmla="*/ 200027 h 200033"/>
              <a:gd name="connsiteX3" fmla="*/ 3209 w 60405"/>
              <a:gd name="connsiteY3" fmla="*/ 130177 h 200033"/>
              <a:gd name="connsiteX4" fmla="*/ 60359 w 60405"/>
              <a:gd name="connsiteY4" fmla="*/ 2 h 20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05" h="200033">
                <a:moveTo>
                  <a:pt x="60359" y="2"/>
                </a:moveTo>
                <a:cubicBezTo>
                  <a:pt x="61946" y="531"/>
                  <a:pt x="22259" y="100015"/>
                  <a:pt x="12734" y="133352"/>
                </a:cubicBezTo>
                <a:cubicBezTo>
                  <a:pt x="3209" y="166690"/>
                  <a:pt x="4796" y="200556"/>
                  <a:pt x="3209" y="200027"/>
                </a:cubicBezTo>
                <a:cubicBezTo>
                  <a:pt x="1622" y="199498"/>
                  <a:pt x="-3141" y="161927"/>
                  <a:pt x="3209" y="130177"/>
                </a:cubicBezTo>
                <a:cubicBezTo>
                  <a:pt x="9559" y="98427"/>
                  <a:pt x="58772" y="-527"/>
                  <a:pt x="6035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51C428FC-0C05-D460-7CF0-EC14160858E9}"/>
              </a:ext>
            </a:extLst>
          </p:cNvPr>
          <p:cNvSpPr/>
          <p:nvPr/>
        </p:nvSpPr>
        <p:spPr>
          <a:xfrm>
            <a:off x="4803510" y="6677015"/>
            <a:ext cx="16155" cy="142934"/>
          </a:xfrm>
          <a:custGeom>
            <a:avLst/>
            <a:gdLst>
              <a:gd name="connsiteX0" fmla="*/ 16140 w 16155"/>
              <a:gd name="connsiteY0" fmla="*/ 10 h 142934"/>
              <a:gd name="connsiteX1" fmla="*/ 3440 w 16155"/>
              <a:gd name="connsiteY1" fmla="*/ 101610 h 142934"/>
              <a:gd name="connsiteX2" fmla="*/ 16140 w 16155"/>
              <a:gd name="connsiteY2" fmla="*/ 142885 h 142934"/>
              <a:gd name="connsiteX3" fmla="*/ 265 w 16155"/>
              <a:gd name="connsiteY3" fmla="*/ 107960 h 142934"/>
              <a:gd name="connsiteX4" fmla="*/ 16140 w 16155"/>
              <a:gd name="connsiteY4" fmla="*/ 10 h 14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5" h="142934">
                <a:moveTo>
                  <a:pt x="16140" y="10"/>
                </a:moveTo>
                <a:cubicBezTo>
                  <a:pt x="16669" y="-1048"/>
                  <a:pt x="3440" y="77798"/>
                  <a:pt x="3440" y="101610"/>
                </a:cubicBezTo>
                <a:cubicBezTo>
                  <a:pt x="3440" y="125422"/>
                  <a:pt x="16669" y="141827"/>
                  <a:pt x="16140" y="142885"/>
                </a:cubicBezTo>
                <a:cubicBezTo>
                  <a:pt x="15611" y="143943"/>
                  <a:pt x="2911" y="128068"/>
                  <a:pt x="265" y="107960"/>
                </a:cubicBezTo>
                <a:cubicBezTo>
                  <a:pt x="-2381" y="87852"/>
                  <a:pt x="15611" y="1068"/>
                  <a:pt x="1614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47EB4982-B2D3-A6CA-F5E1-61C5E2A86B50}"/>
              </a:ext>
            </a:extLst>
          </p:cNvPr>
          <p:cNvSpPr/>
          <p:nvPr/>
        </p:nvSpPr>
        <p:spPr>
          <a:xfrm>
            <a:off x="3384550" y="6635750"/>
            <a:ext cx="123825" cy="174625"/>
          </a:xfrm>
          <a:custGeom>
            <a:avLst/>
            <a:gdLst>
              <a:gd name="connsiteX0" fmla="*/ 0 w 123825"/>
              <a:gd name="connsiteY0" fmla="*/ 0 h 174625"/>
              <a:gd name="connsiteX1" fmla="*/ 73025 w 123825"/>
              <a:gd name="connsiteY1" fmla="*/ 133350 h 174625"/>
              <a:gd name="connsiteX2" fmla="*/ 123825 w 123825"/>
              <a:gd name="connsiteY2" fmla="*/ 174625 h 174625"/>
              <a:gd name="connsiteX3" fmla="*/ 73025 w 123825"/>
              <a:gd name="connsiteY3" fmla="*/ 133350 h 174625"/>
              <a:gd name="connsiteX4" fmla="*/ 0 w 123825"/>
              <a:gd name="connsiteY4" fmla="*/ 0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25" h="174625">
                <a:moveTo>
                  <a:pt x="0" y="0"/>
                </a:moveTo>
                <a:cubicBezTo>
                  <a:pt x="0" y="0"/>
                  <a:pt x="52388" y="104246"/>
                  <a:pt x="73025" y="133350"/>
                </a:cubicBezTo>
                <a:cubicBezTo>
                  <a:pt x="93663" y="162454"/>
                  <a:pt x="123825" y="174625"/>
                  <a:pt x="123825" y="174625"/>
                </a:cubicBezTo>
                <a:cubicBezTo>
                  <a:pt x="123825" y="174625"/>
                  <a:pt x="91017" y="166687"/>
                  <a:pt x="73025" y="133350"/>
                </a:cubicBezTo>
                <a:cubicBezTo>
                  <a:pt x="55033" y="100013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EB6DDBBE-E508-280C-E89F-F72945D8C6A3}"/>
              </a:ext>
            </a:extLst>
          </p:cNvPr>
          <p:cNvSpPr/>
          <p:nvPr/>
        </p:nvSpPr>
        <p:spPr>
          <a:xfrm>
            <a:off x="3579860" y="4375064"/>
            <a:ext cx="857487" cy="171661"/>
          </a:xfrm>
          <a:custGeom>
            <a:avLst/>
            <a:gdLst>
              <a:gd name="connsiteX0" fmla="*/ 855615 w 857487"/>
              <a:gd name="connsiteY0" fmla="*/ 171536 h 171661"/>
              <a:gd name="connsiteX1" fmla="*/ 7890 w 857487"/>
              <a:gd name="connsiteY1" fmla="*/ 31836 h 171661"/>
              <a:gd name="connsiteX2" fmla="*/ 430165 w 857487"/>
              <a:gd name="connsiteY2" fmla="*/ 111211 h 171661"/>
              <a:gd name="connsiteX3" fmla="*/ 395240 w 857487"/>
              <a:gd name="connsiteY3" fmla="*/ 69936 h 171661"/>
              <a:gd name="connsiteX4" fmla="*/ 496840 w 857487"/>
              <a:gd name="connsiteY4" fmla="*/ 111211 h 171661"/>
              <a:gd name="connsiteX5" fmla="*/ 233315 w 857487"/>
              <a:gd name="connsiteY5" fmla="*/ 86 h 171661"/>
              <a:gd name="connsiteX6" fmla="*/ 496840 w 857487"/>
              <a:gd name="connsiteY6" fmla="*/ 92161 h 171661"/>
              <a:gd name="connsiteX7" fmla="*/ 242840 w 857487"/>
              <a:gd name="connsiteY7" fmla="*/ 57236 h 171661"/>
              <a:gd name="connsiteX8" fmla="*/ 855615 w 857487"/>
              <a:gd name="connsiteY8" fmla="*/ 171536 h 17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487" h="171661">
                <a:moveTo>
                  <a:pt x="855615" y="171536"/>
                </a:moveTo>
                <a:cubicBezTo>
                  <a:pt x="816457" y="167303"/>
                  <a:pt x="78798" y="41890"/>
                  <a:pt x="7890" y="31836"/>
                </a:cubicBezTo>
                <a:cubicBezTo>
                  <a:pt x="-63018" y="21782"/>
                  <a:pt x="365607" y="104861"/>
                  <a:pt x="430165" y="111211"/>
                </a:cubicBezTo>
                <a:cubicBezTo>
                  <a:pt x="494723" y="117561"/>
                  <a:pt x="384128" y="69936"/>
                  <a:pt x="395240" y="69936"/>
                </a:cubicBezTo>
                <a:cubicBezTo>
                  <a:pt x="406352" y="69936"/>
                  <a:pt x="496840" y="111211"/>
                  <a:pt x="496840" y="111211"/>
                </a:cubicBezTo>
                <a:cubicBezTo>
                  <a:pt x="469853" y="99569"/>
                  <a:pt x="233315" y="3261"/>
                  <a:pt x="233315" y="86"/>
                </a:cubicBezTo>
                <a:cubicBezTo>
                  <a:pt x="233315" y="-3089"/>
                  <a:pt x="495252" y="82636"/>
                  <a:pt x="496840" y="92161"/>
                </a:cubicBezTo>
                <a:cubicBezTo>
                  <a:pt x="498427" y="101686"/>
                  <a:pt x="178282" y="42949"/>
                  <a:pt x="242840" y="57236"/>
                </a:cubicBezTo>
                <a:cubicBezTo>
                  <a:pt x="307398" y="71523"/>
                  <a:pt x="894773" y="175769"/>
                  <a:pt x="855615" y="171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C519CBBA-FFDA-D050-29E4-13A4E85F92CC}"/>
              </a:ext>
            </a:extLst>
          </p:cNvPr>
          <p:cNvSpPr/>
          <p:nvPr/>
        </p:nvSpPr>
        <p:spPr>
          <a:xfrm>
            <a:off x="3306448" y="4384126"/>
            <a:ext cx="865515" cy="222654"/>
          </a:xfrm>
          <a:custGeom>
            <a:avLst/>
            <a:gdLst>
              <a:gd name="connsiteX0" fmla="*/ 852802 w 865515"/>
              <a:gd name="connsiteY0" fmla="*/ 219624 h 222654"/>
              <a:gd name="connsiteX1" fmla="*/ 1902 w 865515"/>
              <a:gd name="connsiteY1" fmla="*/ 549 h 222654"/>
              <a:gd name="connsiteX2" fmla="*/ 621027 w 865515"/>
              <a:gd name="connsiteY2" fmla="*/ 156124 h 222654"/>
              <a:gd name="connsiteX3" fmla="*/ 579752 w 865515"/>
              <a:gd name="connsiteY3" fmla="*/ 124374 h 222654"/>
              <a:gd name="connsiteX4" fmla="*/ 401952 w 865515"/>
              <a:gd name="connsiteY4" fmla="*/ 137074 h 222654"/>
              <a:gd name="connsiteX5" fmla="*/ 605152 w 865515"/>
              <a:gd name="connsiteY5" fmla="*/ 140249 h 222654"/>
              <a:gd name="connsiteX6" fmla="*/ 519427 w 865515"/>
              <a:gd name="connsiteY6" fmla="*/ 130724 h 222654"/>
              <a:gd name="connsiteX7" fmla="*/ 852802 w 865515"/>
              <a:gd name="connsiteY7" fmla="*/ 219624 h 22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515" h="222654">
                <a:moveTo>
                  <a:pt x="852802" y="219624"/>
                </a:moveTo>
                <a:lnTo>
                  <a:pt x="1902" y="549"/>
                </a:lnTo>
                <a:cubicBezTo>
                  <a:pt x="-36727" y="-10034"/>
                  <a:pt x="524719" y="135487"/>
                  <a:pt x="621027" y="156124"/>
                </a:cubicBezTo>
                <a:cubicBezTo>
                  <a:pt x="717335" y="176761"/>
                  <a:pt x="616264" y="127549"/>
                  <a:pt x="579752" y="124374"/>
                </a:cubicBezTo>
                <a:cubicBezTo>
                  <a:pt x="543240" y="121199"/>
                  <a:pt x="397719" y="134428"/>
                  <a:pt x="401952" y="137074"/>
                </a:cubicBezTo>
                <a:cubicBezTo>
                  <a:pt x="406185" y="139720"/>
                  <a:pt x="585573" y="141307"/>
                  <a:pt x="605152" y="140249"/>
                </a:cubicBezTo>
                <a:cubicBezTo>
                  <a:pt x="624731" y="139191"/>
                  <a:pt x="479210" y="121728"/>
                  <a:pt x="519427" y="130724"/>
                </a:cubicBezTo>
                <a:cubicBezTo>
                  <a:pt x="559644" y="139720"/>
                  <a:pt x="939056" y="241320"/>
                  <a:pt x="852802" y="219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E96D56CD-E767-6AF2-8C4F-9B530A77E02A}"/>
              </a:ext>
            </a:extLst>
          </p:cNvPr>
          <p:cNvSpPr/>
          <p:nvPr/>
        </p:nvSpPr>
        <p:spPr>
          <a:xfrm>
            <a:off x="3133382" y="4413814"/>
            <a:ext cx="809968" cy="256611"/>
          </a:xfrm>
          <a:custGeom>
            <a:avLst/>
            <a:gdLst>
              <a:gd name="connsiteX0" fmla="*/ 809968 w 809968"/>
              <a:gd name="connsiteY0" fmla="*/ 256611 h 256611"/>
              <a:gd name="connsiteX1" fmla="*/ 6693 w 809968"/>
              <a:gd name="connsiteY1" fmla="*/ 2611 h 256611"/>
              <a:gd name="connsiteX2" fmla="*/ 422618 w 809968"/>
              <a:gd name="connsiteY2" fmla="*/ 123261 h 256611"/>
              <a:gd name="connsiteX3" fmla="*/ 355943 w 809968"/>
              <a:gd name="connsiteY3" fmla="*/ 101036 h 256611"/>
              <a:gd name="connsiteX4" fmla="*/ 809968 w 809968"/>
              <a:gd name="connsiteY4" fmla="*/ 256611 h 2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968" h="256611">
                <a:moveTo>
                  <a:pt x="809968" y="256611"/>
                </a:moveTo>
                <a:lnTo>
                  <a:pt x="6693" y="2611"/>
                </a:lnTo>
                <a:cubicBezTo>
                  <a:pt x="-57865" y="-19614"/>
                  <a:pt x="364410" y="106857"/>
                  <a:pt x="422618" y="123261"/>
                </a:cubicBezTo>
                <a:cubicBezTo>
                  <a:pt x="480826" y="139665"/>
                  <a:pt x="355943" y="101036"/>
                  <a:pt x="355943" y="101036"/>
                </a:cubicBezTo>
                <a:lnTo>
                  <a:pt x="809968" y="2566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6599B656-7478-00D3-36D8-CEA79F6AE0E6}"/>
              </a:ext>
            </a:extLst>
          </p:cNvPr>
          <p:cNvSpPr/>
          <p:nvPr/>
        </p:nvSpPr>
        <p:spPr>
          <a:xfrm>
            <a:off x="3209466" y="4595620"/>
            <a:ext cx="655013" cy="100369"/>
          </a:xfrm>
          <a:custGeom>
            <a:avLst/>
            <a:gdLst>
              <a:gd name="connsiteX0" fmla="*/ 654509 w 655013"/>
              <a:gd name="connsiteY0" fmla="*/ 100205 h 100369"/>
              <a:gd name="connsiteX1" fmla="*/ 349709 w 655013"/>
              <a:gd name="connsiteY1" fmla="*/ 8130 h 100369"/>
              <a:gd name="connsiteX2" fmla="*/ 459 w 655013"/>
              <a:gd name="connsiteY2" fmla="*/ 4955 h 100369"/>
              <a:gd name="connsiteX3" fmla="*/ 279859 w 655013"/>
              <a:gd name="connsiteY3" fmla="*/ 11305 h 100369"/>
              <a:gd name="connsiteX4" fmla="*/ 470359 w 655013"/>
              <a:gd name="connsiteY4" fmla="*/ 24005 h 100369"/>
              <a:gd name="connsiteX5" fmla="*/ 422734 w 655013"/>
              <a:gd name="connsiteY5" fmla="*/ 30355 h 100369"/>
              <a:gd name="connsiteX6" fmla="*/ 654509 w 655013"/>
              <a:gd name="connsiteY6" fmla="*/ 100205 h 10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013" h="100369">
                <a:moveTo>
                  <a:pt x="654509" y="100205"/>
                </a:moveTo>
                <a:cubicBezTo>
                  <a:pt x="642338" y="96501"/>
                  <a:pt x="458717" y="24005"/>
                  <a:pt x="349709" y="8130"/>
                </a:cubicBezTo>
                <a:cubicBezTo>
                  <a:pt x="240701" y="-7745"/>
                  <a:pt x="12101" y="4426"/>
                  <a:pt x="459" y="4955"/>
                </a:cubicBezTo>
                <a:cubicBezTo>
                  <a:pt x="-11183" y="5484"/>
                  <a:pt x="201542" y="8130"/>
                  <a:pt x="279859" y="11305"/>
                </a:cubicBezTo>
                <a:cubicBezTo>
                  <a:pt x="358176" y="14480"/>
                  <a:pt x="446546" y="20830"/>
                  <a:pt x="470359" y="24005"/>
                </a:cubicBezTo>
                <a:cubicBezTo>
                  <a:pt x="494171" y="27180"/>
                  <a:pt x="390455" y="16597"/>
                  <a:pt x="422734" y="30355"/>
                </a:cubicBezTo>
                <a:cubicBezTo>
                  <a:pt x="455013" y="44113"/>
                  <a:pt x="666680" y="103909"/>
                  <a:pt x="654509" y="100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D15AE8E8-69FA-41CF-C708-ADCCC9BE4E86}"/>
              </a:ext>
            </a:extLst>
          </p:cNvPr>
          <p:cNvSpPr/>
          <p:nvPr/>
        </p:nvSpPr>
        <p:spPr>
          <a:xfrm>
            <a:off x="2851150" y="4387398"/>
            <a:ext cx="645972" cy="732210"/>
          </a:xfrm>
          <a:custGeom>
            <a:avLst/>
            <a:gdLst>
              <a:gd name="connsiteX0" fmla="*/ 615950 w 645972"/>
              <a:gd name="connsiteY0" fmla="*/ 270327 h 732210"/>
              <a:gd name="connsiteX1" fmla="*/ 298450 w 645972"/>
              <a:gd name="connsiteY1" fmla="*/ 292552 h 732210"/>
              <a:gd name="connsiteX2" fmla="*/ 336550 w 645972"/>
              <a:gd name="connsiteY2" fmla="*/ 292552 h 732210"/>
              <a:gd name="connsiteX3" fmla="*/ 257175 w 645972"/>
              <a:gd name="connsiteY3" fmla="*/ 397327 h 732210"/>
              <a:gd name="connsiteX4" fmla="*/ 276225 w 645972"/>
              <a:gd name="connsiteY4" fmla="*/ 356052 h 732210"/>
              <a:gd name="connsiteX5" fmla="*/ 111125 w 645972"/>
              <a:gd name="connsiteY5" fmla="*/ 616402 h 732210"/>
              <a:gd name="connsiteX6" fmla="*/ 149225 w 645972"/>
              <a:gd name="connsiteY6" fmla="*/ 521152 h 732210"/>
              <a:gd name="connsiteX7" fmla="*/ 288925 w 645972"/>
              <a:gd name="connsiteY7" fmla="*/ 333827 h 732210"/>
              <a:gd name="connsiteX8" fmla="*/ 165100 w 645972"/>
              <a:gd name="connsiteY8" fmla="*/ 533852 h 732210"/>
              <a:gd name="connsiteX9" fmla="*/ 215900 w 645972"/>
              <a:gd name="connsiteY9" fmla="*/ 451302 h 732210"/>
              <a:gd name="connsiteX10" fmla="*/ 130175 w 645972"/>
              <a:gd name="connsiteY10" fmla="*/ 584652 h 732210"/>
              <a:gd name="connsiteX11" fmla="*/ 228600 w 645972"/>
              <a:gd name="connsiteY11" fmla="*/ 400502 h 732210"/>
              <a:gd name="connsiteX12" fmla="*/ 60325 w 645972"/>
              <a:gd name="connsiteY12" fmla="*/ 724352 h 732210"/>
              <a:gd name="connsiteX13" fmla="*/ 485775 w 645972"/>
              <a:gd name="connsiteY13" fmla="*/ 6802 h 732210"/>
              <a:gd name="connsiteX14" fmla="*/ 301625 w 645972"/>
              <a:gd name="connsiteY14" fmla="*/ 359227 h 732210"/>
              <a:gd name="connsiteX15" fmla="*/ 352425 w 645972"/>
              <a:gd name="connsiteY15" fmla="*/ 289377 h 732210"/>
              <a:gd name="connsiteX16" fmla="*/ 0 w 645972"/>
              <a:gd name="connsiteY16" fmla="*/ 289377 h 732210"/>
              <a:gd name="connsiteX17" fmla="*/ 565150 w 645972"/>
              <a:gd name="connsiteY17" fmla="*/ 289377 h 732210"/>
              <a:gd name="connsiteX18" fmla="*/ 615950 w 645972"/>
              <a:gd name="connsiteY18" fmla="*/ 270327 h 73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5972" h="732210">
                <a:moveTo>
                  <a:pt x="615950" y="270327"/>
                </a:moveTo>
                <a:cubicBezTo>
                  <a:pt x="571500" y="270856"/>
                  <a:pt x="345017" y="288848"/>
                  <a:pt x="298450" y="292552"/>
                </a:cubicBezTo>
                <a:cubicBezTo>
                  <a:pt x="251883" y="296256"/>
                  <a:pt x="343429" y="275090"/>
                  <a:pt x="336550" y="292552"/>
                </a:cubicBezTo>
                <a:cubicBezTo>
                  <a:pt x="329671" y="310014"/>
                  <a:pt x="267229" y="386744"/>
                  <a:pt x="257175" y="397327"/>
                </a:cubicBezTo>
                <a:cubicBezTo>
                  <a:pt x="247121" y="407910"/>
                  <a:pt x="300567" y="319540"/>
                  <a:pt x="276225" y="356052"/>
                </a:cubicBezTo>
                <a:cubicBezTo>
                  <a:pt x="251883" y="392565"/>
                  <a:pt x="132292" y="588885"/>
                  <a:pt x="111125" y="616402"/>
                </a:cubicBezTo>
                <a:cubicBezTo>
                  <a:pt x="89958" y="643919"/>
                  <a:pt x="119592" y="568248"/>
                  <a:pt x="149225" y="521152"/>
                </a:cubicBezTo>
                <a:cubicBezTo>
                  <a:pt x="178858" y="474056"/>
                  <a:pt x="286279" y="331710"/>
                  <a:pt x="288925" y="333827"/>
                </a:cubicBezTo>
                <a:cubicBezTo>
                  <a:pt x="291571" y="335944"/>
                  <a:pt x="177271" y="514273"/>
                  <a:pt x="165100" y="533852"/>
                </a:cubicBezTo>
                <a:cubicBezTo>
                  <a:pt x="152929" y="553431"/>
                  <a:pt x="221721" y="442835"/>
                  <a:pt x="215900" y="451302"/>
                </a:cubicBezTo>
                <a:cubicBezTo>
                  <a:pt x="210079" y="459769"/>
                  <a:pt x="128058" y="593119"/>
                  <a:pt x="130175" y="584652"/>
                </a:cubicBezTo>
                <a:cubicBezTo>
                  <a:pt x="132292" y="576185"/>
                  <a:pt x="240242" y="377219"/>
                  <a:pt x="228600" y="400502"/>
                </a:cubicBezTo>
                <a:cubicBezTo>
                  <a:pt x="216958" y="423785"/>
                  <a:pt x="17463" y="789969"/>
                  <a:pt x="60325" y="724352"/>
                </a:cubicBezTo>
                <a:cubicBezTo>
                  <a:pt x="103187" y="658735"/>
                  <a:pt x="445558" y="67656"/>
                  <a:pt x="485775" y="6802"/>
                </a:cubicBezTo>
                <a:cubicBezTo>
                  <a:pt x="525992" y="-54052"/>
                  <a:pt x="323850" y="312131"/>
                  <a:pt x="301625" y="359227"/>
                </a:cubicBezTo>
                <a:cubicBezTo>
                  <a:pt x="279400" y="406323"/>
                  <a:pt x="402696" y="301019"/>
                  <a:pt x="352425" y="289377"/>
                </a:cubicBezTo>
                <a:cubicBezTo>
                  <a:pt x="302154" y="277735"/>
                  <a:pt x="0" y="289377"/>
                  <a:pt x="0" y="289377"/>
                </a:cubicBezTo>
                <a:lnTo>
                  <a:pt x="565150" y="289377"/>
                </a:lnTo>
                <a:cubicBezTo>
                  <a:pt x="664633" y="287790"/>
                  <a:pt x="660400" y="269798"/>
                  <a:pt x="615950" y="270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975B7B8-6757-9F5A-6327-42AFEC01CA56}"/>
              </a:ext>
            </a:extLst>
          </p:cNvPr>
          <p:cNvSpPr/>
          <p:nvPr/>
        </p:nvSpPr>
        <p:spPr>
          <a:xfrm>
            <a:off x="3294798" y="4023941"/>
            <a:ext cx="1303653" cy="489734"/>
          </a:xfrm>
          <a:custGeom>
            <a:avLst/>
            <a:gdLst>
              <a:gd name="connsiteX0" fmla="*/ 1296332 w 1303653"/>
              <a:gd name="connsiteY0" fmla="*/ 486844 h 489734"/>
              <a:gd name="connsiteX1" fmla="*/ 10815 w 1303653"/>
              <a:gd name="connsiteY1" fmla="*/ 4775 h 489734"/>
              <a:gd name="connsiteX2" fmla="*/ 672703 w 1303653"/>
              <a:gd name="connsiteY2" fmla="*/ 238158 h 489734"/>
              <a:gd name="connsiteX3" fmla="*/ 542621 w 1303653"/>
              <a:gd name="connsiteY3" fmla="*/ 207550 h 489734"/>
              <a:gd name="connsiteX4" fmla="*/ 1296332 w 1303653"/>
              <a:gd name="connsiteY4" fmla="*/ 486844 h 48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653" h="489734">
                <a:moveTo>
                  <a:pt x="1296332" y="486844"/>
                </a:moveTo>
                <a:lnTo>
                  <a:pt x="10815" y="4775"/>
                </a:lnTo>
                <a:cubicBezTo>
                  <a:pt x="-93123" y="-36673"/>
                  <a:pt x="584069" y="204362"/>
                  <a:pt x="672703" y="238158"/>
                </a:cubicBezTo>
                <a:cubicBezTo>
                  <a:pt x="761337" y="271954"/>
                  <a:pt x="443784" y="167378"/>
                  <a:pt x="542621" y="207550"/>
                </a:cubicBezTo>
                <a:cubicBezTo>
                  <a:pt x="641458" y="247722"/>
                  <a:pt x="1384966" y="520640"/>
                  <a:pt x="1296332" y="486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565EF97F-C54F-69CC-5C95-AA68C78ADC8B}"/>
              </a:ext>
            </a:extLst>
          </p:cNvPr>
          <p:cNvSpPr/>
          <p:nvPr/>
        </p:nvSpPr>
        <p:spPr>
          <a:xfrm>
            <a:off x="2414513" y="3845999"/>
            <a:ext cx="1855399" cy="1617445"/>
          </a:xfrm>
          <a:custGeom>
            <a:avLst/>
            <a:gdLst>
              <a:gd name="connsiteX0" fmla="*/ 1855238 w 1855399"/>
              <a:gd name="connsiteY0" fmla="*/ 599745 h 1617445"/>
              <a:gd name="connsiteX1" fmla="*/ 860493 w 1855399"/>
              <a:gd name="connsiteY1" fmla="*/ 366363 h 1617445"/>
              <a:gd name="connsiteX2" fmla="*/ 646240 w 1855399"/>
              <a:gd name="connsiteY2" fmla="*/ 462011 h 1617445"/>
              <a:gd name="connsiteX3" fmla="*/ 676848 w 1855399"/>
              <a:gd name="connsiteY3" fmla="*/ 366363 h 1617445"/>
              <a:gd name="connsiteX4" fmla="*/ 41741 w 1855399"/>
              <a:gd name="connsiteY4" fmla="*/ 1537101 h 1617445"/>
              <a:gd name="connsiteX5" fmla="*/ 122086 w 1855399"/>
              <a:gd name="connsiteY5" fmla="*/ 1368759 h 1617445"/>
              <a:gd name="connsiteX6" fmla="*/ 619459 w 1855399"/>
              <a:gd name="connsiteY6" fmla="*/ 194195 h 1617445"/>
              <a:gd name="connsiteX7" fmla="*/ 156520 w 1855399"/>
              <a:gd name="connsiteY7" fmla="*/ 1353455 h 1617445"/>
              <a:gd name="connsiteX8" fmla="*/ 837537 w 1855399"/>
              <a:gd name="connsiteY8" fmla="*/ 29680 h 1617445"/>
              <a:gd name="connsiteX9" fmla="*/ 669196 w 1855399"/>
              <a:gd name="connsiteY9" fmla="*/ 427578 h 1617445"/>
              <a:gd name="connsiteX10" fmla="*/ 707455 w 1855399"/>
              <a:gd name="connsiteY10" fmla="*/ 374014 h 1617445"/>
              <a:gd name="connsiteX11" fmla="*/ 822233 w 1855399"/>
              <a:gd name="connsiteY11" fmla="*/ 377840 h 1617445"/>
              <a:gd name="connsiteX12" fmla="*/ 810756 w 1855399"/>
              <a:gd name="connsiteY12" fmla="*/ 316625 h 1617445"/>
              <a:gd name="connsiteX13" fmla="*/ 1197176 w 1855399"/>
              <a:gd name="connsiteY13" fmla="*/ 427578 h 1617445"/>
              <a:gd name="connsiteX14" fmla="*/ 940838 w 1855399"/>
              <a:gd name="connsiteY14" fmla="*/ 320451 h 1617445"/>
              <a:gd name="connsiteX15" fmla="*/ 1855238 w 1855399"/>
              <a:gd name="connsiteY15" fmla="*/ 599745 h 161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55399" h="1617445">
                <a:moveTo>
                  <a:pt x="1855238" y="599745"/>
                </a:moveTo>
                <a:cubicBezTo>
                  <a:pt x="1841847" y="607397"/>
                  <a:pt x="1061993" y="389319"/>
                  <a:pt x="860493" y="366363"/>
                </a:cubicBezTo>
                <a:cubicBezTo>
                  <a:pt x="658993" y="343407"/>
                  <a:pt x="676847" y="462011"/>
                  <a:pt x="646240" y="462011"/>
                </a:cubicBezTo>
                <a:cubicBezTo>
                  <a:pt x="615633" y="462011"/>
                  <a:pt x="777598" y="187181"/>
                  <a:pt x="676848" y="366363"/>
                </a:cubicBezTo>
                <a:cubicBezTo>
                  <a:pt x="576098" y="545545"/>
                  <a:pt x="134201" y="1370035"/>
                  <a:pt x="41741" y="1537101"/>
                </a:cubicBezTo>
                <a:cubicBezTo>
                  <a:pt x="-50719" y="1704167"/>
                  <a:pt x="25800" y="1592577"/>
                  <a:pt x="122086" y="1368759"/>
                </a:cubicBezTo>
                <a:cubicBezTo>
                  <a:pt x="218372" y="1144941"/>
                  <a:pt x="613720" y="196746"/>
                  <a:pt x="619459" y="194195"/>
                </a:cubicBezTo>
                <a:cubicBezTo>
                  <a:pt x="625198" y="191644"/>
                  <a:pt x="120174" y="1380874"/>
                  <a:pt x="156520" y="1353455"/>
                </a:cubicBezTo>
                <a:cubicBezTo>
                  <a:pt x="192866" y="1326036"/>
                  <a:pt x="752091" y="183993"/>
                  <a:pt x="837537" y="29680"/>
                </a:cubicBezTo>
                <a:cubicBezTo>
                  <a:pt x="922983" y="-124633"/>
                  <a:pt x="690876" y="370189"/>
                  <a:pt x="669196" y="427578"/>
                </a:cubicBezTo>
                <a:cubicBezTo>
                  <a:pt x="647516" y="484967"/>
                  <a:pt x="681949" y="382304"/>
                  <a:pt x="707455" y="374014"/>
                </a:cubicBezTo>
                <a:cubicBezTo>
                  <a:pt x="732961" y="365724"/>
                  <a:pt x="805016" y="387405"/>
                  <a:pt x="822233" y="377840"/>
                </a:cubicBezTo>
                <a:cubicBezTo>
                  <a:pt x="839450" y="368275"/>
                  <a:pt x="748266" y="308335"/>
                  <a:pt x="810756" y="316625"/>
                </a:cubicBezTo>
                <a:cubicBezTo>
                  <a:pt x="873246" y="324915"/>
                  <a:pt x="1175496" y="426940"/>
                  <a:pt x="1197176" y="427578"/>
                </a:cubicBezTo>
                <a:cubicBezTo>
                  <a:pt x="1218856" y="428216"/>
                  <a:pt x="836262" y="291119"/>
                  <a:pt x="940838" y="320451"/>
                </a:cubicBezTo>
                <a:cubicBezTo>
                  <a:pt x="1045414" y="349783"/>
                  <a:pt x="1868629" y="592093"/>
                  <a:pt x="1855238" y="599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332668D5-04A7-8B3B-3129-F38144D84531}"/>
              </a:ext>
            </a:extLst>
          </p:cNvPr>
          <p:cNvSpPr/>
          <p:nvPr/>
        </p:nvSpPr>
        <p:spPr>
          <a:xfrm>
            <a:off x="4402250" y="5907917"/>
            <a:ext cx="60359" cy="126464"/>
          </a:xfrm>
          <a:custGeom>
            <a:avLst/>
            <a:gdLst>
              <a:gd name="connsiteX0" fmla="*/ 11 w 60359"/>
              <a:gd name="connsiteY0" fmla="*/ 93 h 126464"/>
              <a:gd name="connsiteX1" fmla="*/ 60241 w 60359"/>
              <a:gd name="connsiteY1" fmla="*/ 76749 h 126464"/>
              <a:gd name="connsiteX2" fmla="*/ 16437 w 60359"/>
              <a:gd name="connsiteY2" fmla="*/ 126028 h 126464"/>
              <a:gd name="connsiteX3" fmla="*/ 54766 w 60359"/>
              <a:gd name="connsiteY3" fmla="*/ 93175 h 126464"/>
              <a:gd name="connsiteX4" fmla="*/ 11 w 60359"/>
              <a:gd name="connsiteY4" fmla="*/ 93 h 12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59" h="126464">
                <a:moveTo>
                  <a:pt x="11" y="93"/>
                </a:moveTo>
                <a:cubicBezTo>
                  <a:pt x="924" y="-2645"/>
                  <a:pt x="57503" y="55760"/>
                  <a:pt x="60241" y="76749"/>
                </a:cubicBezTo>
                <a:cubicBezTo>
                  <a:pt x="62979" y="97738"/>
                  <a:pt x="17350" y="123290"/>
                  <a:pt x="16437" y="126028"/>
                </a:cubicBezTo>
                <a:cubicBezTo>
                  <a:pt x="15525" y="128766"/>
                  <a:pt x="54766" y="118727"/>
                  <a:pt x="54766" y="93175"/>
                </a:cubicBezTo>
                <a:cubicBezTo>
                  <a:pt x="54766" y="67623"/>
                  <a:pt x="-902" y="2831"/>
                  <a:pt x="11" y="9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BA3141B3-0EEC-DEBB-01CF-FA0344DDDB48}"/>
              </a:ext>
            </a:extLst>
          </p:cNvPr>
          <p:cNvSpPr/>
          <p:nvPr/>
        </p:nvSpPr>
        <p:spPr>
          <a:xfrm>
            <a:off x="5650663" y="7506833"/>
            <a:ext cx="54886" cy="180709"/>
          </a:xfrm>
          <a:custGeom>
            <a:avLst/>
            <a:gdLst>
              <a:gd name="connsiteX0" fmla="*/ 16427 w 54886"/>
              <a:gd name="connsiteY0" fmla="*/ 8 h 180709"/>
              <a:gd name="connsiteX1" fmla="*/ 54755 w 54886"/>
              <a:gd name="connsiteY1" fmla="*/ 98566 h 180709"/>
              <a:gd name="connsiteX2" fmla="*/ 0 w 54886"/>
              <a:gd name="connsiteY2" fmla="*/ 180698 h 180709"/>
              <a:gd name="connsiteX3" fmla="*/ 54755 w 54886"/>
              <a:gd name="connsiteY3" fmla="*/ 104041 h 180709"/>
              <a:gd name="connsiteX4" fmla="*/ 16427 w 54886"/>
              <a:gd name="connsiteY4" fmla="*/ 8 h 18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86" h="180709">
                <a:moveTo>
                  <a:pt x="16427" y="8"/>
                </a:moveTo>
                <a:cubicBezTo>
                  <a:pt x="16427" y="-904"/>
                  <a:pt x="57493" y="68451"/>
                  <a:pt x="54755" y="98566"/>
                </a:cubicBezTo>
                <a:cubicBezTo>
                  <a:pt x="52017" y="128681"/>
                  <a:pt x="0" y="179786"/>
                  <a:pt x="0" y="180698"/>
                </a:cubicBezTo>
                <a:cubicBezTo>
                  <a:pt x="0" y="181610"/>
                  <a:pt x="52017" y="127768"/>
                  <a:pt x="54755" y="104041"/>
                </a:cubicBezTo>
                <a:cubicBezTo>
                  <a:pt x="57493" y="80314"/>
                  <a:pt x="16427" y="920"/>
                  <a:pt x="1642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7B8087AE-47D0-F467-FF7E-338CDD263067}"/>
              </a:ext>
            </a:extLst>
          </p:cNvPr>
          <p:cNvSpPr/>
          <p:nvPr/>
        </p:nvSpPr>
        <p:spPr>
          <a:xfrm>
            <a:off x="5754686" y="7742071"/>
            <a:ext cx="120710" cy="121105"/>
          </a:xfrm>
          <a:custGeom>
            <a:avLst/>
            <a:gdLst>
              <a:gd name="connsiteX0" fmla="*/ 120471 w 120710"/>
              <a:gd name="connsiteY0" fmla="*/ 214 h 121105"/>
              <a:gd name="connsiteX1" fmla="*/ 43815 w 120710"/>
              <a:gd name="connsiteY1" fmla="*/ 60444 h 121105"/>
              <a:gd name="connsiteX2" fmla="*/ 5486 w 120710"/>
              <a:gd name="connsiteY2" fmla="*/ 120674 h 121105"/>
              <a:gd name="connsiteX3" fmla="*/ 16437 w 120710"/>
              <a:gd name="connsiteY3" fmla="*/ 82346 h 121105"/>
              <a:gd name="connsiteX4" fmla="*/ 120471 w 120710"/>
              <a:gd name="connsiteY4" fmla="*/ 214 h 12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10" h="121105">
                <a:moveTo>
                  <a:pt x="120471" y="214"/>
                </a:moveTo>
                <a:cubicBezTo>
                  <a:pt x="125034" y="-3436"/>
                  <a:pt x="62979" y="40367"/>
                  <a:pt x="43815" y="60444"/>
                </a:cubicBezTo>
                <a:cubicBezTo>
                  <a:pt x="24651" y="80521"/>
                  <a:pt x="10049" y="117024"/>
                  <a:pt x="5486" y="120674"/>
                </a:cubicBezTo>
                <a:cubicBezTo>
                  <a:pt x="923" y="124324"/>
                  <a:pt x="-8203" y="104248"/>
                  <a:pt x="16437" y="82346"/>
                </a:cubicBezTo>
                <a:cubicBezTo>
                  <a:pt x="41077" y="60444"/>
                  <a:pt x="115908" y="3864"/>
                  <a:pt x="120471" y="21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9746B448-8E12-0824-3F63-311EEB9B7ED8}"/>
              </a:ext>
            </a:extLst>
          </p:cNvPr>
          <p:cNvSpPr/>
          <p:nvPr/>
        </p:nvSpPr>
        <p:spPr>
          <a:xfrm>
            <a:off x="5551595" y="7325967"/>
            <a:ext cx="66230" cy="138544"/>
          </a:xfrm>
          <a:custGeom>
            <a:avLst/>
            <a:gdLst>
              <a:gd name="connsiteX0" fmla="*/ 66216 w 66230"/>
              <a:gd name="connsiteY0" fmla="*/ 184 h 138544"/>
              <a:gd name="connsiteX1" fmla="*/ 5986 w 66230"/>
              <a:gd name="connsiteY1" fmla="*/ 131595 h 138544"/>
              <a:gd name="connsiteX2" fmla="*/ 11461 w 66230"/>
              <a:gd name="connsiteY2" fmla="*/ 104217 h 138544"/>
              <a:gd name="connsiteX3" fmla="*/ 66216 w 66230"/>
              <a:gd name="connsiteY3" fmla="*/ 184 h 13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30" h="138544">
                <a:moveTo>
                  <a:pt x="66216" y="184"/>
                </a:moveTo>
                <a:cubicBezTo>
                  <a:pt x="65304" y="4747"/>
                  <a:pt x="5986" y="131595"/>
                  <a:pt x="5986" y="131595"/>
                </a:cubicBezTo>
                <a:cubicBezTo>
                  <a:pt x="-3140" y="148934"/>
                  <a:pt x="-2228" y="131594"/>
                  <a:pt x="11461" y="104217"/>
                </a:cubicBezTo>
                <a:cubicBezTo>
                  <a:pt x="25150" y="76840"/>
                  <a:pt x="67128" y="-4379"/>
                  <a:pt x="66216" y="18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F9C4BA88-63FC-3FB1-B2F2-0D4F83AA3F22}"/>
              </a:ext>
            </a:extLst>
          </p:cNvPr>
          <p:cNvSpPr/>
          <p:nvPr/>
        </p:nvSpPr>
        <p:spPr>
          <a:xfrm>
            <a:off x="4237998" y="7665607"/>
            <a:ext cx="169739" cy="202719"/>
          </a:xfrm>
          <a:custGeom>
            <a:avLst/>
            <a:gdLst>
              <a:gd name="connsiteX0" fmla="*/ 0 w 169739"/>
              <a:gd name="connsiteY0" fmla="*/ 22 h 202719"/>
              <a:gd name="connsiteX1" fmla="*/ 109509 w 169739"/>
              <a:gd name="connsiteY1" fmla="*/ 142383 h 202719"/>
              <a:gd name="connsiteX2" fmla="*/ 169739 w 169739"/>
              <a:gd name="connsiteY2" fmla="*/ 202613 h 202719"/>
              <a:gd name="connsiteX3" fmla="*/ 109509 w 169739"/>
              <a:gd name="connsiteY3" fmla="*/ 153334 h 202719"/>
              <a:gd name="connsiteX4" fmla="*/ 0 w 169739"/>
              <a:gd name="connsiteY4" fmla="*/ 22 h 20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39" h="202719">
                <a:moveTo>
                  <a:pt x="0" y="22"/>
                </a:moveTo>
                <a:cubicBezTo>
                  <a:pt x="0" y="-1803"/>
                  <a:pt x="81219" y="108618"/>
                  <a:pt x="109509" y="142383"/>
                </a:cubicBezTo>
                <a:cubicBezTo>
                  <a:pt x="137799" y="176148"/>
                  <a:pt x="169739" y="200788"/>
                  <a:pt x="169739" y="202613"/>
                </a:cubicBezTo>
                <a:cubicBezTo>
                  <a:pt x="169739" y="204438"/>
                  <a:pt x="136886" y="182536"/>
                  <a:pt x="109509" y="153334"/>
                </a:cubicBezTo>
                <a:cubicBezTo>
                  <a:pt x="82132" y="124132"/>
                  <a:pt x="0" y="1847"/>
                  <a:pt x="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E26BA5B8-573D-2020-50C6-116C85E75F5F}"/>
              </a:ext>
            </a:extLst>
          </p:cNvPr>
          <p:cNvSpPr/>
          <p:nvPr/>
        </p:nvSpPr>
        <p:spPr>
          <a:xfrm>
            <a:off x="4079210" y="6647102"/>
            <a:ext cx="94096" cy="197209"/>
          </a:xfrm>
          <a:custGeom>
            <a:avLst/>
            <a:gdLst>
              <a:gd name="connsiteX0" fmla="*/ 0 w 94096"/>
              <a:gd name="connsiteY0" fmla="*/ 93 h 197209"/>
              <a:gd name="connsiteX1" fmla="*/ 87607 w 94096"/>
              <a:gd name="connsiteY1" fmla="*/ 153406 h 197209"/>
              <a:gd name="connsiteX2" fmla="*/ 87607 w 94096"/>
              <a:gd name="connsiteY2" fmla="*/ 197209 h 197209"/>
              <a:gd name="connsiteX3" fmla="*/ 87607 w 94096"/>
              <a:gd name="connsiteY3" fmla="*/ 131504 h 197209"/>
              <a:gd name="connsiteX4" fmla="*/ 0 w 94096"/>
              <a:gd name="connsiteY4" fmla="*/ 93 h 19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96" h="197209">
                <a:moveTo>
                  <a:pt x="0" y="93"/>
                </a:moveTo>
                <a:cubicBezTo>
                  <a:pt x="0" y="3743"/>
                  <a:pt x="73006" y="120553"/>
                  <a:pt x="87607" y="153406"/>
                </a:cubicBezTo>
                <a:cubicBezTo>
                  <a:pt x="102208" y="186259"/>
                  <a:pt x="87607" y="197209"/>
                  <a:pt x="87607" y="197209"/>
                </a:cubicBezTo>
                <a:cubicBezTo>
                  <a:pt x="87607" y="193559"/>
                  <a:pt x="98558" y="162531"/>
                  <a:pt x="87607" y="131504"/>
                </a:cubicBezTo>
                <a:cubicBezTo>
                  <a:pt x="76656" y="100477"/>
                  <a:pt x="0" y="-3557"/>
                  <a:pt x="0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169A7228-E5A1-0457-D693-53DD18B96ED3}"/>
              </a:ext>
            </a:extLst>
          </p:cNvPr>
          <p:cNvSpPr/>
          <p:nvPr/>
        </p:nvSpPr>
        <p:spPr>
          <a:xfrm>
            <a:off x="4133846" y="6950023"/>
            <a:ext cx="57407" cy="105027"/>
          </a:xfrm>
          <a:custGeom>
            <a:avLst/>
            <a:gdLst>
              <a:gd name="connsiteX0" fmla="*/ 41279 w 57407"/>
              <a:gd name="connsiteY0" fmla="*/ 52 h 105027"/>
              <a:gd name="connsiteX1" fmla="*/ 53979 w 57407"/>
              <a:gd name="connsiteY1" fmla="*/ 50852 h 105027"/>
              <a:gd name="connsiteX2" fmla="*/ 4 w 57407"/>
              <a:gd name="connsiteY2" fmla="*/ 104827 h 105027"/>
              <a:gd name="connsiteX3" fmla="*/ 57154 w 57407"/>
              <a:gd name="connsiteY3" fmla="*/ 69902 h 105027"/>
              <a:gd name="connsiteX4" fmla="*/ 22229 w 57407"/>
              <a:gd name="connsiteY4" fmla="*/ 88952 h 105027"/>
              <a:gd name="connsiteX5" fmla="*/ 53979 w 57407"/>
              <a:gd name="connsiteY5" fmla="*/ 60377 h 105027"/>
              <a:gd name="connsiteX6" fmla="*/ 41279 w 57407"/>
              <a:gd name="connsiteY6" fmla="*/ 52 h 10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07" h="105027">
                <a:moveTo>
                  <a:pt x="41279" y="52"/>
                </a:moveTo>
                <a:cubicBezTo>
                  <a:pt x="41279" y="-1535"/>
                  <a:pt x="60858" y="33390"/>
                  <a:pt x="53979" y="50852"/>
                </a:cubicBezTo>
                <a:cubicBezTo>
                  <a:pt x="47100" y="68314"/>
                  <a:pt x="-525" y="101652"/>
                  <a:pt x="4" y="104827"/>
                </a:cubicBezTo>
                <a:cubicBezTo>
                  <a:pt x="533" y="108002"/>
                  <a:pt x="53450" y="72548"/>
                  <a:pt x="57154" y="69902"/>
                </a:cubicBezTo>
                <a:cubicBezTo>
                  <a:pt x="60858" y="67256"/>
                  <a:pt x="22758" y="90539"/>
                  <a:pt x="22229" y="88952"/>
                </a:cubicBezTo>
                <a:cubicBezTo>
                  <a:pt x="21700" y="87365"/>
                  <a:pt x="48687" y="71490"/>
                  <a:pt x="53979" y="60377"/>
                </a:cubicBezTo>
                <a:cubicBezTo>
                  <a:pt x="59271" y="49265"/>
                  <a:pt x="41279" y="1639"/>
                  <a:pt x="41279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6EA7007C-2E18-7DF7-0D91-CE40D708DB5F}"/>
              </a:ext>
            </a:extLst>
          </p:cNvPr>
          <p:cNvSpPr/>
          <p:nvPr/>
        </p:nvSpPr>
        <p:spPr>
          <a:xfrm>
            <a:off x="4057650" y="7479985"/>
            <a:ext cx="3785" cy="251981"/>
          </a:xfrm>
          <a:custGeom>
            <a:avLst/>
            <a:gdLst>
              <a:gd name="connsiteX0" fmla="*/ 0 w 3785"/>
              <a:gd name="connsiteY0" fmla="*/ 315 h 251981"/>
              <a:gd name="connsiteX1" fmla="*/ 3175 w 3785"/>
              <a:gd name="connsiteY1" fmla="*/ 241615 h 251981"/>
              <a:gd name="connsiteX2" fmla="*/ 3175 w 3785"/>
              <a:gd name="connsiteY2" fmla="*/ 190815 h 251981"/>
              <a:gd name="connsiteX3" fmla="*/ 0 w 3785"/>
              <a:gd name="connsiteY3" fmla="*/ 315 h 25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5" h="251981">
                <a:moveTo>
                  <a:pt x="0" y="315"/>
                </a:moveTo>
                <a:cubicBezTo>
                  <a:pt x="0" y="8782"/>
                  <a:pt x="2646" y="209865"/>
                  <a:pt x="3175" y="241615"/>
                </a:cubicBezTo>
                <a:cubicBezTo>
                  <a:pt x="3704" y="273365"/>
                  <a:pt x="4233" y="225211"/>
                  <a:pt x="3175" y="190815"/>
                </a:cubicBezTo>
                <a:cubicBezTo>
                  <a:pt x="2117" y="156419"/>
                  <a:pt x="0" y="-8152"/>
                  <a:pt x="0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BE760839-D431-9594-CDB5-F715467C310A}"/>
              </a:ext>
            </a:extLst>
          </p:cNvPr>
          <p:cNvSpPr/>
          <p:nvPr/>
        </p:nvSpPr>
        <p:spPr>
          <a:xfrm>
            <a:off x="4130675" y="6997689"/>
            <a:ext cx="130175" cy="292220"/>
          </a:xfrm>
          <a:custGeom>
            <a:avLst/>
            <a:gdLst>
              <a:gd name="connsiteX0" fmla="*/ 130175 w 130175"/>
              <a:gd name="connsiteY0" fmla="*/ 11 h 292220"/>
              <a:gd name="connsiteX1" fmla="*/ 31750 w 130175"/>
              <a:gd name="connsiteY1" fmla="*/ 215911 h 292220"/>
              <a:gd name="connsiteX2" fmla="*/ 0 w 130175"/>
              <a:gd name="connsiteY2" fmla="*/ 292111 h 292220"/>
              <a:gd name="connsiteX3" fmla="*/ 31750 w 130175"/>
              <a:gd name="connsiteY3" fmla="*/ 225436 h 292220"/>
              <a:gd name="connsiteX4" fmla="*/ 130175 w 130175"/>
              <a:gd name="connsiteY4" fmla="*/ 11 h 29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" h="292220">
                <a:moveTo>
                  <a:pt x="130175" y="11"/>
                </a:moveTo>
                <a:cubicBezTo>
                  <a:pt x="130175" y="-1576"/>
                  <a:pt x="53446" y="167228"/>
                  <a:pt x="31750" y="215911"/>
                </a:cubicBezTo>
                <a:cubicBezTo>
                  <a:pt x="10054" y="264594"/>
                  <a:pt x="0" y="290524"/>
                  <a:pt x="0" y="292111"/>
                </a:cubicBezTo>
                <a:cubicBezTo>
                  <a:pt x="0" y="293698"/>
                  <a:pt x="8467" y="278353"/>
                  <a:pt x="31750" y="225436"/>
                </a:cubicBezTo>
                <a:cubicBezTo>
                  <a:pt x="55033" y="172519"/>
                  <a:pt x="130175" y="1598"/>
                  <a:pt x="13017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CD84A9C0-AB1A-511E-6004-53A418171AB2}"/>
              </a:ext>
            </a:extLst>
          </p:cNvPr>
          <p:cNvSpPr/>
          <p:nvPr/>
        </p:nvSpPr>
        <p:spPr>
          <a:xfrm>
            <a:off x="4311650" y="7000814"/>
            <a:ext cx="10024" cy="165446"/>
          </a:xfrm>
          <a:custGeom>
            <a:avLst/>
            <a:gdLst>
              <a:gd name="connsiteX0" fmla="*/ 6350 w 10024"/>
              <a:gd name="connsiteY0" fmla="*/ 61 h 165446"/>
              <a:gd name="connsiteX1" fmla="*/ 9525 w 10024"/>
              <a:gd name="connsiteY1" fmla="*/ 108011 h 165446"/>
              <a:gd name="connsiteX2" fmla="*/ 0 w 10024"/>
              <a:gd name="connsiteY2" fmla="*/ 165161 h 165446"/>
              <a:gd name="connsiteX3" fmla="*/ 9525 w 10024"/>
              <a:gd name="connsiteY3" fmla="*/ 123886 h 165446"/>
              <a:gd name="connsiteX4" fmla="*/ 6350 w 10024"/>
              <a:gd name="connsiteY4" fmla="*/ 61 h 16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" h="165446">
                <a:moveTo>
                  <a:pt x="6350" y="61"/>
                </a:moveTo>
                <a:cubicBezTo>
                  <a:pt x="6350" y="-2585"/>
                  <a:pt x="10583" y="80494"/>
                  <a:pt x="9525" y="108011"/>
                </a:cubicBezTo>
                <a:cubicBezTo>
                  <a:pt x="8467" y="135528"/>
                  <a:pt x="0" y="162515"/>
                  <a:pt x="0" y="165161"/>
                </a:cubicBezTo>
                <a:cubicBezTo>
                  <a:pt x="0" y="167807"/>
                  <a:pt x="7408" y="151932"/>
                  <a:pt x="9525" y="123886"/>
                </a:cubicBezTo>
                <a:cubicBezTo>
                  <a:pt x="11642" y="95840"/>
                  <a:pt x="6350" y="2707"/>
                  <a:pt x="6350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4DC605FC-BE54-977B-6133-CC3D60B49C49}"/>
              </a:ext>
            </a:extLst>
          </p:cNvPr>
          <p:cNvSpPr/>
          <p:nvPr/>
        </p:nvSpPr>
        <p:spPr>
          <a:xfrm>
            <a:off x="5149323" y="7378697"/>
            <a:ext cx="32285" cy="120667"/>
          </a:xfrm>
          <a:custGeom>
            <a:avLst/>
            <a:gdLst>
              <a:gd name="connsiteX0" fmla="*/ 32277 w 32285"/>
              <a:gd name="connsiteY0" fmla="*/ 3 h 120667"/>
              <a:gd name="connsiteX1" fmla="*/ 3702 w 32285"/>
              <a:gd name="connsiteY1" fmla="*/ 85728 h 120667"/>
              <a:gd name="connsiteX2" fmla="*/ 10052 w 32285"/>
              <a:gd name="connsiteY2" fmla="*/ 120653 h 120667"/>
              <a:gd name="connsiteX3" fmla="*/ 527 w 32285"/>
              <a:gd name="connsiteY3" fmla="*/ 88903 h 120667"/>
              <a:gd name="connsiteX4" fmla="*/ 32277 w 32285"/>
              <a:gd name="connsiteY4" fmla="*/ 3 h 12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85" h="120667">
                <a:moveTo>
                  <a:pt x="32277" y="3"/>
                </a:moveTo>
                <a:cubicBezTo>
                  <a:pt x="32806" y="-526"/>
                  <a:pt x="7406" y="65620"/>
                  <a:pt x="3702" y="85728"/>
                </a:cubicBezTo>
                <a:cubicBezTo>
                  <a:pt x="-2" y="105836"/>
                  <a:pt x="10581" y="120124"/>
                  <a:pt x="10052" y="120653"/>
                </a:cubicBezTo>
                <a:cubicBezTo>
                  <a:pt x="9523" y="121182"/>
                  <a:pt x="-2648" y="107424"/>
                  <a:pt x="527" y="88903"/>
                </a:cubicBezTo>
                <a:cubicBezTo>
                  <a:pt x="3702" y="70382"/>
                  <a:pt x="31748" y="532"/>
                  <a:pt x="3227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3CD4BCC7-71A5-1D3B-6E97-2FE7922AC0F0}"/>
              </a:ext>
            </a:extLst>
          </p:cNvPr>
          <p:cNvSpPr/>
          <p:nvPr/>
        </p:nvSpPr>
        <p:spPr>
          <a:xfrm>
            <a:off x="4327525" y="7664450"/>
            <a:ext cx="129695" cy="206414"/>
          </a:xfrm>
          <a:custGeom>
            <a:avLst/>
            <a:gdLst>
              <a:gd name="connsiteX0" fmla="*/ 0 w 129695"/>
              <a:gd name="connsiteY0" fmla="*/ 0 h 206414"/>
              <a:gd name="connsiteX1" fmla="*/ 123825 w 129695"/>
              <a:gd name="connsiteY1" fmla="*/ 196850 h 206414"/>
              <a:gd name="connsiteX2" fmla="*/ 111125 w 129695"/>
              <a:gd name="connsiteY2" fmla="*/ 177800 h 206414"/>
              <a:gd name="connsiteX3" fmla="*/ 0 w 129695"/>
              <a:gd name="connsiteY3" fmla="*/ 0 h 20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95" h="206414">
                <a:moveTo>
                  <a:pt x="0" y="0"/>
                </a:moveTo>
                <a:lnTo>
                  <a:pt x="123825" y="196850"/>
                </a:lnTo>
                <a:cubicBezTo>
                  <a:pt x="142346" y="226483"/>
                  <a:pt x="111125" y="177800"/>
                  <a:pt x="111125" y="1778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5FBE8AC1-4D33-0683-6597-1F80CE8349E1}"/>
              </a:ext>
            </a:extLst>
          </p:cNvPr>
          <p:cNvSpPr/>
          <p:nvPr/>
        </p:nvSpPr>
        <p:spPr>
          <a:xfrm>
            <a:off x="4306463" y="4492854"/>
            <a:ext cx="1550513" cy="1146608"/>
          </a:xfrm>
          <a:custGeom>
            <a:avLst/>
            <a:gdLst>
              <a:gd name="connsiteX0" fmla="*/ 40112 w 1550513"/>
              <a:gd name="connsiteY0" fmla="*/ 9296 h 1146608"/>
              <a:gd name="connsiteX1" fmla="*/ 119487 w 1550513"/>
              <a:gd name="connsiteY1" fmla="*/ 37871 h 1146608"/>
              <a:gd name="connsiteX2" fmla="*/ 649712 w 1550513"/>
              <a:gd name="connsiteY2" fmla="*/ 164871 h 1146608"/>
              <a:gd name="connsiteX3" fmla="*/ 516362 w 1550513"/>
              <a:gd name="connsiteY3" fmla="*/ 183921 h 1146608"/>
              <a:gd name="connsiteX4" fmla="*/ 271887 w 1550513"/>
              <a:gd name="connsiteY4" fmla="*/ 250596 h 1146608"/>
              <a:gd name="connsiteX5" fmla="*/ 567162 w 1550513"/>
              <a:gd name="connsiteY5" fmla="*/ 190271 h 1146608"/>
              <a:gd name="connsiteX6" fmla="*/ 748137 w 1550513"/>
              <a:gd name="connsiteY6" fmla="*/ 237896 h 1146608"/>
              <a:gd name="connsiteX7" fmla="*/ 1002137 w 1550513"/>
              <a:gd name="connsiteY7" fmla="*/ 504596 h 1146608"/>
              <a:gd name="connsiteX8" fmla="*/ 849737 w 1550513"/>
              <a:gd name="connsiteY8" fmla="*/ 352196 h 1146608"/>
              <a:gd name="connsiteX9" fmla="*/ 1024362 w 1550513"/>
              <a:gd name="connsiteY9" fmla="*/ 479196 h 1146608"/>
              <a:gd name="connsiteX10" fmla="*/ 1230737 w 1550513"/>
              <a:gd name="connsiteY10" fmla="*/ 676046 h 1146608"/>
              <a:gd name="connsiteX11" fmla="*/ 1545062 w 1550513"/>
              <a:gd name="connsiteY11" fmla="*/ 1142771 h 1146608"/>
              <a:gd name="connsiteX12" fmla="*/ 1392662 w 1550513"/>
              <a:gd name="connsiteY12" fmla="*/ 869721 h 1146608"/>
              <a:gd name="connsiteX13" fmla="*/ 929112 w 1550513"/>
              <a:gd name="connsiteY13" fmla="*/ 380771 h 1146608"/>
              <a:gd name="connsiteX14" fmla="*/ 557637 w 1550513"/>
              <a:gd name="connsiteY14" fmla="*/ 120421 h 1146608"/>
              <a:gd name="connsiteX15" fmla="*/ 633837 w 1550513"/>
              <a:gd name="connsiteY15" fmla="*/ 180746 h 1146608"/>
              <a:gd name="connsiteX16" fmla="*/ 40112 w 1550513"/>
              <a:gd name="connsiteY16" fmla="*/ 9296 h 114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513" h="1146608">
                <a:moveTo>
                  <a:pt x="40112" y="9296"/>
                </a:moveTo>
                <a:cubicBezTo>
                  <a:pt x="-45613" y="-14516"/>
                  <a:pt x="17887" y="11942"/>
                  <a:pt x="119487" y="37871"/>
                </a:cubicBezTo>
                <a:cubicBezTo>
                  <a:pt x="221087" y="63800"/>
                  <a:pt x="583566" y="140529"/>
                  <a:pt x="649712" y="164871"/>
                </a:cubicBezTo>
                <a:cubicBezTo>
                  <a:pt x="715858" y="189213"/>
                  <a:pt x="579333" y="169634"/>
                  <a:pt x="516362" y="183921"/>
                </a:cubicBezTo>
                <a:cubicBezTo>
                  <a:pt x="453391" y="198208"/>
                  <a:pt x="263420" y="249538"/>
                  <a:pt x="271887" y="250596"/>
                </a:cubicBezTo>
                <a:cubicBezTo>
                  <a:pt x="280354" y="251654"/>
                  <a:pt x="487787" y="192388"/>
                  <a:pt x="567162" y="190271"/>
                </a:cubicBezTo>
                <a:cubicBezTo>
                  <a:pt x="646537" y="188154"/>
                  <a:pt x="675641" y="185509"/>
                  <a:pt x="748137" y="237896"/>
                </a:cubicBezTo>
                <a:cubicBezTo>
                  <a:pt x="820633" y="290284"/>
                  <a:pt x="985204" y="485546"/>
                  <a:pt x="1002137" y="504596"/>
                </a:cubicBezTo>
                <a:cubicBezTo>
                  <a:pt x="1019070" y="523646"/>
                  <a:pt x="846033" y="356429"/>
                  <a:pt x="849737" y="352196"/>
                </a:cubicBezTo>
                <a:cubicBezTo>
                  <a:pt x="853441" y="347963"/>
                  <a:pt x="960862" y="425221"/>
                  <a:pt x="1024362" y="479196"/>
                </a:cubicBezTo>
                <a:cubicBezTo>
                  <a:pt x="1087862" y="533171"/>
                  <a:pt x="1143954" y="565450"/>
                  <a:pt x="1230737" y="676046"/>
                </a:cubicBezTo>
                <a:cubicBezTo>
                  <a:pt x="1317520" y="786642"/>
                  <a:pt x="1518075" y="1110492"/>
                  <a:pt x="1545062" y="1142771"/>
                </a:cubicBezTo>
                <a:cubicBezTo>
                  <a:pt x="1572049" y="1175050"/>
                  <a:pt x="1495320" y="996721"/>
                  <a:pt x="1392662" y="869721"/>
                </a:cubicBezTo>
                <a:cubicBezTo>
                  <a:pt x="1290004" y="742721"/>
                  <a:pt x="1068283" y="505654"/>
                  <a:pt x="929112" y="380771"/>
                </a:cubicBezTo>
                <a:cubicBezTo>
                  <a:pt x="789941" y="255888"/>
                  <a:pt x="606850" y="153759"/>
                  <a:pt x="557637" y="120421"/>
                </a:cubicBezTo>
                <a:cubicBezTo>
                  <a:pt x="508424" y="87083"/>
                  <a:pt x="720620" y="197150"/>
                  <a:pt x="633837" y="180746"/>
                </a:cubicBezTo>
                <a:cubicBezTo>
                  <a:pt x="547054" y="164342"/>
                  <a:pt x="125837" y="33108"/>
                  <a:pt x="40112" y="9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82A477E6-8B92-7835-CFB9-BFD7F1E84F86}"/>
              </a:ext>
            </a:extLst>
          </p:cNvPr>
          <p:cNvSpPr/>
          <p:nvPr/>
        </p:nvSpPr>
        <p:spPr>
          <a:xfrm>
            <a:off x="5266346" y="4809390"/>
            <a:ext cx="1045094" cy="1414098"/>
          </a:xfrm>
          <a:custGeom>
            <a:avLst/>
            <a:gdLst>
              <a:gd name="connsiteX0" fmla="*/ 16854 w 1045094"/>
              <a:gd name="connsiteY0" fmla="*/ 38835 h 1414098"/>
              <a:gd name="connsiteX1" fmla="*/ 83529 w 1045094"/>
              <a:gd name="connsiteY1" fmla="*/ 111860 h 1414098"/>
              <a:gd name="connsiteX2" fmla="*/ 626454 w 1045094"/>
              <a:gd name="connsiteY2" fmla="*/ 975460 h 1414098"/>
              <a:gd name="connsiteX3" fmla="*/ 575654 w 1045094"/>
              <a:gd name="connsiteY3" fmla="*/ 867510 h 1414098"/>
              <a:gd name="connsiteX4" fmla="*/ 1039204 w 1045094"/>
              <a:gd name="connsiteY4" fmla="*/ 1407260 h 1414098"/>
              <a:gd name="connsiteX5" fmla="*/ 813779 w 1045094"/>
              <a:gd name="connsiteY5" fmla="*/ 1143735 h 1414098"/>
              <a:gd name="connsiteX6" fmla="*/ 470879 w 1045094"/>
              <a:gd name="connsiteY6" fmla="*/ 734160 h 1414098"/>
              <a:gd name="connsiteX7" fmla="*/ 505804 w 1045094"/>
              <a:gd name="connsiteY7" fmla="*/ 781785 h 1414098"/>
              <a:gd name="connsiteX8" fmla="*/ 181954 w 1045094"/>
              <a:gd name="connsiteY8" fmla="*/ 245210 h 1414098"/>
              <a:gd name="connsiteX9" fmla="*/ 235929 w 1045094"/>
              <a:gd name="connsiteY9" fmla="*/ 372210 h 1414098"/>
              <a:gd name="connsiteX10" fmla="*/ 16854 w 1045094"/>
              <a:gd name="connsiteY10" fmla="*/ 38835 h 141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5094" h="1414098">
                <a:moveTo>
                  <a:pt x="16854" y="38835"/>
                </a:moveTo>
                <a:cubicBezTo>
                  <a:pt x="-8546" y="-4556"/>
                  <a:pt x="-18071" y="-44244"/>
                  <a:pt x="83529" y="111860"/>
                </a:cubicBezTo>
                <a:cubicBezTo>
                  <a:pt x="185129" y="267964"/>
                  <a:pt x="544433" y="849518"/>
                  <a:pt x="626454" y="975460"/>
                </a:cubicBezTo>
                <a:cubicBezTo>
                  <a:pt x="708475" y="1101402"/>
                  <a:pt x="506862" y="795543"/>
                  <a:pt x="575654" y="867510"/>
                </a:cubicBezTo>
                <a:cubicBezTo>
                  <a:pt x="644446" y="939477"/>
                  <a:pt x="1039204" y="1407260"/>
                  <a:pt x="1039204" y="1407260"/>
                </a:cubicBezTo>
                <a:cubicBezTo>
                  <a:pt x="1078891" y="1453297"/>
                  <a:pt x="908500" y="1255918"/>
                  <a:pt x="813779" y="1143735"/>
                </a:cubicBezTo>
                <a:cubicBezTo>
                  <a:pt x="719058" y="1031552"/>
                  <a:pt x="522208" y="794485"/>
                  <a:pt x="470879" y="734160"/>
                </a:cubicBezTo>
                <a:cubicBezTo>
                  <a:pt x="419550" y="673835"/>
                  <a:pt x="553958" y="863277"/>
                  <a:pt x="505804" y="781785"/>
                </a:cubicBezTo>
                <a:cubicBezTo>
                  <a:pt x="457650" y="700293"/>
                  <a:pt x="226933" y="313472"/>
                  <a:pt x="181954" y="245210"/>
                </a:cubicBezTo>
                <a:cubicBezTo>
                  <a:pt x="136975" y="176948"/>
                  <a:pt x="265033" y="407135"/>
                  <a:pt x="235929" y="372210"/>
                </a:cubicBezTo>
                <a:cubicBezTo>
                  <a:pt x="206825" y="337285"/>
                  <a:pt x="42254" y="82226"/>
                  <a:pt x="16854" y="38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CED0D64E-211B-42A0-6558-5D10A58221EB}"/>
              </a:ext>
            </a:extLst>
          </p:cNvPr>
          <p:cNvSpPr/>
          <p:nvPr/>
        </p:nvSpPr>
        <p:spPr>
          <a:xfrm>
            <a:off x="4349772" y="3829211"/>
            <a:ext cx="2174881" cy="2726207"/>
          </a:xfrm>
          <a:custGeom>
            <a:avLst/>
            <a:gdLst>
              <a:gd name="connsiteX0" fmla="*/ 369373 w 2174881"/>
              <a:gd name="connsiteY0" fmla="*/ 763810 h 2726207"/>
              <a:gd name="connsiteX1" fmla="*/ 1511 w 2174881"/>
              <a:gd name="connsiteY1" fmla="*/ 616665 h 2726207"/>
              <a:gd name="connsiteX2" fmla="*/ 527028 w 2174881"/>
              <a:gd name="connsiteY2" fmla="*/ 816361 h 2726207"/>
              <a:gd name="connsiteX3" fmla="*/ 138145 w 2174881"/>
              <a:gd name="connsiteY3" fmla="*/ 238292 h 2726207"/>
              <a:gd name="connsiteX4" fmla="*/ 1010504 w 2174881"/>
              <a:gd name="connsiteY4" fmla="*/ 1058099 h 2726207"/>
              <a:gd name="connsiteX5" fmla="*/ 936931 w 2174881"/>
              <a:gd name="connsiteY5" fmla="*/ 847892 h 2726207"/>
              <a:gd name="connsiteX6" fmla="*/ 1662145 w 2174881"/>
              <a:gd name="connsiteY6" fmla="*/ 1835865 h 2726207"/>
              <a:gd name="connsiteX7" fmla="*/ 1515000 w 2174881"/>
              <a:gd name="connsiteY7" fmla="*/ 1562596 h 2726207"/>
              <a:gd name="connsiteX8" fmla="*/ 1998476 w 2174881"/>
              <a:gd name="connsiteY8" fmla="*/ 2277299 h 2726207"/>
              <a:gd name="connsiteX9" fmla="*/ 2156131 w 2174881"/>
              <a:gd name="connsiteY9" fmla="*/ 2708223 h 2726207"/>
              <a:gd name="connsiteX10" fmla="*/ 1609594 w 2174881"/>
              <a:gd name="connsiteY10" fmla="*/ 1678210 h 2726207"/>
              <a:gd name="connsiteX11" fmla="*/ 369373 w 2174881"/>
              <a:gd name="connsiteY11" fmla="*/ 7065 h 2726207"/>
              <a:gd name="connsiteX12" fmla="*/ 1073566 w 2174881"/>
              <a:gd name="connsiteY12" fmla="*/ 1058099 h 2726207"/>
              <a:gd name="connsiteX13" fmla="*/ 579580 w 2174881"/>
              <a:gd name="connsiteY13" fmla="*/ 553603 h 2726207"/>
              <a:gd name="connsiteX14" fmla="*/ 232738 w 2174881"/>
              <a:gd name="connsiteY14" fmla="*/ 301355 h 2726207"/>
              <a:gd name="connsiteX15" fmla="*/ 117125 w 2174881"/>
              <a:gd name="connsiteY15" fmla="*/ 511561 h 2726207"/>
              <a:gd name="connsiteX16" fmla="*/ 201207 w 2174881"/>
              <a:gd name="connsiteY16" fmla="*/ 238292 h 2726207"/>
              <a:gd name="connsiteX17" fmla="*/ 369373 w 2174881"/>
              <a:gd name="connsiteY17" fmla="*/ 690237 h 2726207"/>
              <a:gd name="connsiteX18" fmla="*/ 190697 w 2174881"/>
              <a:gd name="connsiteY18" fmla="*/ 332886 h 2726207"/>
              <a:gd name="connsiteX19" fmla="*/ 474476 w 2174881"/>
              <a:gd name="connsiteY19" fmla="*/ 784830 h 2726207"/>
              <a:gd name="connsiteX20" fmla="*/ 611111 w 2174881"/>
              <a:gd name="connsiteY20" fmla="*/ 847892 h 2726207"/>
              <a:gd name="connsiteX21" fmla="*/ 768766 w 2174881"/>
              <a:gd name="connsiteY21" fmla="*/ 931975 h 2726207"/>
              <a:gd name="connsiteX22" fmla="*/ 421925 w 2174881"/>
              <a:gd name="connsiteY22" fmla="*/ 816361 h 2726207"/>
              <a:gd name="connsiteX23" fmla="*/ 369373 w 2174881"/>
              <a:gd name="connsiteY23" fmla="*/ 763810 h 272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74881" h="2726207">
                <a:moveTo>
                  <a:pt x="369373" y="763810"/>
                </a:moveTo>
                <a:cubicBezTo>
                  <a:pt x="299304" y="730527"/>
                  <a:pt x="-24765" y="607907"/>
                  <a:pt x="1511" y="616665"/>
                </a:cubicBezTo>
                <a:cubicBezTo>
                  <a:pt x="27787" y="625423"/>
                  <a:pt x="504256" y="879423"/>
                  <a:pt x="527028" y="816361"/>
                </a:cubicBezTo>
                <a:cubicBezTo>
                  <a:pt x="549800" y="753299"/>
                  <a:pt x="57566" y="198002"/>
                  <a:pt x="138145" y="238292"/>
                </a:cubicBezTo>
                <a:cubicBezTo>
                  <a:pt x="218724" y="278582"/>
                  <a:pt x="877373" y="956499"/>
                  <a:pt x="1010504" y="1058099"/>
                </a:cubicBezTo>
                <a:cubicBezTo>
                  <a:pt x="1143635" y="1159699"/>
                  <a:pt x="828324" y="718264"/>
                  <a:pt x="936931" y="847892"/>
                </a:cubicBezTo>
                <a:cubicBezTo>
                  <a:pt x="1045538" y="977520"/>
                  <a:pt x="1565800" y="1716748"/>
                  <a:pt x="1662145" y="1835865"/>
                </a:cubicBezTo>
                <a:cubicBezTo>
                  <a:pt x="1758490" y="1954982"/>
                  <a:pt x="1458945" y="1489024"/>
                  <a:pt x="1515000" y="1562596"/>
                </a:cubicBezTo>
                <a:cubicBezTo>
                  <a:pt x="1571055" y="1636168"/>
                  <a:pt x="1891621" y="2086361"/>
                  <a:pt x="1998476" y="2277299"/>
                </a:cubicBezTo>
                <a:cubicBezTo>
                  <a:pt x="2105331" y="2468237"/>
                  <a:pt x="2220945" y="2808071"/>
                  <a:pt x="2156131" y="2708223"/>
                </a:cubicBezTo>
                <a:cubicBezTo>
                  <a:pt x="2091317" y="2608375"/>
                  <a:pt x="1907387" y="2128403"/>
                  <a:pt x="1609594" y="1678210"/>
                </a:cubicBezTo>
                <a:cubicBezTo>
                  <a:pt x="1311801" y="1228017"/>
                  <a:pt x="458711" y="110417"/>
                  <a:pt x="369373" y="7065"/>
                </a:cubicBezTo>
                <a:cubicBezTo>
                  <a:pt x="280035" y="-96287"/>
                  <a:pt x="1038532" y="967009"/>
                  <a:pt x="1073566" y="1058099"/>
                </a:cubicBezTo>
                <a:cubicBezTo>
                  <a:pt x="1108601" y="1149189"/>
                  <a:pt x="719718" y="679727"/>
                  <a:pt x="579580" y="553603"/>
                </a:cubicBezTo>
                <a:cubicBezTo>
                  <a:pt x="439442" y="427479"/>
                  <a:pt x="309814" y="308362"/>
                  <a:pt x="232738" y="301355"/>
                </a:cubicBezTo>
                <a:cubicBezTo>
                  <a:pt x="155662" y="294348"/>
                  <a:pt x="122380" y="522071"/>
                  <a:pt x="117125" y="511561"/>
                </a:cubicBezTo>
                <a:cubicBezTo>
                  <a:pt x="111870" y="501050"/>
                  <a:pt x="159166" y="208513"/>
                  <a:pt x="201207" y="238292"/>
                </a:cubicBezTo>
                <a:cubicBezTo>
                  <a:pt x="243248" y="268071"/>
                  <a:pt x="371125" y="674471"/>
                  <a:pt x="369373" y="690237"/>
                </a:cubicBezTo>
                <a:cubicBezTo>
                  <a:pt x="367621" y="706003"/>
                  <a:pt x="173180" y="317121"/>
                  <a:pt x="190697" y="332886"/>
                </a:cubicBezTo>
                <a:cubicBezTo>
                  <a:pt x="208214" y="348651"/>
                  <a:pt x="404407" y="698996"/>
                  <a:pt x="474476" y="784830"/>
                </a:cubicBezTo>
                <a:cubicBezTo>
                  <a:pt x="544545" y="870664"/>
                  <a:pt x="562063" y="823368"/>
                  <a:pt x="611111" y="847892"/>
                </a:cubicBezTo>
                <a:cubicBezTo>
                  <a:pt x="660159" y="872416"/>
                  <a:pt x="800297" y="937230"/>
                  <a:pt x="768766" y="931975"/>
                </a:cubicBezTo>
                <a:cubicBezTo>
                  <a:pt x="737235" y="926720"/>
                  <a:pt x="484987" y="840885"/>
                  <a:pt x="421925" y="816361"/>
                </a:cubicBezTo>
                <a:cubicBezTo>
                  <a:pt x="358863" y="791837"/>
                  <a:pt x="439442" y="797093"/>
                  <a:pt x="369373" y="763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A3AF4C13-027D-F140-EBE8-156E4F969C1D}"/>
              </a:ext>
            </a:extLst>
          </p:cNvPr>
          <p:cNvSpPr/>
          <p:nvPr/>
        </p:nvSpPr>
        <p:spPr>
          <a:xfrm>
            <a:off x="2454223" y="4020709"/>
            <a:ext cx="1531590" cy="1746966"/>
          </a:xfrm>
          <a:custGeom>
            <a:avLst/>
            <a:gdLst>
              <a:gd name="connsiteX0" fmla="*/ 1392563 w 1531590"/>
              <a:gd name="connsiteY0" fmla="*/ 488229 h 1746966"/>
              <a:gd name="connsiteX1" fmla="*/ 1392563 w 1531590"/>
              <a:gd name="connsiteY1" fmla="*/ 551291 h 1746966"/>
              <a:gd name="connsiteX2" fmla="*/ 593777 w 1531590"/>
              <a:gd name="connsiteY2" fmla="*/ 845581 h 1746966"/>
              <a:gd name="connsiteX3" fmla="*/ 509694 w 1531590"/>
              <a:gd name="connsiteY3" fmla="*/ 961194 h 1746966"/>
              <a:gd name="connsiteX4" fmla="*/ 667349 w 1531590"/>
              <a:gd name="connsiteY4" fmla="*/ 687925 h 1746966"/>
              <a:gd name="connsiteX5" fmla="*/ 288977 w 1531590"/>
              <a:gd name="connsiteY5" fmla="*/ 1738960 h 1746966"/>
              <a:gd name="connsiteX6" fmla="*/ 888067 w 1531590"/>
              <a:gd name="connsiteY6" fmla="*/ 36284 h 1746966"/>
              <a:gd name="connsiteX7" fmla="*/ 793474 w 1531590"/>
              <a:gd name="connsiteY7" fmla="*/ 572312 h 1746966"/>
              <a:gd name="connsiteX8" fmla="*/ 688370 w 1531590"/>
              <a:gd name="connsiteY8" fmla="*/ 540781 h 1746966"/>
              <a:gd name="connsiteX9" fmla="*/ 583267 w 1531590"/>
              <a:gd name="connsiteY9" fmla="*/ 645884 h 1746966"/>
              <a:gd name="connsiteX10" fmla="*/ 940618 w 1531590"/>
              <a:gd name="connsiteY10" fmla="*/ 624863 h 1746966"/>
              <a:gd name="connsiteX11" fmla="*/ 5198 w 1531590"/>
              <a:gd name="connsiteY11" fmla="*/ 824560 h 1746966"/>
              <a:gd name="connsiteX12" fmla="*/ 1392563 w 1531590"/>
              <a:gd name="connsiteY12" fmla="*/ 488229 h 174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1590" h="1746966">
                <a:moveTo>
                  <a:pt x="1392563" y="488229"/>
                </a:moveTo>
                <a:cubicBezTo>
                  <a:pt x="1623790" y="442684"/>
                  <a:pt x="1525694" y="491732"/>
                  <a:pt x="1392563" y="551291"/>
                </a:cubicBezTo>
                <a:cubicBezTo>
                  <a:pt x="1259432" y="610850"/>
                  <a:pt x="740922" y="777264"/>
                  <a:pt x="593777" y="845581"/>
                </a:cubicBezTo>
                <a:cubicBezTo>
                  <a:pt x="446632" y="913898"/>
                  <a:pt x="497432" y="987470"/>
                  <a:pt x="509694" y="961194"/>
                </a:cubicBezTo>
                <a:cubicBezTo>
                  <a:pt x="521956" y="934918"/>
                  <a:pt x="704135" y="558297"/>
                  <a:pt x="667349" y="687925"/>
                </a:cubicBezTo>
                <a:cubicBezTo>
                  <a:pt x="630563" y="817553"/>
                  <a:pt x="252191" y="1847567"/>
                  <a:pt x="288977" y="1738960"/>
                </a:cubicBezTo>
                <a:cubicBezTo>
                  <a:pt x="325763" y="1630353"/>
                  <a:pt x="803984" y="230725"/>
                  <a:pt x="888067" y="36284"/>
                </a:cubicBezTo>
                <a:cubicBezTo>
                  <a:pt x="972150" y="-158157"/>
                  <a:pt x="826757" y="488229"/>
                  <a:pt x="793474" y="572312"/>
                </a:cubicBezTo>
                <a:cubicBezTo>
                  <a:pt x="760191" y="656395"/>
                  <a:pt x="723404" y="528519"/>
                  <a:pt x="688370" y="540781"/>
                </a:cubicBezTo>
                <a:cubicBezTo>
                  <a:pt x="653336" y="553043"/>
                  <a:pt x="541226" y="631870"/>
                  <a:pt x="583267" y="645884"/>
                </a:cubicBezTo>
                <a:cubicBezTo>
                  <a:pt x="625308" y="659898"/>
                  <a:pt x="1036963" y="595084"/>
                  <a:pt x="940618" y="624863"/>
                </a:cubicBezTo>
                <a:cubicBezTo>
                  <a:pt x="844273" y="654642"/>
                  <a:pt x="-77133" y="845581"/>
                  <a:pt x="5198" y="824560"/>
                </a:cubicBezTo>
                <a:cubicBezTo>
                  <a:pt x="87529" y="803539"/>
                  <a:pt x="1161336" y="533774"/>
                  <a:pt x="1392563" y="488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8EADCFF7-DBB8-2E7C-E374-9428F112FA24}"/>
              </a:ext>
            </a:extLst>
          </p:cNvPr>
          <p:cNvSpPr/>
          <p:nvPr/>
        </p:nvSpPr>
        <p:spPr>
          <a:xfrm>
            <a:off x="4224165" y="3657150"/>
            <a:ext cx="2339552" cy="1272101"/>
          </a:xfrm>
          <a:custGeom>
            <a:avLst/>
            <a:gdLst>
              <a:gd name="connsiteX0" fmla="*/ 95587 w 2339552"/>
              <a:gd name="connsiteY0" fmla="*/ 757195 h 1272101"/>
              <a:gd name="connsiteX1" fmla="*/ 11504 w 2339552"/>
              <a:gd name="connsiteY1" fmla="*/ 536478 h 1272101"/>
              <a:gd name="connsiteX2" fmla="*/ 232221 w 2339552"/>
              <a:gd name="connsiteY2" fmla="*/ 536478 h 1272101"/>
              <a:gd name="connsiteX3" fmla="*/ 179669 w 2339552"/>
              <a:gd name="connsiteY3" fmla="*/ 410353 h 1272101"/>
              <a:gd name="connsiteX4" fmla="*/ 600083 w 2339552"/>
              <a:gd name="connsiteY4" fmla="*/ 441884 h 1272101"/>
              <a:gd name="connsiteX5" fmla="*/ 705187 w 2339552"/>
              <a:gd name="connsiteY5" fmla="*/ 399843 h 1272101"/>
              <a:gd name="connsiteX6" fmla="*/ 1220194 w 2339552"/>
              <a:gd name="connsiteY6" fmla="*/ 578519 h 1272101"/>
              <a:gd name="connsiteX7" fmla="*/ 1209683 w 2339552"/>
              <a:gd name="connsiteY7" fmla="*/ 525967 h 1272101"/>
              <a:gd name="connsiteX8" fmla="*/ 2313269 w 2339552"/>
              <a:gd name="connsiteY8" fmla="*/ 1261691 h 1272101"/>
              <a:gd name="connsiteX9" fmla="*/ 1840304 w 2339552"/>
              <a:gd name="connsiteY9" fmla="*/ 893829 h 1272101"/>
              <a:gd name="connsiteX10" fmla="*/ 169159 w 2339552"/>
              <a:gd name="connsiteY10" fmla="*/ 10960 h 1272101"/>
              <a:gd name="connsiteX11" fmla="*/ 915394 w 2339552"/>
              <a:gd name="connsiteY11" fmla="*/ 399843 h 1272101"/>
              <a:gd name="connsiteX12" fmla="*/ 221711 w 2339552"/>
              <a:gd name="connsiteY12" fmla="*/ 399843 h 1272101"/>
              <a:gd name="connsiteX13" fmla="*/ 232221 w 2339552"/>
              <a:gd name="connsiteY13" fmla="*/ 399843 h 1272101"/>
              <a:gd name="connsiteX14" fmla="*/ 579063 w 2339552"/>
              <a:gd name="connsiteY14" fmla="*/ 420864 h 1272101"/>
              <a:gd name="connsiteX15" fmla="*/ 179669 w 2339552"/>
              <a:gd name="connsiteY15" fmla="*/ 525967 h 1272101"/>
              <a:gd name="connsiteX16" fmla="*/ 994 w 2339552"/>
              <a:gd name="connsiteY16" fmla="*/ 462905 h 1272101"/>
              <a:gd name="connsiteX17" fmla="*/ 95587 w 2339552"/>
              <a:gd name="connsiteY17" fmla="*/ 757195 h 12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39552" h="1272101">
                <a:moveTo>
                  <a:pt x="95587" y="757195"/>
                </a:moveTo>
                <a:cubicBezTo>
                  <a:pt x="97339" y="769457"/>
                  <a:pt x="-11268" y="573264"/>
                  <a:pt x="11504" y="536478"/>
                </a:cubicBezTo>
                <a:cubicBezTo>
                  <a:pt x="34276" y="499692"/>
                  <a:pt x="204194" y="557499"/>
                  <a:pt x="232221" y="536478"/>
                </a:cubicBezTo>
                <a:cubicBezTo>
                  <a:pt x="260248" y="515457"/>
                  <a:pt x="118359" y="426119"/>
                  <a:pt x="179669" y="410353"/>
                </a:cubicBezTo>
                <a:cubicBezTo>
                  <a:pt x="240979" y="394587"/>
                  <a:pt x="512497" y="443636"/>
                  <a:pt x="600083" y="441884"/>
                </a:cubicBezTo>
                <a:cubicBezTo>
                  <a:pt x="687669" y="440132"/>
                  <a:pt x="601835" y="377070"/>
                  <a:pt x="705187" y="399843"/>
                </a:cubicBezTo>
                <a:cubicBezTo>
                  <a:pt x="808539" y="422615"/>
                  <a:pt x="1136111" y="557498"/>
                  <a:pt x="1220194" y="578519"/>
                </a:cubicBezTo>
                <a:cubicBezTo>
                  <a:pt x="1304277" y="599540"/>
                  <a:pt x="1027504" y="412105"/>
                  <a:pt x="1209683" y="525967"/>
                </a:cubicBezTo>
                <a:cubicBezTo>
                  <a:pt x="1391862" y="639829"/>
                  <a:pt x="2208166" y="1200381"/>
                  <a:pt x="2313269" y="1261691"/>
                </a:cubicBezTo>
                <a:cubicBezTo>
                  <a:pt x="2418372" y="1323001"/>
                  <a:pt x="2197656" y="1102284"/>
                  <a:pt x="1840304" y="893829"/>
                </a:cubicBezTo>
                <a:cubicBezTo>
                  <a:pt x="1482952" y="685374"/>
                  <a:pt x="323311" y="93291"/>
                  <a:pt x="169159" y="10960"/>
                </a:cubicBezTo>
                <a:cubicBezTo>
                  <a:pt x="15007" y="-71371"/>
                  <a:pt x="906635" y="335029"/>
                  <a:pt x="915394" y="399843"/>
                </a:cubicBezTo>
                <a:cubicBezTo>
                  <a:pt x="924153" y="464657"/>
                  <a:pt x="221711" y="399843"/>
                  <a:pt x="221711" y="399843"/>
                </a:cubicBezTo>
                <a:lnTo>
                  <a:pt x="232221" y="399843"/>
                </a:lnTo>
                <a:cubicBezTo>
                  <a:pt x="291780" y="403346"/>
                  <a:pt x="587822" y="399843"/>
                  <a:pt x="579063" y="420864"/>
                </a:cubicBezTo>
                <a:cubicBezTo>
                  <a:pt x="570304" y="441885"/>
                  <a:pt x="276014" y="518960"/>
                  <a:pt x="179669" y="525967"/>
                </a:cubicBezTo>
                <a:cubicBezTo>
                  <a:pt x="83324" y="532974"/>
                  <a:pt x="13256" y="422615"/>
                  <a:pt x="994" y="462905"/>
                </a:cubicBezTo>
                <a:cubicBezTo>
                  <a:pt x="-11268" y="503195"/>
                  <a:pt x="93835" y="744933"/>
                  <a:pt x="95587" y="757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2DEABA0A-4989-51ED-C22F-8CDD2D7E47A9}"/>
              </a:ext>
            </a:extLst>
          </p:cNvPr>
          <p:cNvSpPr/>
          <p:nvPr/>
        </p:nvSpPr>
        <p:spPr>
          <a:xfrm>
            <a:off x="5315927" y="5041516"/>
            <a:ext cx="380696" cy="634406"/>
          </a:xfrm>
          <a:custGeom>
            <a:avLst/>
            <a:gdLst>
              <a:gd name="connsiteX0" fmla="*/ 2307 w 380696"/>
              <a:gd name="connsiteY0" fmla="*/ 13960 h 634406"/>
              <a:gd name="connsiteX1" fmla="*/ 86390 w 380696"/>
              <a:gd name="connsiteY1" fmla="*/ 140084 h 634406"/>
              <a:gd name="connsiteX2" fmla="*/ 275576 w 380696"/>
              <a:gd name="connsiteY2" fmla="*/ 528967 h 634406"/>
              <a:gd name="connsiteX3" fmla="*/ 202004 w 380696"/>
              <a:gd name="connsiteY3" fmla="*/ 392332 h 634406"/>
              <a:gd name="connsiteX4" fmla="*/ 380680 w 380696"/>
              <a:gd name="connsiteY4" fmla="*/ 634070 h 634406"/>
              <a:gd name="connsiteX5" fmla="*/ 212514 w 380696"/>
              <a:gd name="connsiteY5" fmla="*/ 444884 h 634406"/>
              <a:gd name="connsiteX6" fmla="*/ 170473 w 380696"/>
              <a:gd name="connsiteY6" fmla="*/ 434374 h 634406"/>
              <a:gd name="connsiteX7" fmla="*/ 2307 w 380696"/>
              <a:gd name="connsiteY7" fmla="*/ 13960 h 63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696" h="634406">
                <a:moveTo>
                  <a:pt x="2307" y="13960"/>
                </a:moveTo>
                <a:cubicBezTo>
                  <a:pt x="-11707" y="-35088"/>
                  <a:pt x="40845" y="54250"/>
                  <a:pt x="86390" y="140084"/>
                </a:cubicBezTo>
                <a:cubicBezTo>
                  <a:pt x="131935" y="225919"/>
                  <a:pt x="256307" y="486926"/>
                  <a:pt x="275576" y="528967"/>
                </a:cubicBezTo>
                <a:cubicBezTo>
                  <a:pt x="294845" y="571008"/>
                  <a:pt x="184487" y="374815"/>
                  <a:pt x="202004" y="392332"/>
                </a:cubicBezTo>
                <a:cubicBezTo>
                  <a:pt x="219521" y="409849"/>
                  <a:pt x="378928" y="625311"/>
                  <a:pt x="380680" y="634070"/>
                </a:cubicBezTo>
                <a:cubicBezTo>
                  <a:pt x="382432" y="642829"/>
                  <a:pt x="247548" y="478167"/>
                  <a:pt x="212514" y="444884"/>
                </a:cubicBezTo>
                <a:cubicBezTo>
                  <a:pt x="177480" y="411601"/>
                  <a:pt x="202004" y="509698"/>
                  <a:pt x="170473" y="434374"/>
                </a:cubicBezTo>
                <a:cubicBezTo>
                  <a:pt x="138942" y="359050"/>
                  <a:pt x="16321" y="63008"/>
                  <a:pt x="2307" y="13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6E17D186-90EB-AC2D-86D1-6C7C5E06D056}"/>
              </a:ext>
            </a:extLst>
          </p:cNvPr>
          <p:cNvSpPr/>
          <p:nvPr/>
        </p:nvSpPr>
        <p:spPr>
          <a:xfrm>
            <a:off x="3121514" y="3413442"/>
            <a:ext cx="1682064" cy="719903"/>
          </a:xfrm>
          <a:custGeom>
            <a:avLst/>
            <a:gdLst>
              <a:gd name="connsiteX0" fmla="*/ 1345383 w 1682064"/>
              <a:gd name="connsiteY0" fmla="*/ 717124 h 719903"/>
              <a:gd name="connsiteX1" fmla="*/ 1051093 w 1682064"/>
              <a:gd name="connsiteY1" fmla="*/ 380792 h 719903"/>
              <a:gd name="connsiteX2" fmla="*/ 704252 w 1682064"/>
              <a:gd name="connsiteY2" fmla="*/ 328241 h 719903"/>
              <a:gd name="connsiteX3" fmla="*/ 1009052 w 1682064"/>
              <a:gd name="connsiteY3" fmla="*/ 359772 h 719903"/>
              <a:gd name="connsiteX4" fmla="*/ 893438 w 1682064"/>
              <a:gd name="connsiteY4" fmla="*/ 139055 h 719903"/>
              <a:gd name="connsiteX5" fmla="*/ 1135176 w 1682064"/>
              <a:gd name="connsiteY5" fmla="*/ 380792 h 719903"/>
              <a:gd name="connsiteX6" fmla="*/ 1082624 w 1682064"/>
              <a:gd name="connsiteY6" fmla="*/ 54972 h 719903"/>
              <a:gd name="connsiteX7" fmla="*/ 1681714 w 1682064"/>
              <a:gd name="connsiteY7" fmla="*/ 2420 h 719903"/>
              <a:gd name="connsiteX8" fmla="*/ 1166707 w 1682064"/>
              <a:gd name="connsiteY8" fmla="*/ 23441 h 719903"/>
              <a:gd name="connsiteX9" fmla="*/ 967010 w 1682064"/>
              <a:gd name="connsiteY9" fmla="*/ 149565 h 719903"/>
              <a:gd name="connsiteX10" fmla="*/ 1093134 w 1682064"/>
              <a:gd name="connsiteY10" fmla="*/ 296710 h 719903"/>
              <a:gd name="connsiteX11" fmla="*/ 494045 w 1682064"/>
              <a:gd name="connsiteY11" fmla="*/ 244158 h 719903"/>
              <a:gd name="connsiteX12" fmla="*/ 58 w 1682064"/>
              <a:gd name="connsiteY12" fmla="*/ 506917 h 719903"/>
              <a:gd name="connsiteX13" fmla="*/ 462514 w 1682064"/>
              <a:gd name="connsiteY13" fmla="*/ 296710 h 719903"/>
              <a:gd name="connsiteX14" fmla="*/ 714762 w 1682064"/>
              <a:gd name="connsiteY14" fmla="*/ 128544 h 719903"/>
              <a:gd name="connsiteX15" fmla="*/ 1114155 w 1682064"/>
              <a:gd name="connsiteY15" fmla="*/ 485896 h 719903"/>
              <a:gd name="connsiteX16" fmla="*/ 1040583 w 1682064"/>
              <a:gd name="connsiteY16" fmla="*/ 170586 h 719903"/>
              <a:gd name="connsiteX17" fmla="*/ 1345383 w 1682064"/>
              <a:gd name="connsiteY17" fmla="*/ 717124 h 71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82064" h="719903">
                <a:moveTo>
                  <a:pt x="1345383" y="717124"/>
                </a:moveTo>
                <a:cubicBezTo>
                  <a:pt x="1347135" y="752158"/>
                  <a:pt x="1157948" y="445606"/>
                  <a:pt x="1051093" y="380792"/>
                </a:cubicBezTo>
                <a:cubicBezTo>
                  <a:pt x="944238" y="315978"/>
                  <a:pt x="711259" y="331744"/>
                  <a:pt x="704252" y="328241"/>
                </a:cubicBezTo>
                <a:cubicBezTo>
                  <a:pt x="697245" y="324738"/>
                  <a:pt x="977521" y="391303"/>
                  <a:pt x="1009052" y="359772"/>
                </a:cubicBezTo>
                <a:cubicBezTo>
                  <a:pt x="1040583" y="328241"/>
                  <a:pt x="872417" y="135552"/>
                  <a:pt x="893438" y="139055"/>
                </a:cubicBezTo>
                <a:cubicBezTo>
                  <a:pt x="914459" y="142558"/>
                  <a:pt x="1103645" y="394806"/>
                  <a:pt x="1135176" y="380792"/>
                </a:cubicBezTo>
                <a:cubicBezTo>
                  <a:pt x="1166707" y="366778"/>
                  <a:pt x="991534" y="118034"/>
                  <a:pt x="1082624" y="54972"/>
                </a:cubicBezTo>
                <a:cubicBezTo>
                  <a:pt x="1173714" y="-8090"/>
                  <a:pt x="1667700" y="7675"/>
                  <a:pt x="1681714" y="2420"/>
                </a:cubicBezTo>
                <a:cubicBezTo>
                  <a:pt x="1695728" y="-2835"/>
                  <a:pt x="1285824" y="-1083"/>
                  <a:pt x="1166707" y="23441"/>
                </a:cubicBezTo>
                <a:cubicBezTo>
                  <a:pt x="1047590" y="47965"/>
                  <a:pt x="979272" y="104020"/>
                  <a:pt x="967010" y="149565"/>
                </a:cubicBezTo>
                <a:cubicBezTo>
                  <a:pt x="954748" y="195110"/>
                  <a:pt x="1171961" y="280944"/>
                  <a:pt x="1093134" y="296710"/>
                </a:cubicBezTo>
                <a:cubicBezTo>
                  <a:pt x="1014306" y="312475"/>
                  <a:pt x="676224" y="209124"/>
                  <a:pt x="494045" y="244158"/>
                </a:cubicBezTo>
                <a:cubicBezTo>
                  <a:pt x="311866" y="279192"/>
                  <a:pt x="5313" y="498158"/>
                  <a:pt x="58" y="506917"/>
                </a:cubicBezTo>
                <a:cubicBezTo>
                  <a:pt x="-5197" y="515676"/>
                  <a:pt x="343397" y="359772"/>
                  <a:pt x="462514" y="296710"/>
                </a:cubicBezTo>
                <a:cubicBezTo>
                  <a:pt x="581631" y="233648"/>
                  <a:pt x="606155" y="97013"/>
                  <a:pt x="714762" y="128544"/>
                </a:cubicBezTo>
                <a:cubicBezTo>
                  <a:pt x="823369" y="160075"/>
                  <a:pt x="1059851" y="478889"/>
                  <a:pt x="1114155" y="485896"/>
                </a:cubicBezTo>
                <a:cubicBezTo>
                  <a:pt x="1168458" y="492903"/>
                  <a:pt x="1002045" y="135551"/>
                  <a:pt x="1040583" y="170586"/>
                </a:cubicBezTo>
                <a:cubicBezTo>
                  <a:pt x="1079121" y="205620"/>
                  <a:pt x="1343631" y="682090"/>
                  <a:pt x="1345383" y="717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C4CCA014-1937-AD42-0021-1156D1716D58}"/>
              </a:ext>
            </a:extLst>
          </p:cNvPr>
          <p:cNvSpPr/>
          <p:nvPr/>
        </p:nvSpPr>
        <p:spPr>
          <a:xfrm>
            <a:off x="3128635" y="3608154"/>
            <a:ext cx="1319973" cy="596294"/>
          </a:xfrm>
          <a:custGeom>
            <a:avLst/>
            <a:gdLst>
              <a:gd name="connsiteX0" fmla="*/ 1317241 w 1319973"/>
              <a:gd name="connsiteY0" fmla="*/ 574963 h 596294"/>
              <a:gd name="connsiteX1" fmla="*/ 476413 w 1319973"/>
              <a:gd name="connsiteY1" fmla="*/ 249143 h 596294"/>
              <a:gd name="connsiteX2" fmla="*/ 3448 w 1319973"/>
              <a:gd name="connsiteY2" fmla="*/ 532922 h 596294"/>
              <a:gd name="connsiteX3" fmla="*/ 707641 w 1319973"/>
              <a:gd name="connsiteY3" fmla="*/ 7405 h 596294"/>
              <a:gd name="connsiteX4" fmla="*/ 507944 w 1319973"/>
              <a:gd name="connsiteY4" fmla="*/ 249143 h 596294"/>
              <a:gd name="connsiteX5" fmla="*/ 928358 w 1319973"/>
              <a:gd name="connsiteY5" fmla="*/ 595984 h 596294"/>
              <a:gd name="connsiteX6" fmla="*/ 308248 w 1319973"/>
              <a:gd name="connsiteY6" fmla="*/ 186080 h 596294"/>
              <a:gd name="connsiteX7" fmla="*/ 833765 w 1319973"/>
              <a:gd name="connsiteY7" fmla="*/ 396287 h 596294"/>
              <a:gd name="connsiteX8" fmla="*/ 749682 w 1319973"/>
              <a:gd name="connsiteY8" fmla="*/ 112508 h 596294"/>
              <a:gd name="connsiteX9" fmla="*/ 1317241 w 1319973"/>
              <a:gd name="connsiteY9" fmla="*/ 574963 h 59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9973" h="596294">
                <a:moveTo>
                  <a:pt x="1317241" y="574963"/>
                </a:moveTo>
                <a:cubicBezTo>
                  <a:pt x="1271696" y="597735"/>
                  <a:pt x="695378" y="256150"/>
                  <a:pt x="476413" y="249143"/>
                </a:cubicBezTo>
                <a:cubicBezTo>
                  <a:pt x="257448" y="242136"/>
                  <a:pt x="-35090" y="573212"/>
                  <a:pt x="3448" y="532922"/>
                </a:cubicBezTo>
                <a:cubicBezTo>
                  <a:pt x="41986" y="492632"/>
                  <a:pt x="623558" y="54701"/>
                  <a:pt x="707641" y="7405"/>
                </a:cubicBezTo>
                <a:cubicBezTo>
                  <a:pt x="791724" y="-39891"/>
                  <a:pt x="471158" y="151046"/>
                  <a:pt x="507944" y="249143"/>
                </a:cubicBezTo>
                <a:cubicBezTo>
                  <a:pt x="544730" y="347240"/>
                  <a:pt x="961641" y="606494"/>
                  <a:pt x="928358" y="595984"/>
                </a:cubicBezTo>
                <a:cubicBezTo>
                  <a:pt x="895075" y="585474"/>
                  <a:pt x="324013" y="219363"/>
                  <a:pt x="308248" y="186080"/>
                </a:cubicBezTo>
                <a:cubicBezTo>
                  <a:pt x="292482" y="152797"/>
                  <a:pt x="760193" y="408549"/>
                  <a:pt x="833765" y="396287"/>
                </a:cubicBezTo>
                <a:cubicBezTo>
                  <a:pt x="907337" y="384025"/>
                  <a:pt x="674358" y="77473"/>
                  <a:pt x="749682" y="112508"/>
                </a:cubicBezTo>
                <a:cubicBezTo>
                  <a:pt x="825006" y="147542"/>
                  <a:pt x="1362786" y="552191"/>
                  <a:pt x="1317241" y="574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2FB98C3B-EEBF-8872-02B9-84691C19F081}"/>
              </a:ext>
            </a:extLst>
          </p:cNvPr>
          <p:cNvSpPr/>
          <p:nvPr/>
        </p:nvSpPr>
        <p:spPr>
          <a:xfrm>
            <a:off x="4022982" y="3324784"/>
            <a:ext cx="1652796" cy="496241"/>
          </a:xfrm>
          <a:custGeom>
            <a:avLst/>
            <a:gdLst>
              <a:gd name="connsiteX0" fmla="*/ 170646 w 1652796"/>
              <a:gd name="connsiteY0" fmla="*/ 490471 h 496241"/>
              <a:gd name="connsiteX1" fmla="*/ 790756 w 1652796"/>
              <a:gd name="connsiteY1" fmla="*/ 28016 h 496241"/>
              <a:gd name="connsiteX2" fmla="*/ 612080 w 1652796"/>
              <a:gd name="connsiteY2" fmla="*/ 49037 h 496241"/>
              <a:gd name="connsiteX3" fmla="*/ 65542 w 1652796"/>
              <a:gd name="connsiteY3" fmla="*/ 133119 h 496241"/>
              <a:gd name="connsiteX4" fmla="*/ 822287 w 1652796"/>
              <a:gd name="connsiteY4" fmla="*/ 17506 h 496241"/>
              <a:gd name="connsiteX5" fmla="*/ 1652604 w 1652796"/>
              <a:gd name="connsiteY5" fmla="*/ 59547 h 496241"/>
              <a:gd name="connsiteX6" fmla="*/ 748715 w 1652796"/>
              <a:gd name="connsiteY6" fmla="*/ 80568 h 496241"/>
              <a:gd name="connsiteX7" fmla="*/ 380852 w 1652796"/>
              <a:gd name="connsiteY7" fmla="*/ 196182 h 496241"/>
              <a:gd name="connsiteX8" fmla="*/ 412384 w 1652796"/>
              <a:gd name="connsiteY8" fmla="*/ 175161 h 496241"/>
              <a:gd name="connsiteX9" fmla="*/ 2480 w 1652796"/>
              <a:gd name="connsiteY9" fmla="*/ 196182 h 496241"/>
              <a:gd name="connsiteX10" fmla="*/ 633101 w 1652796"/>
              <a:gd name="connsiteY10" fmla="*/ 196182 h 496241"/>
              <a:gd name="connsiteX11" fmla="*/ 485956 w 1652796"/>
              <a:gd name="connsiteY11" fmla="*/ 280264 h 496241"/>
              <a:gd name="connsiteX12" fmla="*/ 170646 w 1652796"/>
              <a:gd name="connsiteY12" fmla="*/ 490471 h 49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2796" h="496241">
                <a:moveTo>
                  <a:pt x="170646" y="490471"/>
                </a:moveTo>
                <a:cubicBezTo>
                  <a:pt x="221446" y="448430"/>
                  <a:pt x="717184" y="101588"/>
                  <a:pt x="790756" y="28016"/>
                </a:cubicBezTo>
                <a:cubicBezTo>
                  <a:pt x="864328" y="-45556"/>
                  <a:pt x="612080" y="49037"/>
                  <a:pt x="612080" y="49037"/>
                </a:cubicBezTo>
                <a:lnTo>
                  <a:pt x="65542" y="133119"/>
                </a:lnTo>
                <a:cubicBezTo>
                  <a:pt x="100576" y="127864"/>
                  <a:pt x="557777" y="29768"/>
                  <a:pt x="822287" y="17506"/>
                </a:cubicBezTo>
                <a:cubicBezTo>
                  <a:pt x="1086797" y="5244"/>
                  <a:pt x="1664866" y="49037"/>
                  <a:pt x="1652604" y="59547"/>
                </a:cubicBezTo>
                <a:cubicBezTo>
                  <a:pt x="1640342" y="70057"/>
                  <a:pt x="960674" y="57795"/>
                  <a:pt x="748715" y="80568"/>
                </a:cubicBezTo>
                <a:cubicBezTo>
                  <a:pt x="536756" y="103341"/>
                  <a:pt x="436907" y="180416"/>
                  <a:pt x="380852" y="196182"/>
                </a:cubicBezTo>
                <a:cubicBezTo>
                  <a:pt x="324797" y="211947"/>
                  <a:pt x="475446" y="175161"/>
                  <a:pt x="412384" y="175161"/>
                </a:cubicBezTo>
                <a:cubicBezTo>
                  <a:pt x="349322" y="175161"/>
                  <a:pt x="-34306" y="192679"/>
                  <a:pt x="2480" y="196182"/>
                </a:cubicBezTo>
                <a:cubicBezTo>
                  <a:pt x="39266" y="199685"/>
                  <a:pt x="552522" y="182168"/>
                  <a:pt x="633101" y="196182"/>
                </a:cubicBezTo>
                <a:cubicBezTo>
                  <a:pt x="713680" y="210196"/>
                  <a:pt x="561280" y="227712"/>
                  <a:pt x="485956" y="280264"/>
                </a:cubicBezTo>
                <a:cubicBezTo>
                  <a:pt x="410632" y="332816"/>
                  <a:pt x="119846" y="532512"/>
                  <a:pt x="170646" y="490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6A1A6722-C3E2-453C-2242-ED6291193D23}"/>
              </a:ext>
            </a:extLst>
          </p:cNvPr>
          <p:cNvSpPr/>
          <p:nvPr/>
        </p:nvSpPr>
        <p:spPr>
          <a:xfrm>
            <a:off x="2587075" y="4077612"/>
            <a:ext cx="681853" cy="3964594"/>
          </a:xfrm>
          <a:custGeom>
            <a:avLst/>
            <a:gdLst>
              <a:gd name="connsiteX0" fmla="*/ 681642 w 681853"/>
              <a:gd name="connsiteY0" fmla="*/ 402 h 3964594"/>
              <a:gd name="connsiteX1" fmla="*/ 82553 w 681853"/>
              <a:gd name="connsiteY1" fmla="*/ 1913285 h 3964594"/>
              <a:gd name="connsiteX2" fmla="*/ 166635 w 681853"/>
              <a:gd name="connsiteY2" fmla="*/ 1776650 h 3964594"/>
              <a:gd name="connsiteX3" fmla="*/ 135104 w 681853"/>
              <a:gd name="connsiteY3" fmla="*/ 2480843 h 3964594"/>
              <a:gd name="connsiteX4" fmla="*/ 177146 w 681853"/>
              <a:gd name="connsiteY4" fmla="*/ 2438802 h 3964594"/>
              <a:gd name="connsiteX5" fmla="*/ 166635 w 681853"/>
              <a:gd name="connsiteY5" fmla="*/ 2932788 h 3964594"/>
              <a:gd name="connsiteX6" fmla="*/ 166635 w 681853"/>
              <a:gd name="connsiteY6" fmla="*/ 3847188 h 3964594"/>
              <a:gd name="connsiteX7" fmla="*/ 166635 w 681853"/>
              <a:gd name="connsiteY7" fmla="*/ 3668512 h 3964594"/>
              <a:gd name="connsiteX8" fmla="*/ 61532 w 681853"/>
              <a:gd name="connsiteY8" fmla="*/ 1282664 h 3964594"/>
              <a:gd name="connsiteX9" fmla="*/ 82553 w 681853"/>
              <a:gd name="connsiteY9" fmla="*/ 1923795 h 3964594"/>
              <a:gd name="connsiteX10" fmla="*/ 292759 w 681853"/>
              <a:gd name="connsiteY10" fmla="*/ 704595 h 3964594"/>
              <a:gd name="connsiteX11" fmla="*/ 166635 w 681853"/>
              <a:gd name="connsiteY11" fmla="*/ 1429809 h 3964594"/>
              <a:gd name="connsiteX12" fmla="*/ 355822 w 681853"/>
              <a:gd name="connsiteY12" fmla="*/ 673064 h 3964594"/>
              <a:gd name="connsiteX13" fmla="*/ 156125 w 681853"/>
              <a:gd name="connsiteY13" fmla="*/ 1776650 h 3964594"/>
              <a:gd name="connsiteX14" fmla="*/ 576539 w 681853"/>
              <a:gd name="connsiteY14" fmla="*/ 305202 h 3964594"/>
              <a:gd name="connsiteX15" fmla="*/ 135104 w 681853"/>
              <a:gd name="connsiteY15" fmla="*/ 1303685 h 3964594"/>
              <a:gd name="connsiteX16" fmla="*/ 271739 w 681853"/>
              <a:gd name="connsiteY16" fmla="*/ 799188 h 3964594"/>
              <a:gd name="connsiteX17" fmla="*/ 8980 w 681853"/>
              <a:gd name="connsiteY17" fmla="*/ 1734609 h 3964594"/>
              <a:gd name="connsiteX18" fmla="*/ 681642 w 681853"/>
              <a:gd name="connsiteY18" fmla="*/ 402 h 396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81853" h="3964594">
                <a:moveTo>
                  <a:pt x="681642" y="402"/>
                </a:moveTo>
                <a:cubicBezTo>
                  <a:pt x="693904" y="30181"/>
                  <a:pt x="168387" y="1617244"/>
                  <a:pt x="82553" y="1913285"/>
                </a:cubicBezTo>
                <a:cubicBezTo>
                  <a:pt x="-3281" y="2209326"/>
                  <a:pt x="157877" y="1682057"/>
                  <a:pt x="166635" y="1776650"/>
                </a:cubicBezTo>
                <a:cubicBezTo>
                  <a:pt x="175393" y="1871243"/>
                  <a:pt x="133352" y="2370484"/>
                  <a:pt x="135104" y="2480843"/>
                </a:cubicBezTo>
                <a:cubicBezTo>
                  <a:pt x="136856" y="2591202"/>
                  <a:pt x="171891" y="2363478"/>
                  <a:pt x="177146" y="2438802"/>
                </a:cubicBezTo>
                <a:cubicBezTo>
                  <a:pt x="182401" y="2514126"/>
                  <a:pt x="168387" y="2698057"/>
                  <a:pt x="166635" y="2932788"/>
                </a:cubicBezTo>
                <a:cubicBezTo>
                  <a:pt x="164883" y="3167519"/>
                  <a:pt x="166635" y="3847188"/>
                  <a:pt x="166635" y="3847188"/>
                </a:cubicBezTo>
                <a:cubicBezTo>
                  <a:pt x="166635" y="3969809"/>
                  <a:pt x="184152" y="4095933"/>
                  <a:pt x="166635" y="3668512"/>
                </a:cubicBezTo>
                <a:cubicBezTo>
                  <a:pt x="149118" y="3241091"/>
                  <a:pt x="75546" y="1573450"/>
                  <a:pt x="61532" y="1282664"/>
                </a:cubicBezTo>
                <a:cubicBezTo>
                  <a:pt x="47518" y="991878"/>
                  <a:pt x="44015" y="2020140"/>
                  <a:pt x="82553" y="1923795"/>
                </a:cubicBezTo>
                <a:cubicBezTo>
                  <a:pt x="121091" y="1827450"/>
                  <a:pt x="278745" y="786926"/>
                  <a:pt x="292759" y="704595"/>
                </a:cubicBezTo>
                <a:cubicBezTo>
                  <a:pt x="306773" y="622264"/>
                  <a:pt x="156124" y="1435064"/>
                  <a:pt x="166635" y="1429809"/>
                </a:cubicBezTo>
                <a:cubicBezTo>
                  <a:pt x="177145" y="1424554"/>
                  <a:pt x="357574" y="615257"/>
                  <a:pt x="355822" y="673064"/>
                </a:cubicBezTo>
                <a:cubicBezTo>
                  <a:pt x="354070" y="730871"/>
                  <a:pt x="119339" y="1837960"/>
                  <a:pt x="156125" y="1776650"/>
                </a:cubicBezTo>
                <a:cubicBezTo>
                  <a:pt x="192911" y="1715340"/>
                  <a:pt x="580042" y="384029"/>
                  <a:pt x="576539" y="305202"/>
                </a:cubicBezTo>
                <a:cubicBezTo>
                  <a:pt x="573036" y="226375"/>
                  <a:pt x="185904" y="1221354"/>
                  <a:pt x="135104" y="1303685"/>
                </a:cubicBezTo>
                <a:cubicBezTo>
                  <a:pt x="84304" y="1386016"/>
                  <a:pt x="292760" y="727367"/>
                  <a:pt x="271739" y="799188"/>
                </a:cubicBezTo>
                <a:cubicBezTo>
                  <a:pt x="250718" y="871009"/>
                  <a:pt x="-55834" y="1865988"/>
                  <a:pt x="8980" y="1734609"/>
                </a:cubicBezTo>
                <a:cubicBezTo>
                  <a:pt x="73794" y="1603230"/>
                  <a:pt x="669380" y="-29377"/>
                  <a:pt x="681642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B3402013-27FB-0B9F-E228-737C7279A20C}"/>
              </a:ext>
            </a:extLst>
          </p:cNvPr>
          <p:cNvSpPr/>
          <p:nvPr/>
        </p:nvSpPr>
        <p:spPr>
          <a:xfrm>
            <a:off x="1998934" y="3923024"/>
            <a:ext cx="1515990" cy="3852963"/>
          </a:xfrm>
          <a:custGeom>
            <a:avLst/>
            <a:gdLst>
              <a:gd name="connsiteX0" fmla="*/ 1196211 w 1515990"/>
              <a:gd name="connsiteY0" fmla="*/ 81417 h 3852963"/>
              <a:gd name="connsiteX1" fmla="*/ 124156 w 1515990"/>
              <a:gd name="connsiteY1" fmla="*/ 1752562 h 3852963"/>
              <a:gd name="connsiteX2" fmla="*/ 208238 w 1515990"/>
              <a:gd name="connsiteY2" fmla="*/ 1721031 h 3852963"/>
              <a:gd name="connsiteX3" fmla="*/ 134666 w 1515990"/>
              <a:gd name="connsiteY3" fmla="*/ 2477776 h 3852963"/>
              <a:gd name="connsiteX4" fmla="*/ 19052 w 1515990"/>
              <a:gd name="connsiteY4" fmla="*/ 3749528 h 3852963"/>
              <a:gd name="connsiteX5" fmla="*/ 61094 w 1515990"/>
              <a:gd name="connsiteY5" fmla="*/ 3497279 h 3852963"/>
              <a:gd name="connsiteX6" fmla="*/ 586611 w 1515990"/>
              <a:gd name="connsiteY6" fmla="*/ 1279597 h 3852963"/>
              <a:gd name="connsiteX7" fmla="*/ 103135 w 1515990"/>
              <a:gd name="connsiteY7" fmla="*/ 3171459 h 3852963"/>
              <a:gd name="connsiteX8" fmla="*/ 376404 w 1515990"/>
              <a:gd name="connsiteY8" fmla="*/ 1521335 h 3852963"/>
              <a:gd name="connsiteX9" fmla="*/ 229259 w 1515990"/>
              <a:gd name="connsiteY9" fmla="*/ 1941748 h 3852963"/>
              <a:gd name="connsiteX10" fmla="*/ 1511521 w 1515990"/>
              <a:gd name="connsiteY10" fmla="*/ 7845 h 3852963"/>
              <a:gd name="connsiteX11" fmla="*/ 670694 w 1515990"/>
              <a:gd name="connsiteY11" fmla="*/ 1216535 h 3852963"/>
              <a:gd name="connsiteX12" fmla="*/ 1196211 w 1515990"/>
              <a:gd name="connsiteY12" fmla="*/ 81417 h 385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5990" h="3852963">
                <a:moveTo>
                  <a:pt x="1196211" y="81417"/>
                </a:moveTo>
                <a:cubicBezTo>
                  <a:pt x="1105121" y="170755"/>
                  <a:pt x="288818" y="1479293"/>
                  <a:pt x="124156" y="1752562"/>
                </a:cubicBezTo>
                <a:cubicBezTo>
                  <a:pt x="-40506" y="2025831"/>
                  <a:pt x="206486" y="1600162"/>
                  <a:pt x="208238" y="1721031"/>
                </a:cubicBezTo>
                <a:cubicBezTo>
                  <a:pt x="209990" y="1841900"/>
                  <a:pt x="166197" y="2139693"/>
                  <a:pt x="134666" y="2477776"/>
                </a:cubicBezTo>
                <a:cubicBezTo>
                  <a:pt x="103135" y="2815859"/>
                  <a:pt x="31314" y="3579611"/>
                  <a:pt x="19052" y="3749528"/>
                </a:cubicBezTo>
                <a:cubicBezTo>
                  <a:pt x="6790" y="3919445"/>
                  <a:pt x="-33499" y="3908934"/>
                  <a:pt x="61094" y="3497279"/>
                </a:cubicBezTo>
                <a:cubicBezTo>
                  <a:pt x="155687" y="3085624"/>
                  <a:pt x="579604" y="1333900"/>
                  <a:pt x="586611" y="1279597"/>
                </a:cubicBezTo>
                <a:cubicBezTo>
                  <a:pt x="593618" y="1225294"/>
                  <a:pt x="138169" y="3131169"/>
                  <a:pt x="103135" y="3171459"/>
                </a:cubicBezTo>
                <a:cubicBezTo>
                  <a:pt x="68100" y="3211749"/>
                  <a:pt x="355383" y="1726287"/>
                  <a:pt x="376404" y="1521335"/>
                </a:cubicBezTo>
                <a:cubicBezTo>
                  <a:pt x="397425" y="1316383"/>
                  <a:pt x="40073" y="2193996"/>
                  <a:pt x="229259" y="1941748"/>
                </a:cubicBezTo>
                <a:cubicBezTo>
                  <a:pt x="418445" y="1689500"/>
                  <a:pt x="1437949" y="128714"/>
                  <a:pt x="1511521" y="7845"/>
                </a:cubicBezTo>
                <a:cubicBezTo>
                  <a:pt x="1585093" y="-113024"/>
                  <a:pt x="726749" y="1202521"/>
                  <a:pt x="670694" y="1216535"/>
                </a:cubicBezTo>
                <a:cubicBezTo>
                  <a:pt x="614639" y="1230549"/>
                  <a:pt x="1287301" y="-7921"/>
                  <a:pt x="1196211" y="81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85BF9089-96B6-B415-B797-71BCF04BEECC}"/>
              </a:ext>
            </a:extLst>
          </p:cNvPr>
          <p:cNvSpPr/>
          <p:nvPr/>
        </p:nvSpPr>
        <p:spPr>
          <a:xfrm>
            <a:off x="1857784" y="7288100"/>
            <a:ext cx="895289" cy="3614581"/>
          </a:xfrm>
          <a:custGeom>
            <a:avLst/>
            <a:gdLst>
              <a:gd name="connsiteX0" fmla="*/ 223264 w 895289"/>
              <a:gd name="connsiteY0" fmla="*/ 37610 h 3614581"/>
              <a:gd name="connsiteX1" fmla="*/ 223264 w 895289"/>
              <a:gd name="connsiteY1" fmla="*/ 121693 h 3614581"/>
              <a:gd name="connsiteX2" fmla="*/ 664699 w 895289"/>
              <a:gd name="connsiteY2" fmla="*/ 1120176 h 3614581"/>
              <a:gd name="connsiteX3" fmla="*/ 864395 w 895289"/>
              <a:gd name="connsiteY3" fmla="*/ 2539072 h 3614581"/>
              <a:gd name="connsiteX4" fmla="*/ 832864 w 895289"/>
              <a:gd name="connsiteY4" fmla="*/ 2171210 h 3614581"/>
              <a:gd name="connsiteX5" fmla="*/ 286326 w 895289"/>
              <a:gd name="connsiteY5" fmla="*/ 3579597 h 3614581"/>
              <a:gd name="connsiteX6" fmla="*/ 538575 w 895289"/>
              <a:gd name="connsiteY6" fmla="*/ 3096121 h 3614581"/>
              <a:gd name="connsiteX7" fmla="*/ 601637 w 895289"/>
              <a:gd name="connsiteY7" fmla="*/ 2097638 h 3614581"/>
              <a:gd name="connsiteX8" fmla="*/ 317857 w 895289"/>
              <a:gd name="connsiteY8" fmla="*/ 846907 h 3614581"/>
              <a:gd name="connsiteX9" fmla="*/ 717250 w 895289"/>
              <a:gd name="connsiteY9" fmla="*/ 2244783 h 3614581"/>
              <a:gd name="connsiteX10" fmla="*/ 706740 w 895289"/>
              <a:gd name="connsiteY10" fmla="*/ 1361914 h 3614581"/>
              <a:gd name="connsiteX11" fmla="*/ 2547 w 895289"/>
              <a:gd name="connsiteY11" fmla="*/ 289859 h 3614581"/>
              <a:gd name="connsiteX12" fmla="*/ 465002 w 895289"/>
              <a:gd name="connsiteY12" fmla="*/ 909969 h 3614581"/>
              <a:gd name="connsiteX13" fmla="*/ 317857 w 895289"/>
              <a:gd name="connsiteY13" fmla="*/ 310879 h 3614581"/>
              <a:gd name="connsiteX14" fmla="*/ 223264 w 895289"/>
              <a:gd name="connsiteY14" fmla="*/ 37610 h 361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5289" h="3614581">
                <a:moveTo>
                  <a:pt x="223264" y="37610"/>
                </a:moveTo>
                <a:cubicBezTo>
                  <a:pt x="207498" y="6079"/>
                  <a:pt x="149692" y="-58735"/>
                  <a:pt x="223264" y="121693"/>
                </a:cubicBezTo>
                <a:cubicBezTo>
                  <a:pt x="296836" y="302121"/>
                  <a:pt x="557844" y="717280"/>
                  <a:pt x="664699" y="1120176"/>
                </a:cubicBezTo>
                <a:cubicBezTo>
                  <a:pt x="771554" y="1523072"/>
                  <a:pt x="836368" y="2363900"/>
                  <a:pt x="864395" y="2539072"/>
                </a:cubicBezTo>
                <a:cubicBezTo>
                  <a:pt x="892422" y="2714244"/>
                  <a:pt x="929209" y="1997789"/>
                  <a:pt x="832864" y="2171210"/>
                </a:cubicBezTo>
                <a:cubicBezTo>
                  <a:pt x="736519" y="2344631"/>
                  <a:pt x="335374" y="3425445"/>
                  <a:pt x="286326" y="3579597"/>
                </a:cubicBezTo>
                <a:cubicBezTo>
                  <a:pt x="237278" y="3733749"/>
                  <a:pt x="486023" y="3343114"/>
                  <a:pt x="538575" y="3096121"/>
                </a:cubicBezTo>
                <a:cubicBezTo>
                  <a:pt x="591127" y="2849128"/>
                  <a:pt x="638423" y="2472507"/>
                  <a:pt x="601637" y="2097638"/>
                </a:cubicBezTo>
                <a:cubicBezTo>
                  <a:pt x="564851" y="1722769"/>
                  <a:pt x="298588" y="822383"/>
                  <a:pt x="317857" y="846907"/>
                </a:cubicBezTo>
                <a:cubicBezTo>
                  <a:pt x="337126" y="871431"/>
                  <a:pt x="652436" y="2158949"/>
                  <a:pt x="717250" y="2244783"/>
                </a:cubicBezTo>
                <a:cubicBezTo>
                  <a:pt x="782064" y="2330617"/>
                  <a:pt x="825857" y="1687735"/>
                  <a:pt x="706740" y="1361914"/>
                </a:cubicBezTo>
                <a:cubicBezTo>
                  <a:pt x="587623" y="1036093"/>
                  <a:pt x="42837" y="365183"/>
                  <a:pt x="2547" y="289859"/>
                </a:cubicBezTo>
                <a:cubicBezTo>
                  <a:pt x="-37743" y="214535"/>
                  <a:pt x="412450" y="906466"/>
                  <a:pt x="465002" y="909969"/>
                </a:cubicBezTo>
                <a:cubicBezTo>
                  <a:pt x="517554" y="913472"/>
                  <a:pt x="363402" y="458024"/>
                  <a:pt x="317857" y="310879"/>
                </a:cubicBezTo>
                <a:cubicBezTo>
                  <a:pt x="272312" y="163734"/>
                  <a:pt x="239030" y="69141"/>
                  <a:pt x="223264" y="37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6B09171B-C4C3-9CBB-9040-3DC1A2D02DF2}"/>
              </a:ext>
            </a:extLst>
          </p:cNvPr>
          <p:cNvSpPr/>
          <p:nvPr/>
        </p:nvSpPr>
        <p:spPr>
          <a:xfrm>
            <a:off x="4529959" y="3794234"/>
            <a:ext cx="2552793" cy="2053549"/>
          </a:xfrm>
          <a:custGeom>
            <a:avLst/>
            <a:gdLst>
              <a:gd name="connsiteX0" fmla="*/ 0 w 2552793"/>
              <a:gd name="connsiteY0" fmla="*/ 0 h 2053549"/>
              <a:gd name="connsiteX1" fmla="*/ 168165 w 2552793"/>
              <a:gd name="connsiteY1" fmla="*/ 115614 h 2053549"/>
              <a:gd name="connsiteX2" fmla="*/ 2406869 w 2552793"/>
              <a:gd name="connsiteY2" fmla="*/ 1944414 h 2053549"/>
              <a:gd name="connsiteX3" fmla="*/ 2280744 w 2552793"/>
              <a:gd name="connsiteY3" fmla="*/ 1807780 h 2053549"/>
              <a:gd name="connsiteX4" fmla="*/ 1839310 w 2552793"/>
              <a:gd name="connsiteY4" fmla="*/ 1502980 h 2053549"/>
              <a:gd name="connsiteX5" fmla="*/ 1965434 w 2552793"/>
              <a:gd name="connsiteY5" fmla="*/ 1481959 h 2053549"/>
              <a:gd name="connsiteX6" fmla="*/ 304800 w 2552793"/>
              <a:gd name="connsiteY6" fmla="*/ 147145 h 2053549"/>
              <a:gd name="connsiteX7" fmla="*/ 882869 w 2552793"/>
              <a:gd name="connsiteY7" fmla="*/ 672663 h 2053549"/>
              <a:gd name="connsiteX8" fmla="*/ 0 w 2552793"/>
              <a:gd name="connsiteY8" fmla="*/ 0 h 205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2793" h="2053549">
                <a:moveTo>
                  <a:pt x="0" y="0"/>
                </a:moveTo>
                <a:lnTo>
                  <a:pt x="168165" y="115614"/>
                </a:lnTo>
                <a:lnTo>
                  <a:pt x="2406869" y="1944414"/>
                </a:lnTo>
                <a:cubicBezTo>
                  <a:pt x="2758966" y="2226442"/>
                  <a:pt x="2375337" y="1881352"/>
                  <a:pt x="2280744" y="1807780"/>
                </a:cubicBezTo>
                <a:cubicBezTo>
                  <a:pt x="2186151" y="1734208"/>
                  <a:pt x="1891862" y="1557283"/>
                  <a:pt x="1839310" y="1502980"/>
                </a:cubicBezTo>
                <a:cubicBezTo>
                  <a:pt x="1786758" y="1448677"/>
                  <a:pt x="2221186" y="1707932"/>
                  <a:pt x="1965434" y="1481959"/>
                </a:cubicBezTo>
                <a:cubicBezTo>
                  <a:pt x="1709682" y="1255987"/>
                  <a:pt x="485228" y="282028"/>
                  <a:pt x="304800" y="147145"/>
                </a:cubicBezTo>
                <a:cubicBezTo>
                  <a:pt x="124372" y="12262"/>
                  <a:pt x="935421" y="700690"/>
                  <a:pt x="882869" y="672663"/>
                </a:cubicBezTo>
                <a:cubicBezTo>
                  <a:pt x="830317" y="644636"/>
                  <a:pt x="409903" y="311808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295A3863-00FF-1F7D-216E-840A1864F45F}"/>
              </a:ext>
            </a:extLst>
          </p:cNvPr>
          <p:cNvSpPr/>
          <p:nvPr/>
        </p:nvSpPr>
        <p:spPr>
          <a:xfrm>
            <a:off x="5307561" y="4624351"/>
            <a:ext cx="1944756" cy="1591382"/>
          </a:xfrm>
          <a:custGeom>
            <a:avLst/>
            <a:gdLst>
              <a:gd name="connsiteX0" fmla="*/ 163 w 1944756"/>
              <a:gd name="connsiteY0" fmla="*/ 201 h 1591382"/>
              <a:gd name="connsiteX1" fmla="*/ 1776411 w 1944756"/>
              <a:gd name="connsiteY1" fmla="*/ 1461139 h 1591382"/>
              <a:gd name="connsiteX2" fmla="*/ 1671308 w 1944756"/>
              <a:gd name="connsiteY2" fmla="*/ 1356035 h 1591382"/>
              <a:gd name="connsiteX3" fmla="*/ 163 w 1944756"/>
              <a:gd name="connsiteY3" fmla="*/ 201 h 159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756" h="1591382">
                <a:moveTo>
                  <a:pt x="163" y="201"/>
                </a:moveTo>
                <a:cubicBezTo>
                  <a:pt x="17680" y="17718"/>
                  <a:pt x="1497887" y="1235167"/>
                  <a:pt x="1776411" y="1461139"/>
                </a:cubicBezTo>
                <a:cubicBezTo>
                  <a:pt x="2054935" y="1687111"/>
                  <a:pt x="1965598" y="1597773"/>
                  <a:pt x="1671308" y="1356035"/>
                </a:cubicBezTo>
                <a:cubicBezTo>
                  <a:pt x="1377018" y="1114297"/>
                  <a:pt x="-17354" y="-17316"/>
                  <a:pt x="163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6AB09D3E-0184-0120-EEF5-19BE18A1B7EF}"/>
              </a:ext>
            </a:extLst>
          </p:cNvPr>
          <p:cNvSpPr/>
          <p:nvPr/>
        </p:nvSpPr>
        <p:spPr>
          <a:xfrm>
            <a:off x="5459961" y="4776751"/>
            <a:ext cx="1944756" cy="1591382"/>
          </a:xfrm>
          <a:custGeom>
            <a:avLst/>
            <a:gdLst>
              <a:gd name="connsiteX0" fmla="*/ 163 w 1944756"/>
              <a:gd name="connsiteY0" fmla="*/ 201 h 1591382"/>
              <a:gd name="connsiteX1" fmla="*/ 1776411 w 1944756"/>
              <a:gd name="connsiteY1" fmla="*/ 1461139 h 1591382"/>
              <a:gd name="connsiteX2" fmla="*/ 1671308 w 1944756"/>
              <a:gd name="connsiteY2" fmla="*/ 1356035 h 1591382"/>
              <a:gd name="connsiteX3" fmla="*/ 163 w 1944756"/>
              <a:gd name="connsiteY3" fmla="*/ 201 h 159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756" h="1591382">
                <a:moveTo>
                  <a:pt x="163" y="201"/>
                </a:moveTo>
                <a:cubicBezTo>
                  <a:pt x="17680" y="17718"/>
                  <a:pt x="1497887" y="1235167"/>
                  <a:pt x="1776411" y="1461139"/>
                </a:cubicBezTo>
                <a:cubicBezTo>
                  <a:pt x="2054935" y="1687111"/>
                  <a:pt x="1965598" y="1597773"/>
                  <a:pt x="1671308" y="1356035"/>
                </a:cubicBezTo>
                <a:cubicBezTo>
                  <a:pt x="1377018" y="1114297"/>
                  <a:pt x="-17354" y="-17316"/>
                  <a:pt x="163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B0ACAE2D-06FF-A2C6-A326-7D4840CA885D}"/>
              </a:ext>
            </a:extLst>
          </p:cNvPr>
          <p:cNvSpPr/>
          <p:nvPr/>
        </p:nvSpPr>
        <p:spPr>
          <a:xfrm>
            <a:off x="5612361" y="4929151"/>
            <a:ext cx="1944756" cy="1591382"/>
          </a:xfrm>
          <a:custGeom>
            <a:avLst/>
            <a:gdLst>
              <a:gd name="connsiteX0" fmla="*/ 163 w 1944756"/>
              <a:gd name="connsiteY0" fmla="*/ 201 h 1591382"/>
              <a:gd name="connsiteX1" fmla="*/ 1776411 w 1944756"/>
              <a:gd name="connsiteY1" fmla="*/ 1461139 h 1591382"/>
              <a:gd name="connsiteX2" fmla="*/ 1671308 w 1944756"/>
              <a:gd name="connsiteY2" fmla="*/ 1356035 h 1591382"/>
              <a:gd name="connsiteX3" fmla="*/ 163 w 1944756"/>
              <a:gd name="connsiteY3" fmla="*/ 201 h 159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756" h="1591382">
                <a:moveTo>
                  <a:pt x="163" y="201"/>
                </a:moveTo>
                <a:cubicBezTo>
                  <a:pt x="17680" y="17718"/>
                  <a:pt x="1497887" y="1235167"/>
                  <a:pt x="1776411" y="1461139"/>
                </a:cubicBezTo>
                <a:cubicBezTo>
                  <a:pt x="2054935" y="1687111"/>
                  <a:pt x="1965598" y="1597773"/>
                  <a:pt x="1671308" y="1356035"/>
                </a:cubicBezTo>
                <a:cubicBezTo>
                  <a:pt x="1377018" y="1114297"/>
                  <a:pt x="-17354" y="-17316"/>
                  <a:pt x="163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60D2D2AB-8B57-81CC-4B37-E47E4C186296}"/>
              </a:ext>
            </a:extLst>
          </p:cNvPr>
          <p:cNvSpPr/>
          <p:nvPr/>
        </p:nvSpPr>
        <p:spPr>
          <a:xfrm>
            <a:off x="5370368" y="4874753"/>
            <a:ext cx="2137402" cy="2098281"/>
          </a:xfrm>
          <a:custGeom>
            <a:avLst/>
            <a:gdLst>
              <a:gd name="connsiteX0" fmla="*/ 97178 w 2137402"/>
              <a:gd name="connsiteY0" fmla="*/ 74319 h 2098281"/>
              <a:gd name="connsiteX1" fmla="*/ 144312 w 2137402"/>
              <a:gd name="connsiteY1" fmla="*/ 130880 h 2098281"/>
              <a:gd name="connsiteX2" fmla="*/ 1473492 w 2137402"/>
              <a:gd name="connsiteY2" fmla="*/ 1280950 h 2098281"/>
              <a:gd name="connsiteX3" fmla="*/ 1398077 w 2137402"/>
              <a:gd name="connsiteY3" fmla="*/ 1328084 h 2098281"/>
              <a:gd name="connsiteX4" fmla="*/ 1530053 w 2137402"/>
              <a:gd name="connsiteY4" fmla="*/ 1337511 h 2098281"/>
              <a:gd name="connsiteX5" fmla="*/ 1294383 w 2137402"/>
              <a:gd name="connsiteY5" fmla="*/ 1573181 h 2098281"/>
              <a:gd name="connsiteX6" fmla="*/ 2123941 w 2137402"/>
              <a:gd name="connsiteY6" fmla="*/ 1280950 h 2098281"/>
              <a:gd name="connsiteX7" fmla="*/ 1794003 w 2137402"/>
              <a:gd name="connsiteY7" fmla="*/ 1384645 h 2098281"/>
              <a:gd name="connsiteX8" fmla="*/ 1605467 w 2137402"/>
              <a:gd name="connsiteY8" fmla="*/ 1893692 h 2098281"/>
              <a:gd name="connsiteX9" fmla="*/ 1605467 w 2137402"/>
              <a:gd name="connsiteY9" fmla="*/ 1676876 h 2098281"/>
              <a:gd name="connsiteX10" fmla="*/ 1605467 w 2137402"/>
              <a:gd name="connsiteY10" fmla="*/ 2091655 h 2098281"/>
              <a:gd name="connsiteX11" fmla="*/ 1539479 w 2137402"/>
              <a:gd name="connsiteY11" fmla="*/ 1280950 h 2098281"/>
              <a:gd name="connsiteX12" fmla="*/ 1482919 w 2137402"/>
              <a:gd name="connsiteY12" fmla="*/ 1488340 h 2098281"/>
              <a:gd name="connsiteX13" fmla="*/ 1464065 w 2137402"/>
              <a:gd name="connsiteY13" fmla="*/ 1318657 h 2098281"/>
              <a:gd name="connsiteX14" fmla="*/ 229154 w 2137402"/>
              <a:gd name="connsiteY14" fmla="*/ 696488 h 2098281"/>
              <a:gd name="connsiteX15" fmla="*/ 1822284 w 2137402"/>
              <a:gd name="connsiteY15" fmla="*/ 1441206 h 2098281"/>
              <a:gd name="connsiteX16" fmla="*/ 1341517 w 2137402"/>
              <a:gd name="connsiteY16" fmla="*/ 1167828 h 2098281"/>
              <a:gd name="connsiteX17" fmla="*/ 738201 w 2137402"/>
              <a:gd name="connsiteY17" fmla="*/ 592793 h 2098281"/>
              <a:gd name="connsiteX18" fmla="*/ 1077566 w 2137402"/>
              <a:gd name="connsiteY18" fmla="*/ 866171 h 2098281"/>
              <a:gd name="connsiteX19" fmla="*/ 97178 w 2137402"/>
              <a:gd name="connsiteY19" fmla="*/ 74319 h 209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37402" h="2098281">
                <a:moveTo>
                  <a:pt x="97178" y="74319"/>
                </a:moveTo>
                <a:cubicBezTo>
                  <a:pt x="6052" y="2047"/>
                  <a:pt x="-85074" y="-70225"/>
                  <a:pt x="144312" y="130880"/>
                </a:cubicBezTo>
                <a:cubicBezTo>
                  <a:pt x="373698" y="331985"/>
                  <a:pt x="1264531" y="1081416"/>
                  <a:pt x="1473492" y="1280950"/>
                </a:cubicBezTo>
                <a:cubicBezTo>
                  <a:pt x="1682453" y="1480484"/>
                  <a:pt x="1388650" y="1318657"/>
                  <a:pt x="1398077" y="1328084"/>
                </a:cubicBezTo>
                <a:cubicBezTo>
                  <a:pt x="1407504" y="1337511"/>
                  <a:pt x="1547335" y="1296662"/>
                  <a:pt x="1530053" y="1337511"/>
                </a:cubicBezTo>
                <a:cubicBezTo>
                  <a:pt x="1512771" y="1378360"/>
                  <a:pt x="1195402" y="1582608"/>
                  <a:pt x="1294383" y="1573181"/>
                </a:cubicBezTo>
                <a:cubicBezTo>
                  <a:pt x="1393364" y="1563754"/>
                  <a:pt x="2040671" y="1312373"/>
                  <a:pt x="2123941" y="1280950"/>
                </a:cubicBezTo>
                <a:cubicBezTo>
                  <a:pt x="2207211" y="1249527"/>
                  <a:pt x="1880415" y="1282521"/>
                  <a:pt x="1794003" y="1384645"/>
                </a:cubicBezTo>
                <a:cubicBezTo>
                  <a:pt x="1707591" y="1486769"/>
                  <a:pt x="1636890" y="1844987"/>
                  <a:pt x="1605467" y="1893692"/>
                </a:cubicBezTo>
                <a:cubicBezTo>
                  <a:pt x="1574044" y="1942397"/>
                  <a:pt x="1605467" y="1676876"/>
                  <a:pt x="1605467" y="1676876"/>
                </a:cubicBezTo>
                <a:cubicBezTo>
                  <a:pt x="1605467" y="1709870"/>
                  <a:pt x="1616465" y="2157643"/>
                  <a:pt x="1605467" y="2091655"/>
                </a:cubicBezTo>
                <a:cubicBezTo>
                  <a:pt x="1594469" y="2025667"/>
                  <a:pt x="1559904" y="1381503"/>
                  <a:pt x="1539479" y="1280950"/>
                </a:cubicBezTo>
                <a:cubicBezTo>
                  <a:pt x="1519054" y="1180398"/>
                  <a:pt x="1495488" y="1482056"/>
                  <a:pt x="1482919" y="1488340"/>
                </a:cubicBezTo>
                <a:cubicBezTo>
                  <a:pt x="1470350" y="1494624"/>
                  <a:pt x="1673026" y="1450632"/>
                  <a:pt x="1464065" y="1318657"/>
                </a:cubicBezTo>
                <a:cubicBezTo>
                  <a:pt x="1255104" y="1186682"/>
                  <a:pt x="169451" y="676063"/>
                  <a:pt x="229154" y="696488"/>
                </a:cubicBezTo>
                <a:cubicBezTo>
                  <a:pt x="288857" y="716913"/>
                  <a:pt x="1636890" y="1362649"/>
                  <a:pt x="1822284" y="1441206"/>
                </a:cubicBezTo>
                <a:cubicBezTo>
                  <a:pt x="2007678" y="1519763"/>
                  <a:pt x="1522198" y="1309230"/>
                  <a:pt x="1341517" y="1167828"/>
                </a:cubicBezTo>
                <a:cubicBezTo>
                  <a:pt x="1160837" y="1026426"/>
                  <a:pt x="782193" y="643069"/>
                  <a:pt x="738201" y="592793"/>
                </a:cubicBezTo>
                <a:cubicBezTo>
                  <a:pt x="694209" y="542517"/>
                  <a:pt x="1077566" y="866171"/>
                  <a:pt x="1077566" y="866171"/>
                </a:cubicBezTo>
                <a:lnTo>
                  <a:pt x="97178" y="7431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B8D86582-CC94-FACF-3FF7-0CAB3D190BA8}"/>
              </a:ext>
            </a:extLst>
          </p:cNvPr>
          <p:cNvSpPr/>
          <p:nvPr/>
        </p:nvSpPr>
        <p:spPr>
          <a:xfrm>
            <a:off x="4140261" y="3310274"/>
            <a:ext cx="1864615" cy="1464089"/>
          </a:xfrm>
          <a:custGeom>
            <a:avLst/>
            <a:gdLst>
              <a:gd name="connsiteX0" fmla="*/ 26386 w 1864615"/>
              <a:gd name="connsiteY0" fmla="*/ 564142 h 1464089"/>
              <a:gd name="connsiteX1" fmla="*/ 1091615 w 1864615"/>
              <a:gd name="connsiteY1" fmla="*/ 26815 h 1464089"/>
              <a:gd name="connsiteX2" fmla="*/ 959640 w 1864615"/>
              <a:gd name="connsiteY2" fmla="*/ 92802 h 1464089"/>
              <a:gd name="connsiteX3" fmla="*/ 1440407 w 1864615"/>
              <a:gd name="connsiteY3" fmla="*/ 196497 h 1464089"/>
              <a:gd name="connsiteX4" fmla="*/ 969067 w 1864615"/>
              <a:gd name="connsiteY4" fmla="*/ 196497 h 1464089"/>
              <a:gd name="connsiteX5" fmla="*/ 1864613 w 1864615"/>
              <a:gd name="connsiteY5" fmla="*/ 809239 h 1464089"/>
              <a:gd name="connsiteX6" fmla="*/ 959640 w 1864615"/>
              <a:gd name="connsiteY6" fmla="*/ 290765 h 1464089"/>
              <a:gd name="connsiteX7" fmla="*/ 1544102 w 1864615"/>
              <a:gd name="connsiteY7" fmla="*/ 780959 h 1464089"/>
              <a:gd name="connsiteX8" fmla="*/ 808811 w 1864615"/>
              <a:gd name="connsiteY8" fmla="*/ 271912 h 1464089"/>
              <a:gd name="connsiteX9" fmla="*/ 1478114 w 1864615"/>
              <a:gd name="connsiteY9" fmla="*/ 875227 h 1464089"/>
              <a:gd name="connsiteX10" fmla="*/ 667409 w 1864615"/>
              <a:gd name="connsiteY10" fmla="*/ 488728 h 1464089"/>
              <a:gd name="connsiteX11" fmla="*/ 1544102 w 1864615"/>
              <a:gd name="connsiteY11" fmla="*/ 1044910 h 1464089"/>
              <a:gd name="connsiteX12" fmla="*/ 733397 w 1864615"/>
              <a:gd name="connsiteY12" fmla="*/ 205924 h 1464089"/>
              <a:gd name="connsiteX13" fmla="*/ 469446 w 1864615"/>
              <a:gd name="connsiteY13" fmla="*/ 460448 h 1464089"/>
              <a:gd name="connsiteX14" fmla="*/ 733397 w 1864615"/>
              <a:gd name="connsiteY14" fmla="*/ 1129751 h 1464089"/>
              <a:gd name="connsiteX15" fmla="*/ 1157603 w 1864615"/>
              <a:gd name="connsiteY15" fmla="*/ 1440835 h 1464089"/>
              <a:gd name="connsiteX16" fmla="*/ 450593 w 1864615"/>
              <a:gd name="connsiteY16" fmla="*/ 526435 h 1464089"/>
              <a:gd name="connsiteX17" fmla="*/ 120654 w 1864615"/>
              <a:gd name="connsiteY17" fmla="*/ 215351 h 1464089"/>
              <a:gd name="connsiteX18" fmla="*/ 309191 w 1864615"/>
              <a:gd name="connsiteY18" fmla="*/ 366180 h 1464089"/>
              <a:gd name="connsiteX19" fmla="*/ 26386 w 1864615"/>
              <a:gd name="connsiteY19" fmla="*/ 564142 h 146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4615" h="1464089">
                <a:moveTo>
                  <a:pt x="26386" y="564142"/>
                </a:moveTo>
                <a:cubicBezTo>
                  <a:pt x="156790" y="507581"/>
                  <a:pt x="936073" y="105372"/>
                  <a:pt x="1091615" y="26815"/>
                </a:cubicBezTo>
                <a:cubicBezTo>
                  <a:pt x="1247157" y="-51742"/>
                  <a:pt x="901508" y="64522"/>
                  <a:pt x="959640" y="92802"/>
                </a:cubicBezTo>
                <a:cubicBezTo>
                  <a:pt x="1017772" y="121082"/>
                  <a:pt x="1438836" y="179215"/>
                  <a:pt x="1440407" y="196497"/>
                </a:cubicBezTo>
                <a:cubicBezTo>
                  <a:pt x="1441978" y="213779"/>
                  <a:pt x="898366" y="94373"/>
                  <a:pt x="969067" y="196497"/>
                </a:cubicBezTo>
                <a:cubicBezTo>
                  <a:pt x="1039768" y="298621"/>
                  <a:pt x="1866184" y="793528"/>
                  <a:pt x="1864613" y="809239"/>
                </a:cubicBezTo>
                <a:cubicBezTo>
                  <a:pt x="1863042" y="824950"/>
                  <a:pt x="1013059" y="295478"/>
                  <a:pt x="959640" y="290765"/>
                </a:cubicBezTo>
                <a:cubicBezTo>
                  <a:pt x="906221" y="286052"/>
                  <a:pt x="1569240" y="784101"/>
                  <a:pt x="1544102" y="780959"/>
                </a:cubicBezTo>
                <a:cubicBezTo>
                  <a:pt x="1518964" y="777817"/>
                  <a:pt x="819809" y="256201"/>
                  <a:pt x="808811" y="271912"/>
                </a:cubicBezTo>
                <a:cubicBezTo>
                  <a:pt x="797813" y="287623"/>
                  <a:pt x="1501681" y="839091"/>
                  <a:pt x="1478114" y="875227"/>
                </a:cubicBezTo>
                <a:cubicBezTo>
                  <a:pt x="1454547" y="911363"/>
                  <a:pt x="656411" y="460448"/>
                  <a:pt x="667409" y="488728"/>
                </a:cubicBezTo>
                <a:cubicBezTo>
                  <a:pt x="678407" y="517008"/>
                  <a:pt x="1533104" y="1092044"/>
                  <a:pt x="1544102" y="1044910"/>
                </a:cubicBezTo>
                <a:cubicBezTo>
                  <a:pt x="1555100" y="997776"/>
                  <a:pt x="912506" y="303334"/>
                  <a:pt x="733397" y="205924"/>
                </a:cubicBezTo>
                <a:cubicBezTo>
                  <a:pt x="554288" y="108514"/>
                  <a:pt x="469446" y="306477"/>
                  <a:pt x="469446" y="460448"/>
                </a:cubicBezTo>
                <a:cubicBezTo>
                  <a:pt x="469446" y="614419"/>
                  <a:pt x="618704" y="966353"/>
                  <a:pt x="733397" y="1129751"/>
                </a:cubicBezTo>
                <a:cubicBezTo>
                  <a:pt x="848090" y="1293149"/>
                  <a:pt x="1204737" y="1541388"/>
                  <a:pt x="1157603" y="1440835"/>
                </a:cubicBezTo>
                <a:cubicBezTo>
                  <a:pt x="1110469" y="1340282"/>
                  <a:pt x="623418" y="730682"/>
                  <a:pt x="450593" y="526435"/>
                </a:cubicBezTo>
                <a:cubicBezTo>
                  <a:pt x="277768" y="322188"/>
                  <a:pt x="144221" y="242060"/>
                  <a:pt x="120654" y="215351"/>
                </a:cubicBezTo>
                <a:cubicBezTo>
                  <a:pt x="97087" y="188642"/>
                  <a:pt x="328044" y="309619"/>
                  <a:pt x="309191" y="366180"/>
                </a:cubicBezTo>
                <a:cubicBezTo>
                  <a:pt x="290338" y="422741"/>
                  <a:pt x="-104018" y="620703"/>
                  <a:pt x="26386" y="564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D6D5234C-84FA-18D1-733C-CE9BFC93418B}"/>
              </a:ext>
            </a:extLst>
          </p:cNvPr>
          <p:cNvSpPr/>
          <p:nvPr/>
        </p:nvSpPr>
        <p:spPr>
          <a:xfrm>
            <a:off x="5099263" y="3325536"/>
            <a:ext cx="1989849" cy="1312661"/>
          </a:xfrm>
          <a:custGeom>
            <a:avLst/>
            <a:gdLst>
              <a:gd name="connsiteX0" fmla="*/ 38345 w 1989849"/>
              <a:gd name="connsiteY0" fmla="*/ 20979 h 1312661"/>
              <a:gd name="connsiteX1" fmla="*/ 198601 w 1989849"/>
              <a:gd name="connsiteY1" fmla="*/ 39833 h 1312661"/>
              <a:gd name="connsiteX2" fmla="*/ 1122428 w 1989849"/>
              <a:gd name="connsiteY2" fmla="*/ 284930 h 1312661"/>
              <a:gd name="connsiteX3" fmla="*/ 801916 w 1989849"/>
              <a:gd name="connsiteY3" fmla="*/ 181235 h 1312661"/>
              <a:gd name="connsiteX4" fmla="*/ 1508927 w 1989849"/>
              <a:gd name="connsiteY4" fmla="*/ 709136 h 1312661"/>
              <a:gd name="connsiteX5" fmla="*/ 1989694 w 1989849"/>
              <a:gd name="connsiteY5" fmla="*/ 1312452 h 1312661"/>
              <a:gd name="connsiteX6" fmla="*/ 1461793 w 1989849"/>
              <a:gd name="connsiteY6" fmla="*/ 643149 h 1312661"/>
              <a:gd name="connsiteX7" fmla="*/ 867904 w 1989849"/>
              <a:gd name="connsiteY7" fmla="*/ 49260 h 1312661"/>
              <a:gd name="connsiteX8" fmla="*/ 943318 w 1989849"/>
              <a:gd name="connsiteY8" fmla="*/ 275503 h 1312661"/>
              <a:gd name="connsiteX9" fmla="*/ 500259 w 1989849"/>
              <a:gd name="connsiteY9" fmla="*/ 49260 h 1312661"/>
              <a:gd name="connsiteX10" fmla="*/ 726502 w 1989849"/>
              <a:gd name="connsiteY10" fmla="*/ 247223 h 1312661"/>
              <a:gd name="connsiteX11" fmla="*/ 38345 w 1989849"/>
              <a:gd name="connsiteY11" fmla="*/ 20979 h 131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9849" h="1312661">
                <a:moveTo>
                  <a:pt x="38345" y="20979"/>
                </a:moveTo>
                <a:cubicBezTo>
                  <a:pt x="-49638" y="-13586"/>
                  <a:pt x="17921" y="-4159"/>
                  <a:pt x="198601" y="39833"/>
                </a:cubicBezTo>
                <a:cubicBezTo>
                  <a:pt x="379281" y="83825"/>
                  <a:pt x="1021876" y="261363"/>
                  <a:pt x="1122428" y="284930"/>
                </a:cubicBezTo>
                <a:cubicBezTo>
                  <a:pt x="1222980" y="308497"/>
                  <a:pt x="737500" y="110534"/>
                  <a:pt x="801916" y="181235"/>
                </a:cubicBezTo>
                <a:cubicBezTo>
                  <a:pt x="866333" y="251936"/>
                  <a:pt x="1310964" y="520600"/>
                  <a:pt x="1508927" y="709136"/>
                </a:cubicBezTo>
                <a:cubicBezTo>
                  <a:pt x="1706890" y="897672"/>
                  <a:pt x="1997550" y="1323450"/>
                  <a:pt x="1989694" y="1312452"/>
                </a:cubicBezTo>
                <a:cubicBezTo>
                  <a:pt x="1981838" y="1301454"/>
                  <a:pt x="1648758" y="853681"/>
                  <a:pt x="1461793" y="643149"/>
                </a:cubicBezTo>
                <a:cubicBezTo>
                  <a:pt x="1274828" y="432617"/>
                  <a:pt x="954316" y="110534"/>
                  <a:pt x="867904" y="49260"/>
                </a:cubicBezTo>
                <a:cubicBezTo>
                  <a:pt x="781492" y="-12014"/>
                  <a:pt x="1004592" y="275503"/>
                  <a:pt x="943318" y="275503"/>
                </a:cubicBezTo>
                <a:cubicBezTo>
                  <a:pt x="882044" y="275503"/>
                  <a:pt x="536395" y="53973"/>
                  <a:pt x="500259" y="49260"/>
                </a:cubicBezTo>
                <a:cubicBezTo>
                  <a:pt x="464123" y="44547"/>
                  <a:pt x="795632" y="250365"/>
                  <a:pt x="726502" y="247223"/>
                </a:cubicBezTo>
                <a:cubicBezTo>
                  <a:pt x="657372" y="244081"/>
                  <a:pt x="126328" y="55544"/>
                  <a:pt x="38345" y="20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558E45B1-5F7F-8772-BA4B-054E8CC1962F}"/>
              </a:ext>
            </a:extLst>
          </p:cNvPr>
          <p:cNvSpPr/>
          <p:nvPr/>
        </p:nvSpPr>
        <p:spPr>
          <a:xfrm>
            <a:off x="3206905" y="5045956"/>
            <a:ext cx="39964" cy="338483"/>
          </a:xfrm>
          <a:custGeom>
            <a:avLst/>
            <a:gdLst>
              <a:gd name="connsiteX0" fmla="*/ 39948 w 39964"/>
              <a:gd name="connsiteY0" fmla="*/ 358 h 338483"/>
              <a:gd name="connsiteX1" fmla="*/ 5720 w 39964"/>
              <a:gd name="connsiteY1" fmla="*/ 181283 h 338483"/>
              <a:gd name="connsiteX2" fmla="*/ 5720 w 39964"/>
              <a:gd name="connsiteY2" fmla="*/ 337757 h 338483"/>
              <a:gd name="connsiteX3" fmla="*/ 830 w 39964"/>
              <a:gd name="connsiteY3" fmla="*/ 230181 h 338483"/>
              <a:gd name="connsiteX4" fmla="*/ 39948 w 39964"/>
              <a:gd name="connsiteY4" fmla="*/ 358 h 33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4" h="338483">
                <a:moveTo>
                  <a:pt x="39948" y="358"/>
                </a:moveTo>
                <a:cubicBezTo>
                  <a:pt x="40763" y="-7792"/>
                  <a:pt x="11425" y="125050"/>
                  <a:pt x="5720" y="181283"/>
                </a:cubicBezTo>
                <a:cubicBezTo>
                  <a:pt x="15" y="237516"/>
                  <a:pt x="6535" y="329607"/>
                  <a:pt x="5720" y="337757"/>
                </a:cubicBezTo>
                <a:cubicBezTo>
                  <a:pt x="4905" y="345907"/>
                  <a:pt x="-2430" y="283969"/>
                  <a:pt x="830" y="230181"/>
                </a:cubicBezTo>
                <a:cubicBezTo>
                  <a:pt x="4090" y="176393"/>
                  <a:pt x="39133" y="8508"/>
                  <a:pt x="39948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B5933C66-9856-AAA5-036F-41AC09B92876}"/>
              </a:ext>
            </a:extLst>
          </p:cNvPr>
          <p:cNvSpPr/>
          <p:nvPr/>
        </p:nvSpPr>
        <p:spPr>
          <a:xfrm>
            <a:off x="4190398" y="4805729"/>
            <a:ext cx="280701" cy="49896"/>
          </a:xfrm>
          <a:custGeom>
            <a:avLst/>
            <a:gdLst>
              <a:gd name="connsiteX0" fmla="*/ 195 w 280701"/>
              <a:gd name="connsiteY0" fmla="*/ 983 h 49896"/>
              <a:gd name="connsiteX1" fmla="*/ 161559 w 280701"/>
              <a:gd name="connsiteY1" fmla="*/ 5873 h 49896"/>
              <a:gd name="connsiteX2" fmla="*/ 278915 w 280701"/>
              <a:gd name="connsiteY2" fmla="*/ 49882 h 49896"/>
              <a:gd name="connsiteX3" fmla="*/ 230017 w 280701"/>
              <a:gd name="connsiteY3" fmla="*/ 10763 h 49896"/>
              <a:gd name="connsiteX4" fmla="*/ 195788 w 280701"/>
              <a:gd name="connsiteY4" fmla="*/ 10763 h 49896"/>
              <a:gd name="connsiteX5" fmla="*/ 195 w 280701"/>
              <a:gd name="connsiteY5" fmla="*/ 983 h 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701" h="49896">
                <a:moveTo>
                  <a:pt x="195" y="983"/>
                </a:moveTo>
                <a:cubicBezTo>
                  <a:pt x="-5510" y="168"/>
                  <a:pt x="115106" y="-2277"/>
                  <a:pt x="161559" y="5873"/>
                </a:cubicBezTo>
                <a:cubicBezTo>
                  <a:pt x="208012" y="14023"/>
                  <a:pt x="267505" y="49067"/>
                  <a:pt x="278915" y="49882"/>
                </a:cubicBezTo>
                <a:cubicBezTo>
                  <a:pt x="290325" y="50697"/>
                  <a:pt x="243871" y="17283"/>
                  <a:pt x="230017" y="10763"/>
                </a:cubicBezTo>
                <a:cubicBezTo>
                  <a:pt x="216163" y="4243"/>
                  <a:pt x="227572" y="16468"/>
                  <a:pt x="195788" y="10763"/>
                </a:cubicBezTo>
                <a:cubicBezTo>
                  <a:pt x="164004" y="5058"/>
                  <a:pt x="5900" y="1798"/>
                  <a:pt x="195" y="98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1CC7F59E-7B59-D713-4E4F-C41509218866}"/>
              </a:ext>
            </a:extLst>
          </p:cNvPr>
          <p:cNvSpPr/>
          <p:nvPr/>
        </p:nvSpPr>
        <p:spPr>
          <a:xfrm>
            <a:off x="3442390" y="5080474"/>
            <a:ext cx="17093" cy="323224"/>
          </a:xfrm>
          <a:custGeom>
            <a:avLst/>
            <a:gdLst>
              <a:gd name="connsiteX0" fmla="*/ 57 w 17093"/>
              <a:gd name="connsiteY0" fmla="*/ 69 h 323224"/>
              <a:gd name="connsiteX1" fmla="*/ 9837 w 17093"/>
              <a:gd name="connsiteY1" fmla="*/ 225002 h 323224"/>
              <a:gd name="connsiteX2" fmla="*/ 14727 w 17093"/>
              <a:gd name="connsiteY2" fmla="*/ 322799 h 323224"/>
              <a:gd name="connsiteX3" fmla="*/ 14727 w 17093"/>
              <a:gd name="connsiteY3" fmla="*/ 249451 h 323224"/>
              <a:gd name="connsiteX4" fmla="*/ 57 w 17093"/>
              <a:gd name="connsiteY4" fmla="*/ 69 h 32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3" h="323224">
                <a:moveTo>
                  <a:pt x="57" y="69"/>
                </a:moveTo>
                <a:cubicBezTo>
                  <a:pt x="-758" y="-4006"/>
                  <a:pt x="7392" y="171214"/>
                  <a:pt x="9837" y="225002"/>
                </a:cubicBezTo>
                <a:cubicBezTo>
                  <a:pt x="12282" y="278790"/>
                  <a:pt x="13912" y="318724"/>
                  <a:pt x="14727" y="322799"/>
                </a:cubicBezTo>
                <a:cubicBezTo>
                  <a:pt x="15542" y="326874"/>
                  <a:pt x="19617" y="301609"/>
                  <a:pt x="14727" y="249451"/>
                </a:cubicBezTo>
                <a:cubicBezTo>
                  <a:pt x="9837" y="197293"/>
                  <a:pt x="872" y="4144"/>
                  <a:pt x="57" y="6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3730B09A-5F7F-24C4-0EB1-654B3B919086}"/>
              </a:ext>
            </a:extLst>
          </p:cNvPr>
          <p:cNvSpPr/>
          <p:nvPr/>
        </p:nvSpPr>
        <p:spPr>
          <a:xfrm>
            <a:off x="4658341" y="5301613"/>
            <a:ext cx="194933" cy="284972"/>
          </a:xfrm>
          <a:custGeom>
            <a:avLst/>
            <a:gdLst>
              <a:gd name="connsiteX0" fmla="*/ 1676 w 194933"/>
              <a:gd name="connsiteY0" fmla="*/ 282584 h 284972"/>
              <a:gd name="connsiteX1" fmla="*/ 192380 w 194933"/>
              <a:gd name="connsiteY1" fmla="*/ 3863 h 284972"/>
              <a:gd name="connsiteX2" fmla="*/ 104363 w 194933"/>
              <a:gd name="connsiteY2" fmla="*/ 130999 h 284972"/>
              <a:gd name="connsiteX3" fmla="*/ 1676 w 194933"/>
              <a:gd name="connsiteY3" fmla="*/ 282584 h 28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933" h="284972">
                <a:moveTo>
                  <a:pt x="1676" y="282584"/>
                </a:moveTo>
                <a:cubicBezTo>
                  <a:pt x="16345" y="261395"/>
                  <a:pt x="175266" y="29127"/>
                  <a:pt x="192380" y="3863"/>
                </a:cubicBezTo>
                <a:cubicBezTo>
                  <a:pt x="209494" y="-21401"/>
                  <a:pt x="136147" y="83730"/>
                  <a:pt x="104363" y="130999"/>
                </a:cubicBezTo>
                <a:cubicBezTo>
                  <a:pt x="72579" y="178267"/>
                  <a:pt x="-12993" y="303773"/>
                  <a:pt x="1676" y="282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35A4C28A-E1B0-BDDC-A833-51BCBBEF31D3}"/>
              </a:ext>
            </a:extLst>
          </p:cNvPr>
          <p:cNvSpPr/>
          <p:nvPr/>
        </p:nvSpPr>
        <p:spPr>
          <a:xfrm>
            <a:off x="4009589" y="5104429"/>
            <a:ext cx="80984" cy="345909"/>
          </a:xfrm>
          <a:custGeom>
            <a:avLst/>
            <a:gdLst>
              <a:gd name="connsiteX0" fmla="*/ 79 w 80984"/>
              <a:gd name="connsiteY0" fmla="*/ 564 h 345909"/>
              <a:gd name="connsiteX1" fmla="*/ 63647 w 80984"/>
              <a:gd name="connsiteY1" fmla="*/ 210827 h 345909"/>
              <a:gd name="connsiteX2" fmla="*/ 68537 w 80984"/>
              <a:gd name="connsiteY2" fmla="*/ 342852 h 345909"/>
              <a:gd name="connsiteX3" fmla="*/ 78317 w 80984"/>
              <a:gd name="connsiteY3" fmla="*/ 279284 h 345909"/>
              <a:gd name="connsiteX4" fmla="*/ 79 w 80984"/>
              <a:gd name="connsiteY4" fmla="*/ 564 h 34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4" h="345909">
                <a:moveTo>
                  <a:pt x="79" y="564"/>
                </a:moveTo>
                <a:cubicBezTo>
                  <a:pt x="-2366" y="-10845"/>
                  <a:pt x="52237" y="153779"/>
                  <a:pt x="63647" y="210827"/>
                </a:cubicBezTo>
                <a:cubicBezTo>
                  <a:pt x="75057" y="267875"/>
                  <a:pt x="66092" y="331443"/>
                  <a:pt x="68537" y="342852"/>
                </a:cubicBezTo>
                <a:cubicBezTo>
                  <a:pt x="70982" y="354261"/>
                  <a:pt x="87282" y="333887"/>
                  <a:pt x="78317" y="279284"/>
                </a:cubicBezTo>
                <a:cubicBezTo>
                  <a:pt x="69352" y="224681"/>
                  <a:pt x="2524" y="11973"/>
                  <a:pt x="79" y="56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1626814A-3B4C-952E-F6D5-BDDDB5CEDB63}"/>
              </a:ext>
            </a:extLst>
          </p:cNvPr>
          <p:cNvSpPr/>
          <p:nvPr/>
        </p:nvSpPr>
        <p:spPr>
          <a:xfrm>
            <a:off x="5393151" y="8244264"/>
            <a:ext cx="24817" cy="141845"/>
          </a:xfrm>
          <a:custGeom>
            <a:avLst/>
            <a:gdLst>
              <a:gd name="connsiteX0" fmla="*/ 24791 w 24817"/>
              <a:gd name="connsiteY0" fmla="*/ 6 h 141845"/>
              <a:gd name="connsiteX1" fmla="*/ 342 w 24817"/>
              <a:gd name="connsiteY1" fmla="*/ 102692 h 141845"/>
              <a:gd name="connsiteX2" fmla="*/ 10122 w 24817"/>
              <a:gd name="connsiteY2" fmla="*/ 141811 h 141845"/>
              <a:gd name="connsiteX3" fmla="*/ 5232 w 24817"/>
              <a:gd name="connsiteY3" fmla="*/ 107582 h 141845"/>
              <a:gd name="connsiteX4" fmla="*/ 24791 w 24817"/>
              <a:gd name="connsiteY4" fmla="*/ 6 h 1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7" h="141845">
                <a:moveTo>
                  <a:pt x="24791" y="6"/>
                </a:moveTo>
                <a:cubicBezTo>
                  <a:pt x="23976" y="-809"/>
                  <a:pt x="2787" y="79058"/>
                  <a:pt x="342" y="102692"/>
                </a:cubicBezTo>
                <a:cubicBezTo>
                  <a:pt x="-2103" y="126326"/>
                  <a:pt x="9307" y="140996"/>
                  <a:pt x="10122" y="141811"/>
                </a:cubicBezTo>
                <a:cubicBezTo>
                  <a:pt x="10937" y="142626"/>
                  <a:pt x="2787" y="128771"/>
                  <a:pt x="5232" y="107582"/>
                </a:cubicBezTo>
                <a:cubicBezTo>
                  <a:pt x="7677" y="86393"/>
                  <a:pt x="25606" y="821"/>
                  <a:pt x="24791" y="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3929EA2C-ACE0-1C7D-89D7-EB8C807D1647}"/>
              </a:ext>
            </a:extLst>
          </p:cNvPr>
          <p:cNvSpPr/>
          <p:nvPr/>
        </p:nvSpPr>
        <p:spPr>
          <a:xfrm>
            <a:off x="4938329" y="8512887"/>
            <a:ext cx="207333" cy="140731"/>
          </a:xfrm>
          <a:custGeom>
            <a:avLst/>
            <a:gdLst>
              <a:gd name="connsiteX0" fmla="*/ 409 w 207333"/>
              <a:gd name="connsiteY0" fmla="*/ 324 h 140731"/>
              <a:gd name="connsiteX1" fmla="*/ 200892 w 207333"/>
              <a:gd name="connsiteY1" fmla="*/ 137239 h 140731"/>
              <a:gd name="connsiteX2" fmla="*/ 161774 w 207333"/>
              <a:gd name="connsiteY2" fmla="*/ 103010 h 140731"/>
              <a:gd name="connsiteX3" fmla="*/ 176443 w 207333"/>
              <a:gd name="connsiteY3" fmla="*/ 132349 h 140731"/>
              <a:gd name="connsiteX4" fmla="*/ 117765 w 207333"/>
              <a:gd name="connsiteY4" fmla="*/ 88341 h 140731"/>
              <a:gd name="connsiteX5" fmla="*/ 147104 w 207333"/>
              <a:gd name="connsiteY5" fmla="*/ 98120 h 140731"/>
              <a:gd name="connsiteX6" fmla="*/ 409 w 207333"/>
              <a:gd name="connsiteY6" fmla="*/ 324 h 14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333" h="140731">
                <a:moveTo>
                  <a:pt x="409" y="324"/>
                </a:moveTo>
                <a:cubicBezTo>
                  <a:pt x="9374" y="6844"/>
                  <a:pt x="173998" y="120125"/>
                  <a:pt x="200892" y="137239"/>
                </a:cubicBezTo>
                <a:cubicBezTo>
                  <a:pt x="227786" y="154353"/>
                  <a:pt x="161774" y="103010"/>
                  <a:pt x="161774" y="103010"/>
                </a:cubicBezTo>
                <a:cubicBezTo>
                  <a:pt x="157699" y="102195"/>
                  <a:pt x="183778" y="134794"/>
                  <a:pt x="176443" y="132349"/>
                </a:cubicBezTo>
                <a:cubicBezTo>
                  <a:pt x="169108" y="129904"/>
                  <a:pt x="122655" y="94046"/>
                  <a:pt x="117765" y="88341"/>
                </a:cubicBezTo>
                <a:cubicBezTo>
                  <a:pt x="112875" y="82636"/>
                  <a:pt x="161773" y="108715"/>
                  <a:pt x="147104" y="98120"/>
                </a:cubicBezTo>
                <a:cubicBezTo>
                  <a:pt x="132435" y="87525"/>
                  <a:pt x="-8556" y="-6196"/>
                  <a:pt x="409" y="3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05E60BB2-A2C9-A5B2-F9DE-DFD3280E23FD}"/>
              </a:ext>
            </a:extLst>
          </p:cNvPr>
          <p:cNvSpPr/>
          <p:nvPr/>
        </p:nvSpPr>
        <p:spPr>
          <a:xfrm>
            <a:off x="3916761" y="8454533"/>
            <a:ext cx="19560" cy="171144"/>
          </a:xfrm>
          <a:custGeom>
            <a:avLst/>
            <a:gdLst>
              <a:gd name="connsiteX0" fmla="*/ 0 w 19560"/>
              <a:gd name="connsiteY0" fmla="*/ 0 h 171144"/>
              <a:gd name="connsiteX1" fmla="*/ 14670 w 19560"/>
              <a:gd name="connsiteY1" fmla="*/ 127135 h 171144"/>
              <a:gd name="connsiteX2" fmla="*/ 19560 w 19560"/>
              <a:gd name="connsiteY2" fmla="*/ 171144 h 171144"/>
              <a:gd name="connsiteX3" fmla="*/ 14670 w 19560"/>
              <a:gd name="connsiteY3" fmla="*/ 127135 h 171144"/>
              <a:gd name="connsiteX4" fmla="*/ 0 w 19560"/>
              <a:gd name="connsiteY4" fmla="*/ 0 h 17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0" h="171144">
                <a:moveTo>
                  <a:pt x="0" y="0"/>
                </a:moveTo>
                <a:cubicBezTo>
                  <a:pt x="0" y="0"/>
                  <a:pt x="11410" y="98611"/>
                  <a:pt x="14670" y="127135"/>
                </a:cubicBezTo>
                <a:cubicBezTo>
                  <a:pt x="17930" y="155659"/>
                  <a:pt x="19560" y="171144"/>
                  <a:pt x="19560" y="171144"/>
                </a:cubicBezTo>
                <a:cubicBezTo>
                  <a:pt x="19560" y="171144"/>
                  <a:pt x="17115" y="157289"/>
                  <a:pt x="14670" y="127135"/>
                </a:cubicBezTo>
                <a:cubicBezTo>
                  <a:pt x="12225" y="96981"/>
                  <a:pt x="0" y="0"/>
                  <a:pt x="0" y="0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A676986B-8FAD-1E2B-D7C9-7021B532B5CD}"/>
              </a:ext>
            </a:extLst>
          </p:cNvPr>
          <p:cNvSpPr/>
          <p:nvPr/>
        </p:nvSpPr>
        <p:spPr>
          <a:xfrm>
            <a:off x="4757795" y="7500953"/>
            <a:ext cx="138311" cy="147019"/>
          </a:xfrm>
          <a:custGeom>
            <a:avLst/>
            <a:gdLst>
              <a:gd name="connsiteX0" fmla="*/ 19 w 138311"/>
              <a:gd name="connsiteY0" fmla="*/ 61 h 147019"/>
              <a:gd name="connsiteX1" fmla="*/ 122265 w 138311"/>
              <a:gd name="connsiteY1" fmla="*/ 92968 h 147019"/>
              <a:gd name="connsiteX2" fmla="*/ 122265 w 138311"/>
              <a:gd name="connsiteY2" fmla="*/ 146756 h 147019"/>
              <a:gd name="connsiteX3" fmla="*/ 132045 w 138311"/>
              <a:gd name="connsiteY3" fmla="*/ 107637 h 147019"/>
              <a:gd name="connsiteX4" fmla="*/ 19 w 138311"/>
              <a:gd name="connsiteY4" fmla="*/ 61 h 14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11" h="147019">
                <a:moveTo>
                  <a:pt x="19" y="61"/>
                </a:moveTo>
                <a:cubicBezTo>
                  <a:pt x="-1611" y="-2384"/>
                  <a:pt x="101891" y="68519"/>
                  <a:pt x="122265" y="92968"/>
                </a:cubicBezTo>
                <a:cubicBezTo>
                  <a:pt x="142639" y="117417"/>
                  <a:pt x="120635" y="144311"/>
                  <a:pt x="122265" y="146756"/>
                </a:cubicBezTo>
                <a:cubicBezTo>
                  <a:pt x="123895" y="149201"/>
                  <a:pt x="149974" y="134531"/>
                  <a:pt x="132045" y="107637"/>
                </a:cubicBezTo>
                <a:cubicBezTo>
                  <a:pt x="114116" y="80743"/>
                  <a:pt x="1649" y="2506"/>
                  <a:pt x="19" y="6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F9ACC9A7-3738-5D9D-0E64-DE5B26C74038}"/>
              </a:ext>
            </a:extLst>
          </p:cNvPr>
          <p:cNvSpPr/>
          <p:nvPr/>
        </p:nvSpPr>
        <p:spPr>
          <a:xfrm>
            <a:off x="5870214" y="3637690"/>
            <a:ext cx="1896060" cy="3940458"/>
          </a:xfrm>
          <a:custGeom>
            <a:avLst/>
            <a:gdLst>
              <a:gd name="connsiteX0" fmla="*/ 18120 w 1896060"/>
              <a:gd name="connsiteY0" fmla="*/ 9862 h 3940458"/>
              <a:gd name="connsiteX1" fmla="*/ 309522 w 1896060"/>
              <a:gd name="connsiteY1" fmla="*/ 190732 h 3940458"/>
              <a:gd name="connsiteX2" fmla="*/ 1083245 w 1896060"/>
              <a:gd name="connsiteY2" fmla="*/ 813730 h 3940458"/>
              <a:gd name="connsiteX3" fmla="*/ 1123439 w 1896060"/>
              <a:gd name="connsiteY3" fmla="*/ 1064939 h 3940458"/>
              <a:gd name="connsiteX4" fmla="*/ 1424889 w 1896060"/>
              <a:gd name="connsiteY4" fmla="*/ 1687936 h 3940458"/>
              <a:gd name="connsiteX5" fmla="*/ 1515324 w 1896060"/>
              <a:gd name="connsiteY5" fmla="*/ 1808517 h 3940458"/>
              <a:gd name="connsiteX6" fmla="*/ 1887113 w 1896060"/>
              <a:gd name="connsiteY6" fmla="*/ 3928719 h 3940458"/>
              <a:gd name="connsiteX7" fmla="*/ 1093294 w 1896060"/>
              <a:gd name="connsiteY7" fmla="*/ 733343 h 3940458"/>
              <a:gd name="connsiteX8" fmla="*/ 1173681 w 1896060"/>
              <a:gd name="connsiteY8" fmla="*/ 984552 h 3940458"/>
              <a:gd name="connsiteX9" fmla="*/ 58313 w 1896060"/>
              <a:gd name="connsiteY9" fmla="*/ 130442 h 3940458"/>
              <a:gd name="connsiteX10" fmla="*/ 781795 w 1896060"/>
              <a:gd name="connsiteY10" fmla="*/ 431892 h 3940458"/>
              <a:gd name="connsiteX11" fmla="*/ 18120 w 1896060"/>
              <a:gd name="connsiteY11" fmla="*/ 9862 h 394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6060" h="3940458">
                <a:moveTo>
                  <a:pt x="18120" y="9862"/>
                </a:moveTo>
                <a:cubicBezTo>
                  <a:pt x="-60592" y="-30331"/>
                  <a:pt x="132001" y="56754"/>
                  <a:pt x="309522" y="190732"/>
                </a:cubicBezTo>
                <a:cubicBezTo>
                  <a:pt x="487043" y="324710"/>
                  <a:pt x="947592" y="668029"/>
                  <a:pt x="1083245" y="813730"/>
                </a:cubicBezTo>
                <a:cubicBezTo>
                  <a:pt x="1218898" y="959431"/>
                  <a:pt x="1066498" y="919238"/>
                  <a:pt x="1123439" y="1064939"/>
                </a:cubicBezTo>
                <a:cubicBezTo>
                  <a:pt x="1180380" y="1210640"/>
                  <a:pt x="1359575" y="1564006"/>
                  <a:pt x="1424889" y="1687936"/>
                </a:cubicBezTo>
                <a:cubicBezTo>
                  <a:pt x="1490203" y="1811866"/>
                  <a:pt x="1438287" y="1435053"/>
                  <a:pt x="1515324" y="1808517"/>
                </a:cubicBezTo>
                <a:cubicBezTo>
                  <a:pt x="1592361" y="2181981"/>
                  <a:pt x="1957451" y="4107915"/>
                  <a:pt x="1887113" y="3928719"/>
                </a:cubicBezTo>
                <a:cubicBezTo>
                  <a:pt x="1816775" y="3749523"/>
                  <a:pt x="1212199" y="1224037"/>
                  <a:pt x="1093294" y="733343"/>
                </a:cubicBezTo>
                <a:cubicBezTo>
                  <a:pt x="974389" y="242649"/>
                  <a:pt x="1346178" y="1085036"/>
                  <a:pt x="1173681" y="984552"/>
                </a:cubicBezTo>
                <a:cubicBezTo>
                  <a:pt x="1001184" y="884069"/>
                  <a:pt x="123627" y="222552"/>
                  <a:pt x="58313" y="130442"/>
                </a:cubicBezTo>
                <a:cubicBezTo>
                  <a:pt x="-7001" y="38332"/>
                  <a:pt x="785144" y="453664"/>
                  <a:pt x="781795" y="431892"/>
                </a:cubicBezTo>
                <a:cubicBezTo>
                  <a:pt x="778446" y="410121"/>
                  <a:pt x="96832" y="50055"/>
                  <a:pt x="18120" y="9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C9E758F3-21FE-72D4-2819-BF4A86A9C019}"/>
              </a:ext>
            </a:extLst>
          </p:cNvPr>
          <p:cNvSpPr/>
          <p:nvPr/>
        </p:nvSpPr>
        <p:spPr>
          <a:xfrm>
            <a:off x="5385273" y="3645829"/>
            <a:ext cx="2000702" cy="2253010"/>
          </a:xfrm>
          <a:custGeom>
            <a:avLst/>
            <a:gdLst>
              <a:gd name="connsiteX0" fmla="*/ 121224 w 2000702"/>
              <a:gd name="connsiteY0" fmla="*/ 92158 h 2253010"/>
              <a:gd name="connsiteX1" fmla="*/ 181514 w 2000702"/>
              <a:gd name="connsiteY1" fmla="*/ 122303 h 2253010"/>
              <a:gd name="connsiteX2" fmla="*/ 1668670 w 2000702"/>
              <a:gd name="connsiteY2" fmla="*/ 1338153 h 2253010"/>
              <a:gd name="connsiteX3" fmla="*/ 1558138 w 2000702"/>
              <a:gd name="connsiteY3" fmla="*/ 1358250 h 2253010"/>
              <a:gd name="connsiteX4" fmla="*/ 2000265 w 2000702"/>
              <a:gd name="connsiteY4" fmla="*/ 2252553 h 2253010"/>
              <a:gd name="connsiteX5" fmla="*/ 1618428 w 2000702"/>
              <a:gd name="connsiteY5" fmla="*/ 1468782 h 2253010"/>
              <a:gd name="connsiteX6" fmla="*/ 633690 w 2000702"/>
              <a:gd name="connsiteY6" fmla="*/ 695059 h 2253010"/>
              <a:gd name="connsiteX7" fmla="*/ 1276784 w 2000702"/>
              <a:gd name="connsiteY7" fmla="*/ 946268 h 2253010"/>
              <a:gd name="connsiteX8" fmla="*/ 613593 w 2000702"/>
              <a:gd name="connsiteY8" fmla="*/ 192641 h 2253010"/>
              <a:gd name="connsiteX9" fmla="*/ 1055720 w 2000702"/>
              <a:gd name="connsiteY9" fmla="*/ 564430 h 2253010"/>
              <a:gd name="connsiteX10" fmla="*/ 121224 w 2000702"/>
              <a:gd name="connsiteY10" fmla="*/ 92158 h 225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0702" h="2253010">
                <a:moveTo>
                  <a:pt x="121224" y="92158"/>
                </a:moveTo>
                <a:cubicBezTo>
                  <a:pt x="-24477" y="18470"/>
                  <a:pt x="-76394" y="-85363"/>
                  <a:pt x="181514" y="122303"/>
                </a:cubicBezTo>
                <a:cubicBezTo>
                  <a:pt x="439422" y="329969"/>
                  <a:pt x="1439233" y="1132162"/>
                  <a:pt x="1668670" y="1338153"/>
                </a:cubicBezTo>
                <a:cubicBezTo>
                  <a:pt x="1898107" y="1544144"/>
                  <a:pt x="1502872" y="1205850"/>
                  <a:pt x="1558138" y="1358250"/>
                </a:cubicBezTo>
                <a:cubicBezTo>
                  <a:pt x="1613404" y="1510650"/>
                  <a:pt x="1990217" y="2234131"/>
                  <a:pt x="2000265" y="2252553"/>
                </a:cubicBezTo>
                <a:cubicBezTo>
                  <a:pt x="2010313" y="2270975"/>
                  <a:pt x="1846190" y="1728364"/>
                  <a:pt x="1618428" y="1468782"/>
                </a:cubicBezTo>
                <a:cubicBezTo>
                  <a:pt x="1390666" y="1209200"/>
                  <a:pt x="690631" y="782145"/>
                  <a:pt x="633690" y="695059"/>
                </a:cubicBezTo>
                <a:cubicBezTo>
                  <a:pt x="576749" y="607973"/>
                  <a:pt x="1280133" y="1030004"/>
                  <a:pt x="1276784" y="946268"/>
                </a:cubicBezTo>
                <a:cubicBezTo>
                  <a:pt x="1273435" y="862532"/>
                  <a:pt x="650437" y="256281"/>
                  <a:pt x="613593" y="192641"/>
                </a:cubicBezTo>
                <a:cubicBezTo>
                  <a:pt x="576749" y="129001"/>
                  <a:pt x="1141131" y="586201"/>
                  <a:pt x="1055720" y="564430"/>
                </a:cubicBezTo>
                <a:cubicBezTo>
                  <a:pt x="970309" y="542659"/>
                  <a:pt x="266925" y="165846"/>
                  <a:pt x="121224" y="92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0FFFD1BB-17BC-90B1-6E39-BA6E96F805FC}"/>
              </a:ext>
            </a:extLst>
          </p:cNvPr>
          <p:cNvSpPr/>
          <p:nvPr/>
        </p:nvSpPr>
        <p:spPr>
          <a:xfrm>
            <a:off x="2304269" y="5370874"/>
            <a:ext cx="941767" cy="4237860"/>
          </a:xfrm>
          <a:custGeom>
            <a:avLst/>
            <a:gdLst>
              <a:gd name="connsiteX0" fmla="*/ 207819 w 941767"/>
              <a:gd name="connsiteY0" fmla="*/ 185864 h 4237860"/>
              <a:gd name="connsiteX1" fmla="*/ 227916 w 941767"/>
              <a:gd name="connsiteY1" fmla="*/ 256203 h 4237860"/>
              <a:gd name="connsiteX2" fmla="*/ 197771 w 941767"/>
              <a:gd name="connsiteY2" fmla="*/ 1662972 h 4237860"/>
              <a:gd name="connsiteX3" fmla="*/ 489173 w 941767"/>
              <a:gd name="connsiteY3" fmla="*/ 3140080 h 4237860"/>
              <a:gd name="connsiteX4" fmla="*/ 639898 w 941767"/>
              <a:gd name="connsiteY4" fmla="*/ 3431482 h 4237860"/>
              <a:gd name="connsiteX5" fmla="*/ 941349 w 941767"/>
              <a:gd name="connsiteY5" fmla="*/ 4235350 h 4237860"/>
              <a:gd name="connsiteX6" fmla="*/ 569560 w 941767"/>
              <a:gd name="connsiteY6" fmla="*/ 3140080 h 4237860"/>
              <a:gd name="connsiteX7" fmla="*/ 217867 w 941767"/>
              <a:gd name="connsiteY7" fmla="*/ 2356308 h 4237860"/>
              <a:gd name="connsiteX8" fmla="*/ 398738 w 941767"/>
              <a:gd name="connsiteY8" fmla="*/ 2466840 h 4237860"/>
              <a:gd name="connsiteX9" fmla="*/ 26949 w 941767"/>
              <a:gd name="connsiteY9" fmla="*/ 1019878 h 4237860"/>
              <a:gd name="connsiteX10" fmla="*/ 227916 w 941767"/>
              <a:gd name="connsiteY10" fmla="*/ 2507034 h 4237860"/>
              <a:gd name="connsiteX11" fmla="*/ 16900 w 941767"/>
              <a:gd name="connsiteY11" fmla="*/ 1240941 h 4237860"/>
              <a:gd name="connsiteX12" fmla="*/ 36997 w 941767"/>
              <a:gd name="connsiteY12" fmla="*/ 2195535 h 4237860"/>
              <a:gd name="connsiteX13" fmla="*/ 207819 w 941767"/>
              <a:gd name="connsiteY13" fmla="*/ 185864 h 423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1767" h="4237860">
                <a:moveTo>
                  <a:pt x="207819" y="185864"/>
                </a:moveTo>
                <a:cubicBezTo>
                  <a:pt x="239639" y="-137358"/>
                  <a:pt x="229591" y="10018"/>
                  <a:pt x="227916" y="256203"/>
                </a:cubicBezTo>
                <a:cubicBezTo>
                  <a:pt x="226241" y="502388"/>
                  <a:pt x="154228" y="1182326"/>
                  <a:pt x="197771" y="1662972"/>
                </a:cubicBezTo>
                <a:cubicBezTo>
                  <a:pt x="241314" y="2143618"/>
                  <a:pt x="415485" y="2845328"/>
                  <a:pt x="489173" y="3140080"/>
                </a:cubicBezTo>
                <a:cubicBezTo>
                  <a:pt x="562861" y="3434832"/>
                  <a:pt x="564535" y="3248937"/>
                  <a:pt x="639898" y="3431482"/>
                </a:cubicBezTo>
                <a:cubicBezTo>
                  <a:pt x="715261" y="3614027"/>
                  <a:pt x="953072" y="4283917"/>
                  <a:pt x="941349" y="4235350"/>
                </a:cubicBezTo>
                <a:cubicBezTo>
                  <a:pt x="929626" y="4186783"/>
                  <a:pt x="690140" y="3453254"/>
                  <a:pt x="569560" y="3140080"/>
                </a:cubicBezTo>
                <a:cubicBezTo>
                  <a:pt x="448980" y="2826906"/>
                  <a:pt x="246337" y="2468515"/>
                  <a:pt x="217867" y="2356308"/>
                </a:cubicBezTo>
                <a:cubicBezTo>
                  <a:pt x="189397" y="2244101"/>
                  <a:pt x="430558" y="2689578"/>
                  <a:pt x="398738" y="2466840"/>
                </a:cubicBezTo>
                <a:cubicBezTo>
                  <a:pt x="366918" y="2244102"/>
                  <a:pt x="55419" y="1013179"/>
                  <a:pt x="26949" y="1019878"/>
                </a:cubicBezTo>
                <a:cubicBezTo>
                  <a:pt x="-1521" y="1026577"/>
                  <a:pt x="229591" y="2470190"/>
                  <a:pt x="227916" y="2507034"/>
                </a:cubicBezTo>
                <a:cubicBezTo>
                  <a:pt x="226241" y="2543878"/>
                  <a:pt x="48720" y="1292857"/>
                  <a:pt x="16900" y="1240941"/>
                </a:cubicBezTo>
                <a:cubicBezTo>
                  <a:pt x="-14920" y="1189025"/>
                  <a:pt x="1828" y="2378080"/>
                  <a:pt x="36997" y="2195535"/>
                </a:cubicBezTo>
                <a:cubicBezTo>
                  <a:pt x="72166" y="2012990"/>
                  <a:pt x="175999" y="509086"/>
                  <a:pt x="207819" y="185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5546A666-9E99-E292-C040-8AA22D443BBB}"/>
              </a:ext>
            </a:extLst>
          </p:cNvPr>
          <p:cNvSpPr/>
          <p:nvPr/>
        </p:nvSpPr>
        <p:spPr>
          <a:xfrm>
            <a:off x="7513688" y="7585526"/>
            <a:ext cx="2093303" cy="2330389"/>
          </a:xfrm>
          <a:custGeom>
            <a:avLst/>
            <a:gdLst>
              <a:gd name="connsiteX0" fmla="*/ 2479 w 2093303"/>
              <a:gd name="connsiteY0" fmla="*/ 979 h 2330389"/>
              <a:gd name="connsiteX1" fmla="*/ 253688 w 2093303"/>
              <a:gd name="connsiteY1" fmla="*/ 282333 h 2330389"/>
              <a:gd name="connsiteX2" fmla="*/ 766154 w 2093303"/>
              <a:gd name="connsiteY2" fmla="*/ 1015863 h 2330389"/>
              <a:gd name="connsiteX3" fmla="*/ 434558 w 2093303"/>
              <a:gd name="connsiteY3" fmla="*/ 925428 h 2330389"/>
              <a:gd name="connsiteX4" fmla="*/ 1469538 w 2093303"/>
              <a:gd name="connsiteY4" fmla="*/ 1066105 h 2330389"/>
              <a:gd name="connsiteX5" fmla="*/ 836492 w 2093303"/>
              <a:gd name="connsiteY5" fmla="*/ 1236927 h 2330389"/>
              <a:gd name="connsiteX6" fmla="*/ 2092536 w 2093303"/>
              <a:gd name="connsiteY6" fmla="*/ 1578571 h 2330389"/>
              <a:gd name="connsiteX7" fmla="*/ 1037459 w 2093303"/>
              <a:gd name="connsiteY7" fmla="*/ 1488136 h 2330389"/>
              <a:gd name="connsiteX8" fmla="*/ 2002101 w 2093303"/>
              <a:gd name="connsiteY8" fmla="*/ 2000601 h 2330389"/>
              <a:gd name="connsiteX9" fmla="*/ 967121 w 2093303"/>
              <a:gd name="connsiteY9" fmla="*/ 2040795 h 2330389"/>
              <a:gd name="connsiteX10" fmla="*/ 1610215 w 2093303"/>
              <a:gd name="connsiteY10" fmla="*/ 2322149 h 2330389"/>
              <a:gd name="connsiteX11" fmla="*/ 1057556 w 2093303"/>
              <a:gd name="connsiteY11" fmla="*/ 2241762 h 2330389"/>
              <a:gd name="connsiteX12" fmla="*/ 1630312 w 2093303"/>
              <a:gd name="connsiteY12" fmla="*/ 2101085 h 2330389"/>
              <a:gd name="connsiteX13" fmla="*/ 1580070 w 2093303"/>
              <a:gd name="connsiteY13" fmla="*/ 1880021 h 2330389"/>
              <a:gd name="connsiteX14" fmla="*/ 1811182 w 2093303"/>
              <a:gd name="connsiteY14" fmla="*/ 1799634 h 2330389"/>
              <a:gd name="connsiteX15" fmla="*/ 1017363 w 2093303"/>
              <a:gd name="connsiteY15" fmla="*/ 1307265 h 2330389"/>
              <a:gd name="connsiteX16" fmla="*/ 756105 w 2093303"/>
              <a:gd name="connsiteY16" fmla="*/ 1146492 h 2330389"/>
              <a:gd name="connsiteX17" fmla="*/ 173301 w 2093303"/>
              <a:gd name="connsiteY17" fmla="*/ 412962 h 2330389"/>
              <a:gd name="connsiteX18" fmla="*/ 394365 w 2093303"/>
              <a:gd name="connsiteY18" fmla="*/ 362720 h 2330389"/>
              <a:gd name="connsiteX19" fmla="*/ 2479 w 2093303"/>
              <a:gd name="connsiteY19" fmla="*/ 979 h 233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93303" h="2330389">
                <a:moveTo>
                  <a:pt x="2479" y="979"/>
                </a:moveTo>
                <a:cubicBezTo>
                  <a:pt x="-20967" y="-12419"/>
                  <a:pt x="126409" y="113186"/>
                  <a:pt x="253688" y="282333"/>
                </a:cubicBezTo>
                <a:cubicBezTo>
                  <a:pt x="380967" y="451480"/>
                  <a:pt x="736009" y="908681"/>
                  <a:pt x="766154" y="1015863"/>
                </a:cubicBezTo>
                <a:cubicBezTo>
                  <a:pt x="796299" y="1123045"/>
                  <a:pt x="317327" y="917054"/>
                  <a:pt x="434558" y="925428"/>
                </a:cubicBezTo>
                <a:cubicBezTo>
                  <a:pt x="551789" y="933802"/>
                  <a:pt x="1402549" y="1014188"/>
                  <a:pt x="1469538" y="1066105"/>
                </a:cubicBezTo>
                <a:cubicBezTo>
                  <a:pt x="1536527" y="1118022"/>
                  <a:pt x="732659" y="1151516"/>
                  <a:pt x="836492" y="1236927"/>
                </a:cubicBezTo>
                <a:cubicBezTo>
                  <a:pt x="940325" y="1322338"/>
                  <a:pt x="2059042" y="1536703"/>
                  <a:pt x="2092536" y="1578571"/>
                </a:cubicBezTo>
                <a:cubicBezTo>
                  <a:pt x="2126030" y="1620439"/>
                  <a:pt x="1052531" y="1417798"/>
                  <a:pt x="1037459" y="1488136"/>
                </a:cubicBezTo>
                <a:cubicBezTo>
                  <a:pt x="1022387" y="1558474"/>
                  <a:pt x="2013824" y="1908491"/>
                  <a:pt x="2002101" y="2000601"/>
                </a:cubicBezTo>
                <a:cubicBezTo>
                  <a:pt x="1990378" y="2092711"/>
                  <a:pt x="1032435" y="1987204"/>
                  <a:pt x="967121" y="2040795"/>
                </a:cubicBezTo>
                <a:cubicBezTo>
                  <a:pt x="901807" y="2094386"/>
                  <a:pt x="1595143" y="2288655"/>
                  <a:pt x="1610215" y="2322149"/>
                </a:cubicBezTo>
                <a:cubicBezTo>
                  <a:pt x="1625288" y="2355644"/>
                  <a:pt x="1054207" y="2278606"/>
                  <a:pt x="1057556" y="2241762"/>
                </a:cubicBezTo>
                <a:cubicBezTo>
                  <a:pt x="1060906" y="2204918"/>
                  <a:pt x="1543226" y="2161375"/>
                  <a:pt x="1630312" y="2101085"/>
                </a:cubicBezTo>
                <a:cubicBezTo>
                  <a:pt x="1717398" y="2040795"/>
                  <a:pt x="1549925" y="1930263"/>
                  <a:pt x="1580070" y="1880021"/>
                </a:cubicBezTo>
                <a:cubicBezTo>
                  <a:pt x="1610215" y="1829779"/>
                  <a:pt x="1904966" y="1895093"/>
                  <a:pt x="1811182" y="1799634"/>
                </a:cubicBezTo>
                <a:cubicBezTo>
                  <a:pt x="1717398" y="1704175"/>
                  <a:pt x="1017363" y="1307265"/>
                  <a:pt x="1017363" y="1307265"/>
                </a:cubicBezTo>
                <a:cubicBezTo>
                  <a:pt x="841517" y="1198408"/>
                  <a:pt x="896782" y="1295542"/>
                  <a:pt x="756105" y="1146492"/>
                </a:cubicBezTo>
                <a:cubicBezTo>
                  <a:pt x="615428" y="997442"/>
                  <a:pt x="233591" y="543591"/>
                  <a:pt x="173301" y="412962"/>
                </a:cubicBezTo>
                <a:cubicBezTo>
                  <a:pt x="113011" y="282333"/>
                  <a:pt x="419486" y="434733"/>
                  <a:pt x="394365" y="362720"/>
                </a:cubicBezTo>
                <a:cubicBezTo>
                  <a:pt x="369244" y="290707"/>
                  <a:pt x="25925" y="14377"/>
                  <a:pt x="2479" y="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5B29C6E7-E9A5-0094-6F58-CB518F5CAF9E}"/>
              </a:ext>
            </a:extLst>
          </p:cNvPr>
          <p:cNvSpPr/>
          <p:nvPr/>
        </p:nvSpPr>
        <p:spPr>
          <a:xfrm>
            <a:off x="6569078" y="7981489"/>
            <a:ext cx="2074216" cy="2188338"/>
          </a:xfrm>
          <a:custGeom>
            <a:avLst/>
            <a:gdLst>
              <a:gd name="connsiteX0" fmla="*/ 32689 w 2074216"/>
              <a:gd name="connsiteY0" fmla="*/ 27047 h 2188338"/>
              <a:gd name="connsiteX1" fmla="*/ 82931 w 2074216"/>
              <a:gd name="connsiteY1" fmla="*/ 228014 h 2188338"/>
              <a:gd name="connsiteX2" fmla="*/ 213559 w 2074216"/>
              <a:gd name="connsiteY2" fmla="*/ 851012 h 2188338"/>
              <a:gd name="connsiteX3" fmla="*/ 384381 w 2074216"/>
              <a:gd name="connsiteY3" fmla="*/ 479223 h 2188338"/>
              <a:gd name="connsiteX4" fmla="*/ 625542 w 2074216"/>
              <a:gd name="connsiteY4" fmla="*/ 1172559 h 2188338"/>
              <a:gd name="connsiteX5" fmla="*/ 776267 w 2074216"/>
              <a:gd name="connsiteY5" fmla="*/ 1403671 h 2188338"/>
              <a:gd name="connsiteX6" fmla="*/ 1087766 w 2074216"/>
              <a:gd name="connsiteY6" fmla="*/ 1956331 h 2188338"/>
              <a:gd name="connsiteX7" fmla="*/ 1007379 w 2074216"/>
              <a:gd name="connsiteY7" fmla="*/ 1805606 h 2188338"/>
              <a:gd name="connsiteX8" fmla="*/ 1479652 w 2074216"/>
              <a:gd name="connsiteY8" fmla="*/ 2036718 h 2188338"/>
              <a:gd name="connsiteX9" fmla="*/ 1238491 w 2074216"/>
              <a:gd name="connsiteY9" fmla="*/ 1755364 h 2188338"/>
              <a:gd name="connsiteX10" fmla="*/ 1891634 w 2074216"/>
              <a:gd name="connsiteY10" fmla="*/ 2167346 h 2188338"/>
              <a:gd name="connsiteX11" fmla="*/ 1158104 w 2074216"/>
              <a:gd name="connsiteY11" fmla="*/ 971592 h 2188338"/>
              <a:gd name="connsiteX12" fmla="*/ 2072504 w 2074216"/>
              <a:gd name="connsiteY12" fmla="*/ 2036718 h 2188338"/>
              <a:gd name="connsiteX13" fmla="*/ 876751 w 2074216"/>
              <a:gd name="connsiteY13" fmla="*/ 428981 h 2188338"/>
              <a:gd name="connsiteX14" fmla="*/ 1047573 w 2074216"/>
              <a:gd name="connsiteY14" fmla="*/ 941447 h 2188338"/>
              <a:gd name="connsiteX15" fmla="*/ 625542 w 2074216"/>
              <a:gd name="connsiteY15" fmla="*/ 529465 h 2188338"/>
              <a:gd name="connsiteX16" fmla="*/ 454720 w 2074216"/>
              <a:gd name="connsiteY16" fmla="*/ 1051979 h 2188338"/>
              <a:gd name="connsiteX17" fmla="*/ 504962 w 2074216"/>
              <a:gd name="connsiteY17" fmla="*/ 509368 h 2188338"/>
              <a:gd name="connsiteX18" fmla="*/ 384381 w 2074216"/>
              <a:gd name="connsiteY18" fmla="*/ 408885 h 2188338"/>
              <a:gd name="connsiteX19" fmla="*/ 595397 w 2074216"/>
              <a:gd name="connsiteY19" fmla="*/ 770625 h 2188338"/>
              <a:gd name="connsiteX20" fmla="*/ 32689 w 2074216"/>
              <a:gd name="connsiteY20" fmla="*/ 27047 h 218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74216" h="2188338">
                <a:moveTo>
                  <a:pt x="32689" y="27047"/>
                </a:moveTo>
                <a:cubicBezTo>
                  <a:pt x="-52722" y="-63388"/>
                  <a:pt x="52786" y="90687"/>
                  <a:pt x="82931" y="228014"/>
                </a:cubicBezTo>
                <a:cubicBezTo>
                  <a:pt x="113076" y="365341"/>
                  <a:pt x="163317" y="809144"/>
                  <a:pt x="213559" y="851012"/>
                </a:cubicBezTo>
                <a:cubicBezTo>
                  <a:pt x="263801" y="892880"/>
                  <a:pt x="315717" y="425632"/>
                  <a:pt x="384381" y="479223"/>
                </a:cubicBezTo>
                <a:cubicBezTo>
                  <a:pt x="453045" y="532814"/>
                  <a:pt x="560228" y="1018484"/>
                  <a:pt x="625542" y="1172559"/>
                </a:cubicBezTo>
                <a:cubicBezTo>
                  <a:pt x="690856" y="1326634"/>
                  <a:pt x="699230" y="1273042"/>
                  <a:pt x="776267" y="1403671"/>
                </a:cubicBezTo>
                <a:cubicBezTo>
                  <a:pt x="853304" y="1534300"/>
                  <a:pt x="1049247" y="1889342"/>
                  <a:pt x="1087766" y="1956331"/>
                </a:cubicBezTo>
                <a:cubicBezTo>
                  <a:pt x="1126285" y="2023320"/>
                  <a:pt x="942065" y="1792208"/>
                  <a:pt x="1007379" y="1805606"/>
                </a:cubicBezTo>
                <a:cubicBezTo>
                  <a:pt x="1072693" y="1819004"/>
                  <a:pt x="1441133" y="2045092"/>
                  <a:pt x="1479652" y="2036718"/>
                </a:cubicBezTo>
                <a:cubicBezTo>
                  <a:pt x="1518171" y="2028344"/>
                  <a:pt x="1169827" y="1733593"/>
                  <a:pt x="1238491" y="1755364"/>
                </a:cubicBezTo>
                <a:cubicBezTo>
                  <a:pt x="1307155" y="1777135"/>
                  <a:pt x="1905032" y="2297975"/>
                  <a:pt x="1891634" y="2167346"/>
                </a:cubicBezTo>
                <a:cubicBezTo>
                  <a:pt x="1878236" y="2036717"/>
                  <a:pt x="1127959" y="993363"/>
                  <a:pt x="1158104" y="971592"/>
                </a:cubicBezTo>
                <a:cubicBezTo>
                  <a:pt x="1188249" y="949821"/>
                  <a:pt x="2119396" y="2127153"/>
                  <a:pt x="2072504" y="2036718"/>
                </a:cubicBezTo>
                <a:cubicBezTo>
                  <a:pt x="2025612" y="1946283"/>
                  <a:pt x="1047573" y="611526"/>
                  <a:pt x="876751" y="428981"/>
                </a:cubicBezTo>
                <a:cubicBezTo>
                  <a:pt x="705929" y="246436"/>
                  <a:pt x="1089441" y="924700"/>
                  <a:pt x="1047573" y="941447"/>
                </a:cubicBezTo>
                <a:cubicBezTo>
                  <a:pt x="1005705" y="958194"/>
                  <a:pt x="724351" y="511043"/>
                  <a:pt x="625542" y="529465"/>
                </a:cubicBezTo>
                <a:cubicBezTo>
                  <a:pt x="526733" y="547887"/>
                  <a:pt x="474817" y="1055329"/>
                  <a:pt x="454720" y="1051979"/>
                </a:cubicBezTo>
                <a:cubicBezTo>
                  <a:pt x="434623" y="1048629"/>
                  <a:pt x="516685" y="616550"/>
                  <a:pt x="504962" y="509368"/>
                </a:cubicBezTo>
                <a:cubicBezTo>
                  <a:pt x="493239" y="402186"/>
                  <a:pt x="369309" y="365342"/>
                  <a:pt x="384381" y="408885"/>
                </a:cubicBezTo>
                <a:cubicBezTo>
                  <a:pt x="399453" y="452428"/>
                  <a:pt x="652338" y="835939"/>
                  <a:pt x="595397" y="770625"/>
                </a:cubicBezTo>
                <a:cubicBezTo>
                  <a:pt x="538456" y="705311"/>
                  <a:pt x="118100" y="117482"/>
                  <a:pt x="32689" y="27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8FC65BA1-4EAA-B5DC-64FA-A830461F9744}"/>
              </a:ext>
            </a:extLst>
          </p:cNvPr>
          <p:cNvSpPr/>
          <p:nvPr/>
        </p:nvSpPr>
        <p:spPr>
          <a:xfrm>
            <a:off x="2397339" y="4753034"/>
            <a:ext cx="979084" cy="4553063"/>
          </a:xfrm>
          <a:custGeom>
            <a:avLst/>
            <a:gdLst>
              <a:gd name="connsiteX0" fmla="*/ 486538 w 979084"/>
              <a:gd name="connsiteY0" fmla="*/ 130465 h 4553063"/>
              <a:gd name="connsiteX1" fmla="*/ 476490 w 979084"/>
              <a:gd name="connsiteY1" fmla="*/ 190755 h 4553063"/>
              <a:gd name="connsiteX2" fmla="*/ 365958 w 979084"/>
              <a:gd name="connsiteY2" fmla="*/ 1557331 h 4553063"/>
              <a:gd name="connsiteX3" fmla="*/ 365958 w 979084"/>
              <a:gd name="connsiteY3" fmla="*/ 2833471 h 4553063"/>
              <a:gd name="connsiteX4" fmla="*/ 376006 w 979084"/>
              <a:gd name="connsiteY4" fmla="*/ 2984197 h 4553063"/>
              <a:gd name="connsiteX5" fmla="*/ 496586 w 979084"/>
              <a:gd name="connsiteY5" fmla="*/ 3526808 h 4553063"/>
              <a:gd name="connsiteX6" fmla="*/ 486538 w 979084"/>
              <a:gd name="connsiteY6" fmla="*/ 3486614 h 4553063"/>
              <a:gd name="connsiteX7" fmla="*/ 978907 w 979084"/>
              <a:gd name="connsiteY7" fmla="*/ 4551740 h 4553063"/>
              <a:gd name="connsiteX8" fmla="*/ 536780 w 979084"/>
              <a:gd name="connsiteY8" fmla="*/ 3667485 h 4553063"/>
              <a:gd name="connsiteX9" fmla="*/ 14265 w 979084"/>
              <a:gd name="connsiteY9" fmla="*/ 2009507 h 4553063"/>
              <a:gd name="connsiteX10" fmla="*/ 144894 w 979084"/>
              <a:gd name="connsiteY10" fmla="*/ 2170280 h 4553063"/>
              <a:gd name="connsiteX11" fmla="*/ 114749 w 979084"/>
              <a:gd name="connsiteY11" fmla="*/ 642931 h 4553063"/>
              <a:gd name="connsiteX12" fmla="*/ 215232 w 979084"/>
              <a:gd name="connsiteY12" fmla="*/ 1115203 h 4553063"/>
              <a:gd name="connsiteX13" fmla="*/ 265474 w 979084"/>
              <a:gd name="connsiteY13" fmla="*/ 351529 h 4553063"/>
              <a:gd name="connsiteX14" fmla="*/ 134846 w 979084"/>
              <a:gd name="connsiteY14" fmla="*/ 1316170 h 4553063"/>
              <a:gd name="connsiteX15" fmla="*/ 486538 w 979084"/>
              <a:gd name="connsiteY15" fmla="*/ 130465 h 455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9084" h="4553063">
                <a:moveTo>
                  <a:pt x="486538" y="130465"/>
                </a:moveTo>
                <a:cubicBezTo>
                  <a:pt x="543479" y="-57104"/>
                  <a:pt x="496587" y="-47056"/>
                  <a:pt x="476490" y="190755"/>
                </a:cubicBezTo>
                <a:cubicBezTo>
                  <a:pt x="456393" y="428566"/>
                  <a:pt x="384380" y="1116878"/>
                  <a:pt x="365958" y="1557331"/>
                </a:cubicBezTo>
                <a:cubicBezTo>
                  <a:pt x="347536" y="1997784"/>
                  <a:pt x="364283" y="2595660"/>
                  <a:pt x="365958" y="2833471"/>
                </a:cubicBezTo>
                <a:cubicBezTo>
                  <a:pt x="367633" y="3071282"/>
                  <a:pt x="354235" y="2868641"/>
                  <a:pt x="376006" y="2984197"/>
                </a:cubicBezTo>
                <a:cubicBezTo>
                  <a:pt x="397777" y="3099753"/>
                  <a:pt x="478164" y="3443072"/>
                  <a:pt x="496586" y="3526808"/>
                </a:cubicBezTo>
                <a:cubicBezTo>
                  <a:pt x="515008" y="3610544"/>
                  <a:pt x="406151" y="3315792"/>
                  <a:pt x="486538" y="3486614"/>
                </a:cubicBezTo>
                <a:cubicBezTo>
                  <a:pt x="566925" y="3657436"/>
                  <a:pt x="970533" y="4521595"/>
                  <a:pt x="978907" y="4551740"/>
                </a:cubicBezTo>
                <a:cubicBezTo>
                  <a:pt x="987281" y="4581885"/>
                  <a:pt x="697554" y="4091190"/>
                  <a:pt x="536780" y="3667485"/>
                </a:cubicBezTo>
                <a:cubicBezTo>
                  <a:pt x="376006" y="3243780"/>
                  <a:pt x="79579" y="2259041"/>
                  <a:pt x="14265" y="2009507"/>
                </a:cubicBezTo>
                <a:cubicBezTo>
                  <a:pt x="-51049" y="1759973"/>
                  <a:pt x="128147" y="2398043"/>
                  <a:pt x="144894" y="2170280"/>
                </a:cubicBezTo>
                <a:cubicBezTo>
                  <a:pt x="161641" y="1942517"/>
                  <a:pt x="103026" y="818777"/>
                  <a:pt x="114749" y="642931"/>
                </a:cubicBezTo>
                <a:cubicBezTo>
                  <a:pt x="126472" y="467085"/>
                  <a:pt x="190111" y="1163770"/>
                  <a:pt x="215232" y="1115203"/>
                </a:cubicBezTo>
                <a:cubicBezTo>
                  <a:pt x="240353" y="1066636"/>
                  <a:pt x="278872" y="318035"/>
                  <a:pt x="265474" y="351529"/>
                </a:cubicBezTo>
                <a:cubicBezTo>
                  <a:pt x="252076" y="385023"/>
                  <a:pt x="99677" y="1354689"/>
                  <a:pt x="134846" y="1316170"/>
                </a:cubicBezTo>
                <a:cubicBezTo>
                  <a:pt x="170015" y="1277651"/>
                  <a:pt x="429597" y="318034"/>
                  <a:pt x="486538" y="130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3A706436-23B3-CDB1-5DD6-CA872DFDF46D}"/>
              </a:ext>
            </a:extLst>
          </p:cNvPr>
          <p:cNvSpPr/>
          <p:nvPr/>
        </p:nvSpPr>
        <p:spPr>
          <a:xfrm>
            <a:off x="6330372" y="6619469"/>
            <a:ext cx="314105" cy="2223260"/>
          </a:xfrm>
          <a:custGeom>
            <a:avLst/>
            <a:gdLst>
              <a:gd name="connsiteX0" fmla="*/ 311588 w 314105"/>
              <a:gd name="connsiteY0" fmla="*/ 2395 h 2223260"/>
              <a:gd name="connsiteX1" fmla="*/ 20186 w 314105"/>
              <a:gd name="connsiteY1" fmla="*/ 1208197 h 2223260"/>
              <a:gd name="connsiteX2" fmla="*/ 90525 w 314105"/>
              <a:gd name="connsiteY2" fmla="*/ 1137858 h 2223260"/>
              <a:gd name="connsiteX3" fmla="*/ 90 w 314105"/>
              <a:gd name="connsiteY3" fmla="*/ 2223080 h 2223260"/>
              <a:gd name="connsiteX4" fmla="*/ 110621 w 314105"/>
              <a:gd name="connsiteY4" fmla="*/ 1047423 h 2223260"/>
              <a:gd name="connsiteX5" fmla="*/ 221153 w 314105"/>
              <a:gd name="connsiteY5" fmla="*/ 715828 h 2223260"/>
              <a:gd name="connsiteX6" fmla="*/ 180960 w 314105"/>
              <a:gd name="connsiteY6" fmla="*/ 816311 h 2223260"/>
              <a:gd name="connsiteX7" fmla="*/ 180960 w 314105"/>
              <a:gd name="connsiteY7" fmla="*/ 454571 h 2223260"/>
              <a:gd name="connsiteX8" fmla="*/ 160863 w 314105"/>
              <a:gd name="connsiteY8" fmla="*/ 886650 h 2223260"/>
              <a:gd name="connsiteX9" fmla="*/ 311588 w 314105"/>
              <a:gd name="connsiteY9" fmla="*/ 2395 h 222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105" h="2223260">
                <a:moveTo>
                  <a:pt x="311588" y="2395"/>
                </a:moveTo>
                <a:cubicBezTo>
                  <a:pt x="288142" y="55986"/>
                  <a:pt x="57030" y="1018953"/>
                  <a:pt x="20186" y="1208197"/>
                </a:cubicBezTo>
                <a:cubicBezTo>
                  <a:pt x="-16658" y="1397441"/>
                  <a:pt x="93874" y="968711"/>
                  <a:pt x="90525" y="1137858"/>
                </a:cubicBezTo>
                <a:cubicBezTo>
                  <a:pt x="87176" y="1307005"/>
                  <a:pt x="-3259" y="2238152"/>
                  <a:pt x="90" y="2223080"/>
                </a:cubicBezTo>
                <a:cubicBezTo>
                  <a:pt x="3439" y="2208008"/>
                  <a:pt x="73777" y="1298631"/>
                  <a:pt x="110621" y="1047423"/>
                </a:cubicBezTo>
                <a:cubicBezTo>
                  <a:pt x="147465" y="796215"/>
                  <a:pt x="209430" y="754347"/>
                  <a:pt x="221153" y="715828"/>
                </a:cubicBezTo>
                <a:cubicBezTo>
                  <a:pt x="232876" y="677309"/>
                  <a:pt x="187659" y="859854"/>
                  <a:pt x="180960" y="816311"/>
                </a:cubicBezTo>
                <a:cubicBezTo>
                  <a:pt x="174261" y="772768"/>
                  <a:pt x="184309" y="442848"/>
                  <a:pt x="180960" y="454571"/>
                </a:cubicBezTo>
                <a:cubicBezTo>
                  <a:pt x="177611" y="466294"/>
                  <a:pt x="134068" y="962013"/>
                  <a:pt x="160863" y="886650"/>
                </a:cubicBezTo>
                <a:cubicBezTo>
                  <a:pt x="187658" y="811287"/>
                  <a:pt x="335034" y="-51196"/>
                  <a:pt x="311588" y="2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766158DD-EF10-43EF-0595-7395A24A46C0}"/>
              </a:ext>
            </a:extLst>
          </p:cNvPr>
          <p:cNvSpPr/>
          <p:nvPr/>
        </p:nvSpPr>
        <p:spPr>
          <a:xfrm>
            <a:off x="6484894" y="6845835"/>
            <a:ext cx="83194" cy="1514401"/>
          </a:xfrm>
          <a:custGeom>
            <a:avLst/>
            <a:gdLst>
              <a:gd name="connsiteX0" fmla="*/ 76680 w 83194"/>
              <a:gd name="connsiteY0" fmla="*/ 77479 h 1514401"/>
              <a:gd name="connsiteX1" fmla="*/ 76680 w 83194"/>
              <a:gd name="connsiteY1" fmla="*/ 157866 h 1514401"/>
              <a:gd name="connsiteX2" fmla="*/ 46535 w 83194"/>
              <a:gd name="connsiteY2" fmla="*/ 1011976 h 1514401"/>
              <a:gd name="connsiteX3" fmla="*/ 6341 w 83194"/>
              <a:gd name="connsiteY3" fmla="*/ 1514394 h 1514401"/>
              <a:gd name="connsiteX4" fmla="*/ 6341 w 83194"/>
              <a:gd name="connsiteY4" fmla="*/ 1001928 h 1514401"/>
              <a:gd name="connsiteX5" fmla="*/ 76680 w 83194"/>
              <a:gd name="connsiteY5" fmla="*/ 77479 h 15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194" h="1514401">
                <a:moveTo>
                  <a:pt x="76680" y="77479"/>
                </a:moveTo>
                <a:cubicBezTo>
                  <a:pt x="88403" y="-63198"/>
                  <a:pt x="81704" y="2117"/>
                  <a:pt x="76680" y="157866"/>
                </a:cubicBezTo>
                <a:cubicBezTo>
                  <a:pt x="71656" y="313615"/>
                  <a:pt x="58258" y="785888"/>
                  <a:pt x="46535" y="1011976"/>
                </a:cubicBezTo>
                <a:cubicBezTo>
                  <a:pt x="34812" y="1238064"/>
                  <a:pt x="13040" y="1516069"/>
                  <a:pt x="6341" y="1514394"/>
                </a:cubicBezTo>
                <a:cubicBezTo>
                  <a:pt x="-358" y="1512719"/>
                  <a:pt x="-3707" y="1239739"/>
                  <a:pt x="6341" y="1001928"/>
                </a:cubicBezTo>
                <a:cubicBezTo>
                  <a:pt x="16389" y="764117"/>
                  <a:pt x="64957" y="218156"/>
                  <a:pt x="76680" y="77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F4DAF130-5CEA-8CC6-EF15-446C36A67A62}"/>
              </a:ext>
            </a:extLst>
          </p:cNvPr>
          <p:cNvSpPr/>
          <p:nvPr/>
        </p:nvSpPr>
        <p:spPr>
          <a:xfrm>
            <a:off x="4993779" y="5093824"/>
            <a:ext cx="307487" cy="386936"/>
          </a:xfrm>
          <a:custGeom>
            <a:avLst/>
            <a:gdLst>
              <a:gd name="connsiteX0" fmla="*/ 252 w 307487"/>
              <a:gd name="connsiteY0" fmla="*/ 690 h 386936"/>
              <a:gd name="connsiteX1" fmla="*/ 291654 w 307487"/>
              <a:gd name="connsiteY1" fmla="*/ 372479 h 386936"/>
              <a:gd name="connsiteX2" fmla="*/ 241412 w 307487"/>
              <a:gd name="connsiteY2" fmla="*/ 282044 h 386936"/>
              <a:gd name="connsiteX3" fmla="*/ 252 w 307487"/>
              <a:gd name="connsiteY3" fmla="*/ 690 h 38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87" h="386936">
                <a:moveTo>
                  <a:pt x="252" y="690"/>
                </a:moveTo>
                <a:cubicBezTo>
                  <a:pt x="8626" y="15762"/>
                  <a:pt x="291654" y="372479"/>
                  <a:pt x="291654" y="372479"/>
                </a:cubicBezTo>
                <a:cubicBezTo>
                  <a:pt x="331847" y="419371"/>
                  <a:pt x="288304" y="342334"/>
                  <a:pt x="241412" y="282044"/>
                </a:cubicBezTo>
                <a:cubicBezTo>
                  <a:pt x="194520" y="221754"/>
                  <a:pt x="-8122" y="-14382"/>
                  <a:pt x="252" y="69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805BCD9D-78BC-D1BC-4B57-81C5B4876E4E}"/>
              </a:ext>
            </a:extLst>
          </p:cNvPr>
          <p:cNvSpPr/>
          <p:nvPr/>
        </p:nvSpPr>
        <p:spPr>
          <a:xfrm>
            <a:off x="4087657" y="5677058"/>
            <a:ext cx="102537" cy="224730"/>
          </a:xfrm>
          <a:custGeom>
            <a:avLst/>
            <a:gdLst>
              <a:gd name="connsiteX0" fmla="*/ 102506 w 102537"/>
              <a:gd name="connsiteY0" fmla="*/ 261 h 224730"/>
              <a:gd name="connsiteX1" fmla="*/ 12070 w 102537"/>
              <a:gd name="connsiteY1" fmla="*/ 191179 h 224730"/>
              <a:gd name="connsiteX2" fmla="*/ 2022 w 102537"/>
              <a:gd name="connsiteY2" fmla="*/ 221324 h 224730"/>
              <a:gd name="connsiteX3" fmla="*/ 22119 w 102537"/>
              <a:gd name="connsiteY3" fmla="*/ 150986 h 224730"/>
              <a:gd name="connsiteX4" fmla="*/ 102506 w 102537"/>
              <a:gd name="connsiteY4" fmla="*/ 261 h 22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37" h="224730">
                <a:moveTo>
                  <a:pt x="102506" y="261"/>
                </a:moveTo>
                <a:cubicBezTo>
                  <a:pt x="100831" y="6960"/>
                  <a:pt x="12070" y="191179"/>
                  <a:pt x="12070" y="191179"/>
                </a:cubicBezTo>
                <a:cubicBezTo>
                  <a:pt x="-4677" y="228023"/>
                  <a:pt x="347" y="228023"/>
                  <a:pt x="2022" y="221324"/>
                </a:cubicBezTo>
                <a:cubicBezTo>
                  <a:pt x="3697" y="214625"/>
                  <a:pt x="5372" y="184480"/>
                  <a:pt x="22119" y="150986"/>
                </a:cubicBezTo>
                <a:cubicBezTo>
                  <a:pt x="38866" y="117492"/>
                  <a:pt x="104181" y="-6438"/>
                  <a:pt x="102506" y="26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25A80F2B-AA78-9BE4-5E6E-5A7D07CE95C6}"/>
              </a:ext>
            </a:extLst>
          </p:cNvPr>
          <p:cNvSpPr/>
          <p:nvPr/>
        </p:nvSpPr>
        <p:spPr>
          <a:xfrm>
            <a:off x="2843306" y="6264912"/>
            <a:ext cx="355996" cy="95829"/>
          </a:xfrm>
          <a:custGeom>
            <a:avLst/>
            <a:gdLst>
              <a:gd name="connsiteX0" fmla="*/ 378 w 355996"/>
              <a:gd name="connsiteY0" fmla="*/ 95695 h 95829"/>
              <a:gd name="connsiteX1" fmla="*/ 241538 w 355996"/>
              <a:gd name="connsiteY1" fmla="*/ 25356 h 95829"/>
              <a:gd name="connsiteX2" fmla="*/ 352070 w 355996"/>
              <a:gd name="connsiteY2" fmla="*/ 15308 h 95829"/>
              <a:gd name="connsiteX3" fmla="*/ 301828 w 355996"/>
              <a:gd name="connsiteY3" fmla="*/ 5259 h 95829"/>
              <a:gd name="connsiteX4" fmla="*/ 378 w 355996"/>
              <a:gd name="connsiteY4" fmla="*/ 95695 h 9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996" h="95829">
                <a:moveTo>
                  <a:pt x="378" y="95695"/>
                </a:moveTo>
                <a:cubicBezTo>
                  <a:pt x="-9670" y="99044"/>
                  <a:pt x="182923" y="38754"/>
                  <a:pt x="241538" y="25356"/>
                </a:cubicBezTo>
                <a:cubicBezTo>
                  <a:pt x="300153" y="11958"/>
                  <a:pt x="352070" y="15308"/>
                  <a:pt x="352070" y="15308"/>
                </a:cubicBezTo>
                <a:cubicBezTo>
                  <a:pt x="362118" y="11959"/>
                  <a:pt x="355419" y="-9813"/>
                  <a:pt x="301828" y="5259"/>
                </a:cubicBezTo>
                <a:cubicBezTo>
                  <a:pt x="248237" y="20331"/>
                  <a:pt x="10426" y="92346"/>
                  <a:pt x="378" y="9569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70A25642-5E4A-849F-2EE6-2F70E838ECAE}"/>
              </a:ext>
            </a:extLst>
          </p:cNvPr>
          <p:cNvSpPr/>
          <p:nvPr/>
        </p:nvSpPr>
        <p:spPr>
          <a:xfrm>
            <a:off x="5676851" y="5927080"/>
            <a:ext cx="130935" cy="356891"/>
          </a:xfrm>
          <a:custGeom>
            <a:avLst/>
            <a:gdLst>
              <a:gd name="connsiteX0" fmla="*/ 468 w 130935"/>
              <a:gd name="connsiteY0" fmla="*/ 1447 h 356891"/>
              <a:gd name="connsiteX1" fmla="*/ 80854 w 130935"/>
              <a:gd name="connsiteY1" fmla="*/ 202415 h 356891"/>
              <a:gd name="connsiteX2" fmla="*/ 121048 w 130935"/>
              <a:gd name="connsiteY2" fmla="*/ 343091 h 356891"/>
              <a:gd name="connsiteX3" fmla="*/ 121048 w 130935"/>
              <a:gd name="connsiteY3" fmla="*/ 312946 h 356891"/>
              <a:gd name="connsiteX4" fmla="*/ 468 w 130935"/>
              <a:gd name="connsiteY4" fmla="*/ 1447 h 35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35" h="356891">
                <a:moveTo>
                  <a:pt x="468" y="1447"/>
                </a:moveTo>
                <a:cubicBezTo>
                  <a:pt x="-6231" y="-16975"/>
                  <a:pt x="60757" y="145474"/>
                  <a:pt x="80854" y="202415"/>
                </a:cubicBezTo>
                <a:cubicBezTo>
                  <a:pt x="100951" y="259356"/>
                  <a:pt x="121048" y="343091"/>
                  <a:pt x="121048" y="343091"/>
                </a:cubicBezTo>
                <a:cubicBezTo>
                  <a:pt x="127747" y="361513"/>
                  <a:pt x="139470" y="369887"/>
                  <a:pt x="121048" y="312946"/>
                </a:cubicBezTo>
                <a:cubicBezTo>
                  <a:pt x="102626" y="256005"/>
                  <a:pt x="7167" y="19869"/>
                  <a:pt x="468" y="1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DBF46DE0-C154-055C-7D95-FA88247C0640}"/>
              </a:ext>
            </a:extLst>
          </p:cNvPr>
          <p:cNvSpPr/>
          <p:nvPr/>
        </p:nvSpPr>
        <p:spPr>
          <a:xfrm>
            <a:off x="3695665" y="7937464"/>
            <a:ext cx="60419" cy="260593"/>
          </a:xfrm>
          <a:custGeom>
            <a:avLst/>
            <a:gdLst>
              <a:gd name="connsiteX0" fmla="*/ 35 w 60419"/>
              <a:gd name="connsiteY0" fmla="*/ 36 h 260593"/>
              <a:gd name="connsiteX1" fmla="*/ 31785 w 60419"/>
              <a:gd name="connsiteY1" fmla="*/ 184186 h 260593"/>
              <a:gd name="connsiteX2" fmla="*/ 60360 w 60419"/>
              <a:gd name="connsiteY2" fmla="*/ 260386 h 260593"/>
              <a:gd name="connsiteX3" fmla="*/ 38135 w 60419"/>
              <a:gd name="connsiteY3" fmla="*/ 200061 h 260593"/>
              <a:gd name="connsiteX4" fmla="*/ 35 w 60419"/>
              <a:gd name="connsiteY4" fmla="*/ 36 h 26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19" h="260593">
                <a:moveTo>
                  <a:pt x="35" y="36"/>
                </a:moveTo>
                <a:cubicBezTo>
                  <a:pt x="-1023" y="-2610"/>
                  <a:pt x="21731" y="140794"/>
                  <a:pt x="31785" y="184186"/>
                </a:cubicBezTo>
                <a:cubicBezTo>
                  <a:pt x="41839" y="227578"/>
                  <a:pt x="59302" y="257740"/>
                  <a:pt x="60360" y="260386"/>
                </a:cubicBezTo>
                <a:cubicBezTo>
                  <a:pt x="61418" y="263032"/>
                  <a:pt x="48189" y="240278"/>
                  <a:pt x="38135" y="200061"/>
                </a:cubicBezTo>
                <a:cubicBezTo>
                  <a:pt x="28081" y="159844"/>
                  <a:pt x="1093" y="2682"/>
                  <a:pt x="35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4FC5554A-E757-F363-017C-03B147979377}"/>
              </a:ext>
            </a:extLst>
          </p:cNvPr>
          <p:cNvSpPr/>
          <p:nvPr/>
        </p:nvSpPr>
        <p:spPr>
          <a:xfrm>
            <a:off x="3672820" y="8175063"/>
            <a:ext cx="236524" cy="147151"/>
          </a:xfrm>
          <a:custGeom>
            <a:avLst/>
            <a:gdLst>
              <a:gd name="connsiteX0" fmla="*/ 655 w 236524"/>
              <a:gd name="connsiteY0" fmla="*/ 562 h 147151"/>
              <a:gd name="connsiteX1" fmla="*/ 229255 w 236524"/>
              <a:gd name="connsiteY1" fmla="*/ 143437 h 147151"/>
              <a:gd name="connsiteX2" fmla="*/ 162580 w 236524"/>
              <a:gd name="connsiteY2" fmla="*/ 95812 h 147151"/>
              <a:gd name="connsiteX3" fmla="*/ 655 w 236524"/>
              <a:gd name="connsiteY3" fmla="*/ 562 h 1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24" h="147151">
                <a:moveTo>
                  <a:pt x="655" y="562"/>
                </a:moveTo>
                <a:cubicBezTo>
                  <a:pt x="11768" y="8500"/>
                  <a:pt x="202268" y="127562"/>
                  <a:pt x="229255" y="143437"/>
                </a:cubicBezTo>
                <a:cubicBezTo>
                  <a:pt x="256243" y="159312"/>
                  <a:pt x="202267" y="120683"/>
                  <a:pt x="162580" y="95812"/>
                </a:cubicBezTo>
                <a:cubicBezTo>
                  <a:pt x="122893" y="70941"/>
                  <a:pt x="-10458" y="-7376"/>
                  <a:pt x="655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D525BBEB-F9CA-25D9-D166-16FAE9D60EEC}"/>
              </a:ext>
            </a:extLst>
          </p:cNvPr>
          <p:cNvSpPr/>
          <p:nvPr/>
        </p:nvSpPr>
        <p:spPr>
          <a:xfrm>
            <a:off x="3669993" y="8045160"/>
            <a:ext cx="141863" cy="289500"/>
          </a:xfrm>
          <a:custGeom>
            <a:avLst/>
            <a:gdLst>
              <a:gd name="connsiteX0" fmla="*/ 307 w 141863"/>
              <a:gd name="connsiteY0" fmla="*/ 290 h 289500"/>
              <a:gd name="connsiteX1" fmla="*/ 82857 w 141863"/>
              <a:gd name="connsiteY1" fmla="*/ 197140 h 289500"/>
              <a:gd name="connsiteX2" fmla="*/ 140007 w 141863"/>
              <a:gd name="connsiteY2" fmla="*/ 286040 h 289500"/>
              <a:gd name="connsiteX3" fmla="*/ 114607 w 141863"/>
              <a:gd name="connsiteY3" fmla="*/ 244765 h 289500"/>
              <a:gd name="connsiteX4" fmla="*/ 307 w 141863"/>
              <a:gd name="connsiteY4" fmla="*/ 290 h 28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63" h="289500">
                <a:moveTo>
                  <a:pt x="307" y="290"/>
                </a:moveTo>
                <a:cubicBezTo>
                  <a:pt x="-4985" y="-7647"/>
                  <a:pt x="59574" y="149515"/>
                  <a:pt x="82857" y="197140"/>
                </a:cubicBezTo>
                <a:cubicBezTo>
                  <a:pt x="106140" y="244765"/>
                  <a:pt x="134715" y="278103"/>
                  <a:pt x="140007" y="286040"/>
                </a:cubicBezTo>
                <a:cubicBezTo>
                  <a:pt x="145299" y="293977"/>
                  <a:pt x="140007" y="291332"/>
                  <a:pt x="114607" y="244765"/>
                </a:cubicBezTo>
                <a:cubicBezTo>
                  <a:pt x="89207" y="198198"/>
                  <a:pt x="5599" y="8227"/>
                  <a:pt x="307" y="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181E37AD-A242-7CFD-763F-9B4E6EC64984}"/>
              </a:ext>
            </a:extLst>
          </p:cNvPr>
          <p:cNvSpPr/>
          <p:nvPr/>
        </p:nvSpPr>
        <p:spPr>
          <a:xfrm>
            <a:off x="4048949" y="8007289"/>
            <a:ext cx="81742" cy="328307"/>
          </a:xfrm>
          <a:custGeom>
            <a:avLst/>
            <a:gdLst>
              <a:gd name="connsiteX0" fmla="*/ 81726 w 81742"/>
              <a:gd name="connsiteY0" fmla="*/ 61 h 328307"/>
              <a:gd name="connsiteX1" fmla="*/ 8701 w 81742"/>
              <a:gd name="connsiteY1" fmla="*/ 200086 h 328307"/>
              <a:gd name="connsiteX2" fmla="*/ 11876 w 81742"/>
              <a:gd name="connsiteY2" fmla="*/ 187386 h 328307"/>
              <a:gd name="connsiteX3" fmla="*/ 40451 w 81742"/>
              <a:gd name="connsiteY3" fmla="*/ 327086 h 328307"/>
              <a:gd name="connsiteX4" fmla="*/ 2351 w 81742"/>
              <a:gd name="connsiteY4" fmla="*/ 95311 h 328307"/>
              <a:gd name="connsiteX5" fmla="*/ 15051 w 81742"/>
              <a:gd name="connsiteY5" fmla="*/ 177861 h 328307"/>
              <a:gd name="connsiteX6" fmla="*/ 81726 w 81742"/>
              <a:gd name="connsiteY6" fmla="*/ 61 h 32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2" h="328307">
                <a:moveTo>
                  <a:pt x="81726" y="61"/>
                </a:moveTo>
                <a:cubicBezTo>
                  <a:pt x="80668" y="3765"/>
                  <a:pt x="8701" y="200086"/>
                  <a:pt x="8701" y="200086"/>
                </a:cubicBezTo>
                <a:cubicBezTo>
                  <a:pt x="-2941" y="231307"/>
                  <a:pt x="6584" y="166220"/>
                  <a:pt x="11876" y="187386"/>
                </a:cubicBezTo>
                <a:cubicBezTo>
                  <a:pt x="17168" y="208552"/>
                  <a:pt x="42038" y="342432"/>
                  <a:pt x="40451" y="327086"/>
                </a:cubicBezTo>
                <a:cubicBezTo>
                  <a:pt x="38863" y="311740"/>
                  <a:pt x="6584" y="120182"/>
                  <a:pt x="2351" y="95311"/>
                </a:cubicBezTo>
                <a:cubicBezTo>
                  <a:pt x="-1882" y="70440"/>
                  <a:pt x="-1882" y="194794"/>
                  <a:pt x="15051" y="177861"/>
                </a:cubicBezTo>
                <a:cubicBezTo>
                  <a:pt x="31984" y="160928"/>
                  <a:pt x="82784" y="-3643"/>
                  <a:pt x="8172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50A4D813-859C-B46D-6631-0E97AE8C49B7}"/>
              </a:ext>
            </a:extLst>
          </p:cNvPr>
          <p:cNvSpPr/>
          <p:nvPr/>
        </p:nvSpPr>
        <p:spPr>
          <a:xfrm>
            <a:off x="4047409" y="8046133"/>
            <a:ext cx="117558" cy="219199"/>
          </a:xfrm>
          <a:custGeom>
            <a:avLst/>
            <a:gdLst>
              <a:gd name="connsiteX0" fmla="*/ 716 w 117558"/>
              <a:gd name="connsiteY0" fmla="*/ 218392 h 219199"/>
              <a:gd name="connsiteX1" fmla="*/ 115016 w 117558"/>
              <a:gd name="connsiteY1" fmla="*/ 5667 h 219199"/>
              <a:gd name="connsiteX2" fmla="*/ 70566 w 117558"/>
              <a:gd name="connsiteY2" fmla="*/ 75517 h 219199"/>
              <a:gd name="connsiteX3" fmla="*/ 716 w 117558"/>
              <a:gd name="connsiteY3" fmla="*/ 218392 h 21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558" h="219199">
                <a:moveTo>
                  <a:pt x="716" y="218392"/>
                </a:moveTo>
                <a:cubicBezTo>
                  <a:pt x="8124" y="206750"/>
                  <a:pt x="103374" y="29480"/>
                  <a:pt x="115016" y="5667"/>
                </a:cubicBezTo>
                <a:cubicBezTo>
                  <a:pt x="126658" y="-18146"/>
                  <a:pt x="95966" y="38475"/>
                  <a:pt x="70566" y="75517"/>
                </a:cubicBezTo>
                <a:cubicBezTo>
                  <a:pt x="45166" y="112559"/>
                  <a:pt x="-6692" y="230034"/>
                  <a:pt x="716" y="218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F2EBB98C-E390-F23C-AAB6-BCBC11D8F6B7}"/>
              </a:ext>
            </a:extLst>
          </p:cNvPr>
          <p:cNvSpPr/>
          <p:nvPr/>
        </p:nvSpPr>
        <p:spPr>
          <a:xfrm>
            <a:off x="4108450" y="8105775"/>
            <a:ext cx="302318" cy="90314"/>
          </a:xfrm>
          <a:custGeom>
            <a:avLst/>
            <a:gdLst>
              <a:gd name="connsiteX0" fmla="*/ 0 w 302318"/>
              <a:gd name="connsiteY0" fmla="*/ 0 h 90314"/>
              <a:gd name="connsiteX1" fmla="*/ 285750 w 302318"/>
              <a:gd name="connsiteY1" fmla="*/ 85725 h 90314"/>
              <a:gd name="connsiteX2" fmla="*/ 269875 w 302318"/>
              <a:gd name="connsiteY2" fmla="*/ 79375 h 90314"/>
              <a:gd name="connsiteX3" fmla="*/ 0 w 302318"/>
              <a:gd name="connsiteY3" fmla="*/ 0 h 9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318" h="90314">
                <a:moveTo>
                  <a:pt x="0" y="0"/>
                </a:moveTo>
                <a:lnTo>
                  <a:pt x="285750" y="85725"/>
                </a:lnTo>
                <a:cubicBezTo>
                  <a:pt x="330729" y="98954"/>
                  <a:pt x="269875" y="79375"/>
                  <a:pt x="269875" y="79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AC407602-D10D-EE09-AA09-7001CD4AE8CD}"/>
              </a:ext>
            </a:extLst>
          </p:cNvPr>
          <p:cNvSpPr/>
          <p:nvPr/>
        </p:nvSpPr>
        <p:spPr>
          <a:xfrm>
            <a:off x="4031645" y="8026252"/>
            <a:ext cx="194334" cy="249662"/>
          </a:xfrm>
          <a:custGeom>
            <a:avLst/>
            <a:gdLst>
              <a:gd name="connsiteX0" fmla="*/ 194280 w 194334"/>
              <a:gd name="connsiteY0" fmla="*/ 148 h 249662"/>
              <a:gd name="connsiteX1" fmla="*/ 13305 w 194334"/>
              <a:gd name="connsiteY1" fmla="*/ 235098 h 249662"/>
              <a:gd name="connsiteX2" fmla="*/ 32355 w 194334"/>
              <a:gd name="connsiteY2" fmla="*/ 200173 h 249662"/>
              <a:gd name="connsiteX3" fmla="*/ 194280 w 194334"/>
              <a:gd name="connsiteY3" fmla="*/ 148 h 24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34" h="249662">
                <a:moveTo>
                  <a:pt x="194280" y="148"/>
                </a:moveTo>
                <a:cubicBezTo>
                  <a:pt x="191105" y="5969"/>
                  <a:pt x="40292" y="201761"/>
                  <a:pt x="13305" y="235098"/>
                </a:cubicBezTo>
                <a:cubicBezTo>
                  <a:pt x="-13683" y="268436"/>
                  <a:pt x="4309" y="239331"/>
                  <a:pt x="32355" y="200173"/>
                </a:cubicBezTo>
                <a:cubicBezTo>
                  <a:pt x="60401" y="161015"/>
                  <a:pt x="197455" y="-5673"/>
                  <a:pt x="194280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5C67BA0D-8F11-222D-6654-D5A3CB849D15}"/>
              </a:ext>
            </a:extLst>
          </p:cNvPr>
          <p:cNvSpPr/>
          <p:nvPr/>
        </p:nvSpPr>
        <p:spPr>
          <a:xfrm>
            <a:off x="4025518" y="8105372"/>
            <a:ext cx="306499" cy="65139"/>
          </a:xfrm>
          <a:custGeom>
            <a:avLst/>
            <a:gdLst>
              <a:gd name="connsiteX0" fmla="*/ 382 w 306499"/>
              <a:gd name="connsiteY0" fmla="*/ 403 h 65139"/>
              <a:gd name="connsiteX1" fmla="*/ 292482 w 306499"/>
              <a:gd name="connsiteY1" fmla="*/ 63903 h 65139"/>
              <a:gd name="connsiteX2" fmla="*/ 232157 w 306499"/>
              <a:gd name="connsiteY2" fmla="*/ 38503 h 65139"/>
              <a:gd name="connsiteX3" fmla="*/ 382 w 306499"/>
              <a:gd name="connsiteY3" fmla="*/ 403 h 6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499" h="65139">
                <a:moveTo>
                  <a:pt x="382" y="403"/>
                </a:moveTo>
                <a:cubicBezTo>
                  <a:pt x="10436" y="4636"/>
                  <a:pt x="253853" y="57553"/>
                  <a:pt x="292482" y="63903"/>
                </a:cubicBezTo>
                <a:cubicBezTo>
                  <a:pt x="331111" y="70253"/>
                  <a:pt x="282957" y="50674"/>
                  <a:pt x="232157" y="38503"/>
                </a:cubicBezTo>
                <a:cubicBezTo>
                  <a:pt x="181357" y="26332"/>
                  <a:pt x="-9672" y="-3830"/>
                  <a:pt x="382" y="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31CD3C19-F43A-B46C-FE00-F2FAFE37E782}"/>
              </a:ext>
            </a:extLst>
          </p:cNvPr>
          <p:cNvSpPr/>
          <p:nvPr/>
        </p:nvSpPr>
        <p:spPr>
          <a:xfrm>
            <a:off x="4048034" y="8165836"/>
            <a:ext cx="190646" cy="82817"/>
          </a:xfrm>
          <a:custGeom>
            <a:avLst/>
            <a:gdLst>
              <a:gd name="connsiteX0" fmla="*/ 91 w 190646"/>
              <a:gd name="connsiteY0" fmla="*/ 82814 h 82817"/>
              <a:gd name="connsiteX1" fmla="*/ 155666 w 190646"/>
              <a:gd name="connsiteY1" fmla="*/ 22489 h 82817"/>
              <a:gd name="connsiteX2" fmla="*/ 95341 w 190646"/>
              <a:gd name="connsiteY2" fmla="*/ 19314 h 82817"/>
              <a:gd name="connsiteX3" fmla="*/ 190591 w 190646"/>
              <a:gd name="connsiteY3" fmla="*/ 264 h 82817"/>
              <a:gd name="connsiteX4" fmla="*/ 79466 w 190646"/>
              <a:gd name="connsiteY4" fmla="*/ 35189 h 82817"/>
              <a:gd name="connsiteX5" fmla="*/ 181066 w 190646"/>
              <a:gd name="connsiteY5" fmla="*/ 25664 h 82817"/>
              <a:gd name="connsiteX6" fmla="*/ 91 w 190646"/>
              <a:gd name="connsiteY6" fmla="*/ 82814 h 8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646" h="82817">
                <a:moveTo>
                  <a:pt x="91" y="82814"/>
                </a:moveTo>
                <a:cubicBezTo>
                  <a:pt x="-4142" y="82285"/>
                  <a:pt x="139791" y="33072"/>
                  <a:pt x="155666" y="22489"/>
                </a:cubicBezTo>
                <a:cubicBezTo>
                  <a:pt x="171541" y="11906"/>
                  <a:pt x="89520" y="23018"/>
                  <a:pt x="95341" y="19314"/>
                </a:cubicBezTo>
                <a:cubicBezTo>
                  <a:pt x="101162" y="15610"/>
                  <a:pt x="193237" y="-2382"/>
                  <a:pt x="190591" y="264"/>
                </a:cubicBezTo>
                <a:cubicBezTo>
                  <a:pt x="187945" y="2910"/>
                  <a:pt x="81053" y="30956"/>
                  <a:pt x="79466" y="35189"/>
                </a:cubicBezTo>
                <a:cubicBezTo>
                  <a:pt x="77879" y="39422"/>
                  <a:pt x="192178" y="21960"/>
                  <a:pt x="181066" y="25664"/>
                </a:cubicBezTo>
                <a:cubicBezTo>
                  <a:pt x="169954" y="29368"/>
                  <a:pt x="4324" y="83343"/>
                  <a:pt x="91" y="82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44AA87CD-466B-D22A-6BF9-FC0F9E6596EB}"/>
              </a:ext>
            </a:extLst>
          </p:cNvPr>
          <p:cNvSpPr/>
          <p:nvPr/>
        </p:nvSpPr>
        <p:spPr>
          <a:xfrm>
            <a:off x="4027021" y="8139947"/>
            <a:ext cx="344175" cy="157329"/>
          </a:xfrm>
          <a:custGeom>
            <a:avLst/>
            <a:gdLst>
              <a:gd name="connsiteX0" fmla="*/ 163979 w 344175"/>
              <a:gd name="connsiteY0" fmla="*/ 753 h 157329"/>
              <a:gd name="connsiteX1" fmla="*/ 49679 w 344175"/>
              <a:gd name="connsiteY1" fmla="*/ 96003 h 157329"/>
              <a:gd name="connsiteX2" fmla="*/ 90954 w 344175"/>
              <a:gd name="connsiteY2" fmla="*/ 70603 h 157329"/>
              <a:gd name="connsiteX3" fmla="*/ 341779 w 344175"/>
              <a:gd name="connsiteY3" fmla="*/ 67428 h 157329"/>
              <a:gd name="connsiteX4" fmla="*/ 224304 w 344175"/>
              <a:gd name="connsiteY4" fmla="*/ 61078 h 157329"/>
              <a:gd name="connsiteX5" fmla="*/ 68729 w 344175"/>
              <a:gd name="connsiteY5" fmla="*/ 64253 h 157329"/>
              <a:gd name="connsiteX6" fmla="*/ 78254 w 344175"/>
              <a:gd name="connsiteY6" fmla="*/ 67428 h 157329"/>
              <a:gd name="connsiteX7" fmla="*/ 2054 w 344175"/>
              <a:gd name="connsiteY7" fmla="*/ 156328 h 157329"/>
              <a:gd name="connsiteX8" fmla="*/ 163979 w 344175"/>
              <a:gd name="connsiteY8" fmla="*/ 753 h 15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175" h="157329">
                <a:moveTo>
                  <a:pt x="163979" y="753"/>
                </a:moveTo>
                <a:cubicBezTo>
                  <a:pt x="171916" y="-9301"/>
                  <a:pt x="61850" y="84361"/>
                  <a:pt x="49679" y="96003"/>
                </a:cubicBezTo>
                <a:cubicBezTo>
                  <a:pt x="37508" y="107645"/>
                  <a:pt x="42271" y="75366"/>
                  <a:pt x="90954" y="70603"/>
                </a:cubicBezTo>
                <a:cubicBezTo>
                  <a:pt x="139637" y="65841"/>
                  <a:pt x="319554" y="69015"/>
                  <a:pt x="341779" y="67428"/>
                </a:cubicBezTo>
                <a:cubicBezTo>
                  <a:pt x="364004" y="65841"/>
                  <a:pt x="224304" y="61078"/>
                  <a:pt x="224304" y="61078"/>
                </a:cubicBezTo>
                <a:lnTo>
                  <a:pt x="68729" y="64253"/>
                </a:lnTo>
                <a:cubicBezTo>
                  <a:pt x="44387" y="65311"/>
                  <a:pt x="89366" y="52082"/>
                  <a:pt x="78254" y="67428"/>
                </a:cubicBezTo>
                <a:cubicBezTo>
                  <a:pt x="67142" y="82774"/>
                  <a:pt x="-13821" y="167441"/>
                  <a:pt x="2054" y="156328"/>
                </a:cubicBezTo>
                <a:cubicBezTo>
                  <a:pt x="17929" y="145216"/>
                  <a:pt x="156042" y="10807"/>
                  <a:pt x="163979" y="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E96E8156-D576-E29F-4A7A-18C810A93FB3}"/>
              </a:ext>
            </a:extLst>
          </p:cNvPr>
          <p:cNvSpPr/>
          <p:nvPr/>
        </p:nvSpPr>
        <p:spPr>
          <a:xfrm>
            <a:off x="4017796" y="6520721"/>
            <a:ext cx="195975" cy="603979"/>
          </a:xfrm>
          <a:custGeom>
            <a:avLst/>
            <a:gdLst>
              <a:gd name="connsiteX0" fmla="*/ 4929 w 195975"/>
              <a:gd name="connsiteY0" fmla="*/ 3904 h 603979"/>
              <a:gd name="connsiteX1" fmla="*/ 49379 w 195975"/>
              <a:gd name="connsiteY1" fmla="*/ 51529 h 603979"/>
              <a:gd name="connsiteX2" fmla="*/ 182729 w 195975"/>
              <a:gd name="connsiteY2" fmla="*/ 184879 h 603979"/>
              <a:gd name="connsiteX3" fmla="*/ 173204 w 195975"/>
              <a:gd name="connsiteY3" fmla="*/ 178529 h 603979"/>
              <a:gd name="connsiteX4" fmla="*/ 23979 w 195975"/>
              <a:gd name="connsiteY4" fmla="*/ 603979 h 603979"/>
              <a:gd name="connsiteX5" fmla="*/ 173204 w 195975"/>
              <a:gd name="connsiteY5" fmla="*/ 175354 h 603979"/>
              <a:gd name="connsiteX6" fmla="*/ 138279 w 195975"/>
              <a:gd name="connsiteY6" fmla="*/ 146779 h 603979"/>
              <a:gd name="connsiteX7" fmla="*/ 154154 w 195975"/>
              <a:gd name="connsiteY7" fmla="*/ 143604 h 603979"/>
              <a:gd name="connsiteX8" fmla="*/ 4929 w 195975"/>
              <a:gd name="connsiteY8" fmla="*/ 3904 h 60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75" h="603979">
                <a:moveTo>
                  <a:pt x="4929" y="3904"/>
                </a:moveTo>
                <a:cubicBezTo>
                  <a:pt x="-12533" y="-11442"/>
                  <a:pt x="19746" y="21367"/>
                  <a:pt x="49379" y="51529"/>
                </a:cubicBezTo>
                <a:cubicBezTo>
                  <a:pt x="79012" y="81692"/>
                  <a:pt x="162092" y="163712"/>
                  <a:pt x="182729" y="184879"/>
                </a:cubicBezTo>
                <a:cubicBezTo>
                  <a:pt x="203367" y="206046"/>
                  <a:pt x="199662" y="108679"/>
                  <a:pt x="173204" y="178529"/>
                </a:cubicBezTo>
                <a:cubicBezTo>
                  <a:pt x="146746" y="248379"/>
                  <a:pt x="23979" y="604508"/>
                  <a:pt x="23979" y="603979"/>
                </a:cubicBezTo>
                <a:cubicBezTo>
                  <a:pt x="23979" y="603450"/>
                  <a:pt x="154154" y="251554"/>
                  <a:pt x="173204" y="175354"/>
                </a:cubicBezTo>
                <a:cubicBezTo>
                  <a:pt x="192254" y="99154"/>
                  <a:pt x="141454" y="152071"/>
                  <a:pt x="138279" y="146779"/>
                </a:cubicBezTo>
                <a:cubicBezTo>
                  <a:pt x="135104" y="141487"/>
                  <a:pt x="174792" y="172708"/>
                  <a:pt x="154154" y="143604"/>
                </a:cubicBezTo>
                <a:cubicBezTo>
                  <a:pt x="133517" y="114500"/>
                  <a:pt x="22391" y="19250"/>
                  <a:pt x="4929" y="39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64DB6876-2636-2188-2ADC-A4FB7364EED7}"/>
              </a:ext>
            </a:extLst>
          </p:cNvPr>
          <p:cNvSpPr/>
          <p:nvPr/>
        </p:nvSpPr>
        <p:spPr>
          <a:xfrm>
            <a:off x="3957060" y="6958628"/>
            <a:ext cx="321221" cy="849006"/>
          </a:xfrm>
          <a:custGeom>
            <a:avLst/>
            <a:gdLst>
              <a:gd name="connsiteX0" fmla="*/ 319665 w 321221"/>
              <a:gd name="connsiteY0" fmla="*/ 4147 h 849006"/>
              <a:gd name="connsiteX1" fmla="*/ 2165 w 321221"/>
              <a:gd name="connsiteY1" fmla="*/ 674072 h 849006"/>
              <a:gd name="connsiteX2" fmla="*/ 179965 w 321221"/>
              <a:gd name="connsiteY2" fmla="*/ 305772 h 849006"/>
              <a:gd name="connsiteX3" fmla="*/ 179965 w 321221"/>
              <a:gd name="connsiteY3" fmla="*/ 356572 h 849006"/>
              <a:gd name="connsiteX4" fmla="*/ 230765 w 321221"/>
              <a:gd name="connsiteY4" fmla="*/ 848697 h 849006"/>
              <a:gd name="connsiteX5" fmla="*/ 170440 w 321221"/>
              <a:gd name="connsiteY5" fmla="*/ 277197 h 849006"/>
              <a:gd name="connsiteX6" fmla="*/ 164090 w 321221"/>
              <a:gd name="connsiteY6" fmla="*/ 337522 h 849006"/>
              <a:gd name="connsiteX7" fmla="*/ 208540 w 321221"/>
              <a:gd name="connsiteY7" fmla="*/ 166072 h 849006"/>
              <a:gd name="connsiteX8" fmla="*/ 125990 w 321221"/>
              <a:gd name="connsiteY8" fmla="*/ 381972 h 849006"/>
              <a:gd name="connsiteX9" fmla="*/ 319665 w 321221"/>
              <a:gd name="connsiteY9" fmla="*/ 4147 h 8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221" h="849006">
                <a:moveTo>
                  <a:pt x="319665" y="4147"/>
                </a:moveTo>
                <a:cubicBezTo>
                  <a:pt x="299027" y="52830"/>
                  <a:pt x="25448" y="623801"/>
                  <a:pt x="2165" y="674072"/>
                </a:cubicBezTo>
                <a:cubicBezTo>
                  <a:pt x="-21118" y="724343"/>
                  <a:pt x="150332" y="358689"/>
                  <a:pt x="179965" y="305772"/>
                </a:cubicBezTo>
                <a:cubicBezTo>
                  <a:pt x="209598" y="252855"/>
                  <a:pt x="171498" y="266085"/>
                  <a:pt x="179965" y="356572"/>
                </a:cubicBezTo>
                <a:cubicBezTo>
                  <a:pt x="188432" y="447060"/>
                  <a:pt x="232352" y="861926"/>
                  <a:pt x="230765" y="848697"/>
                </a:cubicBezTo>
                <a:cubicBezTo>
                  <a:pt x="229178" y="835468"/>
                  <a:pt x="181552" y="362393"/>
                  <a:pt x="170440" y="277197"/>
                </a:cubicBezTo>
                <a:cubicBezTo>
                  <a:pt x="159328" y="192001"/>
                  <a:pt x="157740" y="356043"/>
                  <a:pt x="164090" y="337522"/>
                </a:cubicBezTo>
                <a:cubicBezTo>
                  <a:pt x="170440" y="319001"/>
                  <a:pt x="214890" y="158664"/>
                  <a:pt x="208540" y="166072"/>
                </a:cubicBezTo>
                <a:cubicBezTo>
                  <a:pt x="202190" y="173480"/>
                  <a:pt x="102707" y="413193"/>
                  <a:pt x="125990" y="381972"/>
                </a:cubicBezTo>
                <a:cubicBezTo>
                  <a:pt x="149273" y="350751"/>
                  <a:pt x="340303" y="-44536"/>
                  <a:pt x="319665" y="4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4439E1F7-26BC-9775-3C30-3D87517D9BC0}"/>
              </a:ext>
            </a:extLst>
          </p:cNvPr>
          <p:cNvSpPr/>
          <p:nvPr/>
        </p:nvSpPr>
        <p:spPr>
          <a:xfrm>
            <a:off x="4063819" y="7183813"/>
            <a:ext cx="122633" cy="744838"/>
          </a:xfrm>
          <a:custGeom>
            <a:avLst/>
            <a:gdLst>
              <a:gd name="connsiteX0" fmla="*/ 12881 w 122633"/>
              <a:gd name="connsiteY0" fmla="*/ 32962 h 744838"/>
              <a:gd name="connsiteX1" fmla="*/ 9706 w 122633"/>
              <a:gd name="connsiteY1" fmla="*/ 115512 h 744838"/>
              <a:gd name="connsiteX2" fmla="*/ 120831 w 122633"/>
              <a:gd name="connsiteY2" fmla="*/ 731462 h 744838"/>
              <a:gd name="connsiteX3" fmla="*/ 73206 w 122633"/>
              <a:gd name="connsiteY3" fmla="*/ 499687 h 744838"/>
              <a:gd name="connsiteX4" fmla="*/ 12881 w 122633"/>
              <a:gd name="connsiteY4" fmla="*/ 32962 h 74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3" h="744838">
                <a:moveTo>
                  <a:pt x="12881" y="32962"/>
                </a:moveTo>
                <a:cubicBezTo>
                  <a:pt x="2298" y="-31067"/>
                  <a:pt x="-8286" y="-905"/>
                  <a:pt x="9706" y="115512"/>
                </a:cubicBezTo>
                <a:cubicBezTo>
                  <a:pt x="27698" y="231929"/>
                  <a:pt x="110248" y="667433"/>
                  <a:pt x="120831" y="731462"/>
                </a:cubicBezTo>
                <a:cubicBezTo>
                  <a:pt x="131414" y="795491"/>
                  <a:pt x="92785" y="615045"/>
                  <a:pt x="73206" y="499687"/>
                </a:cubicBezTo>
                <a:cubicBezTo>
                  <a:pt x="53627" y="384329"/>
                  <a:pt x="23464" y="96991"/>
                  <a:pt x="12881" y="32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AC44A990-117C-6460-AEF1-D7E8E0127CA3}"/>
              </a:ext>
            </a:extLst>
          </p:cNvPr>
          <p:cNvSpPr/>
          <p:nvPr/>
        </p:nvSpPr>
        <p:spPr>
          <a:xfrm>
            <a:off x="4206323" y="6676781"/>
            <a:ext cx="136171" cy="478940"/>
          </a:xfrm>
          <a:custGeom>
            <a:avLst/>
            <a:gdLst>
              <a:gd name="connsiteX0" fmla="*/ 108502 w 136171"/>
              <a:gd name="connsiteY0" fmla="*/ 244 h 478940"/>
              <a:gd name="connsiteX1" fmla="*/ 86277 w 136171"/>
              <a:gd name="connsiteY1" fmla="*/ 289169 h 478940"/>
              <a:gd name="connsiteX2" fmla="*/ 133902 w 136171"/>
              <a:gd name="connsiteY2" fmla="*/ 473319 h 478940"/>
              <a:gd name="connsiteX3" fmla="*/ 552 w 136171"/>
              <a:gd name="connsiteY3" fmla="*/ 76444 h 478940"/>
              <a:gd name="connsiteX4" fmla="*/ 86277 w 136171"/>
              <a:gd name="connsiteY4" fmla="*/ 368544 h 478940"/>
              <a:gd name="connsiteX5" fmla="*/ 83102 w 136171"/>
              <a:gd name="connsiteY5" fmla="*/ 241544 h 478940"/>
              <a:gd name="connsiteX6" fmla="*/ 108502 w 136171"/>
              <a:gd name="connsiteY6" fmla="*/ 244 h 47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171" h="478940">
                <a:moveTo>
                  <a:pt x="108502" y="244"/>
                </a:moveTo>
                <a:cubicBezTo>
                  <a:pt x="109031" y="8182"/>
                  <a:pt x="82044" y="210323"/>
                  <a:pt x="86277" y="289169"/>
                </a:cubicBezTo>
                <a:cubicBezTo>
                  <a:pt x="90510" y="368015"/>
                  <a:pt x="148190" y="508773"/>
                  <a:pt x="133902" y="473319"/>
                </a:cubicBezTo>
                <a:cubicBezTo>
                  <a:pt x="119615" y="437865"/>
                  <a:pt x="8489" y="93906"/>
                  <a:pt x="552" y="76444"/>
                </a:cubicBezTo>
                <a:cubicBezTo>
                  <a:pt x="-7385" y="58982"/>
                  <a:pt x="72519" y="341027"/>
                  <a:pt x="86277" y="368544"/>
                </a:cubicBezTo>
                <a:cubicBezTo>
                  <a:pt x="100035" y="396061"/>
                  <a:pt x="81515" y="302927"/>
                  <a:pt x="83102" y="241544"/>
                </a:cubicBezTo>
                <a:cubicBezTo>
                  <a:pt x="84689" y="180161"/>
                  <a:pt x="107973" y="-7694"/>
                  <a:pt x="108502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DF6E68EE-EAF2-6CC1-BC08-F44A739FD3C9}"/>
              </a:ext>
            </a:extLst>
          </p:cNvPr>
          <p:cNvSpPr/>
          <p:nvPr/>
        </p:nvSpPr>
        <p:spPr>
          <a:xfrm>
            <a:off x="3971761" y="7569194"/>
            <a:ext cx="317666" cy="298462"/>
          </a:xfrm>
          <a:custGeom>
            <a:avLst/>
            <a:gdLst>
              <a:gd name="connsiteX0" fmla="*/ 164 w 317666"/>
              <a:gd name="connsiteY0" fmla="*/ 298456 h 298462"/>
              <a:gd name="connsiteX1" fmla="*/ 209714 w 317666"/>
              <a:gd name="connsiteY1" fmla="*/ 146056 h 298462"/>
              <a:gd name="connsiteX2" fmla="*/ 197014 w 317666"/>
              <a:gd name="connsiteY2" fmla="*/ 180981 h 298462"/>
              <a:gd name="connsiteX3" fmla="*/ 317664 w 317666"/>
              <a:gd name="connsiteY3" fmla="*/ 285756 h 298462"/>
              <a:gd name="connsiteX4" fmla="*/ 200189 w 317666"/>
              <a:gd name="connsiteY4" fmla="*/ 174631 h 298462"/>
              <a:gd name="connsiteX5" fmla="*/ 108114 w 317666"/>
              <a:gd name="connsiteY5" fmla="*/ 6 h 298462"/>
              <a:gd name="connsiteX6" fmla="*/ 225589 w 317666"/>
              <a:gd name="connsiteY6" fmla="*/ 180981 h 298462"/>
              <a:gd name="connsiteX7" fmla="*/ 174789 w 317666"/>
              <a:gd name="connsiteY7" fmla="*/ 139706 h 298462"/>
              <a:gd name="connsiteX8" fmla="*/ 164 w 317666"/>
              <a:gd name="connsiteY8" fmla="*/ 298456 h 29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666" h="298462">
                <a:moveTo>
                  <a:pt x="164" y="298456"/>
                </a:moveTo>
                <a:cubicBezTo>
                  <a:pt x="5985" y="299514"/>
                  <a:pt x="176906" y="165635"/>
                  <a:pt x="209714" y="146056"/>
                </a:cubicBezTo>
                <a:cubicBezTo>
                  <a:pt x="242522" y="126477"/>
                  <a:pt x="179022" y="157698"/>
                  <a:pt x="197014" y="180981"/>
                </a:cubicBezTo>
                <a:cubicBezTo>
                  <a:pt x="215006" y="204264"/>
                  <a:pt x="317135" y="286814"/>
                  <a:pt x="317664" y="285756"/>
                </a:cubicBezTo>
                <a:cubicBezTo>
                  <a:pt x="318193" y="284698"/>
                  <a:pt x="235114" y="222256"/>
                  <a:pt x="200189" y="174631"/>
                </a:cubicBezTo>
                <a:cubicBezTo>
                  <a:pt x="165264" y="127006"/>
                  <a:pt x="103881" y="-1052"/>
                  <a:pt x="108114" y="6"/>
                </a:cubicBezTo>
                <a:cubicBezTo>
                  <a:pt x="112347" y="1064"/>
                  <a:pt x="214477" y="157698"/>
                  <a:pt x="225589" y="180981"/>
                </a:cubicBezTo>
                <a:cubicBezTo>
                  <a:pt x="236701" y="204264"/>
                  <a:pt x="204951" y="122773"/>
                  <a:pt x="174789" y="139706"/>
                </a:cubicBezTo>
                <a:cubicBezTo>
                  <a:pt x="144627" y="156639"/>
                  <a:pt x="-5657" y="297398"/>
                  <a:pt x="164" y="298456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CCAC5FB4-5D13-E968-0DAC-11A3DDDCF3D6}"/>
              </a:ext>
            </a:extLst>
          </p:cNvPr>
          <p:cNvSpPr/>
          <p:nvPr/>
        </p:nvSpPr>
        <p:spPr>
          <a:xfrm>
            <a:off x="7386223" y="7125664"/>
            <a:ext cx="574329" cy="1773536"/>
          </a:xfrm>
          <a:custGeom>
            <a:avLst/>
            <a:gdLst>
              <a:gd name="connsiteX0" fmla="*/ 14894 w 574329"/>
              <a:gd name="connsiteY0" fmla="*/ 42250 h 1773536"/>
              <a:gd name="connsiteX1" fmla="*/ 573353 w 574329"/>
              <a:gd name="connsiteY1" fmla="*/ 1754449 h 1773536"/>
              <a:gd name="connsiteX2" fmla="*/ 156043 w 574329"/>
              <a:gd name="connsiteY2" fmla="*/ 588435 h 1773536"/>
              <a:gd name="connsiteX3" fmla="*/ 383109 w 574329"/>
              <a:gd name="connsiteY3" fmla="*/ 1079388 h 1773536"/>
              <a:gd name="connsiteX4" fmla="*/ 223549 w 574329"/>
              <a:gd name="connsiteY4" fmla="*/ 797090 h 1773536"/>
              <a:gd name="connsiteX5" fmla="*/ 419930 w 574329"/>
              <a:gd name="connsiteY5" fmla="*/ 1772859 h 1773536"/>
              <a:gd name="connsiteX6" fmla="*/ 180590 w 574329"/>
              <a:gd name="connsiteY6" fmla="*/ 625257 h 1773536"/>
              <a:gd name="connsiteX7" fmla="*/ 14894 w 574329"/>
              <a:gd name="connsiteY7" fmla="*/ 42250 h 177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4329" h="1773536">
                <a:moveTo>
                  <a:pt x="14894" y="42250"/>
                </a:moveTo>
                <a:cubicBezTo>
                  <a:pt x="80354" y="230449"/>
                  <a:pt x="549828" y="1663418"/>
                  <a:pt x="573353" y="1754449"/>
                </a:cubicBezTo>
                <a:cubicBezTo>
                  <a:pt x="596878" y="1845480"/>
                  <a:pt x="187750" y="700945"/>
                  <a:pt x="156043" y="588435"/>
                </a:cubicBezTo>
                <a:cubicBezTo>
                  <a:pt x="124336" y="475925"/>
                  <a:pt x="371858" y="1044612"/>
                  <a:pt x="383109" y="1079388"/>
                </a:cubicBezTo>
                <a:cubicBezTo>
                  <a:pt x="394360" y="1114164"/>
                  <a:pt x="217412" y="681512"/>
                  <a:pt x="223549" y="797090"/>
                </a:cubicBezTo>
                <a:cubicBezTo>
                  <a:pt x="229686" y="912668"/>
                  <a:pt x="427090" y="1801498"/>
                  <a:pt x="419930" y="1772859"/>
                </a:cubicBezTo>
                <a:cubicBezTo>
                  <a:pt x="412770" y="1744220"/>
                  <a:pt x="244005" y="911646"/>
                  <a:pt x="180590" y="625257"/>
                </a:cubicBezTo>
                <a:cubicBezTo>
                  <a:pt x="117175" y="338868"/>
                  <a:pt x="-50566" y="-145949"/>
                  <a:pt x="14894" y="42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95A79A4-22A8-9A2C-BF2A-2508AAA7CD93}"/>
              </a:ext>
            </a:extLst>
          </p:cNvPr>
          <p:cNvSpPr/>
          <p:nvPr/>
        </p:nvSpPr>
        <p:spPr>
          <a:xfrm>
            <a:off x="6621177" y="7913379"/>
            <a:ext cx="970241" cy="1095268"/>
          </a:xfrm>
          <a:custGeom>
            <a:avLst/>
            <a:gdLst>
              <a:gd name="connsiteX0" fmla="*/ 18963 w 970241"/>
              <a:gd name="connsiteY0" fmla="*/ 119840 h 1095268"/>
              <a:gd name="connsiteX1" fmla="*/ 74195 w 970241"/>
              <a:gd name="connsiteY1" fmla="*/ 181209 h 1095268"/>
              <a:gd name="connsiteX2" fmla="*/ 307397 w 970241"/>
              <a:gd name="connsiteY2" fmla="*/ 586245 h 1095268"/>
              <a:gd name="connsiteX3" fmla="*/ 166249 w 970241"/>
              <a:gd name="connsiteY3" fmla="*/ 831722 h 1095268"/>
              <a:gd name="connsiteX4" fmla="*/ 252165 w 970241"/>
              <a:gd name="connsiteY4" fmla="*/ 764216 h 1095268"/>
              <a:gd name="connsiteX5" fmla="*/ 239891 w 970241"/>
              <a:gd name="connsiteY5" fmla="*/ 893091 h 1095268"/>
              <a:gd name="connsiteX6" fmla="*/ 338082 w 970241"/>
              <a:gd name="connsiteY6" fmla="*/ 1064924 h 1095268"/>
              <a:gd name="connsiteX7" fmla="*/ 374904 w 970241"/>
              <a:gd name="connsiteY7" fmla="*/ 985144 h 1095268"/>
              <a:gd name="connsiteX8" fmla="*/ 485368 w 970241"/>
              <a:gd name="connsiteY8" fmla="*/ 1034240 h 1095268"/>
              <a:gd name="connsiteX9" fmla="*/ 970184 w 970241"/>
              <a:gd name="connsiteY9" fmla="*/ 3238 h 1095268"/>
              <a:gd name="connsiteX10" fmla="*/ 516053 w 970241"/>
              <a:gd name="connsiteY10" fmla="*/ 690573 h 1095268"/>
              <a:gd name="connsiteX11" fmla="*/ 233755 w 970241"/>
              <a:gd name="connsiteY11" fmla="*/ 144387 h 1095268"/>
              <a:gd name="connsiteX12" fmla="*/ 368767 w 970241"/>
              <a:gd name="connsiteY12" fmla="*/ 322358 h 1095268"/>
              <a:gd name="connsiteX13" fmla="*/ 18963 w 970241"/>
              <a:gd name="connsiteY13" fmla="*/ 119840 h 109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0241" h="1095268">
                <a:moveTo>
                  <a:pt x="18963" y="119840"/>
                </a:moveTo>
                <a:cubicBezTo>
                  <a:pt x="-30132" y="96315"/>
                  <a:pt x="26123" y="103475"/>
                  <a:pt x="74195" y="181209"/>
                </a:cubicBezTo>
                <a:cubicBezTo>
                  <a:pt x="122267" y="258943"/>
                  <a:pt x="292055" y="477826"/>
                  <a:pt x="307397" y="586245"/>
                </a:cubicBezTo>
                <a:cubicBezTo>
                  <a:pt x="322739" y="694664"/>
                  <a:pt x="175454" y="802060"/>
                  <a:pt x="166249" y="831722"/>
                </a:cubicBezTo>
                <a:cubicBezTo>
                  <a:pt x="157044" y="861384"/>
                  <a:pt x="239891" y="753988"/>
                  <a:pt x="252165" y="764216"/>
                </a:cubicBezTo>
                <a:cubicBezTo>
                  <a:pt x="264439" y="774444"/>
                  <a:pt x="225572" y="842973"/>
                  <a:pt x="239891" y="893091"/>
                </a:cubicBezTo>
                <a:cubicBezTo>
                  <a:pt x="254210" y="943209"/>
                  <a:pt x="315580" y="1049582"/>
                  <a:pt x="338082" y="1064924"/>
                </a:cubicBezTo>
                <a:cubicBezTo>
                  <a:pt x="360584" y="1080266"/>
                  <a:pt x="350356" y="990258"/>
                  <a:pt x="374904" y="985144"/>
                </a:cubicBezTo>
                <a:cubicBezTo>
                  <a:pt x="399452" y="980030"/>
                  <a:pt x="386155" y="1197891"/>
                  <a:pt x="485368" y="1034240"/>
                </a:cubicBezTo>
                <a:cubicBezTo>
                  <a:pt x="584581" y="870589"/>
                  <a:pt x="965070" y="60516"/>
                  <a:pt x="970184" y="3238"/>
                </a:cubicBezTo>
                <a:cubicBezTo>
                  <a:pt x="975298" y="-54040"/>
                  <a:pt x="638791" y="667048"/>
                  <a:pt x="516053" y="690573"/>
                </a:cubicBezTo>
                <a:cubicBezTo>
                  <a:pt x="393315" y="714098"/>
                  <a:pt x="258303" y="205756"/>
                  <a:pt x="233755" y="144387"/>
                </a:cubicBezTo>
                <a:cubicBezTo>
                  <a:pt x="209207" y="83018"/>
                  <a:pt x="401497" y="329518"/>
                  <a:pt x="368767" y="322358"/>
                </a:cubicBezTo>
                <a:cubicBezTo>
                  <a:pt x="336037" y="315198"/>
                  <a:pt x="68058" y="143365"/>
                  <a:pt x="18963" y="119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D71D06D9-C15A-D910-68A6-6F5BDAD6D50E}"/>
              </a:ext>
            </a:extLst>
          </p:cNvPr>
          <p:cNvSpPr/>
          <p:nvPr/>
        </p:nvSpPr>
        <p:spPr>
          <a:xfrm>
            <a:off x="2859594" y="8620299"/>
            <a:ext cx="1590359" cy="2345340"/>
          </a:xfrm>
          <a:custGeom>
            <a:avLst/>
            <a:gdLst>
              <a:gd name="connsiteX0" fmla="*/ 116809 w 1590359"/>
              <a:gd name="connsiteY0" fmla="*/ 38885 h 2345340"/>
              <a:gd name="connsiteX1" fmla="*/ 178178 w 1590359"/>
              <a:gd name="connsiteY1" fmla="*/ 173897 h 2345340"/>
              <a:gd name="connsiteX2" fmla="*/ 1141673 w 1590359"/>
              <a:gd name="connsiteY2" fmla="*/ 1149666 h 2345340"/>
              <a:gd name="connsiteX3" fmla="*/ 957566 w 1590359"/>
              <a:gd name="connsiteY3" fmla="*/ 1045339 h 2345340"/>
              <a:gd name="connsiteX4" fmla="*/ 1338054 w 1590359"/>
              <a:gd name="connsiteY4" fmla="*/ 1266267 h 2345340"/>
              <a:gd name="connsiteX5" fmla="*/ 1448519 w 1590359"/>
              <a:gd name="connsiteY5" fmla="*/ 1438101 h 2345340"/>
              <a:gd name="connsiteX6" fmla="*/ 1466929 w 1590359"/>
              <a:gd name="connsiteY6" fmla="*/ 1566976 h 2345340"/>
              <a:gd name="connsiteX7" fmla="*/ 1522162 w 1590359"/>
              <a:gd name="connsiteY7" fmla="*/ 2321816 h 2345340"/>
              <a:gd name="connsiteX8" fmla="*/ 1503751 w 1590359"/>
              <a:gd name="connsiteY8" fmla="*/ 2107024 h 2345340"/>
              <a:gd name="connsiteX9" fmla="*/ 442065 w 1590359"/>
              <a:gd name="connsiteY9" fmla="*/ 1628345 h 2345340"/>
              <a:gd name="connsiteX10" fmla="*/ 687542 w 1590359"/>
              <a:gd name="connsiteY10" fmla="*/ 1616071 h 2345340"/>
              <a:gd name="connsiteX11" fmla="*/ 564803 w 1590359"/>
              <a:gd name="connsiteY11" fmla="*/ 1640619 h 2345340"/>
              <a:gd name="connsiteX12" fmla="*/ 503434 w 1590359"/>
              <a:gd name="connsiteY12" fmla="*/ 1303089 h 2345340"/>
              <a:gd name="connsiteX13" fmla="*/ 207 w 1590359"/>
              <a:gd name="connsiteY13" fmla="*/ 118665 h 2345340"/>
              <a:gd name="connsiteX14" fmla="*/ 442065 w 1590359"/>
              <a:gd name="connsiteY14" fmla="*/ 1051475 h 2345340"/>
              <a:gd name="connsiteX15" fmla="*/ 491160 w 1590359"/>
              <a:gd name="connsiteY15" fmla="*/ 848957 h 2345340"/>
              <a:gd name="connsiteX16" fmla="*/ 552529 w 1590359"/>
              <a:gd name="connsiteY16" fmla="*/ 842820 h 2345340"/>
              <a:gd name="connsiteX17" fmla="*/ 503434 w 1590359"/>
              <a:gd name="connsiteY17" fmla="*/ 720082 h 2345340"/>
              <a:gd name="connsiteX18" fmla="*/ 466613 w 1590359"/>
              <a:gd name="connsiteY18" fmla="*/ 615755 h 2345340"/>
              <a:gd name="connsiteX19" fmla="*/ 116809 w 1590359"/>
              <a:gd name="connsiteY19" fmla="*/ 38885 h 234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90359" h="2345340">
                <a:moveTo>
                  <a:pt x="116809" y="38885"/>
                </a:moveTo>
                <a:cubicBezTo>
                  <a:pt x="68737" y="-34758"/>
                  <a:pt x="7367" y="-11233"/>
                  <a:pt x="178178" y="173897"/>
                </a:cubicBezTo>
                <a:cubicBezTo>
                  <a:pt x="348989" y="359027"/>
                  <a:pt x="1011775" y="1004426"/>
                  <a:pt x="1141673" y="1149666"/>
                </a:cubicBezTo>
                <a:cubicBezTo>
                  <a:pt x="1271571" y="1294906"/>
                  <a:pt x="924836" y="1025906"/>
                  <a:pt x="957566" y="1045339"/>
                </a:cubicBezTo>
                <a:cubicBezTo>
                  <a:pt x="990296" y="1064772"/>
                  <a:pt x="1256229" y="1200807"/>
                  <a:pt x="1338054" y="1266267"/>
                </a:cubicBezTo>
                <a:cubicBezTo>
                  <a:pt x="1419880" y="1331727"/>
                  <a:pt x="1427040" y="1387983"/>
                  <a:pt x="1448519" y="1438101"/>
                </a:cubicBezTo>
                <a:cubicBezTo>
                  <a:pt x="1469998" y="1488219"/>
                  <a:pt x="1454655" y="1419690"/>
                  <a:pt x="1466929" y="1566976"/>
                </a:cubicBezTo>
                <a:cubicBezTo>
                  <a:pt x="1479203" y="1714262"/>
                  <a:pt x="1516025" y="2231808"/>
                  <a:pt x="1522162" y="2321816"/>
                </a:cubicBezTo>
                <a:cubicBezTo>
                  <a:pt x="1528299" y="2411824"/>
                  <a:pt x="1683767" y="2222602"/>
                  <a:pt x="1503751" y="2107024"/>
                </a:cubicBezTo>
                <a:cubicBezTo>
                  <a:pt x="1323735" y="1991446"/>
                  <a:pt x="578100" y="1710171"/>
                  <a:pt x="442065" y="1628345"/>
                </a:cubicBezTo>
                <a:cubicBezTo>
                  <a:pt x="306030" y="1546520"/>
                  <a:pt x="667086" y="1614025"/>
                  <a:pt x="687542" y="1616071"/>
                </a:cubicBezTo>
                <a:cubicBezTo>
                  <a:pt x="707998" y="1618117"/>
                  <a:pt x="595488" y="1692783"/>
                  <a:pt x="564803" y="1640619"/>
                </a:cubicBezTo>
                <a:cubicBezTo>
                  <a:pt x="534118" y="1588455"/>
                  <a:pt x="597533" y="1556748"/>
                  <a:pt x="503434" y="1303089"/>
                </a:cubicBezTo>
                <a:cubicBezTo>
                  <a:pt x="409335" y="1049430"/>
                  <a:pt x="10435" y="160601"/>
                  <a:pt x="207" y="118665"/>
                </a:cubicBezTo>
                <a:cubicBezTo>
                  <a:pt x="-10021" y="76729"/>
                  <a:pt x="360240" y="929760"/>
                  <a:pt x="442065" y="1051475"/>
                </a:cubicBezTo>
                <a:cubicBezTo>
                  <a:pt x="523890" y="1173190"/>
                  <a:pt x="472749" y="883733"/>
                  <a:pt x="491160" y="848957"/>
                </a:cubicBezTo>
                <a:cubicBezTo>
                  <a:pt x="509571" y="814181"/>
                  <a:pt x="550483" y="864299"/>
                  <a:pt x="552529" y="842820"/>
                </a:cubicBezTo>
                <a:cubicBezTo>
                  <a:pt x="554575" y="821341"/>
                  <a:pt x="517753" y="757926"/>
                  <a:pt x="503434" y="720082"/>
                </a:cubicBezTo>
                <a:cubicBezTo>
                  <a:pt x="489115" y="682238"/>
                  <a:pt x="530028" y="726219"/>
                  <a:pt x="466613" y="615755"/>
                </a:cubicBezTo>
                <a:cubicBezTo>
                  <a:pt x="403198" y="505291"/>
                  <a:pt x="164881" y="112528"/>
                  <a:pt x="116809" y="38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752FB6CF-A985-B66E-2BE3-373D7EA361B4}"/>
              </a:ext>
            </a:extLst>
          </p:cNvPr>
          <p:cNvSpPr/>
          <p:nvPr/>
        </p:nvSpPr>
        <p:spPr>
          <a:xfrm>
            <a:off x="3073510" y="5133574"/>
            <a:ext cx="85175" cy="264251"/>
          </a:xfrm>
          <a:custGeom>
            <a:avLst/>
            <a:gdLst>
              <a:gd name="connsiteX0" fmla="*/ 85022 w 85175"/>
              <a:gd name="connsiteY0" fmla="*/ 1134 h 264251"/>
              <a:gd name="connsiteX1" fmla="*/ 4635 w 85175"/>
              <a:gd name="connsiteY1" fmla="*/ 248993 h 264251"/>
              <a:gd name="connsiteX2" fmla="*/ 11334 w 85175"/>
              <a:gd name="connsiteY2" fmla="*/ 228896 h 264251"/>
              <a:gd name="connsiteX3" fmla="*/ 24732 w 85175"/>
              <a:gd name="connsiteY3" fmla="*/ 158558 h 264251"/>
              <a:gd name="connsiteX4" fmla="*/ 85022 w 85175"/>
              <a:gd name="connsiteY4" fmla="*/ 1134 h 26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75" h="264251">
                <a:moveTo>
                  <a:pt x="85022" y="1134"/>
                </a:moveTo>
                <a:cubicBezTo>
                  <a:pt x="81673" y="16206"/>
                  <a:pt x="4635" y="248993"/>
                  <a:pt x="4635" y="248993"/>
                </a:cubicBezTo>
                <a:cubicBezTo>
                  <a:pt x="-7646" y="286953"/>
                  <a:pt x="7985" y="243968"/>
                  <a:pt x="11334" y="228896"/>
                </a:cubicBezTo>
                <a:cubicBezTo>
                  <a:pt x="14683" y="213824"/>
                  <a:pt x="13567" y="191494"/>
                  <a:pt x="24732" y="158558"/>
                </a:cubicBezTo>
                <a:cubicBezTo>
                  <a:pt x="35897" y="125622"/>
                  <a:pt x="88371" y="-13938"/>
                  <a:pt x="85022" y="1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C5B91AAC-6841-FCC3-0F61-1AE0412A6D7E}"/>
              </a:ext>
            </a:extLst>
          </p:cNvPr>
          <p:cNvSpPr/>
          <p:nvPr/>
        </p:nvSpPr>
        <p:spPr>
          <a:xfrm>
            <a:off x="3146496" y="5738528"/>
            <a:ext cx="124067" cy="369667"/>
          </a:xfrm>
          <a:custGeom>
            <a:avLst/>
            <a:gdLst>
              <a:gd name="connsiteX0" fmla="*/ 5337 w 124067"/>
              <a:gd name="connsiteY0" fmla="*/ 19177 h 369667"/>
              <a:gd name="connsiteX1" fmla="*/ 115869 w 124067"/>
              <a:gd name="connsiteY1" fmla="*/ 344074 h 369667"/>
              <a:gd name="connsiteX2" fmla="*/ 105820 w 124067"/>
              <a:gd name="connsiteY2" fmla="*/ 317279 h 369667"/>
              <a:gd name="connsiteX3" fmla="*/ 25434 w 124067"/>
              <a:gd name="connsiteY3" fmla="*/ 66070 h 369667"/>
              <a:gd name="connsiteX4" fmla="*/ 5337 w 124067"/>
              <a:gd name="connsiteY4" fmla="*/ 19177 h 36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67" h="369667">
                <a:moveTo>
                  <a:pt x="5337" y="19177"/>
                </a:moveTo>
                <a:cubicBezTo>
                  <a:pt x="20409" y="65511"/>
                  <a:pt x="99122" y="294390"/>
                  <a:pt x="115869" y="344074"/>
                </a:cubicBezTo>
                <a:cubicBezTo>
                  <a:pt x="132616" y="393758"/>
                  <a:pt x="120892" y="363613"/>
                  <a:pt x="105820" y="317279"/>
                </a:cubicBezTo>
                <a:cubicBezTo>
                  <a:pt x="90748" y="270945"/>
                  <a:pt x="40507" y="112962"/>
                  <a:pt x="25434" y="66070"/>
                </a:cubicBezTo>
                <a:cubicBezTo>
                  <a:pt x="10362" y="19178"/>
                  <a:pt x="-9735" y="-27157"/>
                  <a:pt x="5337" y="19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BA84C4C2-4B66-8850-CE9D-69C1B7374C9D}"/>
              </a:ext>
            </a:extLst>
          </p:cNvPr>
          <p:cNvSpPr/>
          <p:nvPr/>
        </p:nvSpPr>
        <p:spPr>
          <a:xfrm>
            <a:off x="3429776" y="4950230"/>
            <a:ext cx="274145" cy="50598"/>
          </a:xfrm>
          <a:custGeom>
            <a:avLst/>
            <a:gdLst>
              <a:gd name="connsiteX0" fmla="*/ 61 w 274145"/>
              <a:gd name="connsiteY0" fmla="*/ 258 h 50598"/>
              <a:gd name="connsiteX1" fmla="*/ 224475 w 274145"/>
              <a:gd name="connsiteY1" fmla="*/ 13656 h 50598"/>
              <a:gd name="connsiteX2" fmla="*/ 268017 w 274145"/>
              <a:gd name="connsiteY2" fmla="*/ 50500 h 50598"/>
              <a:gd name="connsiteX3" fmla="*/ 247921 w 274145"/>
              <a:gd name="connsiteY3" fmla="*/ 23704 h 50598"/>
              <a:gd name="connsiteX4" fmla="*/ 61 w 274145"/>
              <a:gd name="connsiteY4" fmla="*/ 258 h 5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145" h="50598">
                <a:moveTo>
                  <a:pt x="61" y="258"/>
                </a:moveTo>
                <a:cubicBezTo>
                  <a:pt x="-3847" y="-1417"/>
                  <a:pt x="179816" y="5282"/>
                  <a:pt x="224475" y="13656"/>
                </a:cubicBezTo>
                <a:cubicBezTo>
                  <a:pt x="269134" y="22030"/>
                  <a:pt x="264109" y="48825"/>
                  <a:pt x="268017" y="50500"/>
                </a:cubicBezTo>
                <a:cubicBezTo>
                  <a:pt x="271925" y="52175"/>
                  <a:pt x="286998" y="32078"/>
                  <a:pt x="247921" y="23704"/>
                </a:cubicBezTo>
                <a:cubicBezTo>
                  <a:pt x="208844" y="15330"/>
                  <a:pt x="3969" y="1933"/>
                  <a:pt x="61" y="25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BFC803B1-0680-4C92-C617-42008B296DA5}"/>
              </a:ext>
            </a:extLst>
          </p:cNvPr>
          <p:cNvSpPr/>
          <p:nvPr/>
        </p:nvSpPr>
        <p:spPr>
          <a:xfrm>
            <a:off x="3556928" y="5171551"/>
            <a:ext cx="50464" cy="298105"/>
          </a:xfrm>
          <a:custGeom>
            <a:avLst/>
            <a:gdLst>
              <a:gd name="connsiteX0" fmla="*/ 50430 w 50464"/>
              <a:gd name="connsiteY0" fmla="*/ 1 h 298105"/>
              <a:gd name="connsiteX1" fmla="*/ 16936 w 50464"/>
              <a:gd name="connsiteY1" fmla="*/ 187570 h 298105"/>
              <a:gd name="connsiteX2" fmla="*/ 188 w 50464"/>
              <a:gd name="connsiteY2" fmla="*/ 298102 h 298105"/>
              <a:gd name="connsiteX3" fmla="*/ 10237 w 50464"/>
              <a:gd name="connsiteY3" fmla="*/ 190919 h 298105"/>
              <a:gd name="connsiteX4" fmla="*/ 50430 w 50464"/>
              <a:gd name="connsiteY4" fmla="*/ 1 h 29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64" h="298105">
                <a:moveTo>
                  <a:pt x="50430" y="1"/>
                </a:moveTo>
                <a:cubicBezTo>
                  <a:pt x="51546" y="-557"/>
                  <a:pt x="25310" y="137887"/>
                  <a:pt x="16936" y="187570"/>
                </a:cubicBezTo>
                <a:cubicBezTo>
                  <a:pt x="8562" y="237253"/>
                  <a:pt x="1304" y="297544"/>
                  <a:pt x="188" y="298102"/>
                </a:cubicBezTo>
                <a:cubicBezTo>
                  <a:pt x="-928" y="298660"/>
                  <a:pt x="2980" y="237253"/>
                  <a:pt x="10237" y="190919"/>
                </a:cubicBezTo>
                <a:cubicBezTo>
                  <a:pt x="17494" y="144585"/>
                  <a:pt x="49314" y="559"/>
                  <a:pt x="50430" y="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6CFE7CB8-C7F7-7664-C7D2-9E71070A1962}"/>
              </a:ext>
            </a:extLst>
          </p:cNvPr>
          <p:cNvSpPr/>
          <p:nvPr/>
        </p:nvSpPr>
        <p:spPr>
          <a:xfrm>
            <a:off x="3016586" y="4918566"/>
            <a:ext cx="172090" cy="434230"/>
          </a:xfrm>
          <a:custGeom>
            <a:avLst/>
            <a:gdLst>
              <a:gd name="connsiteX0" fmla="*/ 171990 w 172090"/>
              <a:gd name="connsiteY0" fmla="*/ 275 h 434230"/>
              <a:gd name="connsiteX1" fmla="*/ 10393 w 172090"/>
              <a:gd name="connsiteY1" fmla="*/ 410179 h 434230"/>
              <a:gd name="connsiteX2" fmla="*/ 34042 w 172090"/>
              <a:gd name="connsiteY2" fmla="*/ 347117 h 434230"/>
              <a:gd name="connsiteX3" fmla="*/ 171990 w 172090"/>
              <a:gd name="connsiteY3" fmla="*/ 275 h 43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090" h="434230">
                <a:moveTo>
                  <a:pt x="171990" y="275"/>
                </a:moveTo>
                <a:cubicBezTo>
                  <a:pt x="168049" y="10785"/>
                  <a:pt x="33384" y="352372"/>
                  <a:pt x="10393" y="410179"/>
                </a:cubicBezTo>
                <a:cubicBezTo>
                  <a:pt x="-12598" y="467986"/>
                  <a:pt x="5795" y="411493"/>
                  <a:pt x="34042" y="347117"/>
                </a:cubicBezTo>
                <a:cubicBezTo>
                  <a:pt x="62289" y="282741"/>
                  <a:pt x="175931" y="-10235"/>
                  <a:pt x="171990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7DD5922F-9C37-E62B-79F3-13AA4DC39A35}"/>
              </a:ext>
            </a:extLst>
          </p:cNvPr>
          <p:cNvSpPr/>
          <p:nvPr/>
        </p:nvSpPr>
        <p:spPr>
          <a:xfrm>
            <a:off x="3101269" y="5590132"/>
            <a:ext cx="28273" cy="541676"/>
          </a:xfrm>
          <a:custGeom>
            <a:avLst/>
            <a:gdLst>
              <a:gd name="connsiteX0" fmla="*/ 597 w 28273"/>
              <a:gd name="connsiteY0" fmla="*/ 22392 h 541676"/>
              <a:gd name="connsiteX1" fmla="*/ 4538 w 28273"/>
              <a:gd name="connsiteY1" fmla="*/ 81513 h 541676"/>
              <a:gd name="connsiteX2" fmla="*/ 28186 w 28273"/>
              <a:gd name="connsiteY2" fmla="*/ 534771 h 541676"/>
              <a:gd name="connsiteX3" fmla="*/ 12421 w 28273"/>
              <a:gd name="connsiteY3" fmla="*/ 333761 h 541676"/>
              <a:gd name="connsiteX4" fmla="*/ 597 w 28273"/>
              <a:gd name="connsiteY4" fmla="*/ 22392 h 54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73" h="541676">
                <a:moveTo>
                  <a:pt x="597" y="22392"/>
                </a:moveTo>
                <a:cubicBezTo>
                  <a:pt x="-717" y="-19649"/>
                  <a:pt x="-60" y="-3883"/>
                  <a:pt x="4538" y="81513"/>
                </a:cubicBezTo>
                <a:cubicBezTo>
                  <a:pt x="9136" y="166909"/>
                  <a:pt x="26872" y="492730"/>
                  <a:pt x="28186" y="534771"/>
                </a:cubicBezTo>
                <a:cubicBezTo>
                  <a:pt x="29500" y="576812"/>
                  <a:pt x="15705" y="416530"/>
                  <a:pt x="12421" y="333761"/>
                </a:cubicBezTo>
                <a:cubicBezTo>
                  <a:pt x="9137" y="250992"/>
                  <a:pt x="1911" y="64433"/>
                  <a:pt x="597" y="22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219A5DFA-3E12-9E20-54F5-6E43DA8244B8}"/>
              </a:ext>
            </a:extLst>
          </p:cNvPr>
          <p:cNvSpPr/>
          <p:nvPr/>
        </p:nvSpPr>
        <p:spPr>
          <a:xfrm>
            <a:off x="2988192" y="5481266"/>
            <a:ext cx="58592" cy="700038"/>
          </a:xfrm>
          <a:custGeom>
            <a:avLst/>
            <a:gdLst>
              <a:gd name="connsiteX0" fmla="*/ 105 w 58592"/>
              <a:gd name="connsiteY0" fmla="*/ 421 h 700038"/>
              <a:gd name="connsiteX1" fmla="*/ 56666 w 58592"/>
              <a:gd name="connsiteY1" fmla="*/ 660297 h 700038"/>
              <a:gd name="connsiteX2" fmla="*/ 42526 w 58592"/>
              <a:gd name="connsiteY2" fmla="*/ 561315 h 700038"/>
              <a:gd name="connsiteX3" fmla="*/ 105 w 58592"/>
              <a:gd name="connsiteY3" fmla="*/ 421 h 7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92" h="700038">
                <a:moveTo>
                  <a:pt x="105" y="421"/>
                </a:moveTo>
                <a:cubicBezTo>
                  <a:pt x="2462" y="16918"/>
                  <a:pt x="49596" y="566815"/>
                  <a:pt x="56666" y="660297"/>
                </a:cubicBezTo>
                <a:cubicBezTo>
                  <a:pt x="63736" y="753779"/>
                  <a:pt x="49596" y="666581"/>
                  <a:pt x="42526" y="561315"/>
                </a:cubicBezTo>
                <a:cubicBezTo>
                  <a:pt x="35456" y="456049"/>
                  <a:pt x="-2252" y="-16076"/>
                  <a:pt x="105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A4667D3C-3515-B2A5-9689-9C9D91B1E5A3}"/>
              </a:ext>
            </a:extLst>
          </p:cNvPr>
          <p:cNvSpPr/>
          <p:nvPr/>
        </p:nvSpPr>
        <p:spPr>
          <a:xfrm>
            <a:off x="2827795" y="7138187"/>
            <a:ext cx="85517" cy="577850"/>
          </a:xfrm>
          <a:custGeom>
            <a:avLst/>
            <a:gdLst>
              <a:gd name="connsiteX0" fmla="*/ 33240 w 85517"/>
              <a:gd name="connsiteY0" fmla="*/ 2617 h 577850"/>
              <a:gd name="connsiteX1" fmla="*/ 19100 w 85517"/>
              <a:gd name="connsiteY1" fmla="*/ 210007 h 577850"/>
              <a:gd name="connsiteX2" fmla="*/ 19100 w 85517"/>
              <a:gd name="connsiteY2" fmla="*/ 294848 h 577850"/>
              <a:gd name="connsiteX3" fmla="*/ 19100 w 85517"/>
              <a:gd name="connsiteY3" fmla="*/ 389116 h 577850"/>
              <a:gd name="connsiteX4" fmla="*/ 28527 w 85517"/>
              <a:gd name="connsiteY4" fmla="*/ 384403 h 577850"/>
              <a:gd name="connsiteX5" fmla="*/ 42667 w 85517"/>
              <a:gd name="connsiteY5" fmla="*/ 445677 h 577850"/>
              <a:gd name="connsiteX6" fmla="*/ 47380 w 85517"/>
              <a:gd name="connsiteY6" fmla="*/ 417397 h 577850"/>
              <a:gd name="connsiteX7" fmla="*/ 85087 w 85517"/>
              <a:gd name="connsiteY7" fmla="*/ 577652 h 577850"/>
              <a:gd name="connsiteX8" fmla="*/ 19100 w 85517"/>
              <a:gd name="connsiteY8" fmla="*/ 379689 h 577850"/>
              <a:gd name="connsiteX9" fmla="*/ 246 w 85517"/>
              <a:gd name="connsiteY9" fmla="*/ 280708 h 577850"/>
              <a:gd name="connsiteX10" fmla="*/ 9673 w 85517"/>
              <a:gd name="connsiteY10" fmla="*/ 370262 h 577850"/>
              <a:gd name="connsiteX11" fmla="*/ 33240 w 85517"/>
              <a:gd name="connsiteY11" fmla="*/ 2617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17" h="577850">
                <a:moveTo>
                  <a:pt x="33240" y="2617"/>
                </a:moveTo>
                <a:cubicBezTo>
                  <a:pt x="34811" y="-24092"/>
                  <a:pt x="21457" y="161302"/>
                  <a:pt x="19100" y="210007"/>
                </a:cubicBezTo>
                <a:cubicBezTo>
                  <a:pt x="16743" y="258712"/>
                  <a:pt x="19100" y="294848"/>
                  <a:pt x="19100" y="294848"/>
                </a:cubicBezTo>
                <a:cubicBezTo>
                  <a:pt x="19100" y="324699"/>
                  <a:pt x="17529" y="374190"/>
                  <a:pt x="19100" y="389116"/>
                </a:cubicBezTo>
                <a:cubicBezTo>
                  <a:pt x="20671" y="404042"/>
                  <a:pt x="24599" y="374976"/>
                  <a:pt x="28527" y="384403"/>
                </a:cubicBezTo>
                <a:cubicBezTo>
                  <a:pt x="32455" y="393830"/>
                  <a:pt x="39525" y="440178"/>
                  <a:pt x="42667" y="445677"/>
                </a:cubicBezTo>
                <a:cubicBezTo>
                  <a:pt x="45809" y="451176"/>
                  <a:pt x="40310" y="395401"/>
                  <a:pt x="47380" y="417397"/>
                </a:cubicBezTo>
                <a:cubicBezTo>
                  <a:pt x="54450" y="439393"/>
                  <a:pt x="89800" y="583937"/>
                  <a:pt x="85087" y="577652"/>
                </a:cubicBezTo>
                <a:cubicBezTo>
                  <a:pt x="80374" y="571367"/>
                  <a:pt x="33240" y="429180"/>
                  <a:pt x="19100" y="379689"/>
                </a:cubicBezTo>
                <a:cubicBezTo>
                  <a:pt x="4960" y="330198"/>
                  <a:pt x="1817" y="282279"/>
                  <a:pt x="246" y="280708"/>
                </a:cubicBezTo>
                <a:cubicBezTo>
                  <a:pt x="-1325" y="279137"/>
                  <a:pt x="4960" y="409540"/>
                  <a:pt x="9673" y="370262"/>
                </a:cubicBezTo>
                <a:cubicBezTo>
                  <a:pt x="14386" y="330984"/>
                  <a:pt x="31669" y="29326"/>
                  <a:pt x="33240" y="2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67787153-8A88-FC02-BEAD-E8871176808F}"/>
              </a:ext>
            </a:extLst>
          </p:cNvPr>
          <p:cNvSpPr/>
          <p:nvPr/>
        </p:nvSpPr>
        <p:spPr>
          <a:xfrm>
            <a:off x="2784917" y="7140759"/>
            <a:ext cx="52551" cy="593994"/>
          </a:xfrm>
          <a:custGeom>
            <a:avLst/>
            <a:gdLst>
              <a:gd name="connsiteX0" fmla="*/ 52551 w 52551"/>
              <a:gd name="connsiteY0" fmla="*/ 45 h 593994"/>
              <a:gd name="connsiteX1" fmla="*/ 19557 w 52551"/>
              <a:gd name="connsiteY1" fmla="*/ 311130 h 593994"/>
              <a:gd name="connsiteX2" fmla="*/ 43124 w 52551"/>
              <a:gd name="connsiteY2" fmla="*/ 593934 h 593994"/>
              <a:gd name="connsiteX3" fmla="*/ 704 w 52551"/>
              <a:gd name="connsiteY3" fmla="*/ 287563 h 593994"/>
              <a:gd name="connsiteX4" fmla="*/ 19557 w 52551"/>
              <a:gd name="connsiteY4" fmla="*/ 287563 h 593994"/>
              <a:gd name="connsiteX5" fmla="*/ 52551 w 52551"/>
              <a:gd name="connsiteY5" fmla="*/ 45 h 59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51" h="593994">
                <a:moveTo>
                  <a:pt x="52551" y="45"/>
                </a:moveTo>
                <a:cubicBezTo>
                  <a:pt x="52551" y="3973"/>
                  <a:pt x="21128" y="212149"/>
                  <a:pt x="19557" y="311130"/>
                </a:cubicBezTo>
                <a:cubicBezTo>
                  <a:pt x="17986" y="410112"/>
                  <a:pt x="46266" y="597862"/>
                  <a:pt x="43124" y="593934"/>
                </a:cubicBezTo>
                <a:cubicBezTo>
                  <a:pt x="39982" y="590006"/>
                  <a:pt x="4632" y="338625"/>
                  <a:pt x="704" y="287563"/>
                </a:cubicBezTo>
                <a:cubicBezTo>
                  <a:pt x="-3224" y="236501"/>
                  <a:pt x="10130" y="328413"/>
                  <a:pt x="19557" y="287563"/>
                </a:cubicBezTo>
                <a:cubicBezTo>
                  <a:pt x="28984" y="246714"/>
                  <a:pt x="52551" y="-3883"/>
                  <a:pt x="52551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5F1C2B85-A959-3A53-AB5B-D3AAE54E4027}"/>
              </a:ext>
            </a:extLst>
          </p:cNvPr>
          <p:cNvSpPr/>
          <p:nvPr/>
        </p:nvSpPr>
        <p:spPr>
          <a:xfrm>
            <a:off x="3068347" y="7461310"/>
            <a:ext cx="174478" cy="183844"/>
          </a:xfrm>
          <a:custGeom>
            <a:avLst/>
            <a:gdLst>
              <a:gd name="connsiteX0" fmla="*/ 174474 w 174478"/>
              <a:gd name="connsiteY0" fmla="*/ 5 h 183844"/>
              <a:gd name="connsiteX1" fmla="*/ 33072 w 174478"/>
              <a:gd name="connsiteY1" fmla="*/ 127267 h 183844"/>
              <a:gd name="connsiteX2" fmla="*/ 78 w 174478"/>
              <a:gd name="connsiteY2" fmla="*/ 183828 h 183844"/>
              <a:gd name="connsiteX3" fmla="*/ 37785 w 174478"/>
              <a:gd name="connsiteY3" fmla="*/ 122554 h 183844"/>
              <a:gd name="connsiteX4" fmla="*/ 174474 w 174478"/>
              <a:gd name="connsiteY4" fmla="*/ 5 h 18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478" h="183844">
                <a:moveTo>
                  <a:pt x="174474" y="5"/>
                </a:moveTo>
                <a:cubicBezTo>
                  <a:pt x="173689" y="790"/>
                  <a:pt x="62138" y="96630"/>
                  <a:pt x="33072" y="127267"/>
                </a:cubicBezTo>
                <a:cubicBezTo>
                  <a:pt x="4006" y="157904"/>
                  <a:pt x="-707" y="184613"/>
                  <a:pt x="78" y="183828"/>
                </a:cubicBezTo>
                <a:cubicBezTo>
                  <a:pt x="863" y="183043"/>
                  <a:pt x="7148" y="155548"/>
                  <a:pt x="37785" y="122554"/>
                </a:cubicBezTo>
                <a:cubicBezTo>
                  <a:pt x="68422" y="89560"/>
                  <a:pt x="175259" y="-780"/>
                  <a:pt x="17447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B8BFC9D8-1E3A-0E9D-8991-5832CECC81C4}"/>
              </a:ext>
            </a:extLst>
          </p:cNvPr>
          <p:cNvSpPr/>
          <p:nvPr/>
        </p:nvSpPr>
        <p:spPr>
          <a:xfrm>
            <a:off x="3328287" y="7310281"/>
            <a:ext cx="197561" cy="162359"/>
          </a:xfrm>
          <a:custGeom>
            <a:avLst/>
            <a:gdLst>
              <a:gd name="connsiteX0" fmla="*/ 197338 w 197561"/>
              <a:gd name="connsiteY0" fmla="*/ 206 h 162359"/>
              <a:gd name="connsiteX1" fmla="*/ 8802 w 197561"/>
              <a:gd name="connsiteY1" fmla="*/ 155748 h 162359"/>
              <a:gd name="connsiteX2" fmla="*/ 46509 w 197561"/>
              <a:gd name="connsiteY2" fmla="*/ 122754 h 162359"/>
              <a:gd name="connsiteX3" fmla="*/ 197338 w 197561"/>
              <a:gd name="connsiteY3" fmla="*/ 206 h 16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561" h="162359">
                <a:moveTo>
                  <a:pt x="197338" y="206"/>
                </a:moveTo>
                <a:cubicBezTo>
                  <a:pt x="191054" y="5705"/>
                  <a:pt x="33940" y="135323"/>
                  <a:pt x="8802" y="155748"/>
                </a:cubicBezTo>
                <a:cubicBezTo>
                  <a:pt x="-16336" y="176173"/>
                  <a:pt x="17443" y="144750"/>
                  <a:pt x="46509" y="122754"/>
                </a:cubicBezTo>
                <a:cubicBezTo>
                  <a:pt x="75575" y="100758"/>
                  <a:pt x="203622" y="-5293"/>
                  <a:pt x="197338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E476B2DD-0AEB-6D02-F57F-F077C5ADD784}"/>
              </a:ext>
            </a:extLst>
          </p:cNvPr>
          <p:cNvSpPr/>
          <p:nvPr/>
        </p:nvSpPr>
        <p:spPr>
          <a:xfrm>
            <a:off x="2875071" y="7342891"/>
            <a:ext cx="151076" cy="589284"/>
          </a:xfrm>
          <a:custGeom>
            <a:avLst/>
            <a:gdLst>
              <a:gd name="connsiteX0" fmla="*/ 150933 w 151076"/>
              <a:gd name="connsiteY0" fmla="*/ 76004 h 589284"/>
              <a:gd name="connsiteX1" fmla="*/ 99086 w 151076"/>
              <a:gd name="connsiteY1" fmla="*/ 321101 h 589284"/>
              <a:gd name="connsiteX2" fmla="*/ 117939 w 151076"/>
              <a:gd name="connsiteY2" fmla="*/ 585051 h 589284"/>
              <a:gd name="connsiteX3" fmla="*/ 84945 w 151076"/>
              <a:gd name="connsiteY3" fmla="*/ 448363 h 589284"/>
              <a:gd name="connsiteX4" fmla="*/ 104 w 151076"/>
              <a:gd name="connsiteY4" fmla="*/ 589 h 589284"/>
              <a:gd name="connsiteX5" fmla="*/ 103799 w 151076"/>
              <a:gd name="connsiteY5" fmla="*/ 552057 h 589284"/>
              <a:gd name="connsiteX6" fmla="*/ 99086 w 151076"/>
              <a:gd name="connsiteY6" fmla="*/ 424796 h 589284"/>
              <a:gd name="connsiteX7" fmla="*/ 94372 w 151076"/>
              <a:gd name="connsiteY7" fmla="*/ 236260 h 589284"/>
              <a:gd name="connsiteX8" fmla="*/ 80232 w 151076"/>
              <a:gd name="connsiteY8" fmla="*/ 321101 h 589284"/>
              <a:gd name="connsiteX9" fmla="*/ 150933 w 151076"/>
              <a:gd name="connsiteY9" fmla="*/ 76004 h 58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076" h="589284">
                <a:moveTo>
                  <a:pt x="150933" y="76004"/>
                </a:moveTo>
                <a:cubicBezTo>
                  <a:pt x="154075" y="76004"/>
                  <a:pt x="104585" y="236260"/>
                  <a:pt x="99086" y="321101"/>
                </a:cubicBezTo>
                <a:cubicBezTo>
                  <a:pt x="93587" y="405942"/>
                  <a:pt x="120296" y="563841"/>
                  <a:pt x="117939" y="585051"/>
                </a:cubicBezTo>
                <a:cubicBezTo>
                  <a:pt x="115582" y="606261"/>
                  <a:pt x="104584" y="545773"/>
                  <a:pt x="84945" y="448363"/>
                </a:cubicBezTo>
                <a:cubicBezTo>
                  <a:pt x="65306" y="350953"/>
                  <a:pt x="-3038" y="-16693"/>
                  <a:pt x="104" y="589"/>
                </a:cubicBezTo>
                <a:cubicBezTo>
                  <a:pt x="3246" y="17871"/>
                  <a:pt x="87302" y="481356"/>
                  <a:pt x="103799" y="552057"/>
                </a:cubicBezTo>
                <a:cubicBezTo>
                  <a:pt x="120296" y="622758"/>
                  <a:pt x="100657" y="477429"/>
                  <a:pt x="99086" y="424796"/>
                </a:cubicBezTo>
                <a:cubicBezTo>
                  <a:pt x="97515" y="372163"/>
                  <a:pt x="97514" y="253543"/>
                  <a:pt x="94372" y="236260"/>
                </a:cubicBezTo>
                <a:cubicBezTo>
                  <a:pt x="91230" y="218978"/>
                  <a:pt x="71591" y="344668"/>
                  <a:pt x="80232" y="321101"/>
                </a:cubicBezTo>
                <a:cubicBezTo>
                  <a:pt x="88873" y="297534"/>
                  <a:pt x="147791" y="76004"/>
                  <a:pt x="150933" y="760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62C9B0B8-00A6-93E2-EAD5-44ADE6B0AC3C}"/>
              </a:ext>
            </a:extLst>
          </p:cNvPr>
          <p:cNvSpPr/>
          <p:nvPr/>
        </p:nvSpPr>
        <p:spPr>
          <a:xfrm>
            <a:off x="5260281" y="5849561"/>
            <a:ext cx="58101" cy="97566"/>
          </a:xfrm>
          <a:custGeom>
            <a:avLst/>
            <a:gdLst>
              <a:gd name="connsiteX0" fmla="*/ 388 w 58101"/>
              <a:gd name="connsiteY0" fmla="*/ 303 h 97566"/>
              <a:gd name="connsiteX1" fmla="*/ 30996 w 58101"/>
              <a:gd name="connsiteY1" fmla="*/ 57693 h 97566"/>
              <a:gd name="connsiteX2" fmla="*/ 53952 w 58101"/>
              <a:gd name="connsiteY2" fmla="*/ 95952 h 97566"/>
              <a:gd name="connsiteX3" fmla="*/ 53952 w 58101"/>
              <a:gd name="connsiteY3" fmla="*/ 84474 h 97566"/>
              <a:gd name="connsiteX4" fmla="*/ 388 w 58101"/>
              <a:gd name="connsiteY4" fmla="*/ 303 h 9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01" h="97566">
                <a:moveTo>
                  <a:pt x="388" y="303"/>
                </a:moveTo>
                <a:cubicBezTo>
                  <a:pt x="-3438" y="-4160"/>
                  <a:pt x="22069" y="41752"/>
                  <a:pt x="30996" y="57693"/>
                </a:cubicBezTo>
                <a:cubicBezTo>
                  <a:pt x="39923" y="73634"/>
                  <a:pt x="53952" y="95952"/>
                  <a:pt x="53952" y="95952"/>
                </a:cubicBezTo>
                <a:cubicBezTo>
                  <a:pt x="57778" y="100415"/>
                  <a:pt x="60966" y="95314"/>
                  <a:pt x="53952" y="84474"/>
                </a:cubicBezTo>
                <a:cubicBezTo>
                  <a:pt x="46938" y="73634"/>
                  <a:pt x="4214" y="4766"/>
                  <a:pt x="388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089E7A50-6114-30A1-2700-6722C4B907F2}"/>
              </a:ext>
            </a:extLst>
          </p:cNvPr>
          <p:cNvSpPr/>
          <p:nvPr/>
        </p:nvSpPr>
        <p:spPr>
          <a:xfrm>
            <a:off x="5876567" y="6917270"/>
            <a:ext cx="87452" cy="245444"/>
          </a:xfrm>
          <a:custGeom>
            <a:avLst/>
            <a:gdLst>
              <a:gd name="connsiteX0" fmla="*/ 79 w 87452"/>
              <a:gd name="connsiteY0" fmla="*/ 32 h 245444"/>
              <a:gd name="connsiteX1" fmla="*/ 68946 w 87452"/>
              <a:gd name="connsiteY1" fmla="*/ 187503 h 245444"/>
              <a:gd name="connsiteX2" fmla="*/ 68946 w 87452"/>
              <a:gd name="connsiteY2" fmla="*/ 244892 h 245444"/>
              <a:gd name="connsiteX3" fmla="*/ 76598 w 87452"/>
              <a:gd name="connsiteY3" fmla="*/ 218111 h 245444"/>
              <a:gd name="connsiteX4" fmla="*/ 84250 w 87452"/>
              <a:gd name="connsiteY4" fmla="*/ 202807 h 245444"/>
              <a:gd name="connsiteX5" fmla="*/ 79 w 87452"/>
              <a:gd name="connsiteY5" fmla="*/ 32 h 24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52" h="245444">
                <a:moveTo>
                  <a:pt x="79" y="32"/>
                </a:moveTo>
                <a:cubicBezTo>
                  <a:pt x="-2472" y="-2519"/>
                  <a:pt x="57468" y="146693"/>
                  <a:pt x="68946" y="187503"/>
                </a:cubicBezTo>
                <a:cubicBezTo>
                  <a:pt x="80424" y="228313"/>
                  <a:pt x="67671" y="239791"/>
                  <a:pt x="68946" y="244892"/>
                </a:cubicBezTo>
                <a:cubicBezTo>
                  <a:pt x="70221" y="249993"/>
                  <a:pt x="76598" y="218111"/>
                  <a:pt x="76598" y="218111"/>
                </a:cubicBezTo>
                <a:cubicBezTo>
                  <a:pt x="79149" y="211097"/>
                  <a:pt x="93815" y="233414"/>
                  <a:pt x="84250" y="202807"/>
                </a:cubicBezTo>
                <a:cubicBezTo>
                  <a:pt x="74685" y="172200"/>
                  <a:pt x="2630" y="2583"/>
                  <a:pt x="79" y="3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1645C76B-7C64-6CFB-CA8C-B7B9FAF48A71}"/>
              </a:ext>
            </a:extLst>
          </p:cNvPr>
          <p:cNvSpPr/>
          <p:nvPr/>
        </p:nvSpPr>
        <p:spPr>
          <a:xfrm>
            <a:off x="6144363" y="6932378"/>
            <a:ext cx="70064" cy="260822"/>
          </a:xfrm>
          <a:custGeom>
            <a:avLst/>
            <a:gdLst>
              <a:gd name="connsiteX0" fmla="*/ 99 w 70064"/>
              <a:gd name="connsiteY0" fmla="*/ 228 h 260822"/>
              <a:gd name="connsiteX1" fmla="*/ 53662 w 70064"/>
              <a:gd name="connsiteY1" fmla="*/ 141788 h 260822"/>
              <a:gd name="connsiteX2" fmla="*/ 53662 w 70064"/>
              <a:gd name="connsiteY2" fmla="*/ 260392 h 260822"/>
              <a:gd name="connsiteX3" fmla="*/ 68966 w 70064"/>
              <a:gd name="connsiteY3" fmla="*/ 176221 h 260822"/>
              <a:gd name="connsiteX4" fmla="*/ 99 w 70064"/>
              <a:gd name="connsiteY4" fmla="*/ 228 h 2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64" h="260822">
                <a:moveTo>
                  <a:pt x="99" y="228"/>
                </a:moveTo>
                <a:cubicBezTo>
                  <a:pt x="-2452" y="-5511"/>
                  <a:pt x="44735" y="98427"/>
                  <a:pt x="53662" y="141788"/>
                </a:cubicBezTo>
                <a:cubicBezTo>
                  <a:pt x="62589" y="185149"/>
                  <a:pt x="51111" y="254653"/>
                  <a:pt x="53662" y="260392"/>
                </a:cubicBezTo>
                <a:cubicBezTo>
                  <a:pt x="56213" y="266131"/>
                  <a:pt x="74705" y="213205"/>
                  <a:pt x="68966" y="176221"/>
                </a:cubicBezTo>
                <a:cubicBezTo>
                  <a:pt x="63227" y="139237"/>
                  <a:pt x="2650" y="5967"/>
                  <a:pt x="99" y="2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FB5E8A41-F96A-EEE3-95A1-30E2913F900F}"/>
              </a:ext>
            </a:extLst>
          </p:cNvPr>
          <p:cNvSpPr/>
          <p:nvPr/>
        </p:nvSpPr>
        <p:spPr>
          <a:xfrm>
            <a:off x="6285995" y="6963213"/>
            <a:ext cx="15356" cy="355813"/>
          </a:xfrm>
          <a:custGeom>
            <a:avLst/>
            <a:gdLst>
              <a:gd name="connsiteX0" fmla="*/ 3853 w 15356"/>
              <a:gd name="connsiteY0" fmla="*/ 0 h 355813"/>
              <a:gd name="connsiteX1" fmla="*/ 15331 w 15356"/>
              <a:gd name="connsiteY1" fmla="*/ 244861 h 355813"/>
              <a:gd name="connsiteX2" fmla="*/ 27 w 15356"/>
              <a:gd name="connsiteY2" fmla="*/ 355813 h 355813"/>
              <a:gd name="connsiteX3" fmla="*/ 11505 w 15356"/>
              <a:gd name="connsiteY3" fmla="*/ 244861 h 355813"/>
              <a:gd name="connsiteX4" fmla="*/ 3853 w 15356"/>
              <a:gd name="connsiteY4" fmla="*/ 0 h 35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6" h="355813">
                <a:moveTo>
                  <a:pt x="3853" y="0"/>
                </a:moveTo>
                <a:cubicBezTo>
                  <a:pt x="4491" y="0"/>
                  <a:pt x="15969" y="185559"/>
                  <a:pt x="15331" y="244861"/>
                </a:cubicBezTo>
                <a:cubicBezTo>
                  <a:pt x="14693" y="304163"/>
                  <a:pt x="665" y="355813"/>
                  <a:pt x="27" y="355813"/>
                </a:cubicBezTo>
                <a:cubicBezTo>
                  <a:pt x="-611" y="355813"/>
                  <a:pt x="10230" y="301612"/>
                  <a:pt x="11505" y="244861"/>
                </a:cubicBezTo>
                <a:cubicBezTo>
                  <a:pt x="12780" y="188110"/>
                  <a:pt x="3215" y="0"/>
                  <a:pt x="38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4BA8D539-6158-9E5D-2B6D-413C953689B3}"/>
              </a:ext>
            </a:extLst>
          </p:cNvPr>
          <p:cNvSpPr/>
          <p:nvPr/>
        </p:nvSpPr>
        <p:spPr>
          <a:xfrm>
            <a:off x="5602907" y="8213892"/>
            <a:ext cx="44282" cy="154230"/>
          </a:xfrm>
          <a:custGeom>
            <a:avLst/>
            <a:gdLst>
              <a:gd name="connsiteX0" fmla="*/ 44183 w 44282"/>
              <a:gd name="connsiteY0" fmla="*/ 404 h 154230"/>
              <a:gd name="connsiteX1" fmla="*/ 13575 w 44282"/>
              <a:gd name="connsiteY1" fmla="*/ 76923 h 154230"/>
              <a:gd name="connsiteX2" fmla="*/ 5923 w 44282"/>
              <a:gd name="connsiteY2" fmla="*/ 153442 h 154230"/>
              <a:gd name="connsiteX3" fmla="*/ 2097 w 44282"/>
              <a:gd name="connsiteY3" fmla="*/ 111357 h 154230"/>
              <a:gd name="connsiteX4" fmla="*/ 44183 w 44282"/>
              <a:gd name="connsiteY4" fmla="*/ 404 h 15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2" h="154230">
                <a:moveTo>
                  <a:pt x="44183" y="404"/>
                </a:moveTo>
                <a:cubicBezTo>
                  <a:pt x="46096" y="-5335"/>
                  <a:pt x="19952" y="51417"/>
                  <a:pt x="13575" y="76923"/>
                </a:cubicBezTo>
                <a:cubicBezTo>
                  <a:pt x="7198" y="102429"/>
                  <a:pt x="7836" y="147703"/>
                  <a:pt x="5923" y="153442"/>
                </a:cubicBezTo>
                <a:cubicBezTo>
                  <a:pt x="4010" y="159181"/>
                  <a:pt x="-3642" y="132400"/>
                  <a:pt x="2097" y="111357"/>
                </a:cubicBezTo>
                <a:cubicBezTo>
                  <a:pt x="7836" y="90314"/>
                  <a:pt x="42270" y="6143"/>
                  <a:pt x="44183" y="4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4ABAF127-196F-97F0-D929-51F777EB185B}"/>
              </a:ext>
            </a:extLst>
          </p:cNvPr>
          <p:cNvSpPr/>
          <p:nvPr/>
        </p:nvSpPr>
        <p:spPr>
          <a:xfrm>
            <a:off x="5348573" y="8918264"/>
            <a:ext cx="19242" cy="118625"/>
          </a:xfrm>
          <a:custGeom>
            <a:avLst/>
            <a:gdLst>
              <a:gd name="connsiteX0" fmla="*/ 19223 w 19242"/>
              <a:gd name="connsiteY0" fmla="*/ 5 h 118625"/>
              <a:gd name="connsiteX1" fmla="*/ 93 w 19242"/>
              <a:gd name="connsiteY1" fmla="*/ 80350 h 118625"/>
              <a:gd name="connsiteX2" fmla="*/ 11571 w 19242"/>
              <a:gd name="connsiteY2" fmla="*/ 118610 h 118625"/>
              <a:gd name="connsiteX3" fmla="*/ 3919 w 19242"/>
              <a:gd name="connsiteY3" fmla="*/ 76524 h 118625"/>
              <a:gd name="connsiteX4" fmla="*/ 19223 w 19242"/>
              <a:gd name="connsiteY4" fmla="*/ 5 h 11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2" h="118625">
                <a:moveTo>
                  <a:pt x="19223" y="5"/>
                </a:moveTo>
                <a:cubicBezTo>
                  <a:pt x="18585" y="643"/>
                  <a:pt x="1368" y="60583"/>
                  <a:pt x="93" y="80350"/>
                </a:cubicBezTo>
                <a:cubicBezTo>
                  <a:pt x="-1182" y="100118"/>
                  <a:pt x="10933" y="119248"/>
                  <a:pt x="11571" y="118610"/>
                </a:cubicBezTo>
                <a:cubicBezTo>
                  <a:pt x="12209" y="117972"/>
                  <a:pt x="3281" y="93741"/>
                  <a:pt x="3919" y="76524"/>
                </a:cubicBezTo>
                <a:cubicBezTo>
                  <a:pt x="4557" y="59307"/>
                  <a:pt x="19861" y="-633"/>
                  <a:pt x="19223" y="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1EAF78B5-4CDD-B7A0-9909-2517081B4A88}"/>
              </a:ext>
            </a:extLst>
          </p:cNvPr>
          <p:cNvSpPr/>
          <p:nvPr/>
        </p:nvSpPr>
        <p:spPr>
          <a:xfrm>
            <a:off x="5604955" y="8512214"/>
            <a:ext cx="46390" cy="188914"/>
          </a:xfrm>
          <a:custGeom>
            <a:avLst/>
            <a:gdLst>
              <a:gd name="connsiteX0" fmla="*/ 45960 w 46390"/>
              <a:gd name="connsiteY0" fmla="*/ 506 h 188914"/>
              <a:gd name="connsiteX1" fmla="*/ 38309 w 46390"/>
              <a:gd name="connsiteY1" fmla="*/ 92328 h 188914"/>
              <a:gd name="connsiteX2" fmla="*/ 49 w 46390"/>
              <a:gd name="connsiteY2" fmla="*/ 187977 h 188914"/>
              <a:gd name="connsiteX3" fmla="*/ 30657 w 46390"/>
              <a:gd name="connsiteY3" fmla="*/ 134414 h 188914"/>
              <a:gd name="connsiteX4" fmla="*/ 45960 w 46390"/>
              <a:gd name="connsiteY4" fmla="*/ 506 h 18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90" h="188914">
                <a:moveTo>
                  <a:pt x="45960" y="506"/>
                </a:moveTo>
                <a:cubicBezTo>
                  <a:pt x="47235" y="-6508"/>
                  <a:pt x="45961" y="61083"/>
                  <a:pt x="38309" y="92328"/>
                </a:cubicBezTo>
                <a:cubicBezTo>
                  <a:pt x="30657" y="123573"/>
                  <a:pt x="1324" y="180963"/>
                  <a:pt x="49" y="187977"/>
                </a:cubicBezTo>
                <a:cubicBezTo>
                  <a:pt x="-1226" y="194991"/>
                  <a:pt x="22368" y="161195"/>
                  <a:pt x="30657" y="134414"/>
                </a:cubicBezTo>
                <a:cubicBezTo>
                  <a:pt x="38946" y="107633"/>
                  <a:pt x="44685" y="7520"/>
                  <a:pt x="45960" y="50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7C162CAA-DD10-3351-BD6C-0D4465D82E27}"/>
              </a:ext>
            </a:extLst>
          </p:cNvPr>
          <p:cNvSpPr/>
          <p:nvPr/>
        </p:nvSpPr>
        <p:spPr>
          <a:xfrm>
            <a:off x="3273264" y="8194675"/>
            <a:ext cx="38648" cy="156545"/>
          </a:xfrm>
          <a:custGeom>
            <a:avLst/>
            <a:gdLst>
              <a:gd name="connsiteX0" fmla="*/ 161 w 38648"/>
              <a:gd name="connsiteY0" fmla="*/ 0 h 156545"/>
              <a:gd name="connsiteX1" fmla="*/ 9686 w 38648"/>
              <a:gd name="connsiteY1" fmla="*/ 85725 h 156545"/>
              <a:gd name="connsiteX2" fmla="*/ 38261 w 38648"/>
              <a:gd name="connsiteY2" fmla="*/ 155575 h 156545"/>
              <a:gd name="connsiteX3" fmla="*/ 25561 w 38648"/>
              <a:gd name="connsiteY3" fmla="*/ 123825 h 156545"/>
              <a:gd name="connsiteX4" fmla="*/ 16036 w 38648"/>
              <a:gd name="connsiteY4" fmla="*/ 85725 h 156545"/>
              <a:gd name="connsiteX5" fmla="*/ 161 w 38648"/>
              <a:gd name="connsiteY5" fmla="*/ 0 h 15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48" h="156545">
                <a:moveTo>
                  <a:pt x="161" y="0"/>
                </a:moveTo>
                <a:cubicBezTo>
                  <a:pt x="-897" y="0"/>
                  <a:pt x="3336" y="59796"/>
                  <a:pt x="9686" y="85725"/>
                </a:cubicBezTo>
                <a:cubicBezTo>
                  <a:pt x="16036" y="111654"/>
                  <a:pt x="35615" y="149225"/>
                  <a:pt x="38261" y="155575"/>
                </a:cubicBezTo>
                <a:cubicBezTo>
                  <a:pt x="40907" y="161925"/>
                  <a:pt x="29265" y="135467"/>
                  <a:pt x="25561" y="123825"/>
                </a:cubicBezTo>
                <a:cubicBezTo>
                  <a:pt x="21857" y="112183"/>
                  <a:pt x="18153" y="103187"/>
                  <a:pt x="16036" y="85725"/>
                </a:cubicBezTo>
                <a:cubicBezTo>
                  <a:pt x="13919" y="68263"/>
                  <a:pt x="1219" y="0"/>
                  <a:pt x="16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30B9D8CE-07D0-6DB9-E5B3-EC4A9E7A7C25}"/>
              </a:ext>
            </a:extLst>
          </p:cNvPr>
          <p:cNvSpPr/>
          <p:nvPr/>
        </p:nvSpPr>
        <p:spPr>
          <a:xfrm>
            <a:off x="3051175" y="7991437"/>
            <a:ext cx="28575" cy="159008"/>
          </a:xfrm>
          <a:custGeom>
            <a:avLst/>
            <a:gdLst>
              <a:gd name="connsiteX0" fmla="*/ 0 w 28575"/>
              <a:gd name="connsiteY0" fmla="*/ 38 h 159008"/>
              <a:gd name="connsiteX1" fmla="*/ 12700 w 28575"/>
              <a:gd name="connsiteY1" fmla="*/ 111163 h 159008"/>
              <a:gd name="connsiteX2" fmla="*/ 28575 w 28575"/>
              <a:gd name="connsiteY2" fmla="*/ 158788 h 159008"/>
              <a:gd name="connsiteX3" fmla="*/ 12700 w 28575"/>
              <a:gd name="connsiteY3" fmla="*/ 123863 h 159008"/>
              <a:gd name="connsiteX4" fmla="*/ 0 w 28575"/>
              <a:gd name="connsiteY4" fmla="*/ 38 h 15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" h="159008">
                <a:moveTo>
                  <a:pt x="0" y="38"/>
                </a:moveTo>
                <a:cubicBezTo>
                  <a:pt x="0" y="-2079"/>
                  <a:pt x="7938" y="84705"/>
                  <a:pt x="12700" y="111163"/>
                </a:cubicBezTo>
                <a:cubicBezTo>
                  <a:pt x="17462" y="137621"/>
                  <a:pt x="28575" y="156671"/>
                  <a:pt x="28575" y="158788"/>
                </a:cubicBezTo>
                <a:cubicBezTo>
                  <a:pt x="28575" y="160905"/>
                  <a:pt x="16404" y="147676"/>
                  <a:pt x="12700" y="123863"/>
                </a:cubicBezTo>
                <a:cubicBezTo>
                  <a:pt x="8996" y="100051"/>
                  <a:pt x="0" y="2155"/>
                  <a:pt x="0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ACE067BE-434A-BDB4-79E4-5DF3B6260805}"/>
              </a:ext>
            </a:extLst>
          </p:cNvPr>
          <p:cNvSpPr/>
          <p:nvPr/>
        </p:nvSpPr>
        <p:spPr>
          <a:xfrm>
            <a:off x="3168419" y="8054963"/>
            <a:ext cx="28868" cy="120721"/>
          </a:xfrm>
          <a:custGeom>
            <a:avLst/>
            <a:gdLst>
              <a:gd name="connsiteX0" fmla="*/ 231 w 28868"/>
              <a:gd name="connsiteY0" fmla="*/ 12 h 120721"/>
              <a:gd name="connsiteX1" fmla="*/ 6581 w 28868"/>
              <a:gd name="connsiteY1" fmla="*/ 85737 h 120721"/>
              <a:gd name="connsiteX2" fmla="*/ 28806 w 28868"/>
              <a:gd name="connsiteY2" fmla="*/ 120662 h 120721"/>
              <a:gd name="connsiteX3" fmla="*/ 12931 w 28868"/>
              <a:gd name="connsiteY3" fmla="*/ 92087 h 120721"/>
              <a:gd name="connsiteX4" fmla="*/ 231 w 28868"/>
              <a:gd name="connsiteY4" fmla="*/ 12 h 12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68" h="120721">
                <a:moveTo>
                  <a:pt x="231" y="12"/>
                </a:moveTo>
                <a:cubicBezTo>
                  <a:pt x="-827" y="-1046"/>
                  <a:pt x="1819" y="65629"/>
                  <a:pt x="6581" y="85737"/>
                </a:cubicBezTo>
                <a:cubicBezTo>
                  <a:pt x="11343" y="105845"/>
                  <a:pt x="27748" y="119604"/>
                  <a:pt x="28806" y="120662"/>
                </a:cubicBezTo>
                <a:cubicBezTo>
                  <a:pt x="29864" y="121720"/>
                  <a:pt x="17164" y="108491"/>
                  <a:pt x="12931" y="92087"/>
                </a:cubicBezTo>
                <a:cubicBezTo>
                  <a:pt x="8698" y="75683"/>
                  <a:pt x="1289" y="1070"/>
                  <a:pt x="231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994EE542-44A3-8534-C2A1-73AD4DB4BC78}"/>
              </a:ext>
            </a:extLst>
          </p:cNvPr>
          <p:cNvSpPr/>
          <p:nvPr/>
        </p:nvSpPr>
        <p:spPr>
          <a:xfrm>
            <a:off x="3209850" y="7661191"/>
            <a:ext cx="35111" cy="149459"/>
          </a:xfrm>
          <a:custGeom>
            <a:avLst/>
            <a:gdLst>
              <a:gd name="connsiteX0" fmla="*/ 75 w 35111"/>
              <a:gd name="connsiteY0" fmla="*/ 84 h 149459"/>
              <a:gd name="connsiteX1" fmla="*/ 25475 w 35111"/>
              <a:gd name="connsiteY1" fmla="*/ 82634 h 149459"/>
              <a:gd name="connsiteX2" fmla="*/ 19125 w 35111"/>
              <a:gd name="connsiteY2" fmla="*/ 149309 h 149459"/>
              <a:gd name="connsiteX3" fmla="*/ 35000 w 35111"/>
              <a:gd name="connsiteY3" fmla="*/ 98509 h 149459"/>
              <a:gd name="connsiteX4" fmla="*/ 75 w 35111"/>
              <a:gd name="connsiteY4" fmla="*/ 84 h 14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11" h="149459">
                <a:moveTo>
                  <a:pt x="75" y="84"/>
                </a:moveTo>
                <a:cubicBezTo>
                  <a:pt x="-1513" y="-2562"/>
                  <a:pt x="22300" y="57763"/>
                  <a:pt x="25475" y="82634"/>
                </a:cubicBezTo>
                <a:cubicBezTo>
                  <a:pt x="28650" y="107505"/>
                  <a:pt x="17538" y="146663"/>
                  <a:pt x="19125" y="149309"/>
                </a:cubicBezTo>
                <a:cubicBezTo>
                  <a:pt x="20713" y="151955"/>
                  <a:pt x="36587" y="119146"/>
                  <a:pt x="35000" y="98509"/>
                </a:cubicBezTo>
                <a:cubicBezTo>
                  <a:pt x="33413" y="77872"/>
                  <a:pt x="1663" y="2730"/>
                  <a:pt x="75" y="8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A7065798-A7E3-839D-A121-7ED2760FCB5F}"/>
              </a:ext>
            </a:extLst>
          </p:cNvPr>
          <p:cNvSpPr/>
          <p:nvPr/>
        </p:nvSpPr>
        <p:spPr>
          <a:xfrm>
            <a:off x="3644888" y="8778848"/>
            <a:ext cx="22248" cy="133461"/>
          </a:xfrm>
          <a:custGeom>
            <a:avLst/>
            <a:gdLst>
              <a:gd name="connsiteX0" fmla="*/ 22237 w 22248"/>
              <a:gd name="connsiteY0" fmla="*/ 27 h 133461"/>
              <a:gd name="connsiteX1" fmla="*/ 3187 w 22248"/>
              <a:gd name="connsiteY1" fmla="*/ 88927 h 133461"/>
              <a:gd name="connsiteX2" fmla="*/ 15887 w 22248"/>
              <a:gd name="connsiteY2" fmla="*/ 133377 h 133461"/>
              <a:gd name="connsiteX3" fmla="*/ 12 w 22248"/>
              <a:gd name="connsiteY3" fmla="*/ 98452 h 133461"/>
              <a:gd name="connsiteX4" fmla="*/ 22237 w 22248"/>
              <a:gd name="connsiteY4" fmla="*/ 27 h 13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8" h="133461">
                <a:moveTo>
                  <a:pt x="22237" y="27"/>
                </a:moveTo>
                <a:cubicBezTo>
                  <a:pt x="22766" y="-1560"/>
                  <a:pt x="4245" y="66702"/>
                  <a:pt x="3187" y="88927"/>
                </a:cubicBezTo>
                <a:cubicBezTo>
                  <a:pt x="2129" y="111152"/>
                  <a:pt x="16416" y="131790"/>
                  <a:pt x="15887" y="133377"/>
                </a:cubicBezTo>
                <a:cubicBezTo>
                  <a:pt x="15358" y="134964"/>
                  <a:pt x="-517" y="113798"/>
                  <a:pt x="12" y="98452"/>
                </a:cubicBezTo>
                <a:cubicBezTo>
                  <a:pt x="541" y="83106"/>
                  <a:pt x="21708" y="1614"/>
                  <a:pt x="2223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018D5AB3-0584-6FED-BA83-372D01D90A7E}"/>
              </a:ext>
            </a:extLst>
          </p:cNvPr>
          <p:cNvSpPr/>
          <p:nvPr/>
        </p:nvSpPr>
        <p:spPr>
          <a:xfrm>
            <a:off x="3374936" y="8439147"/>
            <a:ext cx="32261" cy="127011"/>
          </a:xfrm>
          <a:custGeom>
            <a:avLst/>
            <a:gdLst>
              <a:gd name="connsiteX0" fmla="*/ 89 w 32261"/>
              <a:gd name="connsiteY0" fmla="*/ 3 h 127011"/>
              <a:gd name="connsiteX1" fmla="*/ 22314 w 32261"/>
              <a:gd name="connsiteY1" fmla="*/ 82553 h 127011"/>
              <a:gd name="connsiteX2" fmla="*/ 22314 w 32261"/>
              <a:gd name="connsiteY2" fmla="*/ 127003 h 127011"/>
              <a:gd name="connsiteX3" fmla="*/ 31839 w 32261"/>
              <a:gd name="connsiteY3" fmla="*/ 85728 h 127011"/>
              <a:gd name="connsiteX4" fmla="*/ 89 w 32261"/>
              <a:gd name="connsiteY4" fmla="*/ 3 h 12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61" h="127011">
                <a:moveTo>
                  <a:pt x="89" y="3"/>
                </a:moveTo>
                <a:cubicBezTo>
                  <a:pt x="-1498" y="-526"/>
                  <a:pt x="18610" y="61386"/>
                  <a:pt x="22314" y="82553"/>
                </a:cubicBezTo>
                <a:cubicBezTo>
                  <a:pt x="26018" y="103720"/>
                  <a:pt x="20727" y="126474"/>
                  <a:pt x="22314" y="127003"/>
                </a:cubicBezTo>
                <a:cubicBezTo>
                  <a:pt x="23901" y="127532"/>
                  <a:pt x="34485" y="103191"/>
                  <a:pt x="31839" y="85728"/>
                </a:cubicBezTo>
                <a:cubicBezTo>
                  <a:pt x="29193" y="68265"/>
                  <a:pt x="1676" y="532"/>
                  <a:pt x="89" y="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51F2ED86-D6F3-365C-7CBE-547BB26386B6}"/>
              </a:ext>
            </a:extLst>
          </p:cNvPr>
          <p:cNvSpPr/>
          <p:nvPr/>
        </p:nvSpPr>
        <p:spPr>
          <a:xfrm>
            <a:off x="3939940" y="8445489"/>
            <a:ext cx="16260" cy="182045"/>
          </a:xfrm>
          <a:custGeom>
            <a:avLst/>
            <a:gdLst>
              <a:gd name="connsiteX0" fmla="*/ 235 w 16260"/>
              <a:gd name="connsiteY0" fmla="*/ 11 h 182045"/>
              <a:gd name="connsiteX1" fmla="*/ 3410 w 16260"/>
              <a:gd name="connsiteY1" fmla="*/ 95261 h 182045"/>
              <a:gd name="connsiteX2" fmla="*/ 16110 w 16260"/>
              <a:gd name="connsiteY2" fmla="*/ 180986 h 182045"/>
              <a:gd name="connsiteX3" fmla="*/ 9760 w 16260"/>
              <a:gd name="connsiteY3" fmla="*/ 139711 h 182045"/>
              <a:gd name="connsiteX4" fmla="*/ 235 w 16260"/>
              <a:gd name="connsiteY4" fmla="*/ 88911 h 182045"/>
              <a:gd name="connsiteX5" fmla="*/ 235 w 16260"/>
              <a:gd name="connsiteY5" fmla="*/ 11 h 18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60" h="182045">
                <a:moveTo>
                  <a:pt x="235" y="11"/>
                </a:moveTo>
                <a:cubicBezTo>
                  <a:pt x="764" y="1069"/>
                  <a:pt x="764" y="65099"/>
                  <a:pt x="3410" y="95261"/>
                </a:cubicBezTo>
                <a:cubicBezTo>
                  <a:pt x="6056" y="125423"/>
                  <a:pt x="15052" y="173578"/>
                  <a:pt x="16110" y="180986"/>
                </a:cubicBezTo>
                <a:cubicBezTo>
                  <a:pt x="17168" y="188394"/>
                  <a:pt x="12406" y="155057"/>
                  <a:pt x="9760" y="139711"/>
                </a:cubicBezTo>
                <a:cubicBezTo>
                  <a:pt x="7114" y="124365"/>
                  <a:pt x="235" y="107961"/>
                  <a:pt x="235" y="88911"/>
                </a:cubicBezTo>
                <a:cubicBezTo>
                  <a:pt x="235" y="69861"/>
                  <a:pt x="-294" y="-1047"/>
                  <a:pt x="235" y="11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FF4D5C9D-8DEC-758D-987B-D4761D8C77CC}"/>
              </a:ext>
            </a:extLst>
          </p:cNvPr>
          <p:cNvSpPr/>
          <p:nvPr/>
        </p:nvSpPr>
        <p:spPr>
          <a:xfrm>
            <a:off x="3900072" y="8422889"/>
            <a:ext cx="21539" cy="169923"/>
          </a:xfrm>
          <a:custGeom>
            <a:avLst/>
            <a:gdLst>
              <a:gd name="connsiteX0" fmla="*/ 2003 w 21539"/>
              <a:gd name="connsiteY0" fmla="*/ 386 h 169923"/>
              <a:gd name="connsiteX1" fmla="*/ 2003 w 21539"/>
              <a:gd name="connsiteY1" fmla="*/ 95636 h 169923"/>
              <a:gd name="connsiteX2" fmla="*/ 21053 w 21539"/>
              <a:gd name="connsiteY2" fmla="*/ 168661 h 169923"/>
              <a:gd name="connsiteX3" fmla="*/ 14703 w 21539"/>
              <a:gd name="connsiteY3" fmla="*/ 133736 h 169923"/>
              <a:gd name="connsiteX4" fmla="*/ 2003 w 21539"/>
              <a:gd name="connsiteY4" fmla="*/ 386 h 16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9" h="169923">
                <a:moveTo>
                  <a:pt x="2003" y="386"/>
                </a:moveTo>
                <a:cubicBezTo>
                  <a:pt x="-114" y="-5964"/>
                  <a:pt x="-1172" y="67590"/>
                  <a:pt x="2003" y="95636"/>
                </a:cubicBezTo>
                <a:cubicBezTo>
                  <a:pt x="5178" y="123682"/>
                  <a:pt x="18936" y="162311"/>
                  <a:pt x="21053" y="168661"/>
                </a:cubicBezTo>
                <a:cubicBezTo>
                  <a:pt x="23170" y="175011"/>
                  <a:pt x="17878" y="156490"/>
                  <a:pt x="14703" y="133736"/>
                </a:cubicBezTo>
                <a:cubicBezTo>
                  <a:pt x="11528" y="110982"/>
                  <a:pt x="4120" y="6736"/>
                  <a:pt x="2003" y="386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3591765D-E561-E921-0E82-57ED74C5AF00}"/>
              </a:ext>
            </a:extLst>
          </p:cNvPr>
          <p:cNvSpPr/>
          <p:nvPr/>
        </p:nvSpPr>
        <p:spPr>
          <a:xfrm>
            <a:off x="3787736" y="8641859"/>
            <a:ext cx="122929" cy="121189"/>
          </a:xfrm>
          <a:custGeom>
            <a:avLst/>
            <a:gdLst>
              <a:gd name="connsiteX0" fmla="*/ 39 w 122929"/>
              <a:gd name="connsiteY0" fmla="*/ 121141 h 121189"/>
              <a:gd name="connsiteX1" fmla="*/ 101639 w 122929"/>
              <a:gd name="connsiteY1" fmla="*/ 35416 h 121189"/>
              <a:gd name="connsiteX2" fmla="*/ 117514 w 122929"/>
              <a:gd name="connsiteY2" fmla="*/ 491 h 121189"/>
              <a:gd name="connsiteX3" fmla="*/ 114339 w 122929"/>
              <a:gd name="connsiteY3" fmla="*/ 22716 h 121189"/>
              <a:gd name="connsiteX4" fmla="*/ 39 w 122929"/>
              <a:gd name="connsiteY4" fmla="*/ 121141 h 12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29" h="121189">
                <a:moveTo>
                  <a:pt x="39" y="121141"/>
                </a:moveTo>
                <a:cubicBezTo>
                  <a:pt x="-2078" y="123258"/>
                  <a:pt x="82060" y="55524"/>
                  <a:pt x="101639" y="35416"/>
                </a:cubicBezTo>
                <a:cubicBezTo>
                  <a:pt x="121218" y="15308"/>
                  <a:pt x="115397" y="2608"/>
                  <a:pt x="117514" y="491"/>
                </a:cubicBezTo>
                <a:cubicBezTo>
                  <a:pt x="119631" y="-1626"/>
                  <a:pt x="130214" y="2608"/>
                  <a:pt x="114339" y="22716"/>
                </a:cubicBezTo>
                <a:cubicBezTo>
                  <a:pt x="98464" y="42824"/>
                  <a:pt x="2156" y="119024"/>
                  <a:pt x="39" y="121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5BBA7EE9-0239-92B3-F647-1D48DCC368C5}"/>
              </a:ext>
            </a:extLst>
          </p:cNvPr>
          <p:cNvSpPr/>
          <p:nvPr/>
        </p:nvSpPr>
        <p:spPr>
          <a:xfrm>
            <a:off x="4419599" y="8616948"/>
            <a:ext cx="226355" cy="85890"/>
          </a:xfrm>
          <a:custGeom>
            <a:avLst/>
            <a:gdLst>
              <a:gd name="connsiteX0" fmla="*/ 1 w 226355"/>
              <a:gd name="connsiteY0" fmla="*/ 2 h 85890"/>
              <a:gd name="connsiteX1" fmla="*/ 219076 w 226355"/>
              <a:gd name="connsiteY1" fmla="*/ 82552 h 85890"/>
              <a:gd name="connsiteX2" fmla="*/ 177801 w 226355"/>
              <a:gd name="connsiteY2" fmla="*/ 28577 h 85890"/>
              <a:gd name="connsiteX3" fmla="*/ 215901 w 226355"/>
              <a:gd name="connsiteY3" fmla="*/ 85727 h 85890"/>
              <a:gd name="connsiteX4" fmla="*/ 1 w 226355"/>
              <a:gd name="connsiteY4" fmla="*/ 2 h 8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5" h="85890">
                <a:moveTo>
                  <a:pt x="1" y="2"/>
                </a:moveTo>
                <a:cubicBezTo>
                  <a:pt x="530" y="-527"/>
                  <a:pt x="189443" y="77790"/>
                  <a:pt x="219076" y="82552"/>
                </a:cubicBezTo>
                <a:cubicBezTo>
                  <a:pt x="248709" y="87314"/>
                  <a:pt x="178330" y="28048"/>
                  <a:pt x="177801" y="28577"/>
                </a:cubicBezTo>
                <a:cubicBezTo>
                  <a:pt x="177272" y="29106"/>
                  <a:pt x="240772" y="89431"/>
                  <a:pt x="215901" y="85727"/>
                </a:cubicBezTo>
                <a:cubicBezTo>
                  <a:pt x="191030" y="82023"/>
                  <a:pt x="-528" y="531"/>
                  <a:pt x="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6110428A-1DC7-8774-C6B7-D0268529DA4E}"/>
              </a:ext>
            </a:extLst>
          </p:cNvPr>
          <p:cNvSpPr/>
          <p:nvPr/>
        </p:nvSpPr>
        <p:spPr>
          <a:xfrm>
            <a:off x="3397215" y="7870699"/>
            <a:ext cx="32331" cy="111945"/>
          </a:xfrm>
          <a:custGeom>
            <a:avLst/>
            <a:gdLst>
              <a:gd name="connsiteX0" fmla="*/ 35 w 32331"/>
              <a:gd name="connsiteY0" fmla="*/ 126 h 111945"/>
              <a:gd name="connsiteX1" fmla="*/ 25435 w 32331"/>
              <a:gd name="connsiteY1" fmla="*/ 73151 h 111945"/>
              <a:gd name="connsiteX2" fmla="*/ 22260 w 32331"/>
              <a:gd name="connsiteY2" fmla="*/ 111251 h 111945"/>
              <a:gd name="connsiteX3" fmla="*/ 31785 w 32331"/>
              <a:gd name="connsiteY3" fmla="*/ 92201 h 111945"/>
              <a:gd name="connsiteX4" fmla="*/ 35 w 32331"/>
              <a:gd name="connsiteY4" fmla="*/ 126 h 11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31" h="111945">
                <a:moveTo>
                  <a:pt x="35" y="126"/>
                </a:moveTo>
                <a:cubicBezTo>
                  <a:pt x="-1023" y="-3049"/>
                  <a:pt x="21731" y="54630"/>
                  <a:pt x="25435" y="73151"/>
                </a:cubicBezTo>
                <a:cubicBezTo>
                  <a:pt x="29139" y="91672"/>
                  <a:pt x="22260" y="111251"/>
                  <a:pt x="22260" y="111251"/>
                </a:cubicBezTo>
                <a:cubicBezTo>
                  <a:pt x="23318" y="114426"/>
                  <a:pt x="34960" y="106488"/>
                  <a:pt x="31785" y="92201"/>
                </a:cubicBezTo>
                <a:cubicBezTo>
                  <a:pt x="28610" y="77914"/>
                  <a:pt x="1093" y="3301"/>
                  <a:pt x="35" y="12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97943795-1A39-C85E-385D-DEEF16EB0F06}"/>
              </a:ext>
            </a:extLst>
          </p:cNvPr>
          <p:cNvSpPr/>
          <p:nvPr/>
        </p:nvSpPr>
        <p:spPr>
          <a:xfrm>
            <a:off x="3816161" y="8512175"/>
            <a:ext cx="9714" cy="108246"/>
          </a:xfrm>
          <a:custGeom>
            <a:avLst/>
            <a:gdLst>
              <a:gd name="connsiteX0" fmla="*/ 9714 w 9714"/>
              <a:gd name="connsiteY0" fmla="*/ 0 h 108246"/>
              <a:gd name="connsiteX1" fmla="*/ 189 w 9714"/>
              <a:gd name="connsiteY1" fmla="*/ 57150 h 108246"/>
              <a:gd name="connsiteX2" fmla="*/ 3364 w 9714"/>
              <a:gd name="connsiteY2" fmla="*/ 107950 h 108246"/>
              <a:gd name="connsiteX3" fmla="*/ 3364 w 9714"/>
              <a:gd name="connsiteY3" fmla="*/ 79375 h 108246"/>
              <a:gd name="connsiteX4" fmla="*/ 9714 w 9714"/>
              <a:gd name="connsiteY4" fmla="*/ 0 h 10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4" h="108246">
                <a:moveTo>
                  <a:pt x="9714" y="0"/>
                </a:moveTo>
                <a:cubicBezTo>
                  <a:pt x="5480" y="19579"/>
                  <a:pt x="1247" y="39159"/>
                  <a:pt x="189" y="57150"/>
                </a:cubicBezTo>
                <a:cubicBezTo>
                  <a:pt x="-869" y="75141"/>
                  <a:pt x="2835" y="104246"/>
                  <a:pt x="3364" y="107950"/>
                </a:cubicBezTo>
                <a:cubicBezTo>
                  <a:pt x="3893" y="111654"/>
                  <a:pt x="3364" y="79375"/>
                  <a:pt x="3364" y="79375"/>
                </a:cubicBezTo>
                <a:lnTo>
                  <a:pt x="9714" y="0"/>
                </a:ln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1670062C-85A8-0B86-DBC4-6C2202FA9475}"/>
              </a:ext>
            </a:extLst>
          </p:cNvPr>
          <p:cNvSpPr/>
          <p:nvPr/>
        </p:nvSpPr>
        <p:spPr>
          <a:xfrm>
            <a:off x="6502294" y="8070172"/>
            <a:ext cx="229604" cy="1081139"/>
          </a:xfrm>
          <a:custGeom>
            <a:avLst/>
            <a:gdLst>
              <a:gd name="connsiteX0" fmla="*/ 228706 w 229604"/>
              <a:gd name="connsiteY0" fmla="*/ 7028 h 1081139"/>
              <a:gd name="connsiteX1" fmla="*/ 82656 w 229604"/>
              <a:gd name="connsiteY1" fmla="*/ 610278 h 1081139"/>
              <a:gd name="connsiteX2" fmla="*/ 89006 w 229604"/>
              <a:gd name="connsiteY2" fmla="*/ 781728 h 1081139"/>
              <a:gd name="connsiteX3" fmla="*/ 101706 w 229604"/>
              <a:gd name="connsiteY3" fmla="*/ 737278 h 1081139"/>
              <a:gd name="connsiteX4" fmla="*/ 63606 w 229604"/>
              <a:gd name="connsiteY4" fmla="*/ 896028 h 1081139"/>
              <a:gd name="connsiteX5" fmla="*/ 76306 w 229604"/>
              <a:gd name="connsiteY5" fmla="*/ 867453 h 1081139"/>
              <a:gd name="connsiteX6" fmla="*/ 106 w 229604"/>
              <a:gd name="connsiteY6" fmla="*/ 1080178 h 1081139"/>
              <a:gd name="connsiteX7" fmla="*/ 95356 w 229604"/>
              <a:gd name="connsiteY7" fmla="*/ 769028 h 1081139"/>
              <a:gd name="connsiteX8" fmla="*/ 85831 w 229604"/>
              <a:gd name="connsiteY8" fmla="*/ 788078 h 1081139"/>
              <a:gd name="connsiteX9" fmla="*/ 98531 w 229604"/>
              <a:gd name="connsiteY9" fmla="*/ 543603 h 1081139"/>
              <a:gd name="connsiteX10" fmla="*/ 79481 w 229604"/>
              <a:gd name="connsiteY10" fmla="*/ 632503 h 1081139"/>
              <a:gd name="connsiteX11" fmla="*/ 136631 w 229604"/>
              <a:gd name="connsiteY11" fmla="*/ 295953 h 1081139"/>
              <a:gd name="connsiteX12" fmla="*/ 111231 w 229604"/>
              <a:gd name="connsiteY12" fmla="*/ 464228 h 1081139"/>
              <a:gd name="connsiteX13" fmla="*/ 142981 w 229604"/>
              <a:gd name="connsiteY13" fmla="*/ 289603 h 1081139"/>
              <a:gd name="connsiteX14" fmla="*/ 228706 w 229604"/>
              <a:gd name="connsiteY14" fmla="*/ 7028 h 108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604" h="1081139">
                <a:moveTo>
                  <a:pt x="228706" y="7028"/>
                </a:moveTo>
                <a:cubicBezTo>
                  <a:pt x="218652" y="60474"/>
                  <a:pt x="105939" y="481161"/>
                  <a:pt x="82656" y="610278"/>
                </a:cubicBezTo>
                <a:cubicBezTo>
                  <a:pt x="59373" y="739395"/>
                  <a:pt x="85831" y="760561"/>
                  <a:pt x="89006" y="781728"/>
                </a:cubicBezTo>
                <a:cubicBezTo>
                  <a:pt x="92181" y="802895"/>
                  <a:pt x="105939" y="718228"/>
                  <a:pt x="101706" y="737278"/>
                </a:cubicBezTo>
                <a:cubicBezTo>
                  <a:pt x="97473" y="756328"/>
                  <a:pt x="67839" y="874332"/>
                  <a:pt x="63606" y="896028"/>
                </a:cubicBezTo>
                <a:cubicBezTo>
                  <a:pt x="59373" y="917724"/>
                  <a:pt x="86889" y="836761"/>
                  <a:pt x="76306" y="867453"/>
                </a:cubicBezTo>
                <a:cubicBezTo>
                  <a:pt x="65723" y="898145"/>
                  <a:pt x="-3069" y="1096582"/>
                  <a:pt x="106" y="1080178"/>
                </a:cubicBezTo>
                <a:cubicBezTo>
                  <a:pt x="3281" y="1063774"/>
                  <a:pt x="95356" y="769028"/>
                  <a:pt x="95356" y="769028"/>
                </a:cubicBezTo>
                <a:cubicBezTo>
                  <a:pt x="109643" y="720345"/>
                  <a:pt x="85302" y="825649"/>
                  <a:pt x="85831" y="788078"/>
                </a:cubicBezTo>
                <a:cubicBezTo>
                  <a:pt x="86360" y="750507"/>
                  <a:pt x="99589" y="569532"/>
                  <a:pt x="98531" y="543603"/>
                </a:cubicBezTo>
                <a:cubicBezTo>
                  <a:pt x="97473" y="517674"/>
                  <a:pt x="73131" y="673778"/>
                  <a:pt x="79481" y="632503"/>
                </a:cubicBezTo>
                <a:cubicBezTo>
                  <a:pt x="85831" y="591228"/>
                  <a:pt x="131339" y="323999"/>
                  <a:pt x="136631" y="295953"/>
                </a:cubicBezTo>
                <a:cubicBezTo>
                  <a:pt x="141923" y="267907"/>
                  <a:pt x="110173" y="465286"/>
                  <a:pt x="111231" y="464228"/>
                </a:cubicBezTo>
                <a:cubicBezTo>
                  <a:pt x="112289" y="463170"/>
                  <a:pt x="124460" y="358924"/>
                  <a:pt x="142981" y="289603"/>
                </a:cubicBezTo>
                <a:cubicBezTo>
                  <a:pt x="161502" y="220282"/>
                  <a:pt x="238760" y="-46418"/>
                  <a:pt x="228706" y="7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B9E14484-B58E-79D5-610A-F557CB2A8B7F}"/>
              </a:ext>
            </a:extLst>
          </p:cNvPr>
          <p:cNvSpPr/>
          <p:nvPr/>
        </p:nvSpPr>
        <p:spPr>
          <a:xfrm>
            <a:off x="6753099" y="8694907"/>
            <a:ext cx="70047" cy="422223"/>
          </a:xfrm>
          <a:custGeom>
            <a:avLst/>
            <a:gdLst>
              <a:gd name="connsiteX0" fmla="*/ 69976 w 70047"/>
              <a:gd name="connsiteY0" fmla="*/ 1418 h 422223"/>
              <a:gd name="connsiteX1" fmla="*/ 3301 w 70047"/>
              <a:gd name="connsiteY1" fmla="*/ 410993 h 422223"/>
              <a:gd name="connsiteX2" fmla="*/ 16001 w 70047"/>
              <a:gd name="connsiteY2" fmla="*/ 280818 h 422223"/>
              <a:gd name="connsiteX3" fmla="*/ 69976 w 70047"/>
              <a:gd name="connsiteY3" fmla="*/ 1418 h 42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47" h="422223">
                <a:moveTo>
                  <a:pt x="69976" y="1418"/>
                </a:moveTo>
                <a:cubicBezTo>
                  <a:pt x="67859" y="23114"/>
                  <a:pt x="12297" y="364426"/>
                  <a:pt x="3301" y="410993"/>
                </a:cubicBezTo>
                <a:cubicBezTo>
                  <a:pt x="-5695" y="457560"/>
                  <a:pt x="5418" y="348551"/>
                  <a:pt x="16001" y="280818"/>
                </a:cubicBezTo>
                <a:cubicBezTo>
                  <a:pt x="26584" y="213085"/>
                  <a:pt x="72093" y="-20278"/>
                  <a:pt x="69976" y="1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397CA34B-65E0-DC5E-D585-A7BAE8951E20}"/>
              </a:ext>
            </a:extLst>
          </p:cNvPr>
          <p:cNvSpPr/>
          <p:nvPr/>
        </p:nvSpPr>
        <p:spPr>
          <a:xfrm>
            <a:off x="6676932" y="8394385"/>
            <a:ext cx="28766" cy="715260"/>
          </a:xfrm>
          <a:custGeom>
            <a:avLst/>
            <a:gdLst>
              <a:gd name="connsiteX0" fmla="*/ 28668 w 28766"/>
              <a:gd name="connsiteY0" fmla="*/ 315 h 715260"/>
              <a:gd name="connsiteX1" fmla="*/ 93 w 28766"/>
              <a:gd name="connsiteY1" fmla="*/ 394015 h 715260"/>
              <a:gd name="connsiteX2" fmla="*/ 19143 w 28766"/>
              <a:gd name="connsiteY2" fmla="*/ 714690 h 715260"/>
              <a:gd name="connsiteX3" fmla="*/ 9618 w 28766"/>
              <a:gd name="connsiteY3" fmla="*/ 460690 h 715260"/>
              <a:gd name="connsiteX4" fmla="*/ 28668 w 28766"/>
              <a:gd name="connsiteY4" fmla="*/ 315 h 71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66" h="715260">
                <a:moveTo>
                  <a:pt x="28668" y="315"/>
                </a:moveTo>
                <a:cubicBezTo>
                  <a:pt x="27081" y="-10797"/>
                  <a:pt x="1680" y="274953"/>
                  <a:pt x="93" y="394015"/>
                </a:cubicBezTo>
                <a:cubicBezTo>
                  <a:pt x="-1494" y="513077"/>
                  <a:pt x="17556" y="703578"/>
                  <a:pt x="19143" y="714690"/>
                </a:cubicBezTo>
                <a:cubicBezTo>
                  <a:pt x="20730" y="725802"/>
                  <a:pt x="6972" y="572344"/>
                  <a:pt x="9618" y="460690"/>
                </a:cubicBezTo>
                <a:cubicBezTo>
                  <a:pt x="12264" y="349036"/>
                  <a:pt x="30255" y="11427"/>
                  <a:pt x="28668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5B8E6814-E4AA-886B-69A8-5D514334CE43}"/>
              </a:ext>
            </a:extLst>
          </p:cNvPr>
          <p:cNvSpPr/>
          <p:nvPr/>
        </p:nvSpPr>
        <p:spPr>
          <a:xfrm>
            <a:off x="4590988" y="9864422"/>
            <a:ext cx="257344" cy="568658"/>
          </a:xfrm>
          <a:custGeom>
            <a:avLst/>
            <a:gdLst>
              <a:gd name="connsiteX0" fmla="*/ 62 w 257344"/>
              <a:gd name="connsiteY0" fmla="*/ 303 h 568658"/>
              <a:gd name="connsiteX1" fmla="*/ 149287 w 257344"/>
              <a:gd name="connsiteY1" fmla="*/ 200328 h 568658"/>
              <a:gd name="connsiteX2" fmla="*/ 203262 w 257344"/>
              <a:gd name="connsiteY2" fmla="*/ 349553 h 568658"/>
              <a:gd name="connsiteX3" fmla="*/ 225487 w 257344"/>
              <a:gd name="connsiteY3" fmla="*/ 289228 h 568658"/>
              <a:gd name="connsiteX4" fmla="*/ 257237 w 257344"/>
              <a:gd name="connsiteY4" fmla="*/ 568628 h 568658"/>
              <a:gd name="connsiteX5" fmla="*/ 235012 w 257344"/>
              <a:gd name="connsiteY5" fmla="*/ 270178 h 568658"/>
              <a:gd name="connsiteX6" fmla="*/ 212787 w 257344"/>
              <a:gd name="connsiteY6" fmla="*/ 314628 h 568658"/>
              <a:gd name="connsiteX7" fmla="*/ 146112 w 257344"/>
              <a:gd name="connsiteY7" fmla="*/ 190803 h 568658"/>
              <a:gd name="connsiteX8" fmla="*/ 168337 w 257344"/>
              <a:gd name="connsiteY8" fmla="*/ 247953 h 568658"/>
              <a:gd name="connsiteX9" fmla="*/ 62 w 257344"/>
              <a:gd name="connsiteY9" fmla="*/ 303 h 56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344" h="568658">
                <a:moveTo>
                  <a:pt x="62" y="303"/>
                </a:moveTo>
                <a:cubicBezTo>
                  <a:pt x="-3113" y="-7635"/>
                  <a:pt x="115420" y="142120"/>
                  <a:pt x="149287" y="200328"/>
                </a:cubicBezTo>
                <a:cubicBezTo>
                  <a:pt x="183154" y="258536"/>
                  <a:pt x="190562" y="334736"/>
                  <a:pt x="203262" y="349553"/>
                </a:cubicBezTo>
                <a:cubicBezTo>
                  <a:pt x="215962" y="364370"/>
                  <a:pt x="216491" y="252716"/>
                  <a:pt x="225487" y="289228"/>
                </a:cubicBezTo>
                <a:cubicBezTo>
                  <a:pt x="234483" y="325740"/>
                  <a:pt x="255650" y="571803"/>
                  <a:pt x="257237" y="568628"/>
                </a:cubicBezTo>
                <a:cubicBezTo>
                  <a:pt x="258824" y="565453"/>
                  <a:pt x="242420" y="312511"/>
                  <a:pt x="235012" y="270178"/>
                </a:cubicBezTo>
                <a:cubicBezTo>
                  <a:pt x="227604" y="227845"/>
                  <a:pt x="227604" y="327857"/>
                  <a:pt x="212787" y="314628"/>
                </a:cubicBezTo>
                <a:cubicBezTo>
                  <a:pt x="197970" y="301399"/>
                  <a:pt x="153520" y="201916"/>
                  <a:pt x="146112" y="190803"/>
                </a:cubicBezTo>
                <a:cubicBezTo>
                  <a:pt x="138704" y="179691"/>
                  <a:pt x="191091" y="280761"/>
                  <a:pt x="168337" y="247953"/>
                </a:cubicBezTo>
                <a:cubicBezTo>
                  <a:pt x="145583" y="215145"/>
                  <a:pt x="3237" y="8241"/>
                  <a:pt x="62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7074AB81-5EEF-8793-5B20-7AF677106CC1}"/>
              </a:ext>
            </a:extLst>
          </p:cNvPr>
          <p:cNvSpPr/>
          <p:nvPr/>
        </p:nvSpPr>
        <p:spPr>
          <a:xfrm>
            <a:off x="5257800" y="9305241"/>
            <a:ext cx="571866" cy="572184"/>
          </a:xfrm>
          <a:custGeom>
            <a:avLst/>
            <a:gdLst>
              <a:gd name="connsiteX0" fmla="*/ 571500 w 571866"/>
              <a:gd name="connsiteY0" fmla="*/ 684 h 572184"/>
              <a:gd name="connsiteX1" fmla="*/ 298450 w 571866"/>
              <a:gd name="connsiteY1" fmla="*/ 311834 h 572184"/>
              <a:gd name="connsiteX2" fmla="*/ 330200 w 571866"/>
              <a:gd name="connsiteY2" fmla="*/ 286434 h 572184"/>
              <a:gd name="connsiteX3" fmla="*/ 0 w 571866"/>
              <a:gd name="connsiteY3" fmla="*/ 572184 h 572184"/>
              <a:gd name="connsiteX4" fmla="*/ 428625 w 571866"/>
              <a:gd name="connsiteY4" fmla="*/ 213409 h 572184"/>
              <a:gd name="connsiteX5" fmla="*/ 317500 w 571866"/>
              <a:gd name="connsiteY5" fmla="*/ 302309 h 572184"/>
              <a:gd name="connsiteX6" fmla="*/ 406400 w 571866"/>
              <a:gd name="connsiteY6" fmla="*/ 175309 h 572184"/>
              <a:gd name="connsiteX7" fmla="*/ 358775 w 571866"/>
              <a:gd name="connsiteY7" fmla="*/ 226109 h 572184"/>
              <a:gd name="connsiteX8" fmla="*/ 571500 w 571866"/>
              <a:gd name="connsiteY8" fmla="*/ 684 h 57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866" h="572184">
                <a:moveTo>
                  <a:pt x="571500" y="684"/>
                </a:moveTo>
                <a:cubicBezTo>
                  <a:pt x="561446" y="14971"/>
                  <a:pt x="338667" y="264209"/>
                  <a:pt x="298450" y="311834"/>
                </a:cubicBezTo>
                <a:cubicBezTo>
                  <a:pt x="258233" y="359459"/>
                  <a:pt x="330200" y="286434"/>
                  <a:pt x="330200" y="286434"/>
                </a:cubicBezTo>
                <a:lnTo>
                  <a:pt x="0" y="572184"/>
                </a:lnTo>
                <a:cubicBezTo>
                  <a:pt x="16404" y="560013"/>
                  <a:pt x="375709" y="258388"/>
                  <a:pt x="428625" y="213409"/>
                </a:cubicBezTo>
                <a:cubicBezTo>
                  <a:pt x="481541" y="168430"/>
                  <a:pt x="321204" y="308659"/>
                  <a:pt x="317500" y="302309"/>
                </a:cubicBezTo>
                <a:cubicBezTo>
                  <a:pt x="313796" y="295959"/>
                  <a:pt x="399521" y="188009"/>
                  <a:pt x="406400" y="175309"/>
                </a:cubicBezTo>
                <a:cubicBezTo>
                  <a:pt x="413279" y="162609"/>
                  <a:pt x="336021" y="252038"/>
                  <a:pt x="358775" y="226109"/>
                </a:cubicBezTo>
                <a:cubicBezTo>
                  <a:pt x="381529" y="200180"/>
                  <a:pt x="581554" y="-13603"/>
                  <a:pt x="571500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83F3019B-604A-01F6-AD01-AFF1201ED46E}"/>
              </a:ext>
            </a:extLst>
          </p:cNvPr>
          <p:cNvSpPr/>
          <p:nvPr/>
        </p:nvSpPr>
        <p:spPr>
          <a:xfrm>
            <a:off x="4914900" y="9543752"/>
            <a:ext cx="505327" cy="502086"/>
          </a:xfrm>
          <a:custGeom>
            <a:avLst/>
            <a:gdLst>
              <a:gd name="connsiteX0" fmla="*/ 504825 w 505327"/>
              <a:gd name="connsiteY0" fmla="*/ 298 h 502086"/>
              <a:gd name="connsiteX1" fmla="*/ 130175 w 505327"/>
              <a:gd name="connsiteY1" fmla="*/ 295573 h 502086"/>
              <a:gd name="connsiteX2" fmla="*/ 69850 w 505327"/>
              <a:gd name="connsiteY2" fmla="*/ 352723 h 502086"/>
              <a:gd name="connsiteX3" fmla="*/ 0 w 505327"/>
              <a:gd name="connsiteY3" fmla="*/ 501948 h 502086"/>
              <a:gd name="connsiteX4" fmla="*/ 69850 w 505327"/>
              <a:gd name="connsiteY4" fmla="*/ 324148 h 502086"/>
              <a:gd name="connsiteX5" fmla="*/ 41275 w 505327"/>
              <a:gd name="connsiteY5" fmla="*/ 355898 h 502086"/>
              <a:gd name="connsiteX6" fmla="*/ 504825 w 505327"/>
              <a:gd name="connsiteY6" fmla="*/ 298 h 50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327" h="502086">
                <a:moveTo>
                  <a:pt x="504825" y="298"/>
                </a:moveTo>
                <a:cubicBezTo>
                  <a:pt x="519642" y="-9756"/>
                  <a:pt x="202671" y="236835"/>
                  <a:pt x="130175" y="295573"/>
                </a:cubicBezTo>
                <a:cubicBezTo>
                  <a:pt x="57679" y="354311"/>
                  <a:pt x="91546" y="318327"/>
                  <a:pt x="69850" y="352723"/>
                </a:cubicBezTo>
                <a:cubicBezTo>
                  <a:pt x="48154" y="387119"/>
                  <a:pt x="0" y="506710"/>
                  <a:pt x="0" y="501948"/>
                </a:cubicBezTo>
                <a:cubicBezTo>
                  <a:pt x="0" y="497186"/>
                  <a:pt x="62971" y="348490"/>
                  <a:pt x="69850" y="324148"/>
                </a:cubicBezTo>
                <a:cubicBezTo>
                  <a:pt x="76729" y="299806"/>
                  <a:pt x="-25929" y="404052"/>
                  <a:pt x="41275" y="355898"/>
                </a:cubicBezTo>
                <a:cubicBezTo>
                  <a:pt x="108479" y="307744"/>
                  <a:pt x="490008" y="10352"/>
                  <a:pt x="504825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8FA2730E-CB48-1D0B-DF88-2BF5E60488E4}"/>
              </a:ext>
            </a:extLst>
          </p:cNvPr>
          <p:cNvSpPr/>
          <p:nvPr/>
        </p:nvSpPr>
        <p:spPr>
          <a:xfrm>
            <a:off x="5011582" y="9937253"/>
            <a:ext cx="167022" cy="356571"/>
          </a:xfrm>
          <a:custGeom>
            <a:avLst/>
            <a:gdLst>
              <a:gd name="connsiteX0" fmla="*/ 166843 w 167022"/>
              <a:gd name="connsiteY0" fmla="*/ 497 h 356571"/>
              <a:gd name="connsiteX1" fmla="*/ 52543 w 167022"/>
              <a:gd name="connsiteY1" fmla="*/ 152897 h 356571"/>
              <a:gd name="connsiteX2" fmla="*/ 1743 w 167022"/>
              <a:gd name="connsiteY2" fmla="*/ 356097 h 356571"/>
              <a:gd name="connsiteX3" fmla="*/ 23968 w 167022"/>
              <a:gd name="connsiteY3" fmla="*/ 203697 h 356571"/>
              <a:gd name="connsiteX4" fmla="*/ 166843 w 167022"/>
              <a:gd name="connsiteY4" fmla="*/ 497 h 35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22" h="356571">
                <a:moveTo>
                  <a:pt x="166843" y="497"/>
                </a:moveTo>
                <a:cubicBezTo>
                  <a:pt x="171606" y="-7970"/>
                  <a:pt x="80060" y="93630"/>
                  <a:pt x="52543" y="152897"/>
                </a:cubicBezTo>
                <a:cubicBezTo>
                  <a:pt x="25026" y="212164"/>
                  <a:pt x="6506" y="347630"/>
                  <a:pt x="1743" y="356097"/>
                </a:cubicBezTo>
                <a:cubicBezTo>
                  <a:pt x="-3020" y="364564"/>
                  <a:pt x="1214" y="257672"/>
                  <a:pt x="23968" y="203697"/>
                </a:cubicBezTo>
                <a:cubicBezTo>
                  <a:pt x="46722" y="149722"/>
                  <a:pt x="162080" y="8964"/>
                  <a:pt x="166843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09872F1C-B296-64EB-5E3E-9AD61315D02B}"/>
              </a:ext>
            </a:extLst>
          </p:cNvPr>
          <p:cNvSpPr/>
          <p:nvPr/>
        </p:nvSpPr>
        <p:spPr>
          <a:xfrm>
            <a:off x="4305276" y="9880518"/>
            <a:ext cx="136651" cy="870079"/>
          </a:xfrm>
          <a:custGeom>
            <a:avLst/>
            <a:gdLst>
              <a:gd name="connsiteX0" fmla="*/ 24 w 136651"/>
              <a:gd name="connsiteY0" fmla="*/ 82 h 870079"/>
              <a:gd name="connsiteX1" fmla="*/ 88924 w 136651"/>
              <a:gd name="connsiteY1" fmla="*/ 196932 h 870079"/>
              <a:gd name="connsiteX2" fmla="*/ 136549 w 136651"/>
              <a:gd name="connsiteY2" fmla="*/ 870032 h 870079"/>
              <a:gd name="connsiteX3" fmla="*/ 101624 w 136651"/>
              <a:gd name="connsiteY3" fmla="*/ 162007 h 870079"/>
              <a:gd name="connsiteX4" fmla="*/ 101624 w 136651"/>
              <a:gd name="connsiteY4" fmla="*/ 212807 h 870079"/>
              <a:gd name="connsiteX5" fmla="*/ 63524 w 136651"/>
              <a:gd name="connsiteY5" fmla="*/ 120732 h 870079"/>
              <a:gd name="connsiteX6" fmla="*/ 79399 w 136651"/>
              <a:gd name="connsiteY6" fmla="*/ 171532 h 870079"/>
              <a:gd name="connsiteX7" fmla="*/ 24 w 136651"/>
              <a:gd name="connsiteY7" fmla="*/ 82 h 87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651" h="870079">
                <a:moveTo>
                  <a:pt x="24" y="82"/>
                </a:moveTo>
                <a:cubicBezTo>
                  <a:pt x="1611" y="4315"/>
                  <a:pt x="66170" y="51940"/>
                  <a:pt x="88924" y="196932"/>
                </a:cubicBezTo>
                <a:cubicBezTo>
                  <a:pt x="111678" y="341924"/>
                  <a:pt x="134432" y="875853"/>
                  <a:pt x="136549" y="870032"/>
                </a:cubicBezTo>
                <a:cubicBezTo>
                  <a:pt x="138666" y="864211"/>
                  <a:pt x="107445" y="271544"/>
                  <a:pt x="101624" y="162007"/>
                </a:cubicBezTo>
                <a:cubicBezTo>
                  <a:pt x="95803" y="52470"/>
                  <a:pt x="107974" y="219686"/>
                  <a:pt x="101624" y="212807"/>
                </a:cubicBezTo>
                <a:cubicBezTo>
                  <a:pt x="95274" y="205928"/>
                  <a:pt x="67228" y="127611"/>
                  <a:pt x="63524" y="120732"/>
                </a:cubicBezTo>
                <a:cubicBezTo>
                  <a:pt x="59820" y="113853"/>
                  <a:pt x="84161" y="187407"/>
                  <a:pt x="79399" y="171532"/>
                </a:cubicBezTo>
                <a:cubicBezTo>
                  <a:pt x="74637" y="155657"/>
                  <a:pt x="-1563" y="-4151"/>
                  <a:pt x="24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8EAC0452-B712-FABA-435F-C7510BBD1EF6}"/>
              </a:ext>
            </a:extLst>
          </p:cNvPr>
          <p:cNvSpPr/>
          <p:nvPr/>
        </p:nvSpPr>
        <p:spPr>
          <a:xfrm>
            <a:off x="3476614" y="7527584"/>
            <a:ext cx="22257" cy="152980"/>
          </a:xfrm>
          <a:custGeom>
            <a:avLst/>
            <a:gdLst>
              <a:gd name="connsiteX0" fmla="*/ 11 w 22257"/>
              <a:gd name="connsiteY0" fmla="*/ 341 h 152980"/>
              <a:gd name="connsiteX1" fmla="*/ 19061 w 22257"/>
              <a:gd name="connsiteY1" fmla="*/ 57491 h 152980"/>
              <a:gd name="connsiteX2" fmla="*/ 12711 w 22257"/>
              <a:gd name="connsiteY2" fmla="*/ 152741 h 152980"/>
              <a:gd name="connsiteX3" fmla="*/ 22236 w 22257"/>
              <a:gd name="connsiteY3" fmla="*/ 82891 h 152980"/>
              <a:gd name="connsiteX4" fmla="*/ 11 w 22257"/>
              <a:gd name="connsiteY4" fmla="*/ 341 h 15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57" h="152980">
                <a:moveTo>
                  <a:pt x="11" y="341"/>
                </a:moveTo>
                <a:cubicBezTo>
                  <a:pt x="-518" y="-3892"/>
                  <a:pt x="16944" y="32091"/>
                  <a:pt x="19061" y="57491"/>
                </a:cubicBezTo>
                <a:cubicBezTo>
                  <a:pt x="21178" y="82891"/>
                  <a:pt x="12182" y="148508"/>
                  <a:pt x="12711" y="152741"/>
                </a:cubicBezTo>
                <a:cubicBezTo>
                  <a:pt x="13240" y="156974"/>
                  <a:pt x="22765" y="104058"/>
                  <a:pt x="22236" y="82891"/>
                </a:cubicBezTo>
                <a:cubicBezTo>
                  <a:pt x="21707" y="61724"/>
                  <a:pt x="540" y="4574"/>
                  <a:pt x="11" y="34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8F384999-0370-9169-DCD9-DB85D8F88CDB}"/>
              </a:ext>
            </a:extLst>
          </p:cNvPr>
          <p:cNvSpPr/>
          <p:nvPr/>
        </p:nvSpPr>
        <p:spPr>
          <a:xfrm>
            <a:off x="3324225" y="7931117"/>
            <a:ext cx="19389" cy="114433"/>
          </a:xfrm>
          <a:custGeom>
            <a:avLst/>
            <a:gdLst>
              <a:gd name="connsiteX0" fmla="*/ 0 w 19389"/>
              <a:gd name="connsiteY0" fmla="*/ 33 h 114433"/>
              <a:gd name="connsiteX1" fmla="*/ 19050 w 19389"/>
              <a:gd name="connsiteY1" fmla="*/ 79408 h 114433"/>
              <a:gd name="connsiteX2" fmla="*/ 12700 w 19389"/>
              <a:gd name="connsiteY2" fmla="*/ 114333 h 114433"/>
              <a:gd name="connsiteX3" fmla="*/ 19050 w 19389"/>
              <a:gd name="connsiteY3" fmla="*/ 69883 h 114433"/>
              <a:gd name="connsiteX4" fmla="*/ 0 w 19389"/>
              <a:gd name="connsiteY4" fmla="*/ 33 h 11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9" h="114433">
                <a:moveTo>
                  <a:pt x="0" y="33"/>
                </a:moveTo>
                <a:cubicBezTo>
                  <a:pt x="0" y="1620"/>
                  <a:pt x="16933" y="60358"/>
                  <a:pt x="19050" y="79408"/>
                </a:cubicBezTo>
                <a:cubicBezTo>
                  <a:pt x="21167" y="98458"/>
                  <a:pt x="12700" y="115920"/>
                  <a:pt x="12700" y="114333"/>
                </a:cubicBezTo>
                <a:cubicBezTo>
                  <a:pt x="12700" y="112746"/>
                  <a:pt x="19579" y="86816"/>
                  <a:pt x="19050" y="69883"/>
                </a:cubicBezTo>
                <a:cubicBezTo>
                  <a:pt x="18521" y="52950"/>
                  <a:pt x="0" y="-1554"/>
                  <a:pt x="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7AC95311-CA5D-551B-8085-37EDF5B2D059}"/>
              </a:ext>
            </a:extLst>
          </p:cNvPr>
          <p:cNvSpPr/>
          <p:nvPr/>
        </p:nvSpPr>
        <p:spPr>
          <a:xfrm>
            <a:off x="5552935" y="7153270"/>
            <a:ext cx="60470" cy="76217"/>
          </a:xfrm>
          <a:custGeom>
            <a:avLst/>
            <a:gdLst>
              <a:gd name="connsiteX0" fmla="*/ 60465 w 60470"/>
              <a:gd name="connsiteY0" fmla="*/ 5 h 76217"/>
              <a:gd name="connsiteX1" fmla="*/ 12840 w 60470"/>
              <a:gd name="connsiteY1" fmla="*/ 47630 h 76217"/>
              <a:gd name="connsiteX2" fmla="*/ 140 w 60470"/>
              <a:gd name="connsiteY2" fmla="*/ 76205 h 76217"/>
              <a:gd name="connsiteX3" fmla="*/ 9665 w 60470"/>
              <a:gd name="connsiteY3" fmla="*/ 44455 h 76217"/>
              <a:gd name="connsiteX4" fmla="*/ 60465 w 60470"/>
              <a:gd name="connsiteY4" fmla="*/ 5 h 7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70" h="76217">
                <a:moveTo>
                  <a:pt x="60465" y="5"/>
                </a:moveTo>
                <a:cubicBezTo>
                  <a:pt x="60994" y="534"/>
                  <a:pt x="22894" y="34930"/>
                  <a:pt x="12840" y="47630"/>
                </a:cubicBezTo>
                <a:cubicBezTo>
                  <a:pt x="2786" y="60330"/>
                  <a:pt x="669" y="76734"/>
                  <a:pt x="140" y="76205"/>
                </a:cubicBezTo>
                <a:cubicBezTo>
                  <a:pt x="-389" y="75676"/>
                  <a:pt x="140" y="52922"/>
                  <a:pt x="9665" y="44455"/>
                </a:cubicBezTo>
                <a:cubicBezTo>
                  <a:pt x="19190" y="35988"/>
                  <a:pt x="59936" y="-524"/>
                  <a:pt x="6046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A5D200F9-75B7-43E4-4F94-41411B909FEC}"/>
              </a:ext>
            </a:extLst>
          </p:cNvPr>
          <p:cNvSpPr/>
          <p:nvPr/>
        </p:nvSpPr>
        <p:spPr>
          <a:xfrm>
            <a:off x="5286375" y="7208926"/>
            <a:ext cx="91961" cy="49124"/>
          </a:xfrm>
          <a:custGeom>
            <a:avLst/>
            <a:gdLst>
              <a:gd name="connsiteX0" fmla="*/ 0 w 91961"/>
              <a:gd name="connsiteY0" fmla="*/ 49124 h 49124"/>
              <a:gd name="connsiteX1" fmla="*/ 88900 w 91961"/>
              <a:gd name="connsiteY1" fmla="*/ 1499 h 49124"/>
              <a:gd name="connsiteX2" fmla="*/ 73025 w 91961"/>
              <a:gd name="connsiteY2" fmla="*/ 11024 h 49124"/>
              <a:gd name="connsiteX3" fmla="*/ 0 w 91961"/>
              <a:gd name="connsiteY3" fmla="*/ 49124 h 4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61" h="49124">
                <a:moveTo>
                  <a:pt x="0" y="49124"/>
                </a:moveTo>
                <a:lnTo>
                  <a:pt x="88900" y="1499"/>
                </a:lnTo>
                <a:cubicBezTo>
                  <a:pt x="101071" y="-4851"/>
                  <a:pt x="73025" y="11024"/>
                  <a:pt x="73025" y="11024"/>
                </a:cubicBezTo>
                <a:lnTo>
                  <a:pt x="0" y="491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8278953E-BBC0-14BE-8FDA-1AE5803F3FDF}"/>
              </a:ext>
            </a:extLst>
          </p:cNvPr>
          <p:cNvSpPr/>
          <p:nvPr/>
        </p:nvSpPr>
        <p:spPr>
          <a:xfrm>
            <a:off x="5784850" y="7407258"/>
            <a:ext cx="34925" cy="127148"/>
          </a:xfrm>
          <a:custGeom>
            <a:avLst/>
            <a:gdLst>
              <a:gd name="connsiteX0" fmla="*/ 0 w 34925"/>
              <a:gd name="connsiteY0" fmla="*/ 17 h 127148"/>
              <a:gd name="connsiteX1" fmla="*/ 25400 w 34925"/>
              <a:gd name="connsiteY1" fmla="*/ 66692 h 127148"/>
              <a:gd name="connsiteX2" fmla="*/ 25400 w 34925"/>
              <a:gd name="connsiteY2" fmla="*/ 127017 h 127148"/>
              <a:gd name="connsiteX3" fmla="*/ 34925 w 34925"/>
              <a:gd name="connsiteY3" fmla="*/ 82567 h 127148"/>
              <a:gd name="connsiteX4" fmla="*/ 25400 w 34925"/>
              <a:gd name="connsiteY4" fmla="*/ 73042 h 127148"/>
              <a:gd name="connsiteX5" fmla="*/ 0 w 34925"/>
              <a:gd name="connsiteY5" fmla="*/ 17 h 12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25" h="127148">
                <a:moveTo>
                  <a:pt x="0" y="17"/>
                </a:moveTo>
                <a:cubicBezTo>
                  <a:pt x="0" y="-1041"/>
                  <a:pt x="21167" y="45525"/>
                  <a:pt x="25400" y="66692"/>
                </a:cubicBezTo>
                <a:cubicBezTo>
                  <a:pt x="29633" y="87859"/>
                  <a:pt x="23813" y="124371"/>
                  <a:pt x="25400" y="127017"/>
                </a:cubicBezTo>
                <a:cubicBezTo>
                  <a:pt x="26988" y="129663"/>
                  <a:pt x="34925" y="91563"/>
                  <a:pt x="34925" y="82567"/>
                </a:cubicBezTo>
                <a:cubicBezTo>
                  <a:pt x="34925" y="73571"/>
                  <a:pt x="28575" y="83625"/>
                  <a:pt x="25400" y="73042"/>
                </a:cubicBezTo>
                <a:cubicBezTo>
                  <a:pt x="22225" y="62459"/>
                  <a:pt x="0" y="1075"/>
                  <a:pt x="0" y="1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FDE2C003-17E4-A65C-C89F-D7C4FAB299E3}"/>
              </a:ext>
            </a:extLst>
          </p:cNvPr>
          <p:cNvSpPr/>
          <p:nvPr/>
        </p:nvSpPr>
        <p:spPr>
          <a:xfrm>
            <a:off x="4632301" y="7289764"/>
            <a:ext cx="105505" cy="74370"/>
          </a:xfrm>
          <a:custGeom>
            <a:avLst/>
            <a:gdLst>
              <a:gd name="connsiteX0" fmla="*/ 24 w 105505"/>
              <a:gd name="connsiteY0" fmla="*/ 36 h 74370"/>
              <a:gd name="connsiteX1" fmla="*/ 98449 w 105505"/>
              <a:gd name="connsiteY1" fmla="*/ 69886 h 74370"/>
              <a:gd name="connsiteX2" fmla="*/ 88924 w 105505"/>
              <a:gd name="connsiteY2" fmla="*/ 60361 h 74370"/>
              <a:gd name="connsiteX3" fmla="*/ 24 w 105505"/>
              <a:gd name="connsiteY3" fmla="*/ 36 h 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05" h="74370">
                <a:moveTo>
                  <a:pt x="24" y="36"/>
                </a:moveTo>
                <a:cubicBezTo>
                  <a:pt x="1611" y="1623"/>
                  <a:pt x="98449" y="69886"/>
                  <a:pt x="98449" y="69886"/>
                </a:cubicBezTo>
                <a:cubicBezTo>
                  <a:pt x="113266" y="79940"/>
                  <a:pt x="102153" y="71473"/>
                  <a:pt x="88924" y="60361"/>
                </a:cubicBezTo>
                <a:cubicBezTo>
                  <a:pt x="75695" y="49249"/>
                  <a:pt x="-1563" y="-1551"/>
                  <a:pt x="24" y="3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E392081E-3186-791F-4697-A64766F08884}"/>
              </a:ext>
            </a:extLst>
          </p:cNvPr>
          <p:cNvSpPr/>
          <p:nvPr/>
        </p:nvSpPr>
        <p:spPr>
          <a:xfrm>
            <a:off x="4727561" y="8562975"/>
            <a:ext cx="80166" cy="82550"/>
          </a:xfrm>
          <a:custGeom>
            <a:avLst/>
            <a:gdLst>
              <a:gd name="connsiteX0" fmla="*/ 14 w 80166"/>
              <a:gd name="connsiteY0" fmla="*/ 0 h 82550"/>
              <a:gd name="connsiteX1" fmla="*/ 69864 w 80166"/>
              <a:gd name="connsiteY1" fmla="*/ 57150 h 82550"/>
              <a:gd name="connsiteX2" fmla="*/ 73039 w 80166"/>
              <a:gd name="connsiteY2" fmla="*/ 82550 h 82550"/>
              <a:gd name="connsiteX3" fmla="*/ 76214 w 80166"/>
              <a:gd name="connsiteY3" fmla="*/ 57150 h 82550"/>
              <a:gd name="connsiteX4" fmla="*/ 14 w 80166"/>
              <a:gd name="connsiteY4" fmla="*/ 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66" h="82550">
                <a:moveTo>
                  <a:pt x="14" y="0"/>
                </a:moveTo>
                <a:cubicBezTo>
                  <a:pt x="-1044" y="0"/>
                  <a:pt x="57693" y="43392"/>
                  <a:pt x="69864" y="57150"/>
                </a:cubicBezTo>
                <a:cubicBezTo>
                  <a:pt x="82035" y="70908"/>
                  <a:pt x="71981" y="82550"/>
                  <a:pt x="73039" y="82550"/>
                </a:cubicBezTo>
                <a:cubicBezTo>
                  <a:pt x="74097" y="82550"/>
                  <a:pt x="86268" y="69321"/>
                  <a:pt x="76214" y="57150"/>
                </a:cubicBezTo>
                <a:cubicBezTo>
                  <a:pt x="66160" y="44979"/>
                  <a:pt x="1072" y="0"/>
                  <a:pt x="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A3FBE372-EF4C-DEDD-47CF-0F0B836EECA0}"/>
              </a:ext>
            </a:extLst>
          </p:cNvPr>
          <p:cNvSpPr/>
          <p:nvPr/>
        </p:nvSpPr>
        <p:spPr>
          <a:xfrm>
            <a:off x="5216525" y="7813672"/>
            <a:ext cx="32168" cy="114318"/>
          </a:xfrm>
          <a:custGeom>
            <a:avLst/>
            <a:gdLst>
              <a:gd name="connsiteX0" fmla="*/ 0 w 32168"/>
              <a:gd name="connsiteY0" fmla="*/ 3 h 114318"/>
              <a:gd name="connsiteX1" fmla="*/ 28575 w 32168"/>
              <a:gd name="connsiteY1" fmla="*/ 82553 h 114318"/>
              <a:gd name="connsiteX2" fmla="*/ 31750 w 32168"/>
              <a:gd name="connsiteY2" fmla="*/ 114303 h 114318"/>
              <a:gd name="connsiteX3" fmla="*/ 28575 w 32168"/>
              <a:gd name="connsiteY3" fmla="*/ 79378 h 114318"/>
              <a:gd name="connsiteX4" fmla="*/ 0 w 32168"/>
              <a:gd name="connsiteY4" fmla="*/ 3 h 11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8" h="114318">
                <a:moveTo>
                  <a:pt x="0" y="3"/>
                </a:moveTo>
                <a:cubicBezTo>
                  <a:pt x="0" y="532"/>
                  <a:pt x="23283" y="63503"/>
                  <a:pt x="28575" y="82553"/>
                </a:cubicBezTo>
                <a:cubicBezTo>
                  <a:pt x="33867" y="101603"/>
                  <a:pt x="31750" y="114832"/>
                  <a:pt x="31750" y="114303"/>
                </a:cubicBezTo>
                <a:cubicBezTo>
                  <a:pt x="31750" y="113774"/>
                  <a:pt x="32279" y="95253"/>
                  <a:pt x="28575" y="79378"/>
                </a:cubicBezTo>
                <a:cubicBezTo>
                  <a:pt x="24871" y="63503"/>
                  <a:pt x="0" y="-526"/>
                  <a:pt x="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70BA5DBE-9B0F-594B-06E2-DDB22E688A38}"/>
              </a:ext>
            </a:extLst>
          </p:cNvPr>
          <p:cNvSpPr/>
          <p:nvPr/>
        </p:nvSpPr>
        <p:spPr>
          <a:xfrm>
            <a:off x="4343089" y="9001066"/>
            <a:ext cx="239357" cy="82728"/>
          </a:xfrm>
          <a:custGeom>
            <a:avLst/>
            <a:gdLst>
              <a:gd name="connsiteX0" fmla="*/ 311 w 239357"/>
              <a:gd name="connsiteY0" fmla="*/ 22284 h 82728"/>
              <a:gd name="connsiteX1" fmla="*/ 111436 w 239357"/>
              <a:gd name="connsiteY1" fmla="*/ 31809 h 82728"/>
              <a:gd name="connsiteX2" fmla="*/ 238436 w 239357"/>
              <a:gd name="connsiteY2" fmla="*/ 82609 h 82728"/>
              <a:gd name="connsiteX3" fmla="*/ 168586 w 239357"/>
              <a:gd name="connsiteY3" fmla="*/ 44509 h 82728"/>
              <a:gd name="connsiteX4" fmla="*/ 165411 w 239357"/>
              <a:gd name="connsiteY4" fmla="*/ 59 h 82728"/>
              <a:gd name="connsiteX5" fmla="*/ 168586 w 239357"/>
              <a:gd name="connsiteY5" fmla="*/ 34984 h 82728"/>
              <a:gd name="connsiteX6" fmla="*/ 89211 w 239357"/>
              <a:gd name="connsiteY6" fmla="*/ 34984 h 82728"/>
              <a:gd name="connsiteX7" fmla="*/ 146361 w 239357"/>
              <a:gd name="connsiteY7" fmla="*/ 41334 h 82728"/>
              <a:gd name="connsiteX8" fmla="*/ 311 w 239357"/>
              <a:gd name="connsiteY8" fmla="*/ 22284 h 8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357" h="82728">
                <a:moveTo>
                  <a:pt x="311" y="22284"/>
                </a:moveTo>
                <a:cubicBezTo>
                  <a:pt x="-5510" y="20696"/>
                  <a:pt x="71749" y="21755"/>
                  <a:pt x="111436" y="31809"/>
                </a:cubicBezTo>
                <a:cubicBezTo>
                  <a:pt x="151123" y="41863"/>
                  <a:pt x="228911" y="80492"/>
                  <a:pt x="238436" y="82609"/>
                </a:cubicBezTo>
                <a:cubicBezTo>
                  <a:pt x="247961" y="84726"/>
                  <a:pt x="180757" y="58267"/>
                  <a:pt x="168586" y="44509"/>
                </a:cubicBezTo>
                <a:cubicBezTo>
                  <a:pt x="156415" y="30751"/>
                  <a:pt x="165411" y="1646"/>
                  <a:pt x="165411" y="59"/>
                </a:cubicBezTo>
                <a:cubicBezTo>
                  <a:pt x="165411" y="-1528"/>
                  <a:pt x="181286" y="29163"/>
                  <a:pt x="168586" y="34984"/>
                </a:cubicBezTo>
                <a:cubicBezTo>
                  <a:pt x="155886" y="40805"/>
                  <a:pt x="92915" y="33926"/>
                  <a:pt x="89211" y="34984"/>
                </a:cubicBezTo>
                <a:cubicBezTo>
                  <a:pt x="85507" y="36042"/>
                  <a:pt x="153240" y="43451"/>
                  <a:pt x="146361" y="41334"/>
                </a:cubicBezTo>
                <a:cubicBezTo>
                  <a:pt x="139482" y="39217"/>
                  <a:pt x="6132" y="23872"/>
                  <a:pt x="311" y="22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702C427E-A04C-3F02-F75E-A72BABE9771D}"/>
              </a:ext>
            </a:extLst>
          </p:cNvPr>
          <p:cNvSpPr/>
          <p:nvPr/>
        </p:nvSpPr>
        <p:spPr>
          <a:xfrm>
            <a:off x="4743364" y="8971104"/>
            <a:ext cx="47956" cy="68139"/>
          </a:xfrm>
          <a:custGeom>
            <a:avLst/>
            <a:gdLst>
              <a:gd name="connsiteX0" fmla="*/ 86 w 47956"/>
              <a:gd name="connsiteY0" fmla="*/ 68121 h 68139"/>
              <a:gd name="connsiteX1" fmla="*/ 35011 w 47956"/>
              <a:gd name="connsiteY1" fmla="*/ 7796 h 68139"/>
              <a:gd name="connsiteX2" fmla="*/ 47711 w 47956"/>
              <a:gd name="connsiteY2" fmla="*/ 1446 h 68139"/>
              <a:gd name="connsiteX3" fmla="*/ 25486 w 47956"/>
              <a:gd name="connsiteY3" fmla="*/ 14146 h 68139"/>
              <a:gd name="connsiteX4" fmla="*/ 86 w 47956"/>
              <a:gd name="connsiteY4" fmla="*/ 68121 h 6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56" h="68139">
                <a:moveTo>
                  <a:pt x="86" y="68121"/>
                </a:moveTo>
                <a:cubicBezTo>
                  <a:pt x="1674" y="67063"/>
                  <a:pt x="35011" y="7796"/>
                  <a:pt x="35011" y="7796"/>
                </a:cubicBezTo>
                <a:cubicBezTo>
                  <a:pt x="42949" y="-3317"/>
                  <a:pt x="49299" y="388"/>
                  <a:pt x="47711" y="1446"/>
                </a:cubicBezTo>
                <a:cubicBezTo>
                  <a:pt x="46123" y="2504"/>
                  <a:pt x="31836" y="4092"/>
                  <a:pt x="25486" y="14146"/>
                </a:cubicBezTo>
                <a:cubicBezTo>
                  <a:pt x="19136" y="24200"/>
                  <a:pt x="-1502" y="69179"/>
                  <a:pt x="86" y="68121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5BB62318-858D-FED6-E6AC-20075E411FC0}"/>
              </a:ext>
            </a:extLst>
          </p:cNvPr>
          <p:cNvSpPr/>
          <p:nvPr/>
        </p:nvSpPr>
        <p:spPr>
          <a:xfrm>
            <a:off x="4295740" y="9232897"/>
            <a:ext cx="79438" cy="174631"/>
          </a:xfrm>
          <a:custGeom>
            <a:avLst/>
            <a:gdLst>
              <a:gd name="connsiteX0" fmla="*/ 35 w 79438"/>
              <a:gd name="connsiteY0" fmla="*/ 3 h 174631"/>
              <a:gd name="connsiteX1" fmla="*/ 60360 w 79438"/>
              <a:gd name="connsiteY1" fmla="*/ 79378 h 174631"/>
              <a:gd name="connsiteX2" fmla="*/ 60360 w 79438"/>
              <a:gd name="connsiteY2" fmla="*/ 174628 h 174631"/>
              <a:gd name="connsiteX3" fmla="*/ 69885 w 79438"/>
              <a:gd name="connsiteY3" fmla="*/ 76203 h 174631"/>
              <a:gd name="connsiteX4" fmla="*/ 79410 w 79438"/>
              <a:gd name="connsiteY4" fmla="*/ 82553 h 174631"/>
              <a:gd name="connsiteX5" fmla="*/ 66710 w 79438"/>
              <a:gd name="connsiteY5" fmla="*/ 111128 h 174631"/>
              <a:gd name="connsiteX6" fmla="*/ 73060 w 79438"/>
              <a:gd name="connsiteY6" fmla="*/ 82553 h 174631"/>
              <a:gd name="connsiteX7" fmla="*/ 69885 w 79438"/>
              <a:gd name="connsiteY7" fmla="*/ 76203 h 174631"/>
              <a:gd name="connsiteX8" fmla="*/ 35 w 79438"/>
              <a:gd name="connsiteY8" fmla="*/ 3 h 1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438" h="174631">
                <a:moveTo>
                  <a:pt x="35" y="3"/>
                </a:moveTo>
                <a:cubicBezTo>
                  <a:pt x="-1552" y="532"/>
                  <a:pt x="50306" y="50274"/>
                  <a:pt x="60360" y="79378"/>
                </a:cubicBezTo>
                <a:cubicBezTo>
                  <a:pt x="70414" y="108482"/>
                  <a:pt x="58773" y="175157"/>
                  <a:pt x="60360" y="174628"/>
                </a:cubicBezTo>
                <a:cubicBezTo>
                  <a:pt x="61947" y="174099"/>
                  <a:pt x="66710" y="91549"/>
                  <a:pt x="69885" y="76203"/>
                </a:cubicBezTo>
                <a:cubicBezTo>
                  <a:pt x="73060" y="60857"/>
                  <a:pt x="79939" y="76732"/>
                  <a:pt x="79410" y="82553"/>
                </a:cubicBezTo>
                <a:cubicBezTo>
                  <a:pt x="78881" y="88374"/>
                  <a:pt x="67768" y="111128"/>
                  <a:pt x="66710" y="111128"/>
                </a:cubicBezTo>
                <a:cubicBezTo>
                  <a:pt x="65652" y="111128"/>
                  <a:pt x="72531" y="88374"/>
                  <a:pt x="73060" y="82553"/>
                </a:cubicBezTo>
                <a:cubicBezTo>
                  <a:pt x="73589" y="76732"/>
                  <a:pt x="78881" y="87315"/>
                  <a:pt x="69885" y="76203"/>
                </a:cubicBezTo>
                <a:cubicBezTo>
                  <a:pt x="60889" y="65091"/>
                  <a:pt x="1622" y="-526"/>
                  <a:pt x="35" y="3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EED1F3F9-EDEE-4275-52B6-EB3BBB49E353}"/>
              </a:ext>
            </a:extLst>
          </p:cNvPr>
          <p:cNvSpPr/>
          <p:nvPr/>
        </p:nvSpPr>
        <p:spPr>
          <a:xfrm>
            <a:off x="3707458" y="8699500"/>
            <a:ext cx="23179" cy="104775"/>
          </a:xfrm>
          <a:custGeom>
            <a:avLst/>
            <a:gdLst>
              <a:gd name="connsiteX0" fmla="*/ 4117 w 23179"/>
              <a:gd name="connsiteY0" fmla="*/ 0 h 104775"/>
              <a:gd name="connsiteX1" fmla="*/ 942 w 23179"/>
              <a:gd name="connsiteY1" fmla="*/ 73025 h 104775"/>
              <a:gd name="connsiteX2" fmla="*/ 23167 w 23179"/>
              <a:gd name="connsiteY2" fmla="*/ 104775 h 104775"/>
              <a:gd name="connsiteX3" fmla="*/ 4117 w 23179"/>
              <a:gd name="connsiteY3" fmla="*/ 73025 h 104775"/>
              <a:gd name="connsiteX4" fmla="*/ 4117 w 23179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" h="104775">
                <a:moveTo>
                  <a:pt x="4117" y="0"/>
                </a:moveTo>
                <a:cubicBezTo>
                  <a:pt x="3588" y="0"/>
                  <a:pt x="-2233" y="55563"/>
                  <a:pt x="942" y="73025"/>
                </a:cubicBezTo>
                <a:cubicBezTo>
                  <a:pt x="4117" y="90488"/>
                  <a:pt x="22638" y="104775"/>
                  <a:pt x="23167" y="104775"/>
                </a:cubicBezTo>
                <a:cubicBezTo>
                  <a:pt x="23696" y="104775"/>
                  <a:pt x="7292" y="84667"/>
                  <a:pt x="4117" y="73025"/>
                </a:cubicBezTo>
                <a:cubicBezTo>
                  <a:pt x="942" y="61383"/>
                  <a:pt x="4646" y="0"/>
                  <a:pt x="41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666ACE33-9B34-2D6F-1442-01D1C872ADFC}"/>
              </a:ext>
            </a:extLst>
          </p:cNvPr>
          <p:cNvSpPr/>
          <p:nvPr/>
        </p:nvSpPr>
        <p:spPr>
          <a:xfrm>
            <a:off x="3717660" y="8785185"/>
            <a:ext cx="152670" cy="50840"/>
          </a:xfrm>
          <a:custGeom>
            <a:avLst/>
            <a:gdLst>
              <a:gd name="connsiteX0" fmla="*/ 265 w 152670"/>
              <a:gd name="connsiteY0" fmla="*/ 50840 h 50840"/>
              <a:gd name="connsiteX1" fmla="*/ 111390 w 152670"/>
              <a:gd name="connsiteY1" fmla="*/ 44490 h 50840"/>
              <a:gd name="connsiteX2" fmla="*/ 152665 w 152670"/>
              <a:gd name="connsiteY2" fmla="*/ 31790 h 50840"/>
              <a:gd name="connsiteX3" fmla="*/ 114565 w 152670"/>
              <a:gd name="connsiteY3" fmla="*/ 40 h 50840"/>
              <a:gd name="connsiteX4" fmla="*/ 146315 w 152670"/>
              <a:gd name="connsiteY4" fmla="*/ 25440 h 50840"/>
              <a:gd name="connsiteX5" fmla="*/ 124090 w 152670"/>
              <a:gd name="connsiteY5" fmla="*/ 38140 h 50840"/>
              <a:gd name="connsiteX6" fmla="*/ 146315 w 152670"/>
              <a:gd name="connsiteY6" fmla="*/ 44490 h 50840"/>
              <a:gd name="connsiteX7" fmla="*/ 265 w 152670"/>
              <a:gd name="connsiteY7" fmla="*/ 50840 h 5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670" h="50840">
                <a:moveTo>
                  <a:pt x="265" y="50840"/>
                </a:moveTo>
                <a:cubicBezTo>
                  <a:pt x="-5556" y="50840"/>
                  <a:pt x="85990" y="47665"/>
                  <a:pt x="111390" y="44490"/>
                </a:cubicBezTo>
                <a:cubicBezTo>
                  <a:pt x="136790" y="41315"/>
                  <a:pt x="152136" y="39198"/>
                  <a:pt x="152665" y="31790"/>
                </a:cubicBezTo>
                <a:cubicBezTo>
                  <a:pt x="153194" y="24382"/>
                  <a:pt x="115623" y="1098"/>
                  <a:pt x="114565" y="40"/>
                </a:cubicBezTo>
                <a:cubicBezTo>
                  <a:pt x="113507" y="-1018"/>
                  <a:pt x="144728" y="19090"/>
                  <a:pt x="146315" y="25440"/>
                </a:cubicBezTo>
                <a:cubicBezTo>
                  <a:pt x="147903" y="31790"/>
                  <a:pt x="124090" y="34965"/>
                  <a:pt x="124090" y="38140"/>
                </a:cubicBezTo>
                <a:cubicBezTo>
                  <a:pt x="124090" y="41315"/>
                  <a:pt x="161661" y="42373"/>
                  <a:pt x="146315" y="44490"/>
                </a:cubicBezTo>
                <a:cubicBezTo>
                  <a:pt x="130969" y="46607"/>
                  <a:pt x="6086" y="50840"/>
                  <a:pt x="265" y="50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59F2A312-579C-BC7F-129B-65348D187FB9}"/>
              </a:ext>
            </a:extLst>
          </p:cNvPr>
          <p:cNvSpPr/>
          <p:nvPr/>
        </p:nvSpPr>
        <p:spPr>
          <a:xfrm>
            <a:off x="6574147" y="7922789"/>
            <a:ext cx="284847" cy="1149130"/>
          </a:xfrm>
          <a:custGeom>
            <a:avLst/>
            <a:gdLst>
              <a:gd name="connsiteX0" fmla="*/ 4961 w 284847"/>
              <a:gd name="connsiteY0" fmla="*/ 5059 h 1149130"/>
              <a:gd name="connsiteX1" fmla="*/ 187841 w 284847"/>
              <a:gd name="connsiteY1" fmla="*/ 869167 h 1149130"/>
              <a:gd name="connsiteX2" fmla="*/ 187841 w 284847"/>
              <a:gd name="connsiteY2" fmla="*/ 777727 h 1149130"/>
              <a:gd name="connsiteX3" fmla="*/ 215273 w 284847"/>
              <a:gd name="connsiteY3" fmla="*/ 1006327 h 1149130"/>
              <a:gd name="connsiteX4" fmla="*/ 215273 w 284847"/>
              <a:gd name="connsiteY4" fmla="*/ 956035 h 1149130"/>
              <a:gd name="connsiteX5" fmla="*/ 283853 w 284847"/>
              <a:gd name="connsiteY5" fmla="*/ 1148059 h 1149130"/>
              <a:gd name="connsiteX6" fmla="*/ 155837 w 284847"/>
              <a:gd name="connsiteY6" fmla="*/ 855451 h 1149130"/>
              <a:gd name="connsiteX7" fmla="*/ 160409 w 284847"/>
              <a:gd name="connsiteY7" fmla="*/ 873739 h 1149130"/>
              <a:gd name="connsiteX8" fmla="*/ 55253 w 284847"/>
              <a:gd name="connsiteY8" fmla="*/ 311383 h 1149130"/>
              <a:gd name="connsiteX9" fmla="*/ 50681 w 284847"/>
              <a:gd name="connsiteY9" fmla="*/ 503407 h 1149130"/>
              <a:gd name="connsiteX10" fmla="*/ 4961 w 284847"/>
              <a:gd name="connsiteY10" fmla="*/ 5059 h 114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847" h="1149130">
                <a:moveTo>
                  <a:pt x="4961" y="5059"/>
                </a:moveTo>
                <a:cubicBezTo>
                  <a:pt x="27821" y="66019"/>
                  <a:pt x="157361" y="740389"/>
                  <a:pt x="187841" y="869167"/>
                </a:cubicBezTo>
                <a:cubicBezTo>
                  <a:pt x="218321" y="997945"/>
                  <a:pt x="183269" y="754867"/>
                  <a:pt x="187841" y="777727"/>
                </a:cubicBezTo>
                <a:cubicBezTo>
                  <a:pt x="192413" y="800587"/>
                  <a:pt x="210701" y="976609"/>
                  <a:pt x="215273" y="1006327"/>
                </a:cubicBezTo>
                <a:cubicBezTo>
                  <a:pt x="219845" y="1036045"/>
                  <a:pt x="203843" y="932413"/>
                  <a:pt x="215273" y="956035"/>
                </a:cubicBezTo>
                <a:cubicBezTo>
                  <a:pt x="226703" y="979657"/>
                  <a:pt x="293759" y="1164823"/>
                  <a:pt x="283853" y="1148059"/>
                </a:cubicBezTo>
                <a:cubicBezTo>
                  <a:pt x="273947" y="1131295"/>
                  <a:pt x="155837" y="855451"/>
                  <a:pt x="155837" y="855451"/>
                </a:cubicBezTo>
                <a:cubicBezTo>
                  <a:pt x="135263" y="809731"/>
                  <a:pt x="177173" y="964417"/>
                  <a:pt x="160409" y="873739"/>
                </a:cubicBezTo>
                <a:cubicBezTo>
                  <a:pt x="143645" y="783061"/>
                  <a:pt x="73541" y="373105"/>
                  <a:pt x="55253" y="311383"/>
                </a:cubicBezTo>
                <a:cubicBezTo>
                  <a:pt x="36965" y="249661"/>
                  <a:pt x="56015" y="553699"/>
                  <a:pt x="50681" y="503407"/>
                </a:cubicBezTo>
                <a:cubicBezTo>
                  <a:pt x="45347" y="453115"/>
                  <a:pt x="-17899" y="-55901"/>
                  <a:pt x="4961" y="5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45593C46-4944-B99B-A1DB-1DD86CBB5967}"/>
              </a:ext>
            </a:extLst>
          </p:cNvPr>
          <p:cNvSpPr/>
          <p:nvPr/>
        </p:nvSpPr>
        <p:spPr>
          <a:xfrm>
            <a:off x="6547056" y="7611754"/>
            <a:ext cx="14070" cy="289774"/>
          </a:xfrm>
          <a:custGeom>
            <a:avLst/>
            <a:gdLst>
              <a:gd name="connsiteX0" fmla="*/ 13764 w 14070"/>
              <a:gd name="connsiteY0" fmla="*/ 626 h 289774"/>
              <a:gd name="connsiteX1" fmla="*/ 48 w 14070"/>
              <a:gd name="connsiteY1" fmla="*/ 279518 h 289774"/>
              <a:gd name="connsiteX2" fmla="*/ 9192 w 14070"/>
              <a:gd name="connsiteY2" fmla="*/ 206366 h 289774"/>
              <a:gd name="connsiteX3" fmla="*/ 13764 w 14070"/>
              <a:gd name="connsiteY3" fmla="*/ 626 h 28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0" h="289774">
                <a:moveTo>
                  <a:pt x="13764" y="626"/>
                </a:moveTo>
                <a:cubicBezTo>
                  <a:pt x="12240" y="12818"/>
                  <a:pt x="810" y="245228"/>
                  <a:pt x="48" y="279518"/>
                </a:cubicBezTo>
                <a:cubicBezTo>
                  <a:pt x="-714" y="313808"/>
                  <a:pt x="7668" y="255134"/>
                  <a:pt x="9192" y="206366"/>
                </a:cubicBezTo>
                <a:cubicBezTo>
                  <a:pt x="10716" y="157598"/>
                  <a:pt x="15288" y="-11566"/>
                  <a:pt x="13764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8C82E9E9-B810-2CBF-E9C2-EDDF90353068}"/>
              </a:ext>
            </a:extLst>
          </p:cNvPr>
          <p:cNvSpPr/>
          <p:nvPr/>
        </p:nvSpPr>
        <p:spPr>
          <a:xfrm>
            <a:off x="6515159" y="7818120"/>
            <a:ext cx="170977" cy="459836"/>
          </a:xfrm>
          <a:custGeom>
            <a:avLst/>
            <a:gdLst>
              <a:gd name="connsiteX0" fmla="*/ 4513 w 170977"/>
              <a:gd name="connsiteY0" fmla="*/ 0 h 459836"/>
              <a:gd name="connsiteX1" fmla="*/ 164533 w 170977"/>
              <a:gd name="connsiteY1" fmla="*/ 137160 h 459836"/>
              <a:gd name="connsiteX2" fmla="*/ 137101 w 170977"/>
              <a:gd name="connsiteY2" fmla="*/ 123444 h 459836"/>
              <a:gd name="connsiteX3" fmla="*/ 114241 w 170977"/>
              <a:gd name="connsiteY3" fmla="*/ 251460 h 459836"/>
              <a:gd name="connsiteX4" fmla="*/ 95953 w 170977"/>
              <a:gd name="connsiteY4" fmla="*/ 132588 h 459836"/>
              <a:gd name="connsiteX5" fmla="*/ 68521 w 170977"/>
              <a:gd name="connsiteY5" fmla="*/ 201168 h 459836"/>
              <a:gd name="connsiteX6" fmla="*/ 36517 w 170977"/>
              <a:gd name="connsiteY6" fmla="*/ 452628 h 459836"/>
              <a:gd name="connsiteX7" fmla="*/ 36517 w 170977"/>
              <a:gd name="connsiteY7" fmla="*/ 370332 h 459836"/>
              <a:gd name="connsiteX8" fmla="*/ 13657 w 170977"/>
              <a:gd name="connsiteY8" fmla="*/ 150876 h 459836"/>
              <a:gd name="connsiteX9" fmla="*/ 41089 w 170977"/>
              <a:gd name="connsiteY9" fmla="*/ 242316 h 459836"/>
              <a:gd name="connsiteX10" fmla="*/ 4513 w 170977"/>
              <a:gd name="connsiteY10" fmla="*/ 0 h 45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977" h="459836">
                <a:moveTo>
                  <a:pt x="4513" y="0"/>
                </a:moveTo>
                <a:lnTo>
                  <a:pt x="164533" y="137160"/>
                </a:lnTo>
                <a:cubicBezTo>
                  <a:pt x="186631" y="157734"/>
                  <a:pt x="145483" y="104394"/>
                  <a:pt x="137101" y="123444"/>
                </a:cubicBezTo>
                <a:cubicBezTo>
                  <a:pt x="128719" y="142494"/>
                  <a:pt x="121099" y="249936"/>
                  <a:pt x="114241" y="251460"/>
                </a:cubicBezTo>
                <a:cubicBezTo>
                  <a:pt x="107383" y="252984"/>
                  <a:pt x="103573" y="140970"/>
                  <a:pt x="95953" y="132588"/>
                </a:cubicBezTo>
                <a:cubicBezTo>
                  <a:pt x="88333" y="124206"/>
                  <a:pt x="78427" y="147828"/>
                  <a:pt x="68521" y="201168"/>
                </a:cubicBezTo>
                <a:cubicBezTo>
                  <a:pt x="58615" y="254508"/>
                  <a:pt x="41851" y="424434"/>
                  <a:pt x="36517" y="452628"/>
                </a:cubicBezTo>
                <a:cubicBezTo>
                  <a:pt x="31183" y="480822"/>
                  <a:pt x="40327" y="420624"/>
                  <a:pt x="36517" y="370332"/>
                </a:cubicBezTo>
                <a:cubicBezTo>
                  <a:pt x="32707" y="320040"/>
                  <a:pt x="12895" y="172212"/>
                  <a:pt x="13657" y="150876"/>
                </a:cubicBezTo>
                <a:cubicBezTo>
                  <a:pt x="14419" y="129540"/>
                  <a:pt x="41851" y="261366"/>
                  <a:pt x="41089" y="242316"/>
                </a:cubicBezTo>
                <a:cubicBezTo>
                  <a:pt x="40327" y="223266"/>
                  <a:pt x="-16061" y="17526"/>
                  <a:pt x="451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75035B7F-BC41-05F4-08D9-4215FA9E698B}"/>
              </a:ext>
            </a:extLst>
          </p:cNvPr>
          <p:cNvSpPr/>
          <p:nvPr/>
        </p:nvSpPr>
        <p:spPr>
          <a:xfrm>
            <a:off x="6003672" y="9019971"/>
            <a:ext cx="1281548" cy="436495"/>
          </a:xfrm>
          <a:custGeom>
            <a:avLst/>
            <a:gdLst>
              <a:gd name="connsiteX0" fmla="*/ 1279778 w 1281548"/>
              <a:gd name="connsiteY0" fmla="*/ 204 h 436495"/>
              <a:gd name="connsiteX1" fmla="*/ 387603 w 1281548"/>
              <a:gd name="connsiteY1" fmla="*/ 149429 h 436495"/>
              <a:gd name="connsiteX2" fmla="*/ 482853 w 1281548"/>
              <a:gd name="connsiteY2" fmla="*/ 130379 h 436495"/>
              <a:gd name="connsiteX3" fmla="*/ 368553 w 1281548"/>
              <a:gd name="connsiteY3" fmla="*/ 222454 h 436495"/>
              <a:gd name="connsiteX4" fmla="*/ 384428 w 1281548"/>
              <a:gd name="connsiteY4" fmla="*/ 203404 h 436495"/>
              <a:gd name="connsiteX5" fmla="*/ 3428 w 1281548"/>
              <a:gd name="connsiteY5" fmla="*/ 435179 h 436495"/>
              <a:gd name="connsiteX6" fmla="*/ 638428 w 1281548"/>
              <a:gd name="connsiteY6" fmla="*/ 82754 h 436495"/>
              <a:gd name="connsiteX7" fmla="*/ 470153 w 1281548"/>
              <a:gd name="connsiteY7" fmla="*/ 171654 h 436495"/>
              <a:gd name="connsiteX8" fmla="*/ 1114678 w 1281548"/>
              <a:gd name="connsiteY8" fmla="*/ 12904 h 436495"/>
              <a:gd name="connsiteX9" fmla="*/ 628903 w 1281548"/>
              <a:gd name="connsiteY9" fmla="*/ 114504 h 436495"/>
              <a:gd name="connsiteX10" fmla="*/ 1279778 w 1281548"/>
              <a:gd name="connsiteY10" fmla="*/ 204 h 43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1548" h="436495">
                <a:moveTo>
                  <a:pt x="1279778" y="204"/>
                </a:moveTo>
                <a:cubicBezTo>
                  <a:pt x="1239561" y="6025"/>
                  <a:pt x="520424" y="127733"/>
                  <a:pt x="387603" y="149429"/>
                </a:cubicBezTo>
                <a:cubicBezTo>
                  <a:pt x="254782" y="171125"/>
                  <a:pt x="486028" y="118208"/>
                  <a:pt x="482853" y="130379"/>
                </a:cubicBezTo>
                <a:cubicBezTo>
                  <a:pt x="479678" y="142550"/>
                  <a:pt x="384957" y="210283"/>
                  <a:pt x="368553" y="222454"/>
                </a:cubicBezTo>
                <a:cubicBezTo>
                  <a:pt x="352149" y="234625"/>
                  <a:pt x="445282" y="167950"/>
                  <a:pt x="384428" y="203404"/>
                </a:cubicBezTo>
                <a:cubicBezTo>
                  <a:pt x="323574" y="238858"/>
                  <a:pt x="-38905" y="455287"/>
                  <a:pt x="3428" y="435179"/>
                </a:cubicBezTo>
                <a:cubicBezTo>
                  <a:pt x="45761" y="415071"/>
                  <a:pt x="560640" y="126675"/>
                  <a:pt x="638428" y="82754"/>
                </a:cubicBezTo>
                <a:cubicBezTo>
                  <a:pt x="716215" y="38833"/>
                  <a:pt x="390778" y="183296"/>
                  <a:pt x="470153" y="171654"/>
                </a:cubicBezTo>
                <a:cubicBezTo>
                  <a:pt x="549528" y="160012"/>
                  <a:pt x="1088220" y="22429"/>
                  <a:pt x="1114678" y="12904"/>
                </a:cubicBezTo>
                <a:cubicBezTo>
                  <a:pt x="1141136" y="3379"/>
                  <a:pt x="595566" y="113975"/>
                  <a:pt x="628903" y="114504"/>
                </a:cubicBezTo>
                <a:cubicBezTo>
                  <a:pt x="662240" y="115033"/>
                  <a:pt x="1319995" y="-5617"/>
                  <a:pt x="1279778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7DBE438A-3A7B-5B22-BC4A-1907E740462B}"/>
              </a:ext>
            </a:extLst>
          </p:cNvPr>
          <p:cNvSpPr/>
          <p:nvPr/>
        </p:nvSpPr>
        <p:spPr>
          <a:xfrm>
            <a:off x="5623399" y="9186785"/>
            <a:ext cx="801374" cy="712586"/>
          </a:xfrm>
          <a:custGeom>
            <a:avLst/>
            <a:gdLst>
              <a:gd name="connsiteX0" fmla="*/ 793276 w 801374"/>
              <a:gd name="connsiteY0" fmla="*/ 8015 h 712586"/>
              <a:gd name="connsiteX1" fmla="*/ 224951 w 801374"/>
              <a:gd name="connsiteY1" fmla="*/ 468390 h 712586"/>
              <a:gd name="connsiteX2" fmla="*/ 297976 w 801374"/>
              <a:gd name="connsiteY2" fmla="*/ 439815 h 712586"/>
              <a:gd name="connsiteX3" fmla="*/ 5876 w 801374"/>
              <a:gd name="connsiteY3" fmla="*/ 706515 h 712586"/>
              <a:gd name="connsiteX4" fmla="*/ 609126 w 801374"/>
              <a:gd name="connsiteY4" fmla="*/ 138190 h 712586"/>
              <a:gd name="connsiteX5" fmla="*/ 561501 w 801374"/>
              <a:gd name="connsiteY5" fmla="*/ 173115 h 712586"/>
              <a:gd name="connsiteX6" fmla="*/ 793276 w 801374"/>
              <a:gd name="connsiteY6" fmla="*/ 8015 h 71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1374" h="712586">
                <a:moveTo>
                  <a:pt x="793276" y="8015"/>
                </a:moveTo>
                <a:cubicBezTo>
                  <a:pt x="737184" y="57228"/>
                  <a:pt x="307501" y="396423"/>
                  <a:pt x="224951" y="468390"/>
                </a:cubicBezTo>
                <a:cubicBezTo>
                  <a:pt x="142401" y="540357"/>
                  <a:pt x="334488" y="400128"/>
                  <a:pt x="297976" y="439815"/>
                </a:cubicBezTo>
                <a:cubicBezTo>
                  <a:pt x="261464" y="479502"/>
                  <a:pt x="-45982" y="756786"/>
                  <a:pt x="5876" y="706515"/>
                </a:cubicBezTo>
                <a:cubicBezTo>
                  <a:pt x="57734" y="656244"/>
                  <a:pt x="516522" y="227090"/>
                  <a:pt x="609126" y="138190"/>
                </a:cubicBezTo>
                <a:cubicBezTo>
                  <a:pt x="701730" y="49290"/>
                  <a:pt x="526047" y="194811"/>
                  <a:pt x="561501" y="173115"/>
                </a:cubicBezTo>
                <a:cubicBezTo>
                  <a:pt x="596955" y="151419"/>
                  <a:pt x="849368" y="-41198"/>
                  <a:pt x="793276" y="8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D3096572-2191-61AA-A135-E6189B91E19B}"/>
              </a:ext>
            </a:extLst>
          </p:cNvPr>
          <p:cNvSpPr/>
          <p:nvPr/>
        </p:nvSpPr>
        <p:spPr>
          <a:xfrm>
            <a:off x="4946694" y="9276904"/>
            <a:ext cx="1319604" cy="1122517"/>
          </a:xfrm>
          <a:custGeom>
            <a:avLst/>
            <a:gdLst>
              <a:gd name="connsiteX0" fmla="*/ 1314406 w 1319604"/>
              <a:gd name="connsiteY0" fmla="*/ 3621 h 1122517"/>
              <a:gd name="connsiteX1" fmla="*/ 482556 w 1319604"/>
              <a:gd name="connsiteY1" fmla="*/ 711646 h 1122517"/>
              <a:gd name="connsiteX2" fmla="*/ 539706 w 1319604"/>
              <a:gd name="connsiteY2" fmla="*/ 670371 h 1122517"/>
              <a:gd name="connsiteX3" fmla="*/ 6306 w 1319604"/>
              <a:gd name="connsiteY3" fmla="*/ 1118046 h 1122517"/>
              <a:gd name="connsiteX4" fmla="*/ 955631 w 1319604"/>
              <a:gd name="connsiteY4" fmla="*/ 352871 h 1122517"/>
              <a:gd name="connsiteX5" fmla="*/ 565106 w 1319604"/>
              <a:gd name="connsiteY5" fmla="*/ 673546 h 1122517"/>
              <a:gd name="connsiteX6" fmla="*/ 1038181 w 1319604"/>
              <a:gd name="connsiteY6" fmla="*/ 260796 h 1122517"/>
              <a:gd name="connsiteX7" fmla="*/ 844506 w 1319604"/>
              <a:gd name="connsiteY7" fmla="*/ 429071 h 1122517"/>
              <a:gd name="connsiteX8" fmla="*/ 1314406 w 1319604"/>
              <a:gd name="connsiteY8" fmla="*/ 3621 h 112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9604" h="1122517">
                <a:moveTo>
                  <a:pt x="1314406" y="3621"/>
                </a:moveTo>
                <a:cubicBezTo>
                  <a:pt x="1254081" y="50717"/>
                  <a:pt x="611673" y="600521"/>
                  <a:pt x="482556" y="711646"/>
                </a:cubicBezTo>
                <a:cubicBezTo>
                  <a:pt x="353439" y="822771"/>
                  <a:pt x="619081" y="602638"/>
                  <a:pt x="539706" y="670371"/>
                </a:cubicBezTo>
                <a:cubicBezTo>
                  <a:pt x="460331" y="738104"/>
                  <a:pt x="-63015" y="1170963"/>
                  <a:pt x="6306" y="1118046"/>
                </a:cubicBezTo>
                <a:cubicBezTo>
                  <a:pt x="75627" y="1065129"/>
                  <a:pt x="862498" y="426954"/>
                  <a:pt x="955631" y="352871"/>
                </a:cubicBezTo>
                <a:cubicBezTo>
                  <a:pt x="1048764" y="278788"/>
                  <a:pt x="551348" y="688892"/>
                  <a:pt x="565106" y="673546"/>
                </a:cubicBezTo>
                <a:cubicBezTo>
                  <a:pt x="578864" y="658200"/>
                  <a:pt x="1038181" y="260796"/>
                  <a:pt x="1038181" y="260796"/>
                </a:cubicBezTo>
                <a:cubicBezTo>
                  <a:pt x="1084748" y="220050"/>
                  <a:pt x="797939" y="474579"/>
                  <a:pt x="844506" y="429071"/>
                </a:cubicBezTo>
                <a:cubicBezTo>
                  <a:pt x="891073" y="383563"/>
                  <a:pt x="1374731" y="-43475"/>
                  <a:pt x="1314406" y="3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CDD155E5-CBAB-36EA-02E9-140CBFDF15C4}"/>
              </a:ext>
            </a:extLst>
          </p:cNvPr>
          <p:cNvSpPr/>
          <p:nvPr/>
        </p:nvSpPr>
        <p:spPr>
          <a:xfrm>
            <a:off x="3993753" y="10121922"/>
            <a:ext cx="1265275" cy="1103693"/>
          </a:xfrm>
          <a:custGeom>
            <a:avLst/>
            <a:gdLst>
              <a:gd name="connsiteX0" fmla="*/ 1248172 w 1265275"/>
              <a:gd name="connsiteY0" fmla="*/ 12678 h 1103693"/>
              <a:gd name="connsiteX1" fmla="*/ 203597 w 1265275"/>
              <a:gd name="connsiteY1" fmla="*/ 857228 h 1103693"/>
              <a:gd name="connsiteX2" fmla="*/ 295672 w 1265275"/>
              <a:gd name="connsiteY2" fmla="*/ 806428 h 1103693"/>
              <a:gd name="connsiteX3" fmla="*/ 101997 w 1265275"/>
              <a:gd name="connsiteY3" fmla="*/ 1028678 h 1103693"/>
              <a:gd name="connsiteX4" fmla="*/ 32147 w 1265275"/>
              <a:gd name="connsiteY4" fmla="*/ 1085828 h 1103693"/>
              <a:gd name="connsiteX5" fmla="*/ 108347 w 1265275"/>
              <a:gd name="connsiteY5" fmla="*/ 1009628 h 1103693"/>
              <a:gd name="connsiteX6" fmla="*/ 1152922 w 1265275"/>
              <a:gd name="connsiteY6" fmla="*/ 171428 h 1103693"/>
              <a:gd name="connsiteX7" fmla="*/ 235347 w 1265275"/>
              <a:gd name="connsiteY7" fmla="*/ 908028 h 1103693"/>
              <a:gd name="connsiteX8" fmla="*/ 590947 w 1265275"/>
              <a:gd name="connsiteY8" fmla="*/ 584178 h 1103693"/>
              <a:gd name="connsiteX9" fmla="*/ 228997 w 1265275"/>
              <a:gd name="connsiteY9" fmla="*/ 850878 h 1103693"/>
              <a:gd name="connsiteX10" fmla="*/ 990997 w 1265275"/>
              <a:gd name="connsiteY10" fmla="*/ 222228 h 1103693"/>
              <a:gd name="connsiteX11" fmla="*/ 654447 w 1265275"/>
              <a:gd name="connsiteY11" fmla="*/ 479403 h 1103693"/>
              <a:gd name="connsiteX12" fmla="*/ 1130697 w 1265275"/>
              <a:gd name="connsiteY12" fmla="*/ 184128 h 1103693"/>
              <a:gd name="connsiteX13" fmla="*/ 873522 w 1265275"/>
              <a:gd name="connsiteY13" fmla="*/ 336528 h 1103693"/>
              <a:gd name="connsiteX14" fmla="*/ 1248172 w 1265275"/>
              <a:gd name="connsiteY14" fmla="*/ 12678 h 110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65275" h="1103693">
                <a:moveTo>
                  <a:pt x="1248172" y="12678"/>
                </a:moveTo>
                <a:cubicBezTo>
                  <a:pt x="1136518" y="99461"/>
                  <a:pt x="362347" y="724936"/>
                  <a:pt x="203597" y="857228"/>
                </a:cubicBezTo>
                <a:cubicBezTo>
                  <a:pt x="44847" y="989520"/>
                  <a:pt x="312605" y="777853"/>
                  <a:pt x="295672" y="806428"/>
                </a:cubicBezTo>
                <a:cubicBezTo>
                  <a:pt x="278739" y="835003"/>
                  <a:pt x="145918" y="982111"/>
                  <a:pt x="101997" y="1028678"/>
                </a:cubicBezTo>
                <a:cubicBezTo>
                  <a:pt x="58076" y="1075245"/>
                  <a:pt x="31089" y="1089003"/>
                  <a:pt x="32147" y="1085828"/>
                </a:cubicBezTo>
                <a:cubicBezTo>
                  <a:pt x="33205" y="1082653"/>
                  <a:pt x="-78449" y="1162028"/>
                  <a:pt x="108347" y="1009628"/>
                </a:cubicBezTo>
                <a:cubicBezTo>
                  <a:pt x="295143" y="857228"/>
                  <a:pt x="1152922" y="171428"/>
                  <a:pt x="1152922" y="171428"/>
                </a:cubicBezTo>
                <a:lnTo>
                  <a:pt x="235347" y="908028"/>
                </a:lnTo>
                <a:cubicBezTo>
                  <a:pt x="141684" y="976820"/>
                  <a:pt x="592005" y="593703"/>
                  <a:pt x="590947" y="584178"/>
                </a:cubicBezTo>
                <a:cubicBezTo>
                  <a:pt x="589889" y="574653"/>
                  <a:pt x="162322" y="911203"/>
                  <a:pt x="228997" y="850878"/>
                </a:cubicBezTo>
                <a:cubicBezTo>
                  <a:pt x="295672" y="790553"/>
                  <a:pt x="920089" y="284140"/>
                  <a:pt x="990997" y="222228"/>
                </a:cubicBezTo>
                <a:cubicBezTo>
                  <a:pt x="1061905" y="160316"/>
                  <a:pt x="631164" y="485753"/>
                  <a:pt x="654447" y="479403"/>
                </a:cubicBezTo>
                <a:cubicBezTo>
                  <a:pt x="677730" y="473053"/>
                  <a:pt x="1094185" y="207940"/>
                  <a:pt x="1130697" y="184128"/>
                </a:cubicBezTo>
                <a:cubicBezTo>
                  <a:pt x="1167209" y="160316"/>
                  <a:pt x="858176" y="360870"/>
                  <a:pt x="873522" y="336528"/>
                </a:cubicBezTo>
                <a:cubicBezTo>
                  <a:pt x="888868" y="312186"/>
                  <a:pt x="1359826" y="-74105"/>
                  <a:pt x="1248172" y="12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B22001DE-2321-B43A-E0F5-000A1B15F0A6}"/>
              </a:ext>
            </a:extLst>
          </p:cNvPr>
          <p:cNvSpPr/>
          <p:nvPr/>
        </p:nvSpPr>
        <p:spPr>
          <a:xfrm>
            <a:off x="4591210" y="10010013"/>
            <a:ext cx="855663" cy="732266"/>
          </a:xfrm>
          <a:custGeom>
            <a:avLst/>
            <a:gdLst>
              <a:gd name="connsiteX0" fmla="*/ 849086 w 855663"/>
              <a:gd name="connsiteY0" fmla="*/ 6125 h 732266"/>
              <a:gd name="connsiteX1" fmla="*/ 265099 w 855663"/>
              <a:gd name="connsiteY1" fmla="*/ 509429 h 732266"/>
              <a:gd name="connsiteX2" fmla="*/ 315045 w 855663"/>
              <a:gd name="connsiteY2" fmla="*/ 471009 h 732266"/>
              <a:gd name="connsiteX3" fmla="*/ 0 w 855663"/>
              <a:gd name="connsiteY3" fmla="*/ 732266 h 732266"/>
              <a:gd name="connsiteX4" fmla="*/ 772245 w 855663"/>
              <a:gd name="connsiteY4" fmla="*/ 94491 h 732266"/>
              <a:gd name="connsiteX5" fmla="*/ 591671 w 855663"/>
              <a:gd name="connsiteY5" fmla="*/ 221278 h 732266"/>
              <a:gd name="connsiteX6" fmla="*/ 849086 w 855663"/>
              <a:gd name="connsiteY6" fmla="*/ 6125 h 73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663" h="732266">
                <a:moveTo>
                  <a:pt x="849086" y="6125"/>
                </a:moveTo>
                <a:cubicBezTo>
                  <a:pt x="794657" y="54150"/>
                  <a:pt x="354106" y="431948"/>
                  <a:pt x="265099" y="509429"/>
                </a:cubicBezTo>
                <a:cubicBezTo>
                  <a:pt x="176092" y="586910"/>
                  <a:pt x="359228" y="433870"/>
                  <a:pt x="315045" y="471009"/>
                </a:cubicBezTo>
                <a:cubicBezTo>
                  <a:pt x="270862" y="508148"/>
                  <a:pt x="0" y="732266"/>
                  <a:pt x="0" y="732266"/>
                </a:cubicBezTo>
                <a:lnTo>
                  <a:pt x="772245" y="94491"/>
                </a:lnTo>
                <a:cubicBezTo>
                  <a:pt x="870857" y="9326"/>
                  <a:pt x="580785" y="234725"/>
                  <a:pt x="591671" y="221278"/>
                </a:cubicBezTo>
                <a:cubicBezTo>
                  <a:pt x="602557" y="207831"/>
                  <a:pt x="903515" y="-41900"/>
                  <a:pt x="849086" y="6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FE66E9AA-949F-5E69-63B5-8439E5C12971}"/>
              </a:ext>
            </a:extLst>
          </p:cNvPr>
          <p:cNvSpPr/>
          <p:nvPr/>
        </p:nvSpPr>
        <p:spPr>
          <a:xfrm>
            <a:off x="4337064" y="10315575"/>
            <a:ext cx="844536" cy="877785"/>
          </a:xfrm>
          <a:custGeom>
            <a:avLst/>
            <a:gdLst>
              <a:gd name="connsiteX0" fmla="*/ 844536 w 844536"/>
              <a:gd name="connsiteY0" fmla="*/ 0 h 877785"/>
              <a:gd name="connsiteX1" fmla="*/ 380986 w 844536"/>
              <a:gd name="connsiteY1" fmla="*/ 400050 h 877785"/>
              <a:gd name="connsiteX2" fmla="*/ 422261 w 844536"/>
              <a:gd name="connsiteY2" fmla="*/ 374650 h 877785"/>
              <a:gd name="connsiteX3" fmla="*/ 187311 w 844536"/>
              <a:gd name="connsiteY3" fmla="*/ 596900 h 877785"/>
              <a:gd name="connsiteX4" fmla="*/ 206361 w 844536"/>
              <a:gd name="connsiteY4" fmla="*/ 574675 h 877785"/>
              <a:gd name="connsiteX5" fmla="*/ 41261 w 844536"/>
              <a:gd name="connsiteY5" fmla="*/ 771525 h 877785"/>
              <a:gd name="connsiteX6" fmla="*/ 101586 w 844536"/>
              <a:gd name="connsiteY6" fmla="*/ 692150 h 877785"/>
              <a:gd name="connsiteX7" fmla="*/ 9511 w 844536"/>
              <a:gd name="connsiteY7" fmla="*/ 869950 h 877785"/>
              <a:gd name="connsiteX8" fmla="*/ 374636 w 844536"/>
              <a:gd name="connsiteY8" fmla="*/ 387350 h 877785"/>
              <a:gd name="connsiteX9" fmla="*/ 314311 w 844536"/>
              <a:gd name="connsiteY9" fmla="*/ 469900 h 877785"/>
              <a:gd name="connsiteX10" fmla="*/ 625461 w 844536"/>
              <a:gd name="connsiteY10" fmla="*/ 184150 h 877785"/>
              <a:gd name="connsiteX11" fmla="*/ 581011 w 844536"/>
              <a:gd name="connsiteY11" fmla="*/ 225425 h 877785"/>
              <a:gd name="connsiteX12" fmla="*/ 669911 w 844536"/>
              <a:gd name="connsiteY12" fmla="*/ 174625 h 877785"/>
              <a:gd name="connsiteX13" fmla="*/ 628636 w 844536"/>
              <a:gd name="connsiteY13" fmla="*/ 190500 h 877785"/>
              <a:gd name="connsiteX14" fmla="*/ 590536 w 844536"/>
              <a:gd name="connsiteY14" fmla="*/ 206375 h 877785"/>
              <a:gd name="connsiteX15" fmla="*/ 593711 w 844536"/>
              <a:gd name="connsiteY15" fmla="*/ 203200 h 877785"/>
              <a:gd name="connsiteX16" fmla="*/ 844536 w 844536"/>
              <a:gd name="connsiteY16" fmla="*/ 0 h 87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4536" h="877785">
                <a:moveTo>
                  <a:pt x="844536" y="0"/>
                </a:moveTo>
                <a:lnTo>
                  <a:pt x="380986" y="400050"/>
                </a:lnTo>
                <a:cubicBezTo>
                  <a:pt x="310607" y="462492"/>
                  <a:pt x="454540" y="341842"/>
                  <a:pt x="422261" y="374650"/>
                </a:cubicBezTo>
                <a:cubicBezTo>
                  <a:pt x="389982" y="407458"/>
                  <a:pt x="223294" y="563562"/>
                  <a:pt x="187311" y="596900"/>
                </a:cubicBezTo>
                <a:cubicBezTo>
                  <a:pt x="151328" y="630238"/>
                  <a:pt x="206361" y="574675"/>
                  <a:pt x="206361" y="574675"/>
                </a:cubicBezTo>
                <a:lnTo>
                  <a:pt x="41261" y="771525"/>
                </a:lnTo>
                <a:cubicBezTo>
                  <a:pt x="23799" y="791104"/>
                  <a:pt x="106878" y="675746"/>
                  <a:pt x="101586" y="692150"/>
                </a:cubicBezTo>
                <a:cubicBezTo>
                  <a:pt x="96294" y="708554"/>
                  <a:pt x="-35997" y="920750"/>
                  <a:pt x="9511" y="869950"/>
                </a:cubicBezTo>
                <a:cubicBezTo>
                  <a:pt x="55019" y="819150"/>
                  <a:pt x="323836" y="454025"/>
                  <a:pt x="374636" y="387350"/>
                </a:cubicBezTo>
                <a:cubicBezTo>
                  <a:pt x="425436" y="320675"/>
                  <a:pt x="272507" y="503767"/>
                  <a:pt x="314311" y="469900"/>
                </a:cubicBezTo>
                <a:cubicBezTo>
                  <a:pt x="356115" y="436033"/>
                  <a:pt x="581011" y="224896"/>
                  <a:pt x="625461" y="184150"/>
                </a:cubicBezTo>
                <a:cubicBezTo>
                  <a:pt x="669911" y="143404"/>
                  <a:pt x="573603" y="227012"/>
                  <a:pt x="581011" y="225425"/>
                </a:cubicBezTo>
                <a:cubicBezTo>
                  <a:pt x="588419" y="223838"/>
                  <a:pt x="661974" y="180446"/>
                  <a:pt x="669911" y="174625"/>
                </a:cubicBezTo>
                <a:cubicBezTo>
                  <a:pt x="677848" y="168804"/>
                  <a:pt x="641865" y="185208"/>
                  <a:pt x="628636" y="190500"/>
                </a:cubicBezTo>
                <a:cubicBezTo>
                  <a:pt x="615407" y="195792"/>
                  <a:pt x="596357" y="204258"/>
                  <a:pt x="590536" y="206375"/>
                </a:cubicBezTo>
                <a:cubicBezTo>
                  <a:pt x="584715" y="208492"/>
                  <a:pt x="593711" y="203200"/>
                  <a:pt x="593711" y="203200"/>
                </a:cubicBezTo>
                <a:lnTo>
                  <a:pt x="8445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01BC544E-F523-5DB2-E037-2BC31132A209}"/>
              </a:ext>
            </a:extLst>
          </p:cNvPr>
          <p:cNvSpPr/>
          <p:nvPr/>
        </p:nvSpPr>
        <p:spPr>
          <a:xfrm>
            <a:off x="5678765" y="9582150"/>
            <a:ext cx="700924" cy="429639"/>
          </a:xfrm>
          <a:custGeom>
            <a:avLst/>
            <a:gdLst>
              <a:gd name="connsiteX0" fmla="*/ 696635 w 700924"/>
              <a:gd name="connsiteY0" fmla="*/ 15875 h 429639"/>
              <a:gd name="connsiteX1" fmla="*/ 112435 w 700924"/>
              <a:gd name="connsiteY1" fmla="*/ 352425 h 429639"/>
              <a:gd name="connsiteX2" fmla="*/ 271185 w 700924"/>
              <a:gd name="connsiteY2" fmla="*/ 244475 h 429639"/>
              <a:gd name="connsiteX3" fmla="*/ 4485 w 700924"/>
              <a:gd name="connsiteY3" fmla="*/ 428625 h 429639"/>
              <a:gd name="connsiteX4" fmla="*/ 534710 w 700924"/>
              <a:gd name="connsiteY4" fmla="*/ 146050 h 429639"/>
              <a:gd name="connsiteX5" fmla="*/ 245785 w 700924"/>
              <a:gd name="connsiteY5" fmla="*/ 288925 h 429639"/>
              <a:gd name="connsiteX6" fmla="*/ 214035 w 700924"/>
              <a:gd name="connsiteY6" fmla="*/ 304800 h 429639"/>
              <a:gd name="connsiteX7" fmla="*/ 601385 w 700924"/>
              <a:gd name="connsiteY7" fmla="*/ 0 h 429639"/>
              <a:gd name="connsiteX8" fmla="*/ 204510 w 700924"/>
              <a:gd name="connsiteY8" fmla="*/ 307975 h 429639"/>
              <a:gd name="connsiteX9" fmla="*/ 445810 w 700924"/>
              <a:gd name="connsiteY9" fmla="*/ 130175 h 429639"/>
              <a:gd name="connsiteX10" fmla="*/ 328335 w 700924"/>
              <a:gd name="connsiteY10" fmla="*/ 212725 h 429639"/>
              <a:gd name="connsiteX11" fmla="*/ 452160 w 700924"/>
              <a:gd name="connsiteY11" fmla="*/ 146050 h 429639"/>
              <a:gd name="connsiteX12" fmla="*/ 382310 w 700924"/>
              <a:gd name="connsiteY12" fmla="*/ 174625 h 429639"/>
              <a:gd name="connsiteX13" fmla="*/ 696635 w 700924"/>
              <a:gd name="connsiteY13" fmla="*/ 15875 h 42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0924" h="429639">
                <a:moveTo>
                  <a:pt x="696635" y="15875"/>
                </a:moveTo>
                <a:cubicBezTo>
                  <a:pt x="651656" y="45508"/>
                  <a:pt x="183343" y="314325"/>
                  <a:pt x="112435" y="352425"/>
                </a:cubicBezTo>
                <a:cubicBezTo>
                  <a:pt x="41527" y="390525"/>
                  <a:pt x="289177" y="231775"/>
                  <a:pt x="271185" y="244475"/>
                </a:cubicBezTo>
                <a:cubicBezTo>
                  <a:pt x="253193" y="257175"/>
                  <a:pt x="-39436" y="445029"/>
                  <a:pt x="4485" y="428625"/>
                </a:cubicBezTo>
                <a:cubicBezTo>
                  <a:pt x="48406" y="412221"/>
                  <a:pt x="494493" y="169333"/>
                  <a:pt x="534710" y="146050"/>
                </a:cubicBezTo>
                <a:cubicBezTo>
                  <a:pt x="574927" y="122767"/>
                  <a:pt x="245785" y="288925"/>
                  <a:pt x="245785" y="288925"/>
                </a:cubicBezTo>
                <a:cubicBezTo>
                  <a:pt x="192339" y="315383"/>
                  <a:pt x="154768" y="352954"/>
                  <a:pt x="214035" y="304800"/>
                </a:cubicBezTo>
                <a:cubicBezTo>
                  <a:pt x="273302" y="256646"/>
                  <a:pt x="602972" y="-529"/>
                  <a:pt x="601385" y="0"/>
                </a:cubicBezTo>
                <a:cubicBezTo>
                  <a:pt x="599798" y="529"/>
                  <a:pt x="230439" y="286279"/>
                  <a:pt x="204510" y="307975"/>
                </a:cubicBezTo>
                <a:cubicBezTo>
                  <a:pt x="178581" y="329671"/>
                  <a:pt x="425172" y="146050"/>
                  <a:pt x="445810" y="130175"/>
                </a:cubicBezTo>
                <a:cubicBezTo>
                  <a:pt x="466447" y="114300"/>
                  <a:pt x="327277" y="210079"/>
                  <a:pt x="328335" y="212725"/>
                </a:cubicBezTo>
                <a:cubicBezTo>
                  <a:pt x="329393" y="215371"/>
                  <a:pt x="443164" y="152400"/>
                  <a:pt x="452160" y="146050"/>
                </a:cubicBezTo>
                <a:cubicBezTo>
                  <a:pt x="461156" y="139700"/>
                  <a:pt x="345798" y="193675"/>
                  <a:pt x="382310" y="174625"/>
                </a:cubicBezTo>
                <a:cubicBezTo>
                  <a:pt x="418822" y="155575"/>
                  <a:pt x="741614" y="-13758"/>
                  <a:pt x="696635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8FF7F975-9369-6423-F140-908DA2EFBB01}"/>
              </a:ext>
            </a:extLst>
          </p:cNvPr>
          <p:cNvSpPr/>
          <p:nvPr/>
        </p:nvSpPr>
        <p:spPr>
          <a:xfrm>
            <a:off x="5084850" y="9854012"/>
            <a:ext cx="784730" cy="529267"/>
          </a:xfrm>
          <a:custGeom>
            <a:avLst/>
            <a:gdLst>
              <a:gd name="connsiteX0" fmla="*/ 709525 w 784730"/>
              <a:gd name="connsiteY0" fmla="*/ 121838 h 529267"/>
              <a:gd name="connsiteX1" fmla="*/ 357100 w 784730"/>
              <a:gd name="connsiteY1" fmla="*/ 277413 h 529267"/>
              <a:gd name="connsiteX2" fmla="*/ 376150 w 784730"/>
              <a:gd name="connsiteY2" fmla="*/ 274238 h 529267"/>
              <a:gd name="connsiteX3" fmla="*/ 30075 w 784730"/>
              <a:gd name="connsiteY3" fmla="*/ 515538 h 529267"/>
              <a:gd name="connsiteX4" fmla="*/ 103100 w 784730"/>
              <a:gd name="connsiteY4" fmla="*/ 445688 h 529267"/>
              <a:gd name="connsiteX5" fmla="*/ 782550 w 784730"/>
              <a:gd name="connsiteY5" fmla="*/ 1188 h 529267"/>
              <a:gd name="connsiteX6" fmla="*/ 331700 w 784730"/>
              <a:gd name="connsiteY6" fmla="*/ 309163 h 529267"/>
              <a:gd name="connsiteX7" fmla="*/ 709525 w 784730"/>
              <a:gd name="connsiteY7" fmla="*/ 121838 h 5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4730" h="529267">
                <a:moveTo>
                  <a:pt x="709525" y="121838"/>
                </a:moveTo>
                <a:cubicBezTo>
                  <a:pt x="713758" y="116546"/>
                  <a:pt x="412662" y="252013"/>
                  <a:pt x="357100" y="277413"/>
                </a:cubicBezTo>
                <a:cubicBezTo>
                  <a:pt x="301537" y="302813"/>
                  <a:pt x="430654" y="234551"/>
                  <a:pt x="376150" y="274238"/>
                </a:cubicBezTo>
                <a:cubicBezTo>
                  <a:pt x="321646" y="313926"/>
                  <a:pt x="75583" y="486963"/>
                  <a:pt x="30075" y="515538"/>
                </a:cubicBezTo>
                <a:cubicBezTo>
                  <a:pt x="-15433" y="544113"/>
                  <a:pt x="-22313" y="531413"/>
                  <a:pt x="103100" y="445688"/>
                </a:cubicBezTo>
                <a:cubicBezTo>
                  <a:pt x="228512" y="359963"/>
                  <a:pt x="744450" y="23942"/>
                  <a:pt x="782550" y="1188"/>
                </a:cubicBezTo>
                <a:cubicBezTo>
                  <a:pt x="820650" y="-21566"/>
                  <a:pt x="347046" y="289584"/>
                  <a:pt x="331700" y="309163"/>
                </a:cubicBezTo>
                <a:cubicBezTo>
                  <a:pt x="316354" y="328742"/>
                  <a:pt x="705292" y="127130"/>
                  <a:pt x="709525" y="121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440FD090-1AA2-DDC8-0076-183DF85A91D5}"/>
              </a:ext>
            </a:extLst>
          </p:cNvPr>
          <p:cNvSpPr/>
          <p:nvPr/>
        </p:nvSpPr>
        <p:spPr>
          <a:xfrm>
            <a:off x="5731036" y="9727495"/>
            <a:ext cx="1207961" cy="259297"/>
          </a:xfrm>
          <a:custGeom>
            <a:avLst/>
            <a:gdLst>
              <a:gd name="connsiteX0" fmla="*/ 18889 w 1207961"/>
              <a:gd name="connsiteY0" fmla="*/ 254705 h 259297"/>
              <a:gd name="connsiteX1" fmla="*/ 831689 w 1207961"/>
              <a:gd name="connsiteY1" fmla="*/ 3880 h 259297"/>
              <a:gd name="connsiteX2" fmla="*/ 571339 w 1207961"/>
              <a:gd name="connsiteY2" fmla="*/ 99130 h 259297"/>
              <a:gd name="connsiteX3" fmla="*/ 777714 w 1207961"/>
              <a:gd name="connsiteY3" fmla="*/ 57855 h 259297"/>
              <a:gd name="connsiteX4" fmla="*/ 1206339 w 1207961"/>
              <a:gd name="connsiteY4" fmla="*/ 83255 h 259297"/>
              <a:gd name="connsiteX5" fmla="*/ 930114 w 1207961"/>
              <a:gd name="connsiteY5" fmla="*/ 83255 h 259297"/>
              <a:gd name="connsiteX6" fmla="*/ 1082514 w 1207961"/>
              <a:gd name="connsiteY6" fmla="*/ 54680 h 259297"/>
              <a:gd name="connsiteX7" fmla="*/ 685639 w 1207961"/>
              <a:gd name="connsiteY7" fmla="*/ 64205 h 259297"/>
              <a:gd name="connsiteX8" fmla="*/ 593564 w 1207961"/>
              <a:gd name="connsiteY8" fmla="*/ 99130 h 259297"/>
              <a:gd name="connsiteX9" fmla="*/ 714214 w 1207961"/>
              <a:gd name="connsiteY9" fmla="*/ 80080 h 259297"/>
              <a:gd name="connsiteX10" fmla="*/ 380839 w 1207961"/>
              <a:gd name="connsiteY10" fmla="*/ 149930 h 259297"/>
              <a:gd name="connsiteX11" fmla="*/ 444339 w 1207961"/>
              <a:gd name="connsiteY11" fmla="*/ 124530 h 259297"/>
              <a:gd name="connsiteX12" fmla="*/ 95089 w 1207961"/>
              <a:gd name="connsiteY12" fmla="*/ 194380 h 259297"/>
              <a:gd name="connsiteX13" fmla="*/ 307814 w 1207961"/>
              <a:gd name="connsiteY13" fmla="*/ 162630 h 259297"/>
              <a:gd name="connsiteX14" fmla="*/ 152239 w 1207961"/>
              <a:gd name="connsiteY14" fmla="*/ 210255 h 259297"/>
              <a:gd name="connsiteX15" fmla="*/ 250664 w 1207961"/>
              <a:gd name="connsiteY15" fmla="*/ 168980 h 259297"/>
              <a:gd name="connsiteX16" fmla="*/ 18889 w 1207961"/>
              <a:gd name="connsiteY16" fmla="*/ 254705 h 25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7961" h="259297">
                <a:moveTo>
                  <a:pt x="18889" y="254705"/>
                </a:moveTo>
                <a:cubicBezTo>
                  <a:pt x="115726" y="227188"/>
                  <a:pt x="739614" y="29809"/>
                  <a:pt x="831689" y="3880"/>
                </a:cubicBezTo>
                <a:cubicBezTo>
                  <a:pt x="923764" y="-22049"/>
                  <a:pt x="580335" y="90134"/>
                  <a:pt x="571339" y="99130"/>
                </a:cubicBezTo>
                <a:cubicBezTo>
                  <a:pt x="562343" y="108126"/>
                  <a:pt x="671881" y="60501"/>
                  <a:pt x="777714" y="57855"/>
                </a:cubicBezTo>
                <a:cubicBezTo>
                  <a:pt x="883547" y="55209"/>
                  <a:pt x="1180939" y="79022"/>
                  <a:pt x="1206339" y="83255"/>
                </a:cubicBezTo>
                <a:cubicBezTo>
                  <a:pt x="1231739" y="87488"/>
                  <a:pt x="950751" y="88017"/>
                  <a:pt x="930114" y="83255"/>
                </a:cubicBezTo>
                <a:cubicBezTo>
                  <a:pt x="909477" y="78493"/>
                  <a:pt x="1123260" y="57855"/>
                  <a:pt x="1082514" y="54680"/>
                </a:cubicBezTo>
                <a:cubicBezTo>
                  <a:pt x="1041768" y="51505"/>
                  <a:pt x="767131" y="56797"/>
                  <a:pt x="685639" y="64205"/>
                </a:cubicBezTo>
                <a:cubicBezTo>
                  <a:pt x="604147" y="71613"/>
                  <a:pt x="588802" y="96484"/>
                  <a:pt x="593564" y="99130"/>
                </a:cubicBezTo>
                <a:cubicBezTo>
                  <a:pt x="598326" y="101776"/>
                  <a:pt x="749668" y="71613"/>
                  <a:pt x="714214" y="80080"/>
                </a:cubicBezTo>
                <a:cubicBezTo>
                  <a:pt x="678760" y="88547"/>
                  <a:pt x="425818" y="142522"/>
                  <a:pt x="380839" y="149930"/>
                </a:cubicBezTo>
                <a:cubicBezTo>
                  <a:pt x="335860" y="157338"/>
                  <a:pt x="491964" y="117122"/>
                  <a:pt x="444339" y="124530"/>
                </a:cubicBezTo>
                <a:cubicBezTo>
                  <a:pt x="396714" y="131938"/>
                  <a:pt x="117843" y="188030"/>
                  <a:pt x="95089" y="194380"/>
                </a:cubicBezTo>
                <a:cubicBezTo>
                  <a:pt x="72335" y="200730"/>
                  <a:pt x="298289" y="159984"/>
                  <a:pt x="307814" y="162630"/>
                </a:cubicBezTo>
                <a:cubicBezTo>
                  <a:pt x="317339" y="165276"/>
                  <a:pt x="161764" y="209197"/>
                  <a:pt x="152239" y="210255"/>
                </a:cubicBezTo>
                <a:cubicBezTo>
                  <a:pt x="142714" y="211313"/>
                  <a:pt x="273418" y="160513"/>
                  <a:pt x="250664" y="168980"/>
                </a:cubicBezTo>
                <a:cubicBezTo>
                  <a:pt x="227910" y="177447"/>
                  <a:pt x="-77948" y="282222"/>
                  <a:pt x="18889" y="254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0F1BDBE0-DB2B-6A0C-AD4B-FDCC85856579}"/>
              </a:ext>
            </a:extLst>
          </p:cNvPr>
          <p:cNvSpPr/>
          <p:nvPr/>
        </p:nvSpPr>
        <p:spPr>
          <a:xfrm>
            <a:off x="6127369" y="9804387"/>
            <a:ext cx="229266" cy="987448"/>
          </a:xfrm>
          <a:custGeom>
            <a:avLst/>
            <a:gdLst>
              <a:gd name="connsiteX0" fmla="*/ 206756 w 229266"/>
              <a:gd name="connsiteY0" fmla="*/ 13 h 987448"/>
              <a:gd name="connsiteX1" fmla="*/ 222631 w 229266"/>
              <a:gd name="connsiteY1" fmla="*/ 107963 h 987448"/>
              <a:gd name="connsiteX2" fmla="*/ 159131 w 229266"/>
              <a:gd name="connsiteY2" fmla="*/ 295288 h 987448"/>
              <a:gd name="connsiteX3" fmla="*/ 184531 w 229266"/>
              <a:gd name="connsiteY3" fmla="*/ 273063 h 987448"/>
              <a:gd name="connsiteX4" fmla="*/ 108331 w 229266"/>
              <a:gd name="connsiteY4" fmla="*/ 431813 h 987448"/>
              <a:gd name="connsiteX5" fmla="*/ 127381 w 229266"/>
              <a:gd name="connsiteY5" fmla="*/ 419113 h 987448"/>
              <a:gd name="connsiteX6" fmla="*/ 67056 w 229266"/>
              <a:gd name="connsiteY6" fmla="*/ 558813 h 987448"/>
              <a:gd name="connsiteX7" fmla="*/ 32131 w 229266"/>
              <a:gd name="connsiteY7" fmla="*/ 692163 h 987448"/>
              <a:gd name="connsiteX8" fmla="*/ 38481 w 229266"/>
              <a:gd name="connsiteY8" fmla="*/ 631838 h 987448"/>
              <a:gd name="connsiteX9" fmla="*/ 25781 w 229266"/>
              <a:gd name="connsiteY9" fmla="*/ 987438 h 987448"/>
              <a:gd name="connsiteX10" fmla="*/ 28956 w 229266"/>
              <a:gd name="connsiteY10" fmla="*/ 619138 h 987448"/>
              <a:gd name="connsiteX11" fmla="*/ 9906 w 229266"/>
              <a:gd name="connsiteY11" fmla="*/ 720738 h 987448"/>
              <a:gd name="connsiteX12" fmla="*/ 206756 w 229266"/>
              <a:gd name="connsiteY12" fmla="*/ 206388 h 987448"/>
              <a:gd name="connsiteX13" fmla="*/ 187706 w 229266"/>
              <a:gd name="connsiteY13" fmla="*/ 254013 h 987448"/>
              <a:gd name="connsiteX14" fmla="*/ 222631 w 229266"/>
              <a:gd name="connsiteY14" fmla="*/ 180988 h 987448"/>
              <a:gd name="connsiteX15" fmla="*/ 184531 w 229266"/>
              <a:gd name="connsiteY15" fmla="*/ 66688 h 987448"/>
              <a:gd name="connsiteX16" fmla="*/ 228981 w 229266"/>
              <a:gd name="connsiteY16" fmla="*/ 114313 h 987448"/>
              <a:gd name="connsiteX17" fmla="*/ 206756 w 229266"/>
              <a:gd name="connsiteY17" fmla="*/ 13 h 98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266" h="987448">
                <a:moveTo>
                  <a:pt x="206756" y="13"/>
                </a:moveTo>
                <a:cubicBezTo>
                  <a:pt x="205698" y="-1045"/>
                  <a:pt x="230568" y="58751"/>
                  <a:pt x="222631" y="107963"/>
                </a:cubicBezTo>
                <a:cubicBezTo>
                  <a:pt x="214694" y="157175"/>
                  <a:pt x="165481" y="267771"/>
                  <a:pt x="159131" y="295288"/>
                </a:cubicBezTo>
                <a:cubicBezTo>
                  <a:pt x="152781" y="322805"/>
                  <a:pt x="192998" y="250309"/>
                  <a:pt x="184531" y="273063"/>
                </a:cubicBezTo>
                <a:cubicBezTo>
                  <a:pt x="176064" y="295817"/>
                  <a:pt x="108331" y="431813"/>
                  <a:pt x="108331" y="431813"/>
                </a:cubicBezTo>
                <a:cubicBezTo>
                  <a:pt x="98806" y="456155"/>
                  <a:pt x="134260" y="397947"/>
                  <a:pt x="127381" y="419113"/>
                </a:cubicBezTo>
                <a:cubicBezTo>
                  <a:pt x="120502" y="440279"/>
                  <a:pt x="82931" y="513305"/>
                  <a:pt x="67056" y="558813"/>
                </a:cubicBezTo>
                <a:cubicBezTo>
                  <a:pt x="51181" y="604321"/>
                  <a:pt x="36893" y="679992"/>
                  <a:pt x="32131" y="692163"/>
                </a:cubicBezTo>
                <a:cubicBezTo>
                  <a:pt x="27369" y="704334"/>
                  <a:pt x="39539" y="582626"/>
                  <a:pt x="38481" y="631838"/>
                </a:cubicBezTo>
                <a:cubicBezTo>
                  <a:pt x="37423" y="681050"/>
                  <a:pt x="27369" y="989555"/>
                  <a:pt x="25781" y="987438"/>
                </a:cubicBezTo>
                <a:cubicBezTo>
                  <a:pt x="24193" y="985321"/>
                  <a:pt x="31602" y="663588"/>
                  <a:pt x="28956" y="619138"/>
                </a:cubicBezTo>
                <a:cubicBezTo>
                  <a:pt x="26310" y="574688"/>
                  <a:pt x="-19727" y="789530"/>
                  <a:pt x="9906" y="720738"/>
                </a:cubicBezTo>
                <a:cubicBezTo>
                  <a:pt x="39539" y="651946"/>
                  <a:pt x="177123" y="284175"/>
                  <a:pt x="206756" y="206388"/>
                </a:cubicBezTo>
                <a:cubicBezTo>
                  <a:pt x="236389" y="128601"/>
                  <a:pt x="185060" y="258246"/>
                  <a:pt x="187706" y="254013"/>
                </a:cubicBezTo>
                <a:cubicBezTo>
                  <a:pt x="190352" y="249780"/>
                  <a:pt x="223160" y="212209"/>
                  <a:pt x="222631" y="180988"/>
                </a:cubicBezTo>
                <a:cubicBezTo>
                  <a:pt x="222102" y="149767"/>
                  <a:pt x="183473" y="77800"/>
                  <a:pt x="184531" y="66688"/>
                </a:cubicBezTo>
                <a:cubicBezTo>
                  <a:pt x="185589" y="55576"/>
                  <a:pt x="225806" y="127013"/>
                  <a:pt x="228981" y="114313"/>
                </a:cubicBezTo>
                <a:cubicBezTo>
                  <a:pt x="232156" y="101613"/>
                  <a:pt x="207814" y="1071"/>
                  <a:pt x="20675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BD1A2CEC-AF97-47E4-1368-BEEEC07DBB83}"/>
              </a:ext>
            </a:extLst>
          </p:cNvPr>
          <p:cNvSpPr/>
          <p:nvPr/>
        </p:nvSpPr>
        <p:spPr>
          <a:xfrm>
            <a:off x="5721165" y="9905917"/>
            <a:ext cx="609833" cy="411989"/>
          </a:xfrm>
          <a:custGeom>
            <a:avLst/>
            <a:gdLst>
              <a:gd name="connsiteX0" fmla="*/ 524060 w 609833"/>
              <a:gd name="connsiteY0" fmla="*/ 83 h 411989"/>
              <a:gd name="connsiteX1" fmla="*/ 565335 w 609833"/>
              <a:gd name="connsiteY1" fmla="*/ 82633 h 411989"/>
              <a:gd name="connsiteX2" fmla="*/ 447860 w 609833"/>
              <a:gd name="connsiteY2" fmla="*/ 146133 h 411989"/>
              <a:gd name="connsiteX3" fmla="*/ 511360 w 609833"/>
              <a:gd name="connsiteY3" fmla="*/ 85808 h 411989"/>
              <a:gd name="connsiteX4" fmla="*/ 35110 w 609833"/>
              <a:gd name="connsiteY4" fmla="*/ 396958 h 411989"/>
              <a:gd name="connsiteX5" fmla="*/ 92260 w 609833"/>
              <a:gd name="connsiteY5" fmla="*/ 339808 h 411989"/>
              <a:gd name="connsiteX6" fmla="*/ 543110 w 609833"/>
              <a:gd name="connsiteY6" fmla="*/ 136608 h 411989"/>
              <a:gd name="connsiteX7" fmla="*/ 238310 w 609833"/>
              <a:gd name="connsiteY7" fmla="*/ 257258 h 411989"/>
              <a:gd name="connsiteX8" fmla="*/ 578035 w 609833"/>
              <a:gd name="connsiteY8" fmla="*/ 69933 h 411989"/>
              <a:gd name="connsiteX9" fmla="*/ 568510 w 609833"/>
              <a:gd name="connsiteY9" fmla="*/ 57233 h 411989"/>
              <a:gd name="connsiteX10" fmla="*/ 609785 w 609833"/>
              <a:gd name="connsiteY10" fmla="*/ 98508 h 411989"/>
              <a:gd name="connsiteX11" fmla="*/ 524060 w 609833"/>
              <a:gd name="connsiteY11" fmla="*/ 83 h 41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833" h="411989">
                <a:moveTo>
                  <a:pt x="524060" y="83"/>
                </a:moveTo>
                <a:cubicBezTo>
                  <a:pt x="516652" y="-2563"/>
                  <a:pt x="578035" y="58291"/>
                  <a:pt x="565335" y="82633"/>
                </a:cubicBezTo>
                <a:cubicBezTo>
                  <a:pt x="552635" y="106975"/>
                  <a:pt x="456856" y="145604"/>
                  <a:pt x="447860" y="146133"/>
                </a:cubicBezTo>
                <a:cubicBezTo>
                  <a:pt x="438864" y="146662"/>
                  <a:pt x="580152" y="44004"/>
                  <a:pt x="511360" y="85808"/>
                </a:cubicBezTo>
                <a:cubicBezTo>
                  <a:pt x="442568" y="127612"/>
                  <a:pt x="104960" y="354625"/>
                  <a:pt x="35110" y="396958"/>
                </a:cubicBezTo>
                <a:cubicBezTo>
                  <a:pt x="-34740" y="439291"/>
                  <a:pt x="7593" y="383200"/>
                  <a:pt x="92260" y="339808"/>
                </a:cubicBezTo>
                <a:cubicBezTo>
                  <a:pt x="176927" y="296416"/>
                  <a:pt x="518768" y="150366"/>
                  <a:pt x="543110" y="136608"/>
                </a:cubicBezTo>
                <a:cubicBezTo>
                  <a:pt x="567452" y="122850"/>
                  <a:pt x="232489" y="268370"/>
                  <a:pt x="238310" y="257258"/>
                </a:cubicBezTo>
                <a:cubicBezTo>
                  <a:pt x="244131" y="246146"/>
                  <a:pt x="578035" y="69933"/>
                  <a:pt x="578035" y="69933"/>
                </a:cubicBezTo>
                <a:cubicBezTo>
                  <a:pt x="633068" y="36596"/>
                  <a:pt x="563218" y="52471"/>
                  <a:pt x="568510" y="57233"/>
                </a:cubicBezTo>
                <a:cubicBezTo>
                  <a:pt x="573802" y="61996"/>
                  <a:pt x="611372" y="105916"/>
                  <a:pt x="609785" y="98508"/>
                </a:cubicBezTo>
                <a:cubicBezTo>
                  <a:pt x="608198" y="91100"/>
                  <a:pt x="531468" y="2729"/>
                  <a:pt x="524060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7318DA07-0ABF-E36D-1BC9-FB9EFD6511CF}"/>
              </a:ext>
            </a:extLst>
          </p:cNvPr>
          <p:cNvSpPr/>
          <p:nvPr/>
        </p:nvSpPr>
        <p:spPr>
          <a:xfrm>
            <a:off x="4854575" y="10299700"/>
            <a:ext cx="895350" cy="444500"/>
          </a:xfrm>
          <a:custGeom>
            <a:avLst/>
            <a:gdLst>
              <a:gd name="connsiteX0" fmla="*/ 0 w 895350"/>
              <a:gd name="connsiteY0" fmla="*/ 444500 h 444500"/>
              <a:gd name="connsiteX1" fmla="*/ 895350 w 895350"/>
              <a:gd name="connsiteY1" fmla="*/ 0 h 444500"/>
              <a:gd name="connsiteX2" fmla="*/ 301625 w 895350"/>
              <a:gd name="connsiteY2" fmla="*/ 295275 h 444500"/>
              <a:gd name="connsiteX3" fmla="*/ 831850 w 895350"/>
              <a:gd name="connsiteY3" fmla="*/ 22225 h 444500"/>
              <a:gd name="connsiteX4" fmla="*/ 336550 w 895350"/>
              <a:gd name="connsiteY4" fmla="*/ 288925 h 444500"/>
              <a:gd name="connsiteX5" fmla="*/ 527050 w 895350"/>
              <a:gd name="connsiteY5" fmla="*/ 190500 h 444500"/>
              <a:gd name="connsiteX6" fmla="*/ 317500 w 895350"/>
              <a:gd name="connsiteY6" fmla="*/ 311150 h 444500"/>
              <a:gd name="connsiteX7" fmla="*/ 577850 w 895350"/>
              <a:gd name="connsiteY7" fmla="*/ 142875 h 444500"/>
              <a:gd name="connsiteX8" fmla="*/ 333375 w 895350"/>
              <a:gd name="connsiteY8" fmla="*/ 285750 h 444500"/>
              <a:gd name="connsiteX9" fmla="*/ 476250 w 895350"/>
              <a:gd name="connsiteY9" fmla="*/ 187325 h 444500"/>
              <a:gd name="connsiteX10" fmla="*/ 0 w 895350"/>
              <a:gd name="connsiteY10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5350" h="444500">
                <a:moveTo>
                  <a:pt x="0" y="444500"/>
                </a:moveTo>
                <a:lnTo>
                  <a:pt x="895350" y="0"/>
                </a:lnTo>
                <a:lnTo>
                  <a:pt x="301625" y="295275"/>
                </a:lnTo>
                <a:cubicBezTo>
                  <a:pt x="291042" y="298979"/>
                  <a:pt x="826029" y="23283"/>
                  <a:pt x="831850" y="22225"/>
                </a:cubicBezTo>
                <a:cubicBezTo>
                  <a:pt x="837671" y="21167"/>
                  <a:pt x="387350" y="260879"/>
                  <a:pt x="336550" y="288925"/>
                </a:cubicBezTo>
                <a:cubicBezTo>
                  <a:pt x="285750" y="316971"/>
                  <a:pt x="530225" y="186796"/>
                  <a:pt x="527050" y="190500"/>
                </a:cubicBezTo>
                <a:cubicBezTo>
                  <a:pt x="523875" y="194204"/>
                  <a:pt x="309033" y="319087"/>
                  <a:pt x="317500" y="311150"/>
                </a:cubicBezTo>
                <a:cubicBezTo>
                  <a:pt x="325967" y="303212"/>
                  <a:pt x="575204" y="147108"/>
                  <a:pt x="577850" y="142875"/>
                </a:cubicBezTo>
                <a:cubicBezTo>
                  <a:pt x="580496" y="138642"/>
                  <a:pt x="350308" y="278342"/>
                  <a:pt x="333375" y="285750"/>
                </a:cubicBezTo>
                <a:cubicBezTo>
                  <a:pt x="316442" y="293158"/>
                  <a:pt x="525992" y="164042"/>
                  <a:pt x="476250" y="187325"/>
                </a:cubicBezTo>
                <a:cubicBezTo>
                  <a:pt x="426508" y="210608"/>
                  <a:pt x="230716" y="318029"/>
                  <a:pt x="0" y="444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4837E054-3C4C-F830-F8F1-6B716F9B82B2}"/>
              </a:ext>
            </a:extLst>
          </p:cNvPr>
          <p:cNvSpPr/>
          <p:nvPr/>
        </p:nvSpPr>
        <p:spPr>
          <a:xfrm>
            <a:off x="4413505" y="10584673"/>
            <a:ext cx="694710" cy="629691"/>
          </a:xfrm>
          <a:custGeom>
            <a:avLst/>
            <a:gdLst>
              <a:gd name="connsiteX0" fmla="*/ 691895 w 694710"/>
              <a:gd name="connsiteY0" fmla="*/ 7127 h 629691"/>
              <a:gd name="connsiteX1" fmla="*/ 142620 w 694710"/>
              <a:gd name="connsiteY1" fmla="*/ 391302 h 629691"/>
              <a:gd name="connsiteX2" fmla="*/ 215645 w 694710"/>
              <a:gd name="connsiteY2" fmla="*/ 334152 h 629691"/>
              <a:gd name="connsiteX3" fmla="*/ 9270 w 694710"/>
              <a:gd name="connsiteY3" fmla="*/ 623077 h 629691"/>
              <a:gd name="connsiteX4" fmla="*/ 571245 w 694710"/>
              <a:gd name="connsiteY4" fmla="*/ 3952 h 629691"/>
              <a:gd name="connsiteX5" fmla="*/ 253745 w 694710"/>
              <a:gd name="connsiteY5" fmla="*/ 346852 h 629691"/>
              <a:gd name="connsiteX6" fmla="*/ 571245 w 694710"/>
              <a:gd name="connsiteY6" fmla="*/ 111902 h 629691"/>
              <a:gd name="connsiteX7" fmla="*/ 364870 w 694710"/>
              <a:gd name="connsiteY7" fmla="*/ 207152 h 629691"/>
              <a:gd name="connsiteX8" fmla="*/ 691895 w 694710"/>
              <a:gd name="connsiteY8" fmla="*/ 7127 h 62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4710" h="629691">
                <a:moveTo>
                  <a:pt x="691895" y="7127"/>
                </a:moveTo>
                <a:cubicBezTo>
                  <a:pt x="654853" y="37819"/>
                  <a:pt x="221995" y="336798"/>
                  <a:pt x="142620" y="391302"/>
                </a:cubicBezTo>
                <a:cubicBezTo>
                  <a:pt x="63245" y="445806"/>
                  <a:pt x="237870" y="295523"/>
                  <a:pt x="215645" y="334152"/>
                </a:cubicBezTo>
                <a:cubicBezTo>
                  <a:pt x="193420" y="372781"/>
                  <a:pt x="-49997" y="678110"/>
                  <a:pt x="9270" y="623077"/>
                </a:cubicBezTo>
                <a:cubicBezTo>
                  <a:pt x="68537" y="568044"/>
                  <a:pt x="530499" y="49989"/>
                  <a:pt x="571245" y="3952"/>
                </a:cubicBezTo>
                <a:cubicBezTo>
                  <a:pt x="611991" y="-42085"/>
                  <a:pt x="253745" y="328860"/>
                  <a:pt x="253745" y="346852"/>
                </a:cubicBezTo>
                <a:cubicBezTo>
                  <a:pt x="253745" y="364844"/>
                  <a:pt x="552724" y="135185"/>
                  <a:pt x="571245" y="111902"/>
                </a:cubicBezTo>
                <a:cubicBezTo>
                  <a:pt x="589766" y="88619"/>
                  <a:pt x="341057" y="228848"/>
                  <a:pt x="364870" y="207152"/>
                </a:cubicBezTo>
                <a:cubicBezTo>
                  <a:pt x="388683" y="185456"/>
                  <a:pt x="728937" y="-23565"/>
                  <a:pt x="691895" y="7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C64C0314-C238-8E97-211D-BC2DA49C77AF}"/>
              </a:ext>
            </a:extLst>
          </p:cNvPr>
          <p:cNvSpPr/>
          <p:nvPr/>
        </p:nvSpPr>
        <p:spPr>
          <a:xfrm>
            <a:off x="5470197" y="10061534"/>
            <a:ext cx="803881" cy="383099"/>
          </a:xfrm>
          <a:custGeom>
            <a:avLst/>
            <a:gdLst>
              <a:gd name="connsiteX0" fmla="*/ 787728 w 803881"/>
              <a:gd name="connsiteY0" fmla="*/ 76241 h 383099"/>
              <a:gd name="connsiteX1" fmla="*/ 89228 w 803881"/>
              <a:gd name="connsiteY1" fmla="*/ 342941 h 383099"/>
              <a:gd name="connsiteX2" fmla="*/ 165428 w 803881"/>
              <a:gd name="connsiteY2" fmla="*/ 333416 h 383099"/>
              <a:gd name="connsiteX3" fmla="*/ 702003 w 803881"/>
              <a:gd name="connsiteY3" fmla="*/ 222291 h 383099"/>
              <a:gd name="connsiteX4" fmla="*/ 330528 w 803881"/>
              <a:gd name="connsiteY4" fmla="*/ 295316 h 383099"/>
              <a:gd name="connsiteX5" fmla="*/ 328 w 803881"/>
              <a:gd name="connsiteY5" fmla="*/ 381041 h 383099"/>
              <a:gd name="connsiteX6" fmla="*/ 390853 w 803881"/>
              <a:gd name="connsiteY6" fmla="*/ 203241 h 383099"/>
              <a:gd name="connsiteX7" fmla="*/ 194003 w 803881"/>
              <a:gd name="connsiteY7" fmla="*/ 279441 h 383099"/>
              <a:gd name="connsiteX8" fmla="*/ 803603 w 803881"/>
              <a:gd name="connsiteY8" fmla="*/ 41 h 383099"/>
              <a:gd name="connsiteX9" fmla="*/ 279728 w 803881"/>
              <a:gd name="connsiteY9" fmla="*/ 257216 h 383099"/>
              <a:gd name="connsiteX10" fmla="*/ 787728 w 803881"/>
              <a:gd name="connsiteY10" fmla="*/ 76241 h 3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3881" h="383099">
                <a:moveTo>
                  <a:pt x="787728" y="76241"/>
                </a:moveTo>
                <a:cubicBezTo>
                  <a:pt x="755978" y="90529"/>
                  <a:pt x="192945" y="300079"/>
                  <a:pt x="89228" y="342941"/>
                </a:cubicBezTo>
                <a:cubicBezTo>
                  <a:pt x="-14489" y="385804"/>
                  <a:pt x="63299" y="353524"/>
                  <a:pt x="165428" y="333416"/>
                </a:cubicBezTo>
                <a:cubicBezTo>
                  <a:pt x="267557" y="313308"/>
                  <a:pt x="674486" y="228641"/>
                  <a:pt x="702003" y="222291"/>
                </a:cubicBezTo>
                <a:cubicBezTo>
                  <a:pt x="729520" y="215941"/>
                  <a:pt x="447474" y="268858"/>
                  <a:pt x="330528" y="295316"/>
                </a:cubicBezTo>
                <a:cubicBezTo>
                  <a:pt x="213582" y="321774"/>
                  <a:pt x="-9726" y="396387"/>
                  <a:pt x="328" y="381041"/>
                </a:cubicBezTo>
                <a:cubicBezTo>
                  <a:pt x="10382" y="365695"/>
                  <a:pt x="358574" y="220174"/>
                  <a:pt x="390853" y="203241"/>
                </a:cubicBezTo>
                <a:cubicBezTo>
                  <a:pt x="423132" y="186308"/>
                  <a:pt x="125211" y="313308"/>
                  <a:pt x="194003" y="279441"/>
                </a:cubicBezTo>
                <a:cubicBezTo>
                  <a:pt x="262795" y="245574"/>
                  <a:pt x="789316" y="3745"/>
                  <a:pt x="803603" y="41"/>
                </a:cubicBezTo>
                <a:cubicBezTo>
                  <a:pt x="817890" y="-3663"/>
                  <a:pt x="278670" y="242929"/>
                  <a:pt x="279728" y="257216"/>
                </a:cubicBezTo>
                <a:cubicBezTo>
                  <a:pt x="280786" y="271503"/>
                  <a:pt x="819478" y="61953"/>
                  <a:pt x="787728" y="76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CFA72F35-4C54-5F3B-709D-795B0869E107}"/>
              </a:ext>
            </a:extLst>
          </p:cNvPr>
          <p:cNvSpPr/>
          <p:nvPr/>
        </p:nvSpPr>
        <p:spPr>
          <a:xfrm>
            <a:off x="4517081" y="10772253"/>
            <a:ext cx="1632824" cy="438972"/>
          </a:xfrm>
          <a:custGeom>
            <a:avLst/>
            <a:gdLst>
              <a:gd name="connsiteX0" fmla="*/ 944 w 1632824"/>
              <a:gd name="connsiteY0" fmla="*/ 438672 h 438972"/>
              <a:gd name="connsiteX1" fmla="*/ 467669 w 1632824"/>
              <a:gd name="connsiteY1" fmla="*/ 76722 h 438972"/>
              <a:gd name="connsiteX2" fmla="*/ 391469 w 1632824"/>
              <a:gd name="connsiteY2" fmla="*/ 127522 h 438972"/>
              <a:gd name="connsiteX3" fmla="*/ 677219 w 1632824"/>
              <a:gd name="connsiteY3" fmla="*/ 22747 h 438972"/>
              <a:gd name="connsiteX4" fmla="*/ 1601144 w 1632824"/>
              <a:gd name="connsiteY4" fmla="*/ 6872 h 438972"/>
              <a:gd name="connsiteX5" fmla="*/ 1350319 w 1632824"/>
              <a:gd name="connsiteY5" fmla="*/ 522 h 438972"/>
              <a:gd name="connsiteX6" fmla="*/ 683569 w 1632824"/>
              <a:gd name="connsiteY6" fmla="*/ 19572 h 438972"/>
              <a:gd name="connsiteX7" fmla="*/ 575619 w 1632824"/>
              <a:gd name="connsiteY7" fmla="*/ 89422 h 438972"/>
              <a:gd name="connsiteX8" fmla="*/ 674044 w 1632824"/>
              <a:gd name="connsiteY8" fmla="*/ 35447 h 438972"/>
              <a:gd name="connsiteX9" fmla="*/ 442269 w 1632824"/>
              <a:gd name="connsiteY9" fmla="*/ 133872 h 438972"/>
              <a:gd name="connsiteX10" fmla="*/ 661344 w 1632824"/>
              <a:gd name="connsiteY10" fmla="*/ 6872 h 438972"/>
              <a:gd name="connsiteX11" fmla="*/ 299394 w 1632824"/>
              <a:gd name="connsiteY11" fmla="*/ 206897 h 438972"/>
              <a:gd name="connsiteX12" fmla="*/ 267644 w 1632824"/>
              <a:gd name="connsiteY12" fmla="*/ 203722 h 438972"/>
              <a:gd name="connsiteX13" fmla="*/ 343844 w 1632824"/>
              <a:gd name="connsiteY13" fmla="*/ 140222 h 438972"/>
              <a:gd name="connsiteX14" fmla="*/ 944 w 1632824"/>
              <a:gd name="connsiteY14" fmla="*/ 438672 h 43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2824" h="438972">
                <a:moveTo>
                  <a:pt x="944" y="438672"/>
                </a:moveTo>
                <a:cubicBezTo>
                  <a:pt x="21582" y="428089"/>
                  <a:pt x="402581" y="128580"/>
                  <a:pt x="467669" y="76722"/>
                </a:cubicBezTo>
                <a:cubicBezTo>
                  <a:pt x="532757" y="24864"/>
                  <a:pt x="356544" y="136518"/>
                  <a:pt x="391469" y="127522"/>
                </a:cubicBezTo>
                <a:cubicBezTo>
                  <a:pt x="426394" y="118526"/>
                  <a:pt x="475606" y="42855"/>
                  <a:pt x="677219" y="22747"/>
                </a:cubicBezTo>
                <a:cubicBezTo>
                  <a:pt x="878832" y="2639"/>
                  <a:pt x="1488961" y="10576"/>
                  <a:pt x="1601144" y="6872"/>
                </a:cubicBezTo>
                <a:cubicBezTo>
                  <a:pt x="1713327" y="3168"/>
                  <a:pt x="1503248" y="-1595"/>
                  <a:pt x="1350319" y="522"/>
                </a:cubicBezTo>
                <a:cubicBezTo>
                  <a:pt x="1197390" y="2639"/>
                  <a:pt x="812686" y="4755"/>
                  <a:pt x="683569" y="19572"/>
                </a:cubicBezTo>
                <a:cubicBezTo>
                  <a:pt x="554452" y="34389"/>
                  <a:pt x="577207" y="86776"/>
                  <a:pt x="575619" y="89422"/>
                </a:cubicBezTo>
                <a:cubicBezTo>
                  <a:pt x="574032" y="92068"/>
                  <a:pt x="696269" y="28039"/>
                  <a:pt x="674044" y="35447"/>
                </a:cubicBezTo>
                <a:cubicBezTo>
                  <a:pt x="651819" y="42855"/>
                  <a:pt x="444386" y="138634"/>
                  <a:pt x="442269" y="133872"/>
                </a:cubicBezTo>
                <a:cubicBezTo>
                  <a:pt x="440152" y="129110"/>
                  <a:pt x="685157" y="-5299"/>
                  <a:pt x="661344" y="6872"/>
                </a:cubicBezTo>
                <a:cubicBezTo>
                  <a:pt x="637532" y="19043"/>
                  <a:pt x="365011" y="174089"/>
                  <a:pt x="299394" y="206897"/>
                </a:cubicBezTo>
                <a:cubicBezTo>
                  <a:pt x="233777" y="239705"/>
                  <a:pt x="260236" y="214834"/>
                  <a:pt x="267644" y="203722"/>
                </a:cubicBezTo>
                <a:cubicBezTo>
                  <a:pt x="275052" y="192609"/>
                  <a:pt x="383532" y="103180"/>
                  <a:pt x="343844" y="140222"/>
                </a:cubicBezTo>
                <a:cubicBezTo>
                  <a:pt x="304157" y="177264"/>
                  <a:pt x="-19694" y="449255"/>
                  <a:pt x="944" y="438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9C41209-7414-EA82-5F64-6D43F480D0CB}"/>
              </a:ext>
            </a:extLst>
          </p:cNvPr>
          <p:cNvSpPr/>
          <p:nvPr/>
        </p:nvSpPr>
        <p:spPr>
          <a:xfrm>
            <a:off x="8051800" y="9979025"/>
            <a:ext cx="397141" cy="490548"/>
          </a:xfrm>
          <a:custGeom>
            <a:avLst/>
            <a:gdLst>
              <a:gd name="connsiteX0" fmla="*/ 0 w 397141"/>
              <a:gd name="connsiteY0" fmla="*/ 0 h 490548"/>
              <a:gd name="connsiteX1" fmla="*/ 273050 w 397141"/>
              <a:gd name="connsiteY1" fmla="*/ 177800 h 490548"/>
              <a:gd name="connsiteX2" fmla="*/ 384175 w 397141"/>
              <a:gd name="connsiteY2" fmla="*/ 466725 h 490548"/>
              <a:gd name="connsiteX3" fmla="*/ 374650 w 397141"/>
              <a:gd name="connsiteY3" fmla="*/ 441325 h 490548"/>
              <a:gd name="connsiteX4" fmla="*/ 203200 w 397141"/>
              <a:gd name="connsiteY4" fmla="*/ 180975 h 490548"/>
              <a:gd name="connsiteX5" fmla="*/ 368300 w 397141"/>
              <a:gd name="connsiteY5" fmla="*/ 412750 h 490548"/>
              <a:gd name="connsiteX6" fmla="*/ 282575 w 397141"/>
              <a:gd name="connsiteY6" fmla="*/ 247650 h 490548"/>
              <a:gd name="connsiteX7" fmla="*/ 190500 w 397141"/>
              <a:gd name="connsiteY7" fmla="*/ 161925 h 490548"/>
              <a:gd name="connsiteX8" fmla="*/ 260350 w 397141"/>
              <a:gd name="connsiteY8" fmla="*/ 228600 h 490548"/>
              <a:gd name="connsiteX9" fmla="*/ 225425 w 397141"/>
              <a:gd name="connsiteY9" fmla="*/ 149225 h 490548"/>
              <a:gd name="connsiteX10" fmla="*/ 257175 w 397141"/>
              <a:gd name="connsiteY10" fmla="*/ 171450 h 490548"/>
              <a:gd name="connsiteX11" fmla="*/ 0 w 397141"/>
              <a:gd name="connsiteY11" fmla="*/ 0 h 49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141" h="490548">
                <a:moveTo>
                  <a:pt x="0" y="0"/>
                </a:moveTo>
                <a:cubicBezTo>
                  <a:pt x="104510" y="50006"/>
                  <a:pt x="209021" y="100013"/>
                  <a:pt x="273050" y="177800"/>
                </a:cubicBezTo>
                <a:cubicBezTo>
                  <a:pt x="337079" y="255587"/>
                  <a:pt x="367242" y="422804"/>
                  <a:pt x="384175" y="466725"/>
                </a:cubicBezTo>
                <a:cubicBezTo>
                  <a:pt x="401108" y="510646"/>
                  <a:pt x="404812" y="488950"/>
                  <a:pt x="374650" y="441325"/>
                </a:cubicBezTo>
                <a:cubicBezTo>
                  <a:pt x="344488" y="393700"/>
                  <a:pt x="204258" y="185737"/>
                  <a:pt x="203200" y="180975"/>
                </a:cubicBezTo>
                <a:cubicBezTo>
                  <a:pt x="202142" y="176213"/>
                  <a:pt x="355071" y="401638"/>
                  <a:pt x="368300" y="412750"/>
                </a:cubicBezTo>
                <a:cubicBezTo>
                  <a:pt x="381529" y="423862"/>
                  <a:pt x="312208" y="289454"/>
                  <a:pt x="282575" y="247650"/>
                </a:cubicBezTo>
                <a:cubicBezTo>
                  <a:pt x="252942" y="205846"/>
                  <a:pt x="194204" y="165100"/>
                  <a:pt x="190500" y="161925"/>
                </a:cubicBezTo>
                <a:cubicBezTo>
                  <a:pt x="186796" y="158750"/>
                  <a:pt x="254529" y="230717"/>
                  <a:pt x="260350" y="228600"/>
                </a:cubicBezTo>
                <a:cubicBezTo>
                  <a:pt x="266171" y="226483"/>
                  <a:pt x="225954" y="158750"/>
                  <a:pt x="225425" y="149225"/>
                </a:cubicBezTo>
                <a:cubicBezTo>
                  <a:pt x="224896" y="139700"/>
                  <a:pt x="257175" y="171450"/>
                  <a:pt x="257175" y="1714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7EB9C7FD-F0C1-F018-5E6E-8F216A9479DA}"/>
              </a:ext>
            </a:extLst>
          </p:cNvPr>
          <p:cNvSpPr/>
          <p:nvPr/>
        </p:nvSpPr>
        <p:spPr>
          <a:xfrm>
            <a:off x="7585051" y="10017124"/>
            <a:ext cx="796824" cy="765494"/>
          </a:xfrm>
          <a:custGeom>
            <a:avLst/>
            <a:gdLst>
              <a:gd name="connsiteX0" fmla="*/ 24 w 796824"/>
              <a:gd name="connsiteY0" fmla="*/ 1 h 765494"/>
              <a:gd name="connsiteX1" fmla="*/ 304824 w 796824"/>
              <a:gd name="connsiteY1" fmla="*/ 244476 h 765494"/>
              <a:gd name="connsiteX2" fmla="*/ 793774 w 796824"/>
              <a:gd name="connsiteY2" fmla="*/ 762001 h 765494"/>
              <a:gd name="connsiteX3" fmla="*/ 501674 w 796824"/>
              <a:gd name="connsiteY3" fmla="*/ 460376 h 765494"/>
              <a:gd name="connsiteX4" fmla="*/ 288949 w 796824"/>
              <a:gd name="connsiteY4" fmla="*/ 247651 h 765494"/>
              <a:gd name="connsiteX5" fmla="*/ 24 w 796824"/>
              <a:gd name="connsiteY5" fmla="*/ 1 h 7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824" h="765494">
                <a:moveTo>
                  <a:pt x="24" y="1"/>
                </a:moveTo>
                <a:cubicBezTo>
                  <a:pt x="2670" y="-528"/>
                  <a:pt x="172532" y="117476"/>
                  <a:pt x="304824" y="244476"/>
                </a:cubicBezTo>
                <a:cubicBezTo>
                  <a:pt x="437116" y="371476"/>
                  <a:pt x="760966" y="726018"/>
                  <a:pt x="793774" y="762001"/>
                </a:cubicBezTo>
                <a:cubicBezTo>
                  <a:pt x="826582" y="797984"/>
                  <a:pt x="585812" y="546101"/>
                  <a:pt x="501674" y="460376"/>
                </a:cubicBezTo>
                <a:cubicBezTo>
                  <a:pt x="417537" y="374651"/>
                  <a:pt x="368853" y="322793"/>
                  <a:pt x="288949" y="247651"/>
                </a:cubicBezTo>
                <a:cubicBezTo>
                  <a:pt x="209045" y="172509"/>
                  <a:pt x="-2622" y="530"/>
                  <a:pt x="2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7F68F64B-98A0-703D-3AC1-181D906D38E0}"/>
              </a:ext>
            </a:extLst>
          </p:cNvPr>
          <p:cNvSpPr/>
          <p:nvPr/>
        </p:nvSpPr>
        <p:spPr>
          <a:xfrm>
            <a:off x="7606819" y="10022488"/>
            <a:ext cx="783543" cy="752398"/>
          </a:xfrm>
          <a:custGeom>
            <a:avLst/>
            <a:gdLst>
              <a:gd name="connsiteX0" fmla="*/ 481 w 783543"/>
              <a:gd name="connsiteY0" fmla="*/ 987 h 752398"/>
              <a:gd name="connsiteX1" fmla="*/ 495781 w 783543"/>
              <a:gd name="connsiteY1" fmla="*/ 397862 h 752398"/>
              <a:gd name="connsiteX2" fmla="*/ 781531 w 783543"/>
              <a:gd name="connsiteY2" fmla="*/ 750287 h 752398"/>
              <a:gd name="connsiteX3" fmla="*/ 591031 w 783543"/>
              <a:gd name="connsiteY3" fmla="*/ 518512 h 752398"/>
              <a:gd name="connsiteX4" fmla="*/ 481 w 783543"/>
              <a:gd name="connsiteY4" fmla="*/ 987 h 75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543" h="752398">
                <a:moveTo>
                  <a:pt x="481" y="987"/>
                </a:moveTo>
                <a:cubicBezTo>
                  <a:pt x="-15394" y="-19121"/>
                  <a:pt x="365606" y="272979"/>
                  <a:pt x="495781" y="397862"/>
                </a:cubicBezTo>
                <a:cubicBezTo>
                  <a:pt x="625956" y="522745"/>
                  <a:pt x="765656" y="730179"/>
                  <a:pt x="781531" y="750287"/>
                </a:cubicBezTo>
                <a:cubicBezTo>
                  <a:pt x="797406" y="770395"/>
                  <a:pt x="718031" y="643395"/>
                  <a:pt x="591031" y="518512"/>
                </a:cubicBezTo>
                <a:cubicBezTo>
                  <a:pt x="464031" y="393629"/>
                  <a:pt x="16356" y="21095"/>
                  <a:pt x="481" y="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A99D4E27-C7CE-8C1F-85F2-8D53C069B589}"/>
              </a:ext>
            </a:extLst>
          </p:cNvPr>
          <p:cNvSpPr/>
          <p:nvPr/>
        </p:nvSpPr>
        <p:spPr>
          <a:xfrm>
            <a:off x="8331479" y="10739013"/>
            <a:ext cx="19540" cy="339740"/>
          </a:xfrm>
          <a:custGeom>
            <a:avLst/>
            <a:gdLst>
              <a:gd name="connsiteX0" fmla="*/ 2896 w 19540"/>
              <a:gd name="connsiteY0" fmla="*/ 2012 h 339740"/>
              <a:gd name="connsiteX1" fmla="*/ 15596 w 19540"/>
              <a:gd name="connsiteY1" fmla="*/ 186162 h 339740"/>
              <a:gd name="connsiteX2" fmla="*/ 18771 w 19540"/>
              <a:gd name="connsiteY2" fmla="*/ 338562 h 339740"/>
              <a:gd name="connsiteX3" fmla="*/ 2896 w 19540"/>
              <a:gd name="connsiteY3" fmla="*/ 103612 h 339740"/>
              <a:gd name="connsiteX4" fmla="*/ 2896 w 19540"/>
              <a:gd name="connsiteY4" fmla="*/ 2012 h 33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40" h="339740">
                <a:moveTo>
                  <a:pt x="2896" y="2012"/>
                </a:moveTo>
                <a:cubicBezTo>
                  <a:pt x="5013" y="15770"/>
                  <a:pt x="12950" y="130070"/>
                  <a:pt x="15596" y="186162"/>
                </a:cubicBezTo>
                <a:cubicBezTo>
                  <a:pt x="18242" y="242254"/>
                  <a:pt x="20888" y="352320"/>
                  <a:pt x="18771" y="338562"/>
                </a:cubicBezTo>
                <a:cubicBezTo>
                  <a:pt x="16654" y="324804"/>
                  <a:pt x="8188" y="159704"/>
                  <a:pt x="2896" y="103612"/>
                </a:cubicBezTo>
                <a:cubicBezTo>
                  <a:pt x="-2396" y="47520"/>
                  <a:pt x="779" y="-11746"/>
                  <a:pt x="2896" y="2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7118403B-221B-45B8-4D24-67CC219558ED}"/>
              </a:ext>
            </a:extLst>
          </p:cNvPr>
          <p:cNvSpPr/>
          <p:nvPr/>
        </p:nvSpPr>
        <p:spPr>
          <a:xfrm>
            <a:off x="8356504" y="10654538"/>
            <a:ext cx="16016" cy="412467"/>
          </a:xfrm>
          <a:custGeom>
            <a:avLst/>
            <a:gdLst>
              <a:gd name="connsiteX0" fmla="*/ 96 w 16016"/>
              <a:gd name="connsiteY0" fmla="*/ 762 h 412467"/>
              <a:gd name="connsiteX1" fmla="*/ 9621 w 16016"/>
              <a:gd name="connsiteY1" fmla="*/ 397637 h 412467"/>
              <a:gd name="connsiteX2" fmla="*/ 15971 w 16016"/>
              <a:gd name="connsiteY2" fmla="*/ 299212 h 412467"/>
              <a:gd name="connsiteX3" fmla="*/ 96 w 16016"/>
              <a:gd name="connsiteY3" fmla="*/ 762 h 41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6" h="412467">
                <a:moveTo>
                  <a:pt x="96" y="762"/>
                </a:moveTo>
                <a:cubicBezTo>
                  <a:pt x="-962" y="17166"/>
                  <a:pt x="6975" y="347895"/>
                  <a:pt x="9621" y="397637"/>
                </a:cubicBezTo>
                <a:cubicBezTo>
                  <a:pt x="12267" y="447379"/>
                  <a:pt x="16500" y="361124"/>
                  <a:pt x="15971" y="299212"/>
                </a:cubicBezTo>
                <a:cubicBezTo>
                  <a:pt x="15442" y="237300"/>
                  <a:pt x="1154" y="-15642"/>
                  <a:pt x="96" y="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588FAAF1-F002-2602-4D7C-259BB0F3A229}"/>
              </a:ext>
            </a:extLst>
          </p:cNvPr>
          <p:cNvSpPr/>
          <p:nvPr/>
        </p:nvSpPr>
        <p:spPr>
          <a:xfrm>
            <a:off x="8160947" y="10725004"/>
            <a:ext cx="232141" cy="528391"/>
          </a:xfrm>
          <a:custGeom>
            <a:avLst/>
            <a:gdLst>
              <a:gd name="connsiteX0" fmla="*/ 227403 w 232141"/>
              <a:gd name="connsiteY0" fmla="*/ 206521 h 528391"/>
              <a:gd name="connsiteX1" fmla="*/ 8328 w 232141"/>
              <a:gd name="connsiteY1" fmla="*/ 517671 h 528391"/>
              <a:gd name="connsiteX2" fmla="*/ 62303 w 232141"/>
              <a:gd name="connsiteY2" fmla="*/ 444646 h 528391"/>
              <a:gd name="connsiteX3" fmla="*/ 217878 w 232141"/>
              <a:gd name="connsiteY3" fmla="*/ 327171 h 528391"/>
              <a:gd name="connsiteX4" fmla="*/ 100403 w 232141"/>
              <a:gd name="connsiteY4" fmla="*/ 390671 h 528391"/>
              <a:gd name="connsiteX5" fmla="*/ 148028 w 232141"/>
              <a:gd name="connsiteY5" fmla="*/ 260496 h 528391"/>
              <a:gd name="connsiteX6" fmla="*/ 135328 w 232141"/>
              <a:gd name="connsiteY6" fmla="*/ 146 h 528391"/>
              <a:gd name="connsiteX7" fmla="*/ 157553 w 232141"/>
              <a:gd name="connsiteY7" fmla="*/ 298596 h 528391"/>
              <a:gd name="connsiteX8" fmla="*/ 227403 w 232141"/>
              <a:gd name="connsiteY8" fmla="*/ 206521 h 52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141" h="528391">
                <a:moveTo>
                  <a:pt x="227403" y="206521"/>
                </a:moveTo>
                <a:cubicBezTo>
                  <a:pt x="202532" y="243033"/>
                  <a:pt x="35845" y="477983"/>
                  <a:pt x="8328" y="517671"/>
                </a:cubicBezTo>
                <a:cubicBezTo>
                  <a:pt x="-19189" y="557359"/>
                  <a:pt x="27378" y="476396"/>
                  <a:pt x="62303" y="444646"/>
                </a:cubicBezTo>
                <a:cubicBezTo>
                  <a:pt x="97228" y="412896"/>
                  <a:pt x="211528" y="336167"/>
                  <a:pt x="217878" y="327171"/>
                </a:cubicBezTo>
                <a:cubicBezTo>
                  <a:pt x="224228" y="318175"/>
                  <a:pt x="112045" y="401784"/>
                  <a:pt x="100403" y="390671"/>
                </a:cubicBezTo>
                <a:cubicBezTo>
                  <a:pt x="88761" y="379559"/>
                  <a:pt x="142207" y="325583"/>
                  <a:pt x="148028" y="260496"/>
                </a:cubicBezTo>
                <a:cubicBezTo>
                  <a:pt x="153849" y="195409"/>
                  <a:pt x="133740" y="-6204"/>
                  <a:pt x="135328" y="146"/>
                </a:cubicBezTo>
                <a:cubicBezTo>
                  <a:pt x="136915" y="6496"/>
                  <a:pt x="143265" y="261554"/>
                  <a:pt x="157553" y="298596"/>
                </a:cubicBezTo>
                <a:cubicBezTo>
                  <a:pt x="171840" y="335638"/>
                  <a:pt x="252274" y="170009"/>
                  <a:pt x="227403" y="206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A7341A52-A7A3-7D82-7D52-54EF63E8E09F}"/>
              </a:ext>
            </a:extLst>
          </p:cNvPr>
          <p:cNvSpPr/>
          <p:nvPr/>
        </p:nvSpPr>
        <p:spPr>
          <a:xfrm>
            <a:off x="4475967" y="9908088"/>
            <a:ext cx="225947" cy="580591"/>
          </a:xfrm>
          <a:custGeom>
            <a:avLst/>
            <a:gdLst>
              <a:gd name="connsiteX0" fmla="*/ 0 w 225947"/>
              <a:gd name="connsiteY0" fmla="*/ 0 h 580591"/>
              <a:gd name="connsiteX1" fmla="*/ 146137 w 225947"/>
              <a:gd name="connsiteY1" fmla="*/ 229644 h 580591"/>
              <a:gd name="connsiteX2" fmla="*/ 225469 w 225947"/>
              <a:gd name="connsiteY2" fmla="*/ 580372 h 580591"/>
              <a:gd name="connsiteX3" fmla="*/ 175365 w 225947"/>
              <a:gd name="connsiteY3" fmla="*/ 279748 h 580591"/>
              <a:gd name="connsiteX4" fmla="*/ 96033 w 225947"/>
              <a:gd name="connsiteY4" fmla="*/ 116909 h 580591"/>
              <a:gd name="connsiteX5" fmla="*/ 162838 w 225947"/>
              <a:gd name="connsiteY5" fmla="*/ 263046 h 580591"/>
              <a:gd name="connsiteX6" fmla="*/ 104384 w 225947"/>
              <a:gd name="connsiteY6" fmla="*/ 162838 h 580591"/>
              <a:gd name="connsiteX7" fmla="*/ 146137 w 225947"/>
              <a:gd name="connsiteY7" fmla="*/ 233819 h 580591"/>
              <a:gd name="connsiteX8" fmla="*/ 0 w 225947"/>
              <a:gd name="connsiteY8" fmla="*/ 0 h 58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947" h="580591">
                <a:moveTo>
                  <a:pt x="0" y="0"/>
                </a:moveTo>
                <a:cubicBezTo>
                  <a:pt x="54279" y="66457"/>
                  <a:pt x="108559" y="132915"/>
                  <a:pt x="146137" y="229644"/>
                </a:cubicBezTo>
                <a:cubicBezTo>
                  <a:pt x="183715" y="326373"/>
                  <a:pt x="220598" y="572021"/>
                  <a:pt x="225469" y="580372"/>
                </a:cubicBezTo>
                <a:cubicBezTo>
                  <a:pt x="230340" y="588723"/>
                  <a:pt x="196938" y="356992"/>
                  <a:pt x="175365" y="279748"/>
                </a:cubicBezTo>
                <a:cubicBezTo>
                  <a:pt x="153792" y="202504"/>
                  <a:pt x="98121" y="119693"/>
                  <a:pt x="96033" y="116909"/>
                </a:cubicBezTo>
                <a:cubicBezTo>
                  <a:pt x="93945" y="114125"/>
                  <a:pt x="161446" y="255391"/>
                  <a:pt x="162838" y="263046"/>
                </a:cubicBezTo>
                <a:cubicBezTo>
                  <a:pt x="164230" y="270701"/>
                  <a:pt x="107167" y="167709"/>
                  <a:pt x="104384" y="162838"/>
                </a:cubicBezTo>
                <a:cubicBezTo>
                  <a:pt x="101601" y="157967"/>
                  <a:pt x="146137" y="233819"/>
                  <a:pt x="146137" y="23381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81E69171-1EAE-3EBC-812B-5EBFF24E22B1}"/>
              </a:ext>
            </a:extLst>
          </p:cNvPr>
          <p:cNvSpPr/>
          <p:nvPr/>
        </p:nvSpPr>
        <p:spPr>
          <a:xfrm>
            <a:off x="6360950" y="8326652"/>
            <a:ext cx="178776" cy="514295"/>
          </a:xfrm>
          <a:custGeom>
            <a:avLst/>
            <a:gdLst>
              <a:gd name="connsiteX0" fmla="*/ 177636 w 178776"/>
              <a:gd name="connsiteY0" fmla="*/ 3156 h 514295"/>
              <a:gd name="connsiteX1" fmla="*/ 14798 w 178776"/>
              <a:gd name="connsiteY1" fmla="*/ 483321 h 514295"/>
              <a:gd name="connsiteX2" fmla="*/ 23149 w 178776"/>
              <a:gd name="connsiteY2" fmla="*/ 441567 h 514295"/>
              <a:gd name="connsiteX3" fmla="*/ 152584 w 178776"/>
              <a:gd name="connsiteY3" fmla="*/ 236975 h 514295"/>
              <a:gd name="connsiteX4" fmla="*/ 81603 w 178776"/>
              <a:gd name="connsiteY4" fmla="*/ 328833 h 514295"/>
              <a:gd name="connsiteX5" fmla="*/ 119182 w 178776"/>
              <a:gd name="connsiteY5" fmla="*/ 207748 h 514295"/>
              <a:gd name="connsiteX6" fmla="*/ 89954 w 178776"/>
              <a:gd name="connsiteY6" fmla="*/ 270378 h 514295"/>
              <a:gd name="connsiteX7" fmla="*/ 177636 w 178776"/>
              <a:gd name="connsiteY7" fmla="*/ 3156 h 51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776" h="514295">
                <a:moveTo>
                  <a:pt x="177636" y="3156"/>
                </a:moveTo>
                <a:cubicBezTo>
                  <a:pt x="165110" y="38646"/>
                  <a:pt x="40546" y="410253"/>
                  <a:pt x="14798" y="483321"/>
                </a:cubicBezTo>
                <a:cubicBezTo>
                  <a:pt x="-10950" y="556389"/>
                  <a:pt x="185" y="482625"/>
                  <a:pt x="23149" y="441567"/>
                </a:cubicBezTo>
                <a:cubicBezTo>
                  <a:pt x="46113" y="400509"/>
                  <a:pt x="142842" y="255764"/>
                  <a:pt x="152584" y="236975"/>
                </a:cubicBezTo>
                <a:cubicBezTo>
                  <a:pt x="162326" y="218186"/>
                  <a:pt x="87170" y="333704"/>
                  <a:pt x="81603" y="328833"/>
                </a:cubicBezTo>
                <a:cubicBezTo>
                  <a:pt x="76036" y="323962"/>
                  <a:pt x="117790" y="217491"/>
                  <a:pt x="119182" y="207748"/>
                </a:cubicBezTo>
                <a:cubicBezTo>
                  <a:pt x="120574" y="198006"/>
                  <a:pt x="84387" y="298214"/>
                  <a:pt x="89954" y="270378"/>
                </a:cubicBezTo>
                <a:cubicBezTo>
                  <a:pt x="95521" y="242542"/>
                  <a:pt x="190162" y="-32334"/>
                  <a:pt x="177636" y="3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AFEC2DF1-5C10-38F4-423A-CB323E07E7B0}"/>
              </a:ext>
            </a:extLst>
          </p:cNvPr>
          <p:cNvSpPr/>
          <p:nvPr/>
        </p:nvSpPr>
        <p:spPr>
          <a:xfrm>
            <a:off x="5887110" y="8788982"/>
            <a:ext cx="601617" cy="626608"/>
          </a:xfrm>
          <a:custGeom>
            <a:avLst/>
            <a:gdLst>
              <a:gd name="connsiteX0" fmla="*/ 601372 w 601617"/>
              <a:gd name="connsiteY0" fmla="*/ 114 h 626608"/>
              <a:gd name="connsiteX1" fmla="*/ 467761 w 601617"/>
              <a:gd name="connsiteY1" fmla="*/ 250634 h 626608"/>
              <a:gd name="connsiteX2" fmla="*/ 455235 w 601617"/>
              <a:gd name="connsiteY2" fmla="*/ 342492 h 626608"/>
              <a:gd name="connsiteX3" fmla="*/ 434358 w 601617"/>
              <a:gd name="connsiteY3" fmla="*/ 363369 h 626608"/>
              <a:gd name="connsiteX4" fmla="*/ 480287 w 601617"/>
              <a:gd name="connsiteY4" fmla="*/ 325791 h 626608"/>
              <a:gd name="connsiteX5" fmla="*/ 123 w 601617"/>
              <a:gd name="connsiteY5" fmla="*/ 626415 h 626608"/>
              <a:gd name="connsiteX6" fmla="*/ 530391 w 601617"/>
              <a:gd name="connsiteY6" fmla="*/ 275686 h 626608"/>
              <a:gd name="connsiteX7" fmla="*/ 426008 w 601617"/>
              <a:gd name="connsiteY7" fmla="*/ 317440 h 626608"/>
              <a:gd name="connsiteX8" fmla="*/ 480287 w 601617"/>
              <a:gd name="connsiteY8" fmla="*/ 221407 h 626608"/>
              <a:gd name="connsiteX9" fmla="*/ 430183 w 601617"/>
              <a:gd name="connsiteY9" fmla="*/ 284037 h 626608"/>
              <a:gd name="connsiteX10" fmla="*/ 601372 w 601617"/>
              <a:gd name="connsiteY10" fmla="*/ 114 h 62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1617" h="626608">
                <a:moveTo>
                  <a:pt x="601372" y="114"/>
                </a:moveTo>
                <a:cubicBezTo>
                  <a:pt x="607635" y="-5453"/>
                  <a:pt x="492117" y="193571"/>
                  <a:pt x="467761" y="250634"/>
                </a:cubicBezTo>
                <a:cubicBezTo>
                  <a:pt x="443405" y="307697"/>
                  <a:pt x="460802" y="323703"/>
                  <a:pt x="455235" y="342492"/>
                </a:cubicBezTo>
                <a:cubicBezTo>
                  <a:pt x="449668" y="361281"/>
                  <a:pt x="430183" y="366152"/>
                  <a:pt x="434358" y="363369"/>
                </a:cubicBezTo>
                <a:cubicBezTo>
                  <a:pt x="438533" y="360586"/>
                  <a:pt x="552659" y="281950"/>
                  <a:pt x="480287" y="325791"/>
                </a:cubicBezTo>
                <a:cubicBezTo>
                  <a:pt x="407914" y="369632"/>
                  <a:pt x="-8228" y="634766"/>
                  <a:pt x="123" y="626415"/>
                </a:cubicBezTo>
                <a:cubicBezTo>
                  <a:pt x="8474" y="618064"/>
                  <a:pt x="459410" y="327182"/>
                  <a:pt x="530391" y="275686"/>
                </a:cubicBezTo>
                <a:cubicBezTo>
                  <a:pt x="601372" y="224190"/>
                  <a:pt x="434358" y="326486"/>
                  <a:pt x="426008" y="317440"/>
                </a:cubicBezTo>
                <a:cubicBezTo>
                  <a:pt x="417658" y="308394"/>
                  <a:pt x="479591" y="226974"/>
                  <a:pt x="480287" y="221407"/>
                </a:cubicBezTo>
                <a:cubicBezTo>
                  <a:pt x="480983" y="215840"/>
                  <a:pt x="411394" y="318831"/>
                  <a:pt x="430183" y="284037"/>
                </a:cubicBezTo>
                <a:cubicBezTo>
                  <a:pt x="448972" y="249243"/>
                  <a:pt x="595109" y="5681"/>
                  <a:pt x="601372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BC0547A7-C195-CF37-5467-DC1FEC87D4D0}"/>
              </a:ext>
            </a:extLst>
          </p:cNvPr>
          <p:cNvSpPr/>
          <p:nvPr/>
        </p:nvSpPr>
        <p:spPr>
          <a:xfrm>
            <a:off x="6013883" y="8863384"/>
            <a:ext cx="266179" cy="442053"/>
          </a:xfrm>
          <a:custGeom>
            <a:avLst/>
            <a:gdLst>
              <a:gd name="connsiteX0" fmla="*/ 265832 w 266179"/>
              <a:gd name="connsiteY0" fmla="*/ 868 h 442053"/>
              <a:gd name="connsiteX1" fmla="*/ 11136 w 266179"/>
              <a:gd name="connsiteY1" fmla="*/ 426753 h 442053"/>
              <a:gd name="connsiteX2" fmla="*/ 65416 w 266179"/>
              <a:gd name="connsiteY2" fmla="*/ 318194 h 442053"/>
              <a:gd name="connsiteX3" fmla="*/ 265832 w 266179"/>
              <a:gd name="connsiteY3" fmla="*/ 868 h 44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179" h="442053">
                <a:moveTo>
                  <a:pt x="265832" y="868"/>
                </a:moveTo>
                <a:cubicBezTo>
                  <a:pt x="256785" y="18961"/>
                  <a:pt x="44539" y="373865"/>
                  <a:pt x="11136" y="426753"/>
                </a:cubicBezTo>
                <a:cubicBezTo>
                  <a:pt x="-22267" y="479641"/>
                  <a:pt x="26446" y="383608"/>
                  <a:pt x="65416" y="318194"/>
                </a:cubicBezTo>
                <a:cubicBezTo>
                  <a:pt x="104386" y="252780"/>
                  <a:pt x="274879" y="-17225"/>
                  <a:pt x="265832" y="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280E22D9-51BD-72BF-0440-718B39074211}"/>
              </a:ext>
            </a:extLst>
          </p:cNvPr>
          <p:cNvSpPr/>
          <p:nvPr/>
        </p:nvSpPr>
        <p:spPr>
          <a:xfrm>
            <a:off x="3616638" y="4303551"/>
            <a:ext cx="763832" cy="346842"/>
          </a:xfrm>
          <a:custGeom>
            <a:avLst/>
            <a:gdLst>
              <a:gd name="connsiteX0" fmla="*/ 19 w 763832"/>
              <a:gd name="connsiteY0" fmla="*/ 43 h 346842"/>
              <a:gd name="connsiteX1" fmla="*/ 691505 w 763832"/>
              <a:gd name="connsiteY1" fmla="*/ 318491 h 346842"/>
              <a:gd name="connsiteX2" fmla="*/ 668759 w 763832"/>
              <a:gd name="connsiteY2" fmla="*/ 295745 h 346842"/>
              <a:gd name="connsiteX3" fmla="*/ 19 w 763832"/>
              <a:gd name="connsiteY3" fmla="*/ 43 h 34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832" h="346842">
                <a:moveTo>
                  <a:pt x="19" y="43"/>
                </a:moveTo>
                <a:cubicBezTo>
                  <a:pt x="3810" y="3834"/>
                  <a:pt x="691505" y="318491"/>
                  <a:pt x="691505" y="318491"/>
                </a:cubicBezTo>
                <a:cubicBezTo>
                  <a:pt x="802962" y="367775"/>
                  <a:pt x="777941" y="348061"/>
                  <a:pt x="668759" y="295745"/>
                </a:cubicBezTo>
                <a:cubicBezTo>
                  <a:pt x="559577" y="243429"/>
                  <a:pt x="-3772" y="-3748"/>
                  <a:pt x="19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B570436B-FCE1-058F-7262-34B1424A9C84}"/>
              </a:ext>
            </a:extLst>
          </p:cNvPr>
          <p:cNvSpPr/>
          <p:nvPr/>
        </p:nvSpPr>
        <p:spPr>
          <a:xfrm>
            <a:off x="4085017" y="4603390"/>
            <a:ext cx="478789" cy="141517"/>
          </a:xfrm>
          <a:custGeom>
            <a:avLst/>
            <a:gdLst>
              <a:gd name="connsiteX0" fmla="*/ 213 w 478789"/>
              <a:gd name="connsiteY0" fmla="*/ 141482 h 141517"/>
              <a:gd name="connsiteX1" fmla="*/ 309562 w 478789"/>
              <a:gd name="connsiteY1" fmla="*/ 18652 h 141517"/>
              <a:gd name="connsiteX2" fmla="*/ 477884 w 478789"/>
              <a:gd name="connsiteY2" fmla="*/ 32300 h 141517"/>
              <a:gd name="connsiteX3" fmla="*/ 359604 w 478789"/>
              <a:gd name="connsiteY3" fmla="*/ 5004 h 141517"/>
              <a:gd name="connsiteX4" fmla="*/ 213 w 478789"/>
              <a:gd name="connsiteY4" fmla="*/ 141482 h 14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89" h="141517">
                <a:moveTo>
                  <a:pt x="213" y="141482"/>
                </a:moveTo>
                <a:cubicBezTo>
                  <a:pt x="-8127" y="143757"/>
                  <a:pt x="229950" y="36849"/>
                  <a:pt x="309562" y="18652"/>
                </a:cubicBezTo>
                <a:cubicBezTo>
                  <a:pt x="389174" y="455"/>
                  <a:pt x="469544" y="34575"/>
                  <a:pt x="477884" y="32300"/>
                </a:cubicBezTo>
                <a:cubicBezTo>
                  <a:pt x="486224" y="30025"/>
                  <a:pt x="436183" y="-14709"/>
                  <a:pt x="359604" y="5004"/>
                </a:cubicBezTo>
                <a:cubicBezTo>
                  <a:pt x="283025" y="24717"/>
                  <a:pt x="8553" y="139207"/>
                  <a:pt x="213" y="141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F39D2248-0438-1DA7-61F7-97535872C6EB}"/>
              </a:ext>
            </a:extLst>
          </p:cNvPr>
          <p:cNvSpPr/>
          <p:nvPr/>
        </p:nvSpPr>
        <p:spPr>
          <a:xfrm>
            <a:off x="3657600" y="4753970"/>
            <a:ext cx="268431" cy="90417"/>
          </a:xfrm>
          <a:custGeom>
            <a:avLst/>
            <a:gdLst>
              <a:gd name="connsiteX0" fmla="*/ 0 w 268431"/>
              <a:gd name="connsiteY0" fmla="*/ 0 h 90417"/>
              <a:gd name="connsiteX1" fmla="*/ 250209 w 268431"/>
              <a:gd name="connsiteY1" fmla="*/ 86436 h 90417"/>
              <a:gd name="connsiteX2" fmla="*/ 218364 w 268431"/>
              <a:gd name="connsiteY2" fmla="*/ 68239 h 90417"/>
              <a:gd name="connsiteX3" fmla="*/ 0 w 268431"/>
              <a:gd name="connsiteY3" fmla="*/ 0 h 9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431" h="90417">
                <a:moveTo>
                  <a:pt x="0" y="0"/>
                </a:moveTo>
                <a:cubicBezTo>
                  <a:pt x="5307" y="3033"/>
                  <a:pt x="213815" y="75063"/>
                  <a:pt x="250209" y="86436"/>
                </a:cubicBezTo>
                <a:cubicBezTo>
                  <a:pt x="286603" y="97809"/>
                  <a:pt x="264615" y="82645"/>
                  <a:pt x="218364" y="6823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92BF1C1D-BEED-404B-BCFB-99E7E1DC4B64}"/>
              </a:ext>
            </a:extLst>
          </p:cNvPr>
          <p:cNvSpPr/>
          <p:nvPr/>
        </p:nvSpPr>
        <p:spPr>
          <a:xfrm>
            <a:off x="3038060" y="4935608"/>
            <a:ext cx="82757" cy="324754"/>
          </a:xfrm>
          <a:custGeom>
            <a:avLst/>
            <a:gdLst>
              <a:gd name="connsiteX0" fmla="*/ 82728 w 82757"/>
              <a:gd name="connsiteY0" fmla="*/ 332 h 324754"/>
              <a:gd name="connsiteX1" fmla="*/ 5391 w 82757"/>
              <a:gd name="connsiteY1" fmla="*/ 309682 h 324754"/>
              <a:gd name="connsiteX2" fmla="*/ 14489 w 82757"/>
              <a:gd name="connsiteY2" fmla="*/ 250541 h 324754"/>
              <a:gd name="connsiteX3" fmla="*/ 82728 w 82757"/>
              <a:gd name="connsiteY3" fmla="*/ 332 h 32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57" h="324754">
                <a:moveTo>
                  <a:pt x="82728" y="332"/>
                </a:moveTo>
                <a:cubicBezTo>
                  <a:pt x="81212" y="10189"/>
                  <a:pt x="16764" y="267981"/>
                  <a:pt x="5391" y="309682"/>
                </a:cubicBezTo>
                <a:cubicBezTo>
                  <a:pt x="-5982" y="351383"/>
                  <a:pt x="2358" y="298308"/>
                  <a:pt x="14489" y="250541"/>
                </a:cubicBezTo>
                <a:cubicBezTo>
                  <a:pt x="26620" y="202774"/>
                  <a:pt x="84244" y="-9525"/>
                  <a:pt x="82728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B9B31A35-9A36-3C54-D166-D2BDD7C45FE2}"/>
              </a:ext>
            </a:extLst>
          </p:cNvPr>
          <p:cNvSpPr/>
          <p:nvPr/>
        </p:nvSpPr>
        <p:spPr>
          <a:xfrm>
            <a:off x="3202253" y="4772359"/>
            <a:ext cx="306833" cy="168232"/>
          </a:xfrm>
          <a:custGeom>
            <a:avLst/>
            <a:gdLst>
              <a:gd name="connsiteX0" fmla="*/ 422 w 306833"/>
              <a:gd name="connsiteY0" fmla="*/ 168131 h 168232"/>
              <a:gd name="connsiteX1" fmla="*/ 182392 w 306833"/>
              <a:gd name="connsiteY1" fmla="*/ 40751 h 168232"/>
              <a:gd name="connsiteX2" fmla="*/ 305222 w 306833"/>
              <a:gd name="connsiteY2" fmla="*/ 4357 h 168232"/>
              <a:gd name="connsiteX3" fmla="*/ 236983 w 306833"/>
              <a:gd name="connsiteY3" fmla="*/ 18005 h 168232"/>
              <a:gd name="connsiteX4" fmla="*/ 422 w 306833"/>
              <a:gd name="connsiteY4" fmla="*/ 168131 h 16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833" h="168232">
                <a:moveTo>
                  <a:pt x="422" y="168131"/>
                </a:moveTo>
                <a:cubicBezTo>
                  <a:pt x="-8677" y="171922"/>
                  <a:pt x="131592" y="68047"/>
                  <a:pt x="182392" y="40751"/>
                </a:cubicBezTo>
                <a:cubicBezTo>
                  <a:pt x="233192" y="13455"/>
                  <a:pt x="296124" y="8148"/>
                  <a:pt x="305222" y="4357"/>
                </a:cubicBezTo>
                <a:cubicBezTo>
                  <a:pt x="314321" y="566"/>
                  <a:pt x="283992" y="-7774"/>
                  <a:pt x="236983" y="18005"/>
                </a:cubicBezTo>
                <a:cubicBezTo>
                  <a:pt x="189974" y="43784"/>
                  <a:pt x="9521" y="164340"/>
                  <a:pt x="422" y="168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2E926ECF-2B67-FDC4-5CD5-7537CE0879DD}"/>
              </a:ext>
            </a:extLst>
          </p:cNvPr>
          <p:cNvSpPr/>
          <p:nvPr/>
        </p:nvSpPr>
        <p:spPr>
          <a:xfrm>
            <a:off x="3009619" y="4769610"/>
            <a:ext cx="187300" cy="94959"/>
          </a:xfrm>
          <a:custGeom>
            <a:avLst/>
            <a:gdLst>
              <a:gd name="connsiteX0" fmla="*/ 185566 w 187300"/>
              <a:gd name="connsiteY0" fmla="*/ 94442 h 94959"/>
              <a:gd name="connsiteX1" fmla="*/ 1295 w 187300"/>
              <a:gd name="connsiteY1" fmla="*/ 568 h 94959"/>
              <a:gd name="connsiteX2" fmla="*/ 98646 w 187300"/>
              <a:gd name="connsiteY2" fmla="*/ 52720 h 94959"/>
              <a:gd name="connsiteX3" fmla="*/ 95169 w 187300"/>
              <a:gd name="connsiteY3" fmla="*/ 38813 h 94959"/>
              <a:gd name="connsiteX4" fmla="*/ 185566 w 187300"/>
              <a:gd name="connsiteY4" fmla="*/ 94442 h 9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00" h="94959">
                <a:moveTo>
                  <a:pt x="185566" y="94442"/>
                </a:moveTo>
                <a:cubicBezTo>
                  <a:pt x="169920" y="88068"/>
                  <a:pt x="15782" y="7522"/>
                  <a:pt x="1295" y="568"/>
                </a:cubicBezTo>
                <a:cubicBezTo>
                  <a:pt x="-13192" y="-6386"/>
                  <a:pt x="98646" y="52720"/>
                  <a:pt x="98646" y="52720"/>
                </a:cubicBezTo>
                <a:cubicBezTo>
                  <a:pt x="114292" y="59094"/>
                  <a:pt x="84159" y="31280"/>
                  <a:pt x="95169" y="38813"/>
                </a:cubicBezTo>
                <a:cubicBezTo>
                  <a:pt x="106179" y="46346"/>
                  <a:pt x="201212" y="100816"/>
                  <a:pt x="185566" y="94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FE3E030F-D0BF-12E7-D243-F125079E4120}"/>
              </a:ext>
            </a:extLst>
          </p:cNvPr>
          <p:cNvSpPr/>
          <p:nvPr/>
        </p:nvSpPr>
        <p:spPr>
          <a:xfrm>
            <a:off x="3009564" y="4748406"/>
            <a:ext cx="158160" cy="154349"/>
          </a:xfrm>
          <a:custGeom>
            <a:avLst/>
            <a:gdLst>
              <a:gd name="connsiteX0" fmla="*/ 157806 w 158160"/>
              <a:gd name="connsiteY0" fmla="*/ 153891 h 154349"/>
              <a:gd name="connsiteX1" fmla="*/ 4827 w 158160"/>
              <a:gd name="connsiteY1" fmla="*/ 4388 h 154349"/>
              <a:gd name="connsiteX2" fmla="*/ 46549 w 158160"/>
              <a:gd name="connsiteY2" fmla="*/ 49586 h 154349"/>
              <a:gd name="connsiteX3" fmla="*/ 157806 w 158160"/>
              <a:gd name="connsiteY3" fmla="*/ 153891 h 15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60" h="154349">
                <a:moveTo>
                  <a:pt x="157806" y="153891"/>
                </a:moveTo>
                <a:cubicBezTo>
                  <a:pt x="150852" y="146358"/>
                  <a:pt x="23370" y="21772"/>
                  <a:pt x="4827" y="4388"/>
                </a:cubicBezTo>
                <a:cubicBezTo>
                  <a:pt x="-13716" y="-12996"/>
                  <a:pt x="25688" y="25248"/>
                  <a:pt x="46549" y="49586"/>
                </a:cubicBezTo>
                <a:cubicBezTo>
                  <a:pt x="67410" y="73924"/>
                  <a:pt x="164760" y="161424"/>
                  <a:pt x="157806" y="153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3A061338-3E43-3026-C761-8790F8B289B6}"/>
              </a:ext>
            </a:extLst>
          </p:cNvPr>
          <p:cNvSpPr/>
          <p:nvPr/>
        </p:nvSpPr>
        <p:spPr>
          <a:xfrm>
            <a:off x="2670002" y="7731669"/>
            <a:ext cx="933550" cy="1686999"/>
          </a:xfrm>
          <a:custGeom>
            <a:avLst/>
            <a:gdLst>
              <a:gd name="connsiteX0" fmla="*/ 147221 w 933550"/>
              <a:gd name="connsiteY0" fmla="*/ 267154 h 1686999"/>
              <a:gd name="connsiteX1" fmla="*/ 438958 w 933550"/>
              <a:gd name="connsiteY1" fmla="*/ 833211 h 1686999"/>
              <a:gd name="connsiteX2" fmla="*/ 434604 w 933550"/>
              <a:gd name="connsiteY2" fmla="*/ 811440 h 1686999"/>
              <a:gd name="connsiteX3" fmla="*/ 613129 w 933550"/>
              <a:gd name="connsiteY3" fmla="*/ 1146720 h 1686999"/>
              <a:gd name="connsiteX4" fmla="*/ 569587 w 933550"/>
              <a:gd name="connsiteY4" fmla="*/ 1059634 h 1686999"/>
              <a:gd name="connsiteX5" fmla="*/ 778592 w 933550"/>
              <a:gd name="connsiteY5" fmla="*/ 1468937 h 1686999"/>
              <a:gd name="connsiteX6" fmla="*/ 721987 w 933550"/>
              <a:gd name="connsiteY6" fmla="*/ 1360080 h 1686999"/>
              <a:gd name="connsiteX7" fmla="*/ 930992 w 933550"/>
              <a:gd name="connsiteY7" fmla="*/ 1682297 h 1686999"/>
              <a:gd name="connsiteX8" fmla="*/ 843907 w 933550"/>
              <a:gd name="connsiteY8" fmla="*/ 1560377 h 1686999"/>
              <a:gd name="connsiteX9" fmla="*/ 317038 w 933550"/>
              <a:gd name="connsiteY9" fmla="*/ 837565 h 1686999"/>
              <a:gd name="connsiteX10" fmla="*/ 386707 w 933550"/>
              <a:gd name="connsiteY10" fmla="*/ 968194 h 1686999"/>
              <a:gd name="connsiteX11" fmla="*/ 3529 w 933550"/>
              <a:gd name="connsiteY11" fmla="*/ 5897 h 1686999"/>
              <a:gd name="connsiteX12" fmla="*/ 195118 w 933550"/>
              <a:gd name="connsiteY12" fmla="*/ 550182 h 1686999"/>
              <a:gd name="connsiteX13" fmla="*/ 147221 w 933550"/>
              <a:gd name="connsiteY13" fmla="*/ 267154 h 16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3550" h="1686999">
                <a:moveTo>
                  <a:pt x="147221" y="267154"/>
                </a:moveTo>
                <a:cubicBezTo>
                  <a:pt x="187861" y="314326"/>
                  <a:pt x="391061" y="742497"/>
                  <a:pt x="438958" y="833211"/>
                </a:cubicBezTo>
                <a:cubicBezTo>
                  <a:pt x="486855" y="923925"/>
                  <a:pt x="405575" y="759188"/>
                  <a:pt x="434604" y="811440"/>
                </a:cubicBezTo>
                <a:cubicBezTo>
                  <a:pt x="463633" y="863692"/>
                  <a:pt x="590632" y="1105354"/>
                  <a:pt x="613129" y="1146720"/>
                </a:cubicBezTo>
                <a:cubicBezTo>
                  <a:pt x="635626" y="1188086"/>
                  <a:pt x="542010" y="1005931"/>
                  <a:pt x="569587" y="1059634"/>
                </a:cubicBezTo>
                <a:cubicBezTo>
                  <a:pt x="597164" y="1113337"/>
                  <a:pt x="753192" y="1418863"/>
                  <a:pt x="778592" y="1468937"/>
                </a:cubicBezTo>
                <a:cubicBezTo>
                  <a:pt x="803992" y="1519011"/>
                  <a:pt x="696587" y="1324520"/>
                  <a:pt x="721987" y="1360080"/>
                </a:cubicBezTo>
                <a:cubicBezTo>
                  <a:pt x="747387" y="1395640"/>
                  <a:pt x="910672" y="1648914"/>
                  <a:pt x="930992" y="1682297"/>
                </a:cubicBezTo>
                <a:cubicBezTo>
                  <a:pt x="951312" y="1715680"/>
                  <a:pt x="843907" y="1560377"/>
                  <a:pt x="843907" y="1560377"/>
                </a:cubicBezTo>
                <a:cubicBezTo>
                  <a:pt x="741581" y="1419588"/>
                  <a:pt x="393238" y="936262"/>
                  <a:pt x="317038" y="837565"/>
                </a:cubicBezTo>
                <a:cubicBezTo>
                  <a:pt x="240838" y="738868"/>
                  <a:pt x="438958" y="1106805"/>
                  <a:pt x="386707" y="968194"/>
                </a:cubicBezTo>
                <a:cubicBezTo>
                  <a:pt x="334456" y="829583"/>
                  <a:pt x="35460" y="75566"/>
                  <a:pt x="3529" y="5897"/>
                </a:cubicBezTo>
                <a:cubicBezTo>
                  <a:pt x="-28402" y="-63772"/>
                  <a:pt x="166089" y="505913"/>
                  <a:pt x="195118" y="550182"/>
                </a:cubicBezTo>
                <a:cubicBezTo>
                  <a:pt x="224147" y="594451"/>
                  <a:pt x="106581" y="219982"/>
                  <a:pt x="147221" y="267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E416BA0F-3C0C-8368-3C3D-DFCE360B9954}"/>
              </a:ext>
            </a:extLst>
          </p:cNvPr>
          <p:cNvSpPr/>
          <p:nvPr/>
        </p:nvSpPr>
        <p:spPr>
          <a:xfrm>
            <a:off x="2770030" y="8538880"/>
            <a:ext cx="615738" cy="2669317"/>
          </a:xfrm>
          <a:custGeom>
            <a:avLst/>
            <a:gdLst>
              <a:gd name="connsiteX0" fmla="*/ 64 w 615738"/>
              <a:gd name="connsiteY0" fmla="*/ 450479 h 2669317"/>
              <a:gd name="connsiteX1" fmla="*/ 416923 w 615738"/>
              <a:gd name="connsiteY1" fmla="*/ 1499349 h 2669317"/>
              <a:gd name="connsiteX2" fmla="*/ 383305 w 615738"/>
              <a:gd name="connsiteY2" fmla="*/ 2037232 h 2669317"/>
              <a:gd name="connsiteX3" fmla="*/ 477435 w 615738"/>
              <a:gd name="connsiteY3" fmla="*/ 1902761 h 2669317"/>
              <a:gd name="connsiteX4" fmla="*/ 336241 w 615738"/>
              <a:gd name="connsiteY4" fmla="*/ 2669244 h 2669317"/>
              <a:gd name="connsiteX5" fmla="*/ 450541 w 615738"/>
              <a:gd name="connsiteY5" fmla="*/ 1949826 h 2669317"/>
              <a:gd name="connsiteX6" fmla="*/ 356411 w 615738"/>
              <a:gd name="connsiteY6" fmla="*/ 2064126 h 2669317"/>
              <a:gd name="connsiteX7" fmla="*/ 598458 w 615738"/>
              <a:gd name="connsiteY7" fmla="*/ 1317814 h 2669317"/>
              <a:gd name="connsiteX8" fmla="*/ 531223 w 615738"/>
              <a:gd name="connsiteY8" fmla="*/ 1465732 h 2669317"/>
              <a:gd name="connsiteX9" fmla="*/ 13511 w 615738"/>
              <a:gd name="connsiteY9" fmla="*/ 2 h 2669317"/>
              <a:gd name="connsiteX10" fmla="*/ 450541 w 615738"/>
              <a:gd name="connsiteY10" fmla="*/ 1452285 h 2669317"/>
              <a:gd name="connsiteX11" fmla="*/ 64 w 615738"/>
              <a:gd name="connsiteY11" fmla="*/ 450479 h 266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5738" h="2669317">
                <a:moveTo>
                  <a:pt x="64" y="450479"/>
                </a:moveTo>
                <a:cubicBezTo>
                  <a:pt x="-5539" y="458323"/>
                  <a:pt x="353050" y="1234890"/>
                  <a:pt x="416923" y="1499349"/>
                </a:cubicBezTo>
                <a:cubicBezTo>
                  <a:pt x="480796" y="1763808"/>
                  <a:pt x="373220" y="1969997"/>
                  <a:pt x="383305" y="2037232"/>
                </a:cubicBezTo>
                <a:cubicBezTo>
                  <a:pt x="393390" y="2104467"/>
                  <a:pt x="485279" y="1797426"/>
                  <a:pt x="477435" y="1902761"/>
                </a:cubicBezTo>
                <a:cubicBezTo>
                  <a:pt x="469591" y="2008096"/>
                  <a:pt x="340723" y="2661400"/>
                  <a:pt x="336241" y="2669244"/>
                </a:cubicBezTo>
                <a:cubicBezTo>
                  <a:pt x="331759" y="2677088"/>
                  <a:pt x="447179" y="2050679"/>
                  <a:pt x="450541" y="1949826"/>
                </a:cubicBezTo>
                <a:cubicBezTo>
                  <a:pt x="453903" y="1848973"/>
                  <a:pt x="331758" y="2169461"/>
                  <a:pt x="356411" y="2064126"/>
                </a:cubicBezTo>
                <a:cubicBezTo>
                  <a:pt x="381064" y="1958791"/>
                  <a:pt x="569323" y="1417546"/>
                  <a:pt x="598458" y="1317814"/>
                </a:cubicBezTo>
                <a:cubicBezTo>
                  <a:pt x="627593" y="1218082"/>
                  <a:pt x="628714" y="1685367"/>
                  <a:pt x="531223" y="1465732"/>
                </a:cubicBezTo>
                <a:cubicBezTo>
                  <a:pt x="433732" y="1246097"/>
                  <a:pt x="26958" y="2243"/>
                  <a:pt x="13511" y="2"/>
                </a:cubicBezTo>
                <a:cubicBezTo>
                  <a:pt x="64" y="-2239"/>
                  <a:pt x="446059" y="1377206"/>
                  <a:pt x="450541" y="1452285"/>
                </a:cubicBezTo>
                <a:cubicBezTo>
                  <a:pt x="455023" y="1527364"/>
                  <a:pt x="5667" y="442635"/>
                  <a:pt x="64" y="450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87EAACF7-1F06-EC76-94CB-8825FB2BB131}"/>
              </a:ext>
            </a:extLst>
          </p:cNvPr>
          <p:cNvSpPr/>
          <p:nvPr/>
        </p:nvSpPr>
        <p:spPr>
          <a:xfrm>
            <a:off x="2474238" y="8699686"/>
            <a:ext cx="720269" cy="2434182"/>
          </a:xfrm>
          <a:custGeom>
            <a:avLst/>
            <a:gdLst>
              <a:gd name="connsiteX0" fmla="*/ 21 w 720269"/>
              <a:gd name="connsiteY0" fmla="*/ 561 h 2434182"/>
              <a:gd name="connsiteX1" fmla="*/ 450497 w 720269"/>
              <a:gd name="connsiteY1" fmla="*/ 1237690 h 2434182"/>
              <a:gd name="connsiteX2" fmla="*/ 302580 w 720269"/>
              <a:gd name="connsiteY2" fmla="*/ 1950385 h 2434182"/>
              <a:gd name="connsiteX3" fmla="*/ 403433 w 720269"/>
              <a:gd name="connsiteY3" fmla="*/ 1815914 h 2434182"/>
              <a:gd name="connsiteX4" fmla="*/ 73980 w 720269"/>
              <a:gd name="connsiteY4" fmla="*/ 2421032 h 2434182"/>
              <a:gd name="connsiteX5" fmla="*/ 712715 w 720269"/>
              <a:gd name="connsiteY5" fmla="*/ 1143561 h 2434182"/>
              <a:gd name="connsiteX6" fmla="*/ 430327 w 720269"/>
              <a:gd name="connsiteY6" fmla="*/ 1647826 h 2434182"/>
              <a:gd name="connsiteX7" fmla="*/ 517733 w 720269"/>
              <a:gd name="connsiteY7" fmla="*/ 1278032 h 2434182"/>
              <a:gd name="connsiteX8" fmla="*/ 289133 w 720269"/>
              <a:gd name="connsiteY8" fmla="*/ 941855 h 2434182"/>
              <a:gd name="connsiteX9" fmla="*/ 430327 w 720269"/>
              <a:gd name="connsiteY9" fmla="*/ 1076326 h 2434182"/>
              <a:gd name="connsiteX10" fmla="*/ 21 w 720269"/>
              <a:gd name="connsiteY10" fmla="*/ 561 h 243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269" h="2434182">
                <a:moveTo>
                  <a:pt x="21" y="561"/>
                </a:moveTo>
                <a:cubicBezTo>
                  <a:pt x="3383" y="27455"/>
                  <a:pt x="400071" y="912719"/>
                  <a:pt x="450497" y="1237690"/>
                </a:cubicBezTo>
                <a:cubicBezTo>
                  <a:pt x="500923" y="1562661"/>
                  <a:pt x="310424" y="1854014"/>
                  <a:pt x="302580" y="1950385"/>
                </a:cubicBezTo>
                <a:cubicBezTo>
                  <a:pt x="294736" y="2046756"/>
                  <a:pt x="441533" y="1737473"/>
                  <a:pt x="403433" y="1815914"/>
                </a:cubicBezTo>
                <a:cubicBezTo>
                  <a:pt x="365333" y="1894355"/>
                  <a:pt x="22433" y="2533091"/>
                  <a:pt x="73980" y="2421032"/>
                </a:cubicBezTo>
                <a:cubicBezTo>
                  <a:pt x="125527" y="2308973"/>
                  <a:pt x="653324" y="1272429"/>
                  <a:pt x="712715" y="1143561"/>
                </a:cubicBezTo>
                <a:cubicBezTo>
                  <a:pt x="772106" y="1014693"/>
                  <a:pt x="462824" y="1625414"/>
                  <a:pt x="430327" y="1647826"/>
                </a:cubicBezTo>
                <a:cubicBezTo>
                  <a:pt x="397830" y="1670238"/>
                  <a:pt x="541265" y="1395694"/>
                  <a:pt x="517733" y="1278032"/>
                </a:cubicBezTo>
                <a:cubicBezTo>
                  <a:pt x="494201" y="1160370"/>
                  <a:pt x="303701" y="975473"/>
                  <a:pt x="289133" y="941855"/>
                </a:cubicBezTo>
                <a:cubicBezTo>
                  <a:pt x="274565" y="908237"/>
                  <a:pt x="477392" y="1232088"/>
                  <a:pt x="430327" y="1076326"/>
                </a:cubicBezTo>
                <a:cubicBezTo>
                  <a:pt x="383262" y="920564"/>
                  <a:pt x="-3341" y="-26333"/>
                  <a:pt x="21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F608620B-E8FA-1EE6-C561-9CE9994BB2DB}"/>
              </a:ext>
            </a:extLst>
          </p:cNvPr>
          <p:cNvSpPr/>
          <p:nvPr/>
        </p:nvSpPr>
        <p:spPr>
          <a:xfrm>
            <a:off x="2749824" y="9621268"/>
            <a:ext cx="587030" cy="1700200"/>
          </a:xfrm>
          <a:custGeom>
            <a:avLst/>
            <a:gdLst>
              <a:gd name="connsiteX0" fmla="*/ 174911 w 587030"/>
              <a:gd name="connsiteY0" fmla="*/ 103 h 1700200"/>
              <a:gd name="connsiteX1" fmla="*/ 302658 w 587030"/>
              <a:gd name="connsiteY1" fmla="*/ 766585 h 1700200"/>
              <a:gd name="connsiteX2" fmla="*/ 168188 w 587030"/>
              <a:gd name="connsiteY2" fmla="*/ 1371703 h 1700200"/>
              <a:gd name="connsiteX3" fmla="*/ 228700 w 587030"/>
              <a:gd name="connsiteY3" fmla="*/ 1169997 h 1700200"/>
              <a:gd name="connsiteX4" fmla="*/ 40441 w 587030"/>
              <a:gd name="connsiteY4" fmla="*/ 1680985 h 1700200"/>
              <a:gd name="connsiteX5" fmla="*/ 585047 w 587030"/>
              <a:gd name="connsiteY5" fmla="*/ 376620 h 1700200"/>
              <a:gd name="connsiteX6" fmla="*/ 228700 w 587030"/>
              <a:gd name="connsiteY6" fmla="*/ 1143103 h 1700200"/>
              <a:gd name="connsiteX7" fmla="*/ 363170 w 587030"/>
              <a:gd name="connsiteY7" fmla="*/ 833820 h 1700200"/>
              <a:gd name="connsiteX8" fmla="*/ 100 w 587030"/>
              <a:gd name="connsiteY8" fmla="*/ 1338085 h 1700200"/>
              <a:gd name="connsiteX9" fmla="*/ 403511 w 587030"/>
              <a:gd name="connsiteY9" fmla="*/ 780032 h 1700200"/>
              <a:gd name="connsiteX10" fmla="*/ 329552 w 587030"/>
              <a:gd name="connsiteY10" fmla="*/ 847267 h 1700200"/>
              <a:gd name="connsiteX11" fmla="*/ 336276 w 587030"/>
              <a:gd name="connsiteY11" fmla="*/ 712797 h 1700200"/>
              <a:gd name="connsiteX12" fmla="*/ 174911 w 587030"/>
              <a:gd name="connsiteY12" fmla="*/ 103 h 17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030" h="1700200">
                <a:moveTo>
                  <a:pt x="174911" y="103"/>
                </a:moveTo>
                <a:cubicBezTo>
                  <a:pt x="169308" y="9068"/>
                  <a:pt x="303779" y="537985"/>
                  <a:pt x="302658" y="766585"/>
                </a:cubicBezTo>
                <a:cubicBezTo>
                  <a:pt x="301538" y="995185"/>
                  <a:pt x="180514" y="1304468"/>
                  <a:pt x="168188" y="1371703"/>
                </a:cubicBezTo>
                <a:cubicBezTo>
                  <a:pt x="155862" y="1438938"/>
                  <a:pt x="249991" y="1118450"/>
                  <a:pt x="228700" y="1169997"/>
                </a:cubicBezTo>
                <a:cubicBezTo>
                  <a:pt x="207409" y="1221544"/>
                  <a:pt x="-18950" y="1813214"/>
                  <a:pt x="40441" y="1680985"/>
                </a:cubicBezTo>
                <a:cubicBezTo>
                  <a:pt x="99832" y="1548756"/>
                  <a:pt x="553671" y="466267"/>
                  <a:pt x="585047" y="376620"/>
                </a:cubicBezTo>
                <a:cubicBezTo>
                  <a:pt x="616423" y="286973"/>
                  <a:pt x="265680" y="1066903"/>
                  <a:pt x="228700" y="1143103"/>
                </a:cubicBezTo>
                <a:cubicBezTo>
                  <a:pt x="191721" y="1219303"/>
                  <a:pt x="401270" y="801323"/>
                  <a:pt x="363170" y="833820"/>
                </a:cubicBezTo>
                <a:cubicBezTo>
                  <a:pt x="325070" y="866317"/>
                  <a:pt x="-6623" y="1347050"/>
                  <a:pt x="100" y="1338085"/>
                </a:cubicBezTo>
                <a:cubicBezTo>
                  <a:pt x="6823" y="1329120"/>
                  <a:pt x="348602" y="861835"/>
                  <a:pt x="403511" y="780032"/>
                </a:cubicBezTo>
                <a:cubicBezTo>
                  <a:pt x="458420" y="698229"/>
                  <a:pt x="340758" y="858473"/>
                  <a:pt x="329552" y="847267"/>
                </a:cubicBezTo>
                <a:cubicBezTo>
                  <a:pt x="318346" y="836061"/>
                  <a:pt x="364291" y="859594"/>
                  <a:pt x="336276" y="712797"/>
                </a:cubicBezTo>
                <a:cubicBezTo>
                  <a:pt x="308261" y="566000"/>
                  <a:pt x="180514" y="-8862"/>
                  <a:pt x="174911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604F03AE-6F4D-7C9A-1F86-37A86B19AF13}"/>
              </a:ext>
            </a:extLst>
          </p:cNvPr>
          <p:cNvSpPr/>
          <p:nvPr/>
        </p:nvSpPr>
        <p:spPr>
          <a:xfrm>
            <a:off x="2320464" y="9706301"/>
            <a:ext cx="637935" cy="1363017"/>
          </a:xfrm>
          <a:custGeom>
            <a:avLst/>
            <a:gdLst>
              <a:gd name="connsiteX0" fmla="*/ 227754 w 637935"/>
              <a:gd name="connsiteY0" fmla="*/ 2475 h 1363017"/>
              <a:gd name="connsiteX1" fmla="*/ 375671 w 637935"/>
              <a:gd name="connsiteY1" fmla="*/ 621040 h 1363017"/>
              <a:gd name="connsiteX2" fmla="*/ 26048 w 637935"/>
              <a:gd name="connsiteY2" fmla="*/ 1327011 h 1363017"/>
              <a:gd name="connsiteX3" fmla="*/ 93283 w 637935"/>
              <a:gd name="connsiteY3" fmla="*/ 1165646 h 1363017"/>
              <a:gd name="connsiteX4" fmla="*/ 631165 w 637935"/>
              <a:gd name="connsiteY4" fmla="*/ 358823 h 1363017"/>
              <a:gd name="connsiteX5" fmla="*/ 395842 w 637935"/>
              <a:gd name="connsiteY5" fmla="*/ 634487 h 1363017"/>
              <a:gd name="connsiteX6" fmla="*/ 395842 w 637935"/>
              <a:gd name="connsiteY6" fmla="*/ 540358 h 1363017"/>
              <a:gd name="connsiteX7" fmla="*/ 261371 w 637935"/>
              <a:gd name="connsiteY7" fmla="*/ 257970 h 1363017"/>
              <a:gd name="connsiteX8" fmla="*/ 362224 w 637935"/>
              <a:gd name="connsiteY8" fmla="*/ 399164 h 1363017"/>
              <a:gd name="connsiteX9" fmla="*/ 227754 w 637935"/>
              <a:gd name="connsiteY9" fmla="*/ 2475 h 136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935" h="1363017">
                <a:moveTo>
                  <a:pt x="227754" y="2475"/>
                </a:moveTo>
                <a:cubicBezTo>
                  <a:pt x="229995" y="39454"/>
                  <a:pt x="409289" y="400284"/>
                  <a:pt x="375671" y="621040"/>
                </a:cubicBezTo>
                <a:cubicBezTo>
                  <a:pt x="342053" y="841796"/>
                  <a:pt x="73113" y="1236243"/>
                  <a:pt x="26048" y="1327011"/>
                </a:cubicBezTo>
                <a:cubicBezTo>
                  <a:pt x="-21017" y="1417779"/>
                  <a:pt x="-7570" y="1327010"/>
                  <a:pt x="93283" y="1165646"/>
                </a:cubicBezTo>
                <a:cubicBezTo>
                  <a:pt x="194136" y="1004282"/>
                  <a:pt x="580739" y="447350"/>
                  <a:pt x="631165" y="358823"/>
                </a:cubicBezTo>
                <a:cubicBezTo>
                  <a:pt x="681592" y="270297"/>
                  <a:pt x="435063" y="604231"/>
                  <a:pt x="395842" y="634487"/>
                </a:cubicBezTo>
                <a:cubicBezTo>
                  <a:pt x="356621" y="664743"/>
                  <a:pt x="418254" y="603111"/>
                  <a:pt x="395842" y="540358"/>
                </a:cubicBezTo>
                <a:cubicBezTo>
                  <a:pt x="373430" y="477605"/>
                  <a:pt x="266974" y="281502"/>
                  <a:pt x="261371" y="257970"/>
                </a:cubicBezTo>
                <a:cubicBezTo>
                  <a:pt x="255768" y="234438"/>
                  <a:pt x="364465" y="443988"/>
                  <a:pt x="362224" y="399164"/>
                </a:cubicBezTo>
                <a:cubicBezTo>
                  <a:pt x="359983" y="354340"/>
                  <a:pt x="225513" y="-34504"/>
                  <a:pt x="227754" y="2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6126EB66-74B5-EAFC-DC65-8852E637513E}"/>
              </a:ext>
            </a:extLst>
          </p:cNvPr>
          <p:cNvSpPr/>
          <p:nvPr/>
        </p:nvSpPr>
        <p:spPr>
          <a:xfrm>
            <a:off x="2144685" y="7312046"/>
            <a:ext cx="602645" cy="2188391"/>
          </a:xfrm>
          <a:custGeom>
            <a:avLst/>
            <a:gdLst>
              <a:gd name="connsiteX0" fmla="*/ 121 w 602645"/>
              <a:gd name="connsiteY0" fmla="*/ 3154 h 2188391"/>
              <a:gd name="connsiteX1" fmla="*/ 457321 w 602645"/>
              <a:gd name="connsiteY1" fmla="*/ 1038578 h 2188391"/>
              <a:gd name="connsiteX2" fmla="*/ 591791 w 602645"/>
              <a:gd name="connsiteY2" fmla="*/ 2074001 h 2188391"/>
              <a:gd name="connsiteX3" fmla="*/ 571621 w 602645"/>
              <a:gd name="connsiteY3" fmla="*/ 1966425 h 2188391"/>
              <a:gd name="connsiteX4" fmla="*/ 390086 w 602645"/>
              <a:gd name="connsiteY4" fmla="*/ 332607 h 2188391"/>
              <a:gd name="connsiteX5" fmla="*/ 430427 w 602645"/>
              <a:gd name="connsiteY5" fmla="*/ 971342 h 2188391"/>
              <a:gd name="connsiteX6" fmla="*/ 369915 w 602645"/>
              <a:gd name="connsiteY6" fmla="*/ 709125 h 2188391"/>
              <a:gd name="connsiteX7" fmla="*/ 289233 w 602645"/>
              <a:gd name="connsiteY7" fmla="*/ 258648 h 2188391"/>
              <a:gd name="connsiteX8" fmla="*/ 410256 w 602645"/>
              <a:gd name="connsiteY8" fmla="*/ 702401 h 2188391"/>
              <a:gd name="connsiteX9" fmla="*/ 121 w 602645"/>
              <a:gd name="connsiteY9" fmla="*/ 3154 h 218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2645" h="2188391">
                <a:moveTo>
                  <a:pt x="121" y="3154"/>
                </a:moveTo>
                <a:cubicBezTo>
                  <a:pt x="7965" y="59184"/>
                  <a:pt x="358709" y="693437"/>
                  <a:pt x="457321" y="1038578"/>
                </a:cubicBezTo>
                <a:cubicBezTo>
                  <a:pt x="555933" y="1383719"/>
                  <a:pt x="572741" y="1919360"/>
                  <a:pt x="591791" y="2074001"/>
                </a:cubicBezTo>
                <a:cubicBezTo>
                  <a:pt x="610841" y="2228642"/>
                  <a:pt x="605239" y="2256657"/>
                  <a:pt x="571621" y="1966425"/>
                </a:cubicBezTo>
                <a:cubicBezTo>
                  <a:pt x="538004" y="1676193"/>
                  <a:pt x="413618" y="498454"/>
                  <a:pt x="390086" y="332607"/>
                </a:cubicBezTo>
                <a:cubicBezTo>
                  <a:pt x="366554" y="166760"/>
                  <a:pt x="433789" y="908589"/>
                  <a:pt x="430427" y="971342"/>
                </a:cubicBezTo>
                <a:cubicBezTo>
                  <a:pt x="427065" y="1034095"/>
                  <a:pt x="393447" y="827907"/>
                  <a:pt x="369915" y="709125"/>
                </a:cubicBezTo>
                <a:cubicBezTo>
                  <a:pt x="346383" y="590343"/>
                  <a:pt x="282510" y="259769"/>
                  <a:pt x="289233" y="258648"/>
                </a:cubicBezTo>
                <a:cubicBezTo>
                  <a:pt x="295957" y="257527"/>
                  <a:pt x="452838" y="749466"/>
                  <a:pt x="410256" y="702401"/>
                </a:cubicBezTo>
                <a:cubicBezTo>
                  <a:pt x="367674" y="655336"/>
                  <a:pt x="-7723" y="-52876"/>
                  <a:pt x="121" y="3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00DE25A1-9B58-B812-AB4A-584D03F79250}"/>
              </a:ext>
            </a:extLst>
          </p:cNvPr>
          <p:cNvSpPr/>
          <p:nvPr/>
        </p:nvSpPr>
        <p:spPr>
          <a:xfrm>
            <a:off x="2163272" y="7754562"/>
            <a:ext cx="586238" cy="1908782"/>
          </a:xfrm>
          <a:custGeom>
            <a:avLst/>
            <a:gdLst>
              <a:gd name="connsiteX0" fmla="*/ 62216 w 586238"/>
              <a:gd name="connsiteY0" fmla="*/ 24562 h 1908782"/>
              <a:gd name="connsiteX1" fmla="*/ 89110 w 586238"/>
              <a:gd name="connsiteY1" fmla="*/ 98520 h 1908782"/>
              <a:gd name="connsiteX2" fmla="*/ 122728 w 586238"/>
              <a:gd name="connsiteY2" fmla="*/ 542273 h 1908782"/>
              <a:gd name="connsiteX3" fmla="*/ 532863 w 586238"/>
              <a:gd name="connsiteY3" fmla="*/ 1765956 h 1908782"/>
              <a:gd name="connsiteX4" fmla="*/ 526140 w 586238"/>
              <a:gd name="connsiteY4" fmla="*/ 1725614 h 1908782"/>
              <a:gd name="connsiteX5" fmla="*/ 28599 w 586238"/>
              <a:gd name="connsiteY5" fmla="*/ 347291 h 1908782"/>
              <a:gd name="connsiteX6" fmla="*/ 62216 w 586238"/>
              <a:gd name="connsiteY6" fmla="*/ 427973 h 1908782"/>
              <a:gd name="connsiteX7" fmla="*/ 62216 w 586238"/>
              <a:gd name="connsiteY7" fmla="*/ 24562 h 190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238" h="1908782">
                <a:moveTo>
                  <a:pt x="62216" y="24562"/>
                </a:moveTo>
                <a:cubicBezTo>
                  <a:pt x="66698" y="-30347"/>
                  <a:pt x="79025" y="12235"/>
                  <a:pt x="89110" y="98520"/>
                </a:cubicBezTo>
                <a:cubicBezTo>
                  <a:pt x="99195" y="184805"/>
                  <a:pt x="48769" y="264367"/>
                  <a:pt x="122728" y="542273"/>
                </a:cubicBezTo>
                <a:cubicBezTo>
                  <a:pt x="196687" y="820179"/>
                  <a:pt x="532863" y="1765956"/>
                  <a:pt x="532863" y="1765956"/>
                </a:cubicBezTo>
                <a:cubicBezTo>
                  <a:pt x="600098" y="1963179"/>
                  <a:pt x="610184" y="1962058"/>
                  <a:pt x="526140" y="1725614"/>
                </a:cubicBezTo>
                <a:cubicBezTo>
                  <a:pt x="442096" y="1489170"/>
                  <a:pt x="105920" y="563564"/>
                  <a:pt x="28599" y="347291"/>
                </a:cubicBezTo>
                <a:cubicBezTo>
                  <a:pt x="-48722" y="131018"/>
                  <a:pt x="54372" y="478400"/>
                  <a:pt x="62216" y="427973"/>
                </a:cubicBezTo>
                <a:cubicBezTo>
                  <a:pt x="70060" y="377547"/>
                  <a:pt x="57734" y="79471"/>
                  <a:pt x="62216" y="24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B45A7D49-788B-6F9E-FFDC-2BBD6B49365D}"/>
              </a:ext>
            </a:extLst>
          </p:cNvPr>
          <p:cNvSpPr/>
          <p:nvPr/>
        </p:nvSpPr>
        <p:spPr>
          <a:xfrm>
            <a:off x="4414635" y="9912574"/>
            <a:ext cx="282829" cy="690592"/>
          </a:xfrm>
          <a:custGeom>
            <a:avLst/>
            <a:gdLst>
              <a:gd name="connsiteX0" fmla="*/ 386 w 282829"/>
              <a:gd name="connsiteY0" fmla="*/ 621 h 690592"/>
              <a:gd name="connsiteX1" fmla="*/ 271174 w 282829"/>
              <a:gd name="connsiteY1" fmla="*/ 656006 h 690592"/>
              <a:gd name="connsiteX2" fmla="*/ 212307 w 282829"/>
              <a:gd name="connsiteY2" fmla="*/ 538272 h 690592"/>
              <a:gd name="connsiteX3" fmla="*/ 386 w 282829"/>
              <a:gd name="connsiteY3" fmla="*/ 621 h 69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829" h="690592">
                <a:moveTo>
                  <a:pt x="386" y="621"/>
                </a:moveTo>
                <a:cubicBezTo>
                  <a:pt x="10197" y="20243"/>
                  <a:pt x="235854" y="566398"/>
                  <a:pt x="271174" y="656006"/>
                </a:cubicBezTo>
                <a:cubicBezTo>
                  <a:pt x="306494" y="745614"/>
                  <a:pt x="254168" y="644886"/>
                  <a:pt x="212307" y="538272"/>
                </a:cubicBezTo>
                <a:cubicBezTo>
                  <a:pt x="170446" y="431658"/>
                  <a:pt x="-9425" y="-19001"/>
                  <a:pt x="386" y="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4A25AC08-56A9-2C31-06DA-731CADD35D29}"/>
              </a:ext>
            </a:extLst>
          </p:cNvPr>
          <p:cNvSpPr/>
          <p:nvPr/>
        </p:nvSpPr>
        <p:spPr>
          <a:xfrm>
            <a:off x="4755782" y="9171471"/>
            <a:ext cx="1150536" cy="636012"/>
          </a:xfrm>
          <a:custGeom>
            <a:avLst/>
            <a:gdLst>
              <a:gd name="connsiteX0" fmla="*/ 8517 w 1150536"/>
              <a:gd name="connsiteY0" fmla="*/ 627914 h 636012"/>
              <a:gd name="connsiteX1" fmla="*/ 895445 w 1150536"/>
              <a:gd name="connsiteY1" fmla="*/ 188374 h 636012"/>
              <a:gd name="connsiteX2" fmla="*/ 793409 w 1150536"/>
              <a:gd name="connsiteY2" fmla="*/ 251166 h 636012"/>
              <a:gd name="connsiteX3" fmla="*/ 1150536 w 1150536"/>
              <a:gd name="connsiteY3" fmla="*/ 0 h 636012"/>
              <a:gd name="connsiteX4" fmla="*/ 738467 w 1150536"/>
              <a:gd name="connsiteY4" fmla="*/ 290411 h 636012"/>
              <a:gd name="connsiteX5" fmla="*/ 659978 w 1150536"/>
              <a:gd name="connsiteY5" fmla="*/ 321806 h 636012"/>
              <a:gd name="connsiteX6" fmla="*/ 671751 w 1150536"/>
              <a:gd name="connsiteY6" fmla="*/ 317882 h 636012"/>
              <a:gd name="connsiteX7" fmla="*/ 310700 w 1150536"/>
              <a:gd name="connsiteY7" fmla="*/ 529803 h 636012"/>
              <a:gd name="connsiteX8" fmla="*/ 440208 w 1150536"/>
              <a:gd name="connsiteY8" fmla="*/ 478785 h 636012"/>
              <a:gd name="connsiteX9" fmla="*/ 8517 w 1150536"/>
              <a:gd name="connsiteY9" fmla="*/ 627914 h 63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0536" h="636012">
                <a:moveTo>
                  <a:pt x="8517" y="627914"/>
                </a:moveTo>
                <a:cubicBezTo>
                  <a:pt x="84390" y="579512"/>
                  <a:pt x="764630" y="251165"/>
                  <a:pt x="895445" y="188374"/>
                </a:cubicBezTo>
                <a:cubicBezTo>
                  <a:pt x="1026260" y="125583"/>
                  <a:pt x="750894" y="282562"/>
                  <a:pt x="793409" y="251166"/>
                </a:cubicBezTo>
                <a:cubicBezTo>
                  <a:pt x="835924" y="219770"/>
                  <a:pt x="1150536" y="0"/>
                  <a:pt x="1150536" y="0"/>
                </a:cubicBezTo>
                <a:cubicBezTo>
                  <a:pt x="1141379" y="6541"/>
                  <a:pt x="820227" y="236777"/>
                  <a:pt x="738467" y="290411"/>
                </a:cubicBezTo>
                <a:cubicBezTo>
                  <a:pt x="656707" y="344045"/>
                  <a:pt x="671097" y="317227"/>
                  <a:pt x="659978" y="321806"/>
                </a:cubicBezTo>
                <a:cubicBezTo>
                  <a:pt x="648859" y="326384"/>
                  <a:pt x="671751" y="317882"/>
                  <a:pt x="671751" y="317882"/>
                </a:cubicBezTo>
                <a:cubicBezTo>
                  <a:pt x="613538" y="352548"/>
                  <a:pt x="349290" y="502986"/>
                  <a:pt x="310700" y="529803"/>
                </a:cubicBezTo>
                <a:cubicBezTo>
                  <a:pt x="272110" y="556620"/>
                  <a:pt x="493188" y="465049"/>
                  <a:pt x="440208" y="478785"/>
                </a:cubicBezTo>
                <a:cubicBezTo>
                  <a:pt x="387228" y="492521"/>
                  <a:pt x="-67356" y="676316"/>
                  <a:pt x="8517" y="627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CCDE836C-7D41-16FA-A2DA-413025AD8370}"/>
              </a:ext>
            </a:extLst>
          </p:cNvPr>
          <p:cNvSpPr/>
          <p:nvPr/>
        </p:nvSpPr>
        <p:spPr>
          <a:xfrm>
            <a:off x="3004457" y="10733749"/>
            <a:ext cx="1423954" cy="504662"/>
          </a:xfrm>
          <a:custGeom>
            <a:avLst/>
            <a:gdLst>
              <a:gd name="connsiteX0" fmla="*/ 0 w 1423954"/>
              <a:gd name="connsiteY0" fmla="*/ 504662 h 504662"/>
              <a:gd name="connsiteX1" fmla="*/ 1341120 w 1423954"/>
              <a:gd name="connsiteY1" fmla="*/ 34400 h 504662"/>
              <a:gd name="connsiteX2" fmla="*/ 1136469 w 1423954"/>
              <a:gd name="connsiteY2" fmla="*/ 91005 h 504662"/>
              <a:gd name="connsiteX3" fmla="*/ 0 w 1423954"/>
              <a:gd name="connsiteY3" fmla="*/ 504662 h 50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3954" h="504662">
                <a:moveTo>
                  <a:pt x="0" y="504662"/>
                </a:moveTo>
                <a:cubicBezTo>
                  <a:pt x="34109" y="495228"/>
                  <a:pt x="1151709" y="103343"/>
                  <a:pt x="1341120" y="34400"/>
                </a:cubicBezTo>
                <a:cubicBezTo>
                  <a:pt x="1530531" y="-34543"/>
                  <a:pt x="1366520" y="8274"/>
                  <a:pt x="1136469" y="91005"/>
                </a:cubicBezTo>
                <a:lnTo>
                  <a:pt x="0" y="50466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94C6BE3B-9BB8-B75C-88E5-6F8B17F2DAB1}"/>
              </a:ext>
            </a:extLst>
          </p:cNvPr>
          <p:cNvSpPr/>
          <p:nvPr/>
        </p:nvSpPr>
        <p:spPr>
          <a:xfrm>
            <a:off x="2481303" y="10285147"/>
            <a:ext cx="1208302" cy="979506"/>
          </a:xfrm>
          <a:custGeom>
            <a:avLst/>
            <a:gdLst>
              <a:gd name="connsiteX0" fmla="*/ 1206777 w 1208302"/>
              <a:gd name="connsiteY0" fmla="*/ 4030 h 979506"/>
              <a:gd name="connsiteX1" fmla="*/ 379463 w 1208302"/>
              <a:gd name="connsiteY1" fmla="*/ 574442 h 979506"/>
              <a:gd name="connsiteX2" fmla="*/ 4994 w 1208302"/>
              <a:gd name="connsiteY2" fmla="*/ 940202 h 979506"/>
              <a:gd name="connsiteX3" fmla="*/ 623303 w 1208302"/>
              <a:gd name="connsiteY3" fmla="*/ 413333 h 979506"/>
              <a:gd name="connsiteX4" fmla="*/ 18057 w 1208302"/>
              <a:gd name="connsiteY4" fmla="*/ 979390 h 979506"/>
              <a:gd name="connsiteX5" fmla="*/ 740868 w 1208302"/>
              <a:gd name="connsiteY5" fmla="*/ 356727 h 979506"/>
              <a:gd name="connsiteX6" fmla="*/ 514446 w 1208302"/>
              <a:gd name="connsiteY6" fmla="*/ 443813 h 979506"/>
              <a:gd name="connsiteX7" fmla="*/ 875851 w 1208302"/>
              <a:gd name="connsiteY7" fmla="*/ 186910 h 979506"/>
              <a:gd name="connsiteX8" fmla="*/ 592823 w 1208302"/>
              <a:gd name="connsiteY8" fmla="*/ 313184 h 979506"/>
              <a:gd name="connsiteX9" fmla="*/ 1206777 w 1208302"/>
              <a:gd name="connsiteY9" fmla="*/ 4030 h 97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302" h="979506">
                <a:moveTo>
                  <a:pt x="1206777" y="4030"/>
                </a:moveTo>
                <a:cubicBezTo>
                  <a:pt x="1171217" y="47573"/>
                  <a:pt x="579760" y="418413"/>
                  <a:pt x="379463" y="574442"/>
                </a:cubicBezTo>
                <a:cubicBezTo>
                  <a:pt x="179166" y="730471"/>
                  <a:pt x="-35646" y="967054"/>
                  <a:pt x="4994" y="940202"/>
                </a:cubicBezTo>
                <a:cubicBezTo>
                  <a:pt x="45634" y="913351"/>
                  <a:pt x="621126" y="406802"/>
                  <a:pt x="623303" y="413333"/>
                </a:cubicBezTo>
                <a:cubicBezTo>
                  <a:pt x="625480" y="419864"/>
                  <a:pt x="-1537" y="988824"/>
                  <a:pt x="18057" y="979390"/>
                </a:cubicBezTo>
                <a:cubicBezTo>
                  <a:pt x="37651" y="969956"/>
                  <a:pt x="658136" y="445990"/>
                  <a:pt x="740868" y="356727"/>
                </a:cubicBezTo>
                <a:cubicBezTo>
                  <a:pt x="823599" y="267464"/>
                  <a:pt x="491949" y="472116"/>
                  <a:pt x="514446" y="443813"/>
                </a:cubicBezTo>
                <a:cubicBezTo>
                  <a:pt x="536943" y="415510"/>
                  <a:pt x="862788" y="208681"/>
                  <a:pt x="875851" y="186910"/>
                </a:cubicBezTo>
                <a:cubicBezTo>
                  <a:pt x="888914" y="165139"/>
                  <a:pt x="540571" y="342938"/>
                  <a:pt x="592823" y="313184"/>
                </a:cubicBezTo>
                <a:cubicBezTo>
                  <a:pt x="645074" y="283430"/>
                  <a:pt x="1242337" y="-39513"/>
                  <a:pt x="1206777" y="4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C1CD1194-DDDC-ED90-0BE5-0B174D7DC667}"/>
              </a:ext>
            </a:extLst>
          </p:cNvPr>
          <p:cNvSpPr/>
          <p:nvPr/>
        </p:nvSpPr>
        <p:spPr>
          <a:xfrm>
            <a:off x="3056702" y="10672318"/>
            <a:ext cx="1141479" cy="505204"/>
          </a:xfrm>
          <a:custGeom>
            <a:avLst/>
            <a:gdLst>
              <a:gd name="connsiteX0" fmla="*/ 7 w 1141479"/>
              <a:gd name="connsiteY0" fmla="*/ 505133 h 505204"/>
              <a:gd name="connsiteX1" fmla="*/ 931824 w 1141479"/>
              <a:gd name="connsiteY1" fmla="*/ 156791 h 505204"/>
              <a:gd name="connsiteX2" fmla="*/ 879572 w 1141479"/>
              <a:gd name="connsiteY2" fmla="*/ 161145 h 505204"/>
              <a:gd name="connsiteX3" fmla="*/ 174178 w 1141479"/>
              <a:gd name="connsiteY3" fmla="*/ 161145 h 505204"/>
              <a:gd name="connsiteX4" fmla="*/ 1001492 w 1141479"/>
              <a:gd name="connsiteY4" fmla="*/ 143728 h 505204"/>
              <a:gd name="connsiteX5" fmla="*/ 1119058 w 1141479"/>
              <a:gd name="connsiteY5" fmla="*/ 117602 h 505204"/>
              <a:gd name="connsiteX6" fmla="*/ 962304 w 1141479"/>
              <a:gd name="connsiteY6" fmla="*/ 36 h 505204"/>
              <a:gd name="connsiteX7" fmla="*/ 1140829 w 1141479"/>
              <a:gd name="connsiteY7" fmla="*/ 130665 h 505204"/>
              <a:gd name="connsiteX8" fmla="*/ 883927 w 1141479"/>
              <a:gd name="connsiteY8" fmla="*/ 117602 h 505204"/>
              <a:gd name="connsiteX9" fmla="*/ 670567 w 1141479"/>
              <a:gd name="connsiteY9" fmla="*/ 161145 h 505204"/>
              <a:gd name="connsiteX10" fmla="*/ 914407 w 1141479"/>
              <a:gd name="connsiteY10" fmla="*/ 187271 h 505204"/>
              <a:gd name="connsiteX11" fmla="*/ 7 w 1141479"/>
              <a:gd name="connsiteY11" fmla="*/ 505133 h 50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1479" h="505204">
                <a:moveTo>
                  <a:pt x="7" y="505133"/>
                </a:moveTo>
                <a:cubicBezTo>
                  <a:pt x="2910" y="500053"/>
                  <a:pt x="785230" y="214122"/>
                  <a:pt x="931824" y="156791"/>
                </a:cubicBezTo>
                <a:cubicBezTo>
                  <a:pt x="1078418" y="99460"/>
                  <a:pt x="879572" y="161145"/>
                  <a:pt x="879572" y="161145"/>
                </a:cubicBezTo>
                <a:lnTo>
                  <a:pt x="174178" y="161145"/>
                </a:lnTo>
                <a:cubicBezTo>
                  <a:pt x="194498" y="158242"/>
                  <a:pt x="844012" y="150985"/>
                  <a:pt x="1001492" y="143728"/>
                </a:cubicBezTo>
                <a:cubicBezTo>
                  <a:pt x="1158972" y="136471"/>
                  <a:pt x="1125589" y="141551"/>
                  <a:pt x="1119058" y="117602"/>
                </a:cubicBezTo>
                <a:cubicBezTo>
                  <a:pt x="1112527" y="93653"/>
                  <a:pt x="958676" y="-2141"/>
                  <a:pt x="962304" y="36"/>
                </a:cubicBezTo>
                <a:cubicBezTo>
                  <a:pt x="965932" y="2213"/>
                  <a:pt x="1153892" y="111071"/>
                  <a:pt x="1140829" y="130665"/>
                </a:cubicBezTo>
                <a:cubicBezTo>
                  <a:pt x="1127766" y="150259"/>
                  <a:pt x="962304" y="112522"/>
                  <a:pt x="883927" y="117602"/>
                </a:cubicBezTo>
                <a:cubicBezTo>
                  <a:pt x="805550" y="122682"/>
                  <a:pt x="665487" y="149534"/>
                  <a:pt x="670567" y="161145"/>
                </a:cubicBezTo>
                <a:cubicBezTo>
                  <a:pt x="675647" y="172756"/>
                  <a:pt x="1026167" y="131391"/>
                  <a:pt x="914407" y="187271"/>
                </a:cubicBezTo>
                <a:cubicBezTo>
                  <a:pt x="802647" y="243151"/>
                  <a:pt x="-2896" y="510213"/>
                  <a:pt x="7" y="505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DB5B52BB-98F8-67BE-FCF5-CC6269FD0B16}"/>
              </a:ext>
            </a:extLst>
          </p:cNvPr>
          <p:cNvSpPr/>
          <p:nvPr/>
        </p:nvSpPr>
        <p:spPr>
          <a:xfrm>
            <a:off x="1125455" y="8495724"/>
            <a:ext cx="1356982" cy="1299132"/>
          </a:xfrm>
          <a:custGeom>
            <a:avLst/>
            <a:gdLst>
              <a:gd name="connsiteX0" fmla="*/ 15368 w 1356982"/>
              <a:gd name="connsiteY0" fmla="*/ 12550 h 1299132"/>
              <a:gd name="connsiteX1" fmla="*/ 1343425 w 1356982"/>
              <a:gd name="connsiteY1" fmla="*/ 1284002 h 1299132"/>
              <a:gd name="connsiteX2" fmla="*/ 664156 w 1356982"/>
              <a:gd name="connsiteY2" fmla="*/ 670047 h 1299132"/>
              <a:gd name="connsiteX3" fmla="*/ 15368 w 1356982"/>
              <a:gd name="connsiteY3" fmla="*/ 12550 h 129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82" h="1299132">
                <a:moveTo>
                  <a:pt x="15368" y="12550"/>
                </a:moveTo>
                <a:cubicBezTo>
                  <a:pt x="128579" y="114876"/>
                  <a:pt x="1235294" y="1174419"/>
                  <a:pt x="1343425" y="1284002"/>
                </a:cubicBezTo>
                <a:cubicBezTo>
                  <a:pt x="1451556" y="1393585"/>
                  <a:pt x="884048" y="879053"/>
                  <a:pt x="664156" y="670047"/>
                </a:cubicBezTo>
                <a:cubicBezTo>
                  <a:pt x="444265" y="461041"/>
                  <a:pt x="-97843" y="-89776"/>
                  <a:pt x="15368" y="12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E8D54050-DE46-247A-01C0-E62067EB4B60}"/>
              </a:ext>
            </a:extLst>
          </p:cNvPr>
          <p:cNvSpPr/>
          <p:nvPr/>
        </p:nvSpPr>
        <p:spPr>
          <a:xfrm>
            <a:off x="456902" y="7114528"/>
            <a:ext cx="894474" cy="1606507"/>
          </a:xfrm>
          <a:custGeom>
            <a:avLst/>
            <a:gdLst>
              <a:gd name="connsiteX0" fmla="*/ 298 w 894474"/>
              <a:gd name="connsiteY0" fmla="*/ 375 h 1606507"/>
              <a:gd name="connsiteX1" fmla="*/ 35132 w 894474"/>
              <a:gd name="connsiteY1" fmla="*/ 705769 h 1606507"/>
              <a:gd name="connsiteX2" fmla="*/ 48195 w 894474"/>
              <a:gd name="connsiteY2" fmla="*/ 557723 h 1606507"/>
              <a:gd name="connsiteX3" fmla="*/ 239784 w 894474"/>
              <a:gd name="connsiteY3" fmla="*/ 975735 h 1606507"/>
              <a:gd name="connsiteX4" fmla="*/ 231075 w 894474"/>
              <a:gd name="connsiteY4" fmla="*/ 914775 h 1606507"/>
              <a:gd name="connsiteX5" fmla="*/ 405247 w 894474"/>
              <a:gd name="connsiteY5" fmla="*/ 1136843 h 1606507"/>
              <a:gd name="connsiteX6" fmla="*/ 370412 w 894474"/>
              <a:gd name="connsiteY6" fmla="*/ 1041049 h 1606507"/>
              <a:gd name="connsiteX7" fmla="*/ 879864 w 894474"/>
              <a:gd name="connsiteY7" fmla="*/ 1589689 h 1606507"/>
              <a:gd name="connsiteX8" fmla="*/ 766652 w 894474"/>
              <a:gd name="connsiteY8" fmla="*/ 1476478 h 1606507"/>
              <a:gd name="connsiteX9" fmla="*/ 161407 w 894474"/>
              <a:gd name="connsiteY9" fmla="*/ 866878 h 1606507"/>
              <a:gd name="connsiteX10" fmla="*/ 313807 w 894474"/>
              <a:gd name="connsiteY10" fmla="*/ 980089 h 1606507"/>
              <a:gd name="connsiteX11" fmla="*/ 87384 w 894474"/>
              <a:gd name="connsiteY11" fmla="*/ 592558 h 1606507"/>
              <a:gd name="connsiteX12" fmla="*/ 122218 w 894474"/>
              <a:gd name="connsiteY12" fmla="*/ 688352 h 1606507"/>
              <a:gd name="connsiteX13" fmla="*/ 52549 w 894474"/>
              <a:gd name="connsiteY13" fmla="*/ 470638 h 1606507"/>
              <a:gd name="connsiteX14" fmla="*/ 56904 w 894474"/>
              <a:gd name="connsiteY14" fmla="*/ 605621 h 1606507"/>
              <a:gd name="connsiteX15" fmla="*/ 298 w 894474"/>
              <a:gd name="connsiteY15" fmla="*/ 375 h 160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4474" h="1606507">
                <a:moveTo>
                  <a:pt x="298" y="375"/>
                </a:moveTo>
                <a:cubicBezTo>
                  <a:pt x="-3331" y="17066"/>
                  <a:pt x="27149" y="612878"/>
                  <a:pt x="35132" y="705769"/>
                </a:cubicBezTo>
                <a:cubicBezTo>
                  <a:pt x="43115" y="798660"/>
                  <a:pt x="14086" y="512729"/>
                  <a:pt x="48195" y="557723"/>
                </a:cubicBezTo>
                <a:cubicBezTo>
                  <a:pt x="82304" y="602717"/>
                  <a:pt x="209304" y="916226"/>
                  <a:pt x="239784" y="975735"/>
                </a:cubicBezTo>
                <a:cubicBezTo>
                  <a:pt x="270264" y="1035244"/>
                  <a:pt x="203498" y="887924"/>
                  <a:pt x="231075" y="914775"/>
                </a:cubicBezTo>
                <a:cubicBezTo>
                  <a:pt x="258652" y="941626"/>
                  <a:pt x="382024" y="1115797"/>
                  <a:pt x="405247" y="1136843"/>
                </a:cubicBezTo>
                <a:cubicBezTo>
                  <a:pt x="428470" y="1157889"/>
                  <a:pt x="291309" y="965575"/>
                  <a:pt x="370412" y="1041049"/>
                </a:cubicBezTo>
                <a:cubicBezTo>
                  <a:pt x="449515" y="1116523"/>
                  <a:pt x="813824" y="1517118"/>
                  <a:pt x="879864" y="1589689"/>
                </a:cubicBezTo>
                <a:cubicBezTo>
                  <a:pt x="945904" y="1662260"/>
                  <a:pt x="766652" y="1476478"/>
                  <a:pt x="766652" y="1476478"/>
                </a:cubicBezTo>
                <a:cubicBezTo>
                  <a:pt x="646909" y="1356010"/>
                  <a:pt x="236881" y="949609"/>
                  <a:pt x="161407" y="866878"/>
                </a:cubicBezTo>
                <a:cubicBezTo>
                  <a:pt x="85933" y="784147"/>
                  <a:pt x="326144" y="1025809"/>
                  <a:pt x="313807" y="980089"/>
                </a:cubicBezTo>
                <a:cubicBezTo>
                  <a:pt x="301470" y="934369"/>
                  <a:pt x="119315" y="641181"/>
                  <a:pt x="87384" y="592558"/>
                </a:cubicBezTo>
                <a:cubicBezTo>
                  <a:pt x="55453" y="543935"/>
                  <a:pt x="128024" y="708672"/>
                  <a:pt x="122218" y="688352"/>
                </a:cubicBezTo>
                <a:cubicBezTo>
                  <a:pt x="116412" y="668032"/>
                  <a:pt x="63435" y="484426"/>
                  <a:pt x="52549" y="470638"/>
                </a:cubicBezTo>
                <a:cubicBezTo>
                  <a:pt x="41663" y="456850"/>
                  <a:pt x="62710" y="682547"/>
                  <a:pt x="56904" y="605621"/>
                </a:cubicBezTo>
                <a:cubicBezTo>
                  <a:pt x="51098" y="528695"/>
                  <a:pt x="3927" y="-16316"/>
                  <a:pt x="298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E5A34CE7-5E72-848F-047E-B5D40AA7B3A1}"/>
              </a:ext>
            </a:extLst>
          </p:cNvPr>
          <p:cNvSpPr/>
          <p:nvPr/>
        </p:nvSpPr>
        <p:spPr>
          <a:xfrm>
            <a:off x="1435235" y="7827536"/>
            <a:ext cx="640625" cy="383004"/>
          </a:xfrm>
          <a:custGeom>
            <a:avLst/>
            <a:gdLst>
              <a:gd name="connsiteX0" fmla="*/ 633051 w 640625"/>
              <a:gd name="connsiteY0" fmla="*/ 5824 h 383004"/>
              <a:gd name="connsiteX1" fmla="*/ 6034 w 640625"/>
              <a:gd name="connsiteY1" fmla="*/ 380293 h 383004"/>
              <a:gd name="connsiteX2" fmla="*/ 332605 w 640625"/>
              <a:gd name="connsiteY2" fmla="*/ 166933 h 383004"/>
              <a:gd name="connsiteX3" fmla="*/ 633051 w 640625"/>
              <a:gd name="connsiteY3" fmla="*/ 5824 h 38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625" h="383004">
                <a:moveTo>
                  <a:pt x="633051" y="5824"/>
                </a:moveTo>
                <a:cubicBezTo>
                  <a:pt x="578623" y="41384"/>
                  <a:pt x="56108" y="353442"/>
                  <a:pt x="6034" y="380293"/>
                </a:cubicBezTo>
                <a:cubicBezTo>
                  <a:pt x="-44040" y="407145"/>
                  <a:pt x="231005" y="227167"/>
                  <a:pt x="332605" y="166933"/>
                </a:cubicBezTo>
                <a:cubicBezTo>
                  <a:pt x="434205" y="106699"/>
                  <a:pt x="687479" y="-29736"/>
                  <a:pt x="633051" y="5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AB175E25-6567-0EB5-7F22-37E19761DB46}"/>
              </a:ext>
            </a:extLst>
          </p:cNvPr>
          <p:cNvSpPr/>
          <p:nvPr/>
        </p:nvSpPr>
        <p:spPr>
          <a:xfrm>
            <a:off x="947198" y="8233365"/>
            <a:ext cx="1265310" cy="314800"/>
          </a:xfrm>
          <a:custGeom>
            <a:avLst/>
            <a:gdLst>
              <a:gd name="connsiteX0" fmla="*/ 2036 w 1265310"/>
              <a:gd name="connsiteY0" fmla="*/ 589 h 314800"/>
              <a:gd name="connsiteX1" fmla="*/ 637762 w 1265310"/>
              <a:gd name="connsiteY1" fmla="*/ 253138 h 314800"/>
              <a:gd name="connsiteX2" fmla="*/ 541968 w 1265310"/>
              <a:gd name="connsiteY2" fmla="*/ 200886 h 314800"/>
              <a:gd name="connsiteX3" fmla="*/ 1012231 w 1265310"/>
              <a:gd name="connsiteY3" fmla="*/ 253138 h 314800"/>
              <a:gd name="connsiteX4" fmla="*/ 685659 w 1265310"/>
              <a:gd name="connsiteY4" fmla="*/ 161698 h 314800"/>
              <a:gd name="connsiteX5" fmla="*/ 959979 w 1265310"/>
              <a:gd name="connsiteY5" fmla="*/ 279264 h 314800"/>
              <a:gd name="connsiteX6" fmla="*/ 912082 w 1265310"/>
              <a:gd name="connsiteY6" fmla="*/ 270555 h 314800"/>
              <a:gd name="connsiteX7" fmla="*/ 1264779 w 1265310"/>
              <a:gd name="connsiteY7" fmla="*/ 126864 h 314800"/>
              <a:gd name="connsiteX8" fmla="*/ 820642 w 1265310"/>
              <a:gd name="connsiteY8" fmla="*/ 257492 h 314800"/>
              <a:gd name="connsiteX9" fmla="*/ 663888 w 1265310"/>
              <a:gd name="connsiteY9" fmla="*/ 314098 h 314800"/>
              <a:gd name="connsiteX10" fmla="*/ 824996 w 1265310"/>
              <a:gd name="connsiteY10" fmla="*/ 222658 h 314800"/>
              <a:gd name="connsiteX11" fmla="*/ 629053 w 1265310"/>
              <a:gd name="connsiteY11" fmla="*/ 205241 h 314800"/>
              <a:gd name="connsiteX12" fmla="*/ 184916 w 1265310"/>
              <a:gd name="connsiteY12" fmla="*/ 183469 h 314800"/>
              <a:gd name="connsiteX13" fmla="*/ 428756 w 1265310"/>
              <a:gd name="connsiteY13" fmla="*/ 183469 h 314800"/>
              <a:gd name="connsiteX14" fmla="*/ 2036 w 1265310"/>
              <a:gd name="connsiteY14" fmla="*/ 589 h 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65310" h="314800">
                <a:moveTo>
                  <a:pt x="2036" y="589"/>
                </a:moveTo>
                <a:cubicBezTo>
                  <a:pt x="36870" y="12200"/>
                  <a:pt x="547773" y="219755"/>
                  <a:pt x="637762" y="253138"/>
                </a:cubicBezTo>
                <a:cubicBezTo>
                  <a:pt x="727751" y="286521"/>
                  <a:pt x="479557" y="200886"/>
                  <a:pt x="541968" y="200886"/>
                </a:cubicBezTo>
                <a:cubicBezTo>
                  <a:pt x="604379" y="200886"/>
                  <a:pt x="988282" y="259669"/>
                  <a:pt x="1012231" y="253138"/>
                </a:cubicBezTo>
                <a:cubicBezTo>
                  <a:pt x="1036180" y="246607"/>
                  <a:pt x="694368" y="157344"/>
                  <a:pt x="685659" y="161698"/>
                </a:cubicBezTo>
                <a:cubicBezTo>
                  <a:pt x="676950" y="166052"/>
                  <a:pt x="922242" y="261121"/>
                  <a:pt x="959979" y="279264"/>
                </a:cubicBezTo>
                <a:cubicBezTo>
                  <a:pt x="997716" y="297407"/>
                  <a:pt x="861282" y="295955"/>
                  <a:pt x="912082" y="270555"/>
                </a:cubicBezTo>
                <a:cubicBezTo>
                  <a:pt x="962882" y="245155"/>
                  <a:pt x="1280019" y="129041"/>
                  <a:pt x="1264779" y="126864"/>
                </a:cubicBezTo>
                <a:cubicBezTo>
                  <a:pt x="1249539" y="124687"/>
                  <a:pt x="920791" y="226286"/>
                  <a:pt x="820642" y="257492"/>
                </a:cubicBezTo>
                <a:cubicBezTo>
                  <a:pt x="720494" y="288698"/>
                  <a:pt x="663162" y="319904"/>
                  <a:pt x="663888" y="314098"/>
                </a:cubicBezTo>
                <a:cubicBezTo>
                  <a:pt x="664614" y="308292"/>
                  <a:pt x="830802" y="240801"/>
                  <a:pt x="824996" y="222658"/>
                </a:cubicBezTo>
                <a:cubicBezTo>
                  <a:pt x="819190" y="204515"/>
                  <a:pt x="735733" y="211772"/>
                  <a:pt x="629053" y="205241"/>
                </a:cubicBezTo>
                <a:cubicBezTo>
                  <a:pt x="522373" y="198710"/>
                  <a:pt x="218299" y="187098"/>
                  <a:pt x="184916" y="183469"/>
                </a:cubicBezTo>
                <a:cubicBezTo>
                  <a:pt x="151533" y="179840"/>
                  <a:pt x="467219" y="214675"/>
                  <a:pt x="428756" y="183469"/>
                </a:cubicBezTo>
                <a:cubicBezTo>
                  <a:pt x="390293" y="152263"/>
                  <a:pt x="-32798" y="-11022"/>
                  <a:pt x="2036" y="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7633712E-E882-C055-9782-83CBFC20181F}"/>
              </a:ext>
            </a:extLst>
          </p:cNvPr>
          <p:cNvSpPr/>
          <p:nvPr/>
        </p:nvSpPr>
        <p:spPr>
          <a:xfrm>
            <a:off x="1458657" y="8695500"/>
            <a:ext cx="733293" cy="631475"/>
          </a:xfrm>
          <a:custGeom>
            <a:avLst/>
            <a:gdLst>
              <a:gd name="connsiteX0" fmla="*/ 29 w 733293"/>
              <a:gd name="connsiteY0" fmla="*/ 9 h 631475"/>
              <a:gd name="connsiteX1" fmla="*/ 592212 w 733293"/>
              <a:gd name="connsiteY1" fmla="*/ 474626 h 631475"/>
              <a:gd name="connsiteX2" fmla="*/ 731549 w 733293"/>
              <a:gd name="connsiteY2" fmla="*/ 631380 h 631475"/>
              <a:gd name="connsiteX3" fmla="*/ 618337 w 733293"/>
              <a:gd name="connsiteY3" fmla="*/ 487689 h 631475"/>
              <a:gd name="connsiteX4" fmla="*/ 29 w 733293"/>
              <a:gd name="connsiteY4" fmla="*/ 9 h 63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293" h="631475">
                <a:moveTo>
                  <a:pt x="29" y="9"/>
                </a:moveTo>
                <a:cubicBezTo>
                  <a:pt x="-4325" y="-2168"/>
                  <a:pt x="470292" y="369398"/>
                  <a:pt x="592212" y="474626"/>
                </a:cubicBezTo>
                <a:cubicBezTo>
                  <a:pt x="714132" y="579855"/>
                  <a:pt x="727195" y="629203"/>
                  <a:pt x="731549" y="631380"/>
                </a:cubicBezTo>
                <a:cubicBezTo>
                  <a:pt x="735903" y="633557"/>
                  <a:pt x="741709" y="598723"/>
                  <a:pt x="618337" y="487689"/>
                </a:cubicBezTo>
                <a:cubicBezTo>
                  <a:pt x="494965" y="376655"/>
                  <a:pt x="4383" y="2186"/>
                  <a:pt x="2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199CFAD7-EFB5-9131-903D-FF2856B3A3E3}"/>
              </a:ext>
            </a:extLst>
          </p:cNvPr>
          <p:cNvSpPr/>
          <p:nvPr/>
        </p:nvSpPr>
        <p:spPr>
          <a:xfrm>
            <a:off x="496363" y="7532544"/>
            <a:ext cx="1573590" cy="301407"/>
          </a:xfrm>
          <a:custGeom>
            <a:avLst/>
            <a:gdLst>
              <a:gd name="connsiteX0" fmla="*/ 165488 w 1573590"/>
              <a:gd name="connsiteY0" fmla="*/ 370 h 301407"/>
              <a:gd name="connsiteX1" fmla="*/ 548666 w 1573590"/>
              <a:gd name="connsiteY1" fmla="*/ 213730 h 301407"/>
              <a:gd name="connsiteX2" fmla="*/ 483351 w 1573590"/>
              <a:gd name="connsiteY2" fmla="*/ 222439 h 301407"/>
              <a:gd name="connsiteX3" fmla="*/ 984094 w 1573590"/>
              <a:gd name="connsiteY3" fmla="*/ 244210 h 301407"/>
              <a:gd name="connsiteX4" fmla="*/ 849111 w 1573590"/>
              <a:gd name="connsiteY4" fmla="*/ 239856 h 301407"/>
              <a:gd name="connsiteX5" fmla="*/ 1554506 w 1573590"/>
              <a:gd name="connsiteY5" fmla="*/ 209376 h 301407"/>
              <a:gd name="connsiteX6" fmla="*/ 1341146 w 1573590"/>
              <a:gd name="connsiteY6" fmla="*/ 252919 h 301407"/>
              <a:gd name="connsiteX7" fmla="*/ 1001511 w 1573590"/>
              <a:gd name="connsiteY7" fmla="*/ 300816 h 301407"/>
              <a:gd name="connsiteX8" fmla="*/ 1450003 w 1573590"/>
              <a:gd name="connsiteY8" fmla="*/ 218085 h 301407"/>
              <a:gd name="connsiteX9" fmla="*/ 792506 w 1573590"/>
              <a:gd name="connsiteY9" fmla="*/ 261627 h 301407"/>
              <a:gd name="connsiteX10" fmla="*/ 561728 w 1573590"/>
              <a:gd name="connsiteY10" fmla="*/ 279045 h 301407"/>
              <a:gd name="connsiteX11" fmla="*/ 613980 w 1573590"/>
              <a:gd name="connsiteY11" fmla="*/ 274690 h 301407"/>
              <a:gd name="connsiteX12" fmla="*/ 26 w 1573590"/>
              <a:gd name="connsiteY12" fmla="*/ 170187 h 301407"/>
              <a:gd name="connsiteX13" fmla="*/ 640106 w 1573590"/>
              <a:gd name="connsiteY13" fmla="*/ 261627 h 301407"/>
              <a:gd name="connsiteX14" fmla="*/ 509477 w 1573590"/>
              <a:gd name="connsiteY14" fmla="*/ 200667 h 301407"/>
              <a:gd name="connsiteX15" fmla="*/ 278700 w 1573590"/>
              <a:gd name="connsiteY15" fmla="*/ 126645 h 301407"/>
              <a:gd name="connsiteX16" fmla="*/ 470288 w 1573590"/>
              <a:gd name="connsiteY16" fmla="*/ 161479 h 301407"/>
              <a:gd name="connsiteX17" fmla="*/ 165488 w 1573590"/>
              <a:gd name="connsiteY17" fmla="*/ 370 h 3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73590" h="301407">
                <a:moveTo>
                  <a:pt x="165488" y="370"/>
                </a:moveTo>
                <a:cubicBezTo>
                  <a:pt x="178551" y="9079"/>
                  <a:pt x="495689" y="176719"/>
                  <a:pt x="548666" y="213730"/>
                </a:cubicBezTo>
                <a:cubicBezTo>
                  <a:pt x="601643" y="250741"/>
                  <a:pt x="410780" y="217359"/>
                  <a:pt x="483351" y="222439"/>
                </a:cubicBezTo>
                <a:cubicBezTo>
                  <a:pt x="555922" y="227519"/>
                  <a:pt x="923134" y="241307"/>
                  <a:pt x="984094" y="244210"/>
                </a:cubicBezTo>
                <a:cubicBezTo>
                  <a:pt x="1045054" y="247113"/>
                  <a:pt x="754042" y="245662"/>
                  <a:pt x="849111" y="239856"/>
                </a:cubicBezTo>
                <a:cubicBezTo>
                  <a:pt x="944180" y="234050"/>
                  <a:pt x="1472500" y="207199"/>
                  <a:pt x="1554506" y="209376"/>
                </a:cubicBezTo>
                <a:cubicBezTo>
                  <a:pt x="1636512" y="211553"/>
                  <a:pt x="1433312" y="237679"/>
                  <a:pt x="1341146" y="252919"/>
                </a:cubicBezTo>
                <a:cubicBezTo>
                  <a:pt x="1248980" y="268159"/>
                  <a:pt x="983368" y="306622"/>
                  <a:pt x="1001511" y="300816"/>
                </a:cubicBezTo>
                <a:cubicBezTo>
                  <a:pt x="1019654" y="295010"/>
                  <a:pt x="1484837" y="224616"/>
                  <a:pt x="1450003" y="218085"/>
                </a:cubicBezTo>
                <a:cubicBezTo>
                  <a:pt x="1415169" y="211554"/>
                  <a:pt x="792506" y="261627"/>
                  <a:pt x="792506" y="261627"/>
                </a:cubicBezTo>
                <a:lnTo>
                  <a:pt x="561728" y="279045"/>
                </a:lnTo>
                <a:cubicBezTo>
                  <a:pt x="531974" y="281222"/>
                  <a:pt x="707597" y="292833"/>
                  <a:pt x="613980" y="274690"/>
                </a:cubicBezTo>
                <a:cubicBezTo>
                  <a:pt x="520363" y="256547"/>
                  <a:pt x="-4328" y="172364"/>
                  <a:pt x="26" y="170187"/>
                </a:cubicBezTo>
                <a:cubicBezTo>
                  <a:pt x="4380" y="168010"/>
                  <a:pt x="555197" y="256547"/>
                  <a:pt x="640106" y="261627"/>
                </a:cubicBezTo>
                <a:cubicBezTo>
                  <a:pt x="725015" y="266707"/>
                  <a:pt x="569711" y="223164"/>
                  <a:pt x="509477" y="200667"/>
                </a:cubicBezTo>
                <a:cubicBezTo>
                  <a:pt x="449243" y="178170"/>
                  <a:pt x="285231" y="133176"/>
                  <a:pt x="278700" y="126645"/>
                </a:cubicBezTo>
                <a:cubicBezTo>
                  <a:pt x="272169" y="120114"/>
                  <a:pt x="489882" y="183976"/>
                  <a:pt x="470288" y="161479"/>
                </a:cubicBezTo>
                <a:cubicBezTo>
                  <a:pt x="450694" y="138982"/>
                  <a:pt x="152425" y="-8339"/>
                  <a:pt x="165488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B8F81CE9-9C78-E4CC-6191-EE142AE78E42}"/>
              </a:ext>
            </a:extLst>
          </p:cNvPr>
          <p:cNvSpPr/>
          <p:nvPr/>
        </p:nvSpPr>
        <p:spPr>
          <a:xfrm>
            <a:off x="1039763" y="6971205"/>
            <a:ext cx="965260" cy="105387"/>
          </a:xfrm>
          <a:custGeom>
            <a:avLst/>
            <a:gdLst>
              <a:gd name="connsiteX0" fmla="*/ 911 w 965260"/>
              <a:gd name="connsiteY0" fmla="*/ 6 h 105387"/>
              <a:gd name="connsiteX1" fmla="*/ 532134 w 965260"/>
              <a:gd name="connsiteY1" fmla="*/ 78384 h 105387"/>
              <a:gd name="connsiteX2" fmla="*/ 462466 w 965260"/>
              <a:gd name="connsiteY2" fmla="*/ 82738 h 105387"/>
              <a:gd name="connsiteX3" fmla="*/ 963208 w 965260"/>
              <a:gd name="connsiteY3" fmla="*/ 39195 h 105387"/>
              <a:gd name="connsiteX4" fmla="*/ 636637 w 965260"/>
              <a:gd name="connsiteY4" fmla="*/ 100155 h 105387"/>
              <a:gd name="connsiteX5" fmla="*/ 553906 w 965260"/>
              <a:gd name="connsiteY5" fmla="*/ 100155 h 105387"/>
              <a:gd name="connsiteX6" fmla="*/ 715014 w 965260"/>
              <a:gd name="connsiteY6" fmla="*/ 82738 h 105387"/>
              <a:gd name="connsiteX7" fmla="*/ 318774 w 965260"/>
              <a:gd name="connsiteY7" fmla="*/ 74029 h 105387"/>
              <a:gd name="connsiteX8" fmla="*/ 401506 w 965260"/>
              <a:gd name="connsiteY8" fmla="*/ 82738 h 105387"/>
              <a:gd name="connsiteX9" fmla="*/ 911 w 965260"/>
              <a:gd name="connsiteY9" fmla="*/ 6 h 10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5260" h="105387">
                <a:moveTo>
                  <a:pt x="911" y="6"/>
                </a:moveTo>
                <a:cubicBezTo>
                  <a:pt x="22682" y="-720"/>
                  <a:pt x="455208" y="64595"/>
                  <a:pt x="532134" y="78384"/>
                </a:cubicBezTo>
                <a:cubicBezTo>
                  <a:pt x="609060" y="92173"/>
                  <a:pt x="462466" y="82738"/>
                  <a:pt x="462466" y="82738"/>
                </a:cubicBezTo>
                <a:cubicBezTo>
                  <a:pt x="534312" y="76207"/>
                  <a:pt x="934180" y="36292"/>
                  <a:pt x="963208" y="39195"/>
                </a:cubicBezTo>
                <a:cubicBezTo>
                  <a:pt x="992236" y="42098"/>
                  <a:pt x="704854" y="89995"/>
                  <a:pt x="636637" y="100155"/>
                </a:cubicBezTo>
                <a:cubicBezTo>
                  <a:pt x="568420" y="110315"/>
                  <a:pt x="540843" y="103058"/>
                  <a:pt x="553906" y="100155"/>
                </a:cubicBezTo>
                <a:cubicBezTo>
                  <a:pt x="566969" y="97252"/>
                  <a:pt x="754203" y="87092"/>
                  <a:pt x="715014" y="82738"/>
                </a:cubicBezTo>
                <a:cubicBezTo>
                  <a:pt x="675825" y="78384"/>
                  <a:pt x="371025" y="74029"/>
                  <a:pt x="318774" y="74029"/>
                </a:cubicBezTo>
                <a:cubicBezTo>
                  <a:pt x="266523" y="74029"/>
                  <a:pt x="448677" y="97978"/>
                  <a:pt x="401506" y="82738"/>
                </a:cubicBezTo>
                <a:cubicBezTo>
                  <a:pt x="354335" y="67498"/>
                  <a:pt x="-20860" y="732"/>
                  <a:pt x="91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9B38F909-DC15-62C0-63C9-8E88D355F1FB}"/>
              </a:ext>
            </a:extLst>
          </p:cNvPr>
          <p:cNvSpPr/>
          <p:nvPr/>
        </p:nvSpPr>
        <p:spPr>
          <a:xfrm>
            <a:off x="1128657" y="6035040"/>
            <a:ext cx="1035423" cy="711951"/>
          </a:xfrm>
          <a:custGeom>
            <a:avLst/>
            <a:gdLst>
              <a:gd name="connsiteX0" fmla="*/ 1035423 w 1035423"/>
              <a:gd name="connsiteY0" fmla="*/ 0 h 711951"/>
              <a:gd name="connsiteX1" fmla="*/ 330029 w 1035423"/>
              <a:gd name="connsiteY1" fmla="*/ 404949 h 711951"/>
              <a:gd name="connsiteX2" fmla="*/ 3457 w 1035423"/>
              <a:gd name="connsiteY2" fmla="*/ 709749 h 711951"/>
              <a:gd name="connsiteX3" fmla="*/ 517263 w 1035423"/>
              <a:gd name="connsiteY3" fmla="*/ 248194 h 711951"/>
              <a:gd name="connsiteX4" fmla="*/ 421469 w 1035423"/>
              <a:gd name="connsiteY4" fmla="*/ 322217 h 711951"/>
              <a:gd name="connsiteX5" fmla="*/ 1035423 w 1035423"/>
              <a:gd name="connsiteY5" fmla="*/ 0 h 711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423" h="711951">
                <a:moveTo>
                  <a:pt x="1035423" y="0"/>
                </a:moveTo>
                <a:cubicBezTo>
                  <a:pt x="1020183" y="13789"/>
                  <a:pt x="502023" y="286658"/>
                  <a:pt x="330029" y="404949"/>
                </a:cubicBezTo>
                <a:cubicBezTo>
                  <a:pt x="158035" y="523241"/>
                  <a:pt x="-27749" y="735875"/>
                  <a:pt x="3457" y="709749"/>
                </a:cubicBezTo>
                <a:cubicBezTo>
                  <a:pt x="34663" y="683623"/>
                  <a:pt x="447594" y="312783"/>
                  <a:pt x="517263" y="248194"/>
                </a:cubicBezTo>
                <a:cubicBezTo>
                  <a:pt x="586932" y="183605"/>
                  <a:pt x="337286" y="366485"/>
                  <a:pt x="421469" y="322217"/>
                </a:cubicBezTo>
                <a:lnTo>
                  <a:pt x="103542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85D14173-AAE5-183B-941E-9A35B0927647}"/>
              </a:ext>
            </a:extLst>
          </p:cNvPr>
          <p:cNvSpPr/>
          <p:nvPr/>
        </p:nvSpPr>
        <p:spPr>
          <a:xfrm>
            <a:off x="515534" y="6382147"/>
            <a:ext cx="820128" cy="1248097"/>
          </a:xfrm>
          <a:custGeom>
            <a:avLst/>
            <a:gdLst>
              <a:gd name="connsiteX0" fmla="*/ 647060 w 820128"/>
              <a:gd name="connsiteY0" fmla="*/ 366996 h 1248097"/>
              <a:gd name="connsiteX1" fmla="*/ 364032 w 820128"/>
              <a:gd name="connsiteY1" fmla="*/ 724047 h 1248097"/>
              <a:gd name="connsiteX2" fmla="*/ 11335 w 820128"/>
              <a:gd name="connsiteY2" fmla="*/ 1229144 h 1248097"/>
              <a:gd name="connsiteX3" fmla="*/ 816877 w 820128"/>
              <a:gd name="connsiteY3" fmla="*/ 5590 h 1248097"/>
              <a:gd name="connsiteX4" fmla="*/ 307426 w 820128"/>
              <a:gd name="connsiteY4" fmla="*/ 758882 h 1248097"/>
              <a:gd name="connsiteX5" fmla="*/ 647060 w 820128"/>
              <a:gd name="connsiteY5" fmla="*/ 366996 h 124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0128" h="1248097">
                <a:moveTo>
                  <a:pt x="647060" y="366996"/>
                </a:moveTo>
                <a:cubicBezTo>
                  <a:pt x="656494" y="361190"/>
                  <a:pt x="469986" y="580356"/>
                  <a:pt x="364032" y="724047"/>
                </a:cubicBezTo>
                <a:cubicBezTo>
                  <a:pt x="258078" y="867738"/>
                  <a:pt x="-64139" y="1348887"/>
                  <a:pt x="11335" y="1229144"/>
                </a:cubicBezTo>
                <a:cubicBezTo>
                  <a:pt x="86809" y="1109401"/>
                  <a:pt x="767528" y="83967"/>
                  <a:pt x="816877" y="5590"/>
                </a:cubicBezTo>
                <a:cubicBezTo>
                  <a:pt x="866226" y="-72787"/>
                  <a:pt x="337906" y="697922"/>
                  <a:pt x="307426" y="758882"/>
                </a:cubicBezTo>
                <a:cubicBezTo>
                  <a:pt x="276946" y="819842"/>
                  <a:pt x="637626" y="372802"/>
                  <a:pt x="647060" y="366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581F50C4-7B9D-45A6-9B75-B5618415F927}"/>
              </a:ext>
            </a:extLst>
          </p:cNvPr>
          <p:cNvSpPr/>
          <p:nvPr/>
        </p:nvSpPr>
        <p:spPr>
          <a:xfrm>
            <a:off x="932985" y="7054749"/>
            <a:ext cx="1028655" cy="139247"/>
          </a:xfrm>
          <a:custGeom>
            <a:avLst/>
            <a:gdLst>
              <a:gd name="connsiteX0" fmla="*/ 46729 w 1028655"/>
              <a:gd name="connsiteY0" fmla="*/ 3548 h 139247"/>
              <a:gd name="connsiteX1" fmla="*/ 98981 w 1028655"/>
              <a:gd name="connsiteY1" fmla="*/ 3548 h 139247"/>
              <a:gd name="connsiteX2" fmla="*/ 1004672 w 1028655"/>
              <a:gd name="connsiteY2" fmla="*/ 51445 h 139247"/>
              <a:gd name="connsiteX3" fmla="*/ 747769 w 1028655"/>
              <a:gd name="connsiteY3" fmla="*/ 90634 h 139247"/>
              <a:gd name="connsiteX4" fmla="*/ 543118 w 1028655"/>
              <a:gd name="connsiteY4" fmla="*/ 138531 h 139247"/>
              <a:gd name="connsiteX5" fmla="*/ 878398 w 1028655"/>
              <a:gd name="connsiteY5" fmla="*/ 51445 h 139247"/>
              <a:gd name="connsiteX6" fmla="*/ 46729 w 1028655"/>
              <a:gd name="connsiteY6" fmla="*/ 3548 h 13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655" h="139247">
                <a:moveTo>
                  <a:pt x="46729" y="3548"/>
                </a:moveTo>
                <a:cubicBezTo>
                  <a:pt x="-83174" y="-4435"/>
                  <a:pt x="98981" y="3548"/>
                  <a:pt x="98981" y="3548"/>
                </a:cubicBezTo>
                <a:cubicBezTo>
                  <a:pt x="258638" y="11531"/>
                  <a:pt x="896541" y="36931"/>
                  <a:pt x="1004672" y="51445"/>
                </a:cubicBezTo>
                <a:cubicBezTo>
                  <a:pt x="1112803" y="65959"/>
                  <a:pt x="824695" y="76120"/>
                  <a:pt x="747769" y="90634"/>
                </a:cubicBezTo>
                <a:cubicBezTo>
                  <a:pt x="670843" y="105148"/>
                  <a:pt x="521347" y="145063"/>
                  <a:pt x="543118" y="138531"/>
                </a:cubicBezTo>
                <a:cubicBezTo>
                  <a:pt x="564890" y="132000"/>
                  <a:pt x="956775" y="72491"/>
                  <a:pt x="878398" y="51445"/>
                </a:cubicBezTo>
                <a:cubicBezTo>
                  <a:pt x="800021" y="30399"/>
                  <a:pt x="176632" y="11531"/>
                  <a:pt x="46729" y="3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E32E3EDC-3BD5-6503-BAC2-2F12261D8CE8}"/>
              </a:ext>
            </a:extLst>
          </p:cNvPr>
          <p:cNvSpPr/>
          <p:nvPr/>
        </p:nvSpPr>
        <p:spPr>
          <a:xfrm>
            <a:off x="1803007" y="5284387"/>
            <a:ext cx="643924" cy="574744"/>
          </a:xfrm>
          <a:custGeom>
            <a:avLst/>
            <a:gdLst>
              <a:gd name="connsiteX0" fmla="*/ 639747 w 643924"/>
              <a:gd name="connsiteY0" fmla="*/ 6070 h 574744"/>
              <a:gd name="connsiteX1" fmla="*/ 160776 w 643924"/>
              <a:gd name="connsiteY1" fmla="*/ 402310 h 574744"/>
              <a:gd name="connsiteX2" fmla="*/ 8376 w 643924"/>
              <a:gd name="connsiteY2" fmla="*/ 567773 h 574744"/>
              <a:gd name="connsiteX3" fmla="*/ 374136 w 643924"/>
              <a:gd name="connsiteY3" fmla="*/ 188950 h 574744"/>
              <a:gd name="connsiteX4" fmla="*/ 639747 w 643924"/>
              <a:gd name="connsiteY4" fmla="*/ 6070 h 57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924" h="574744">
                <a:moveTo>
                  <a:pt x="639747" y="6070"/>
                </a:moveTo>
                <a:cubicBezTo>
                  <a:pt x="604187" y="41630"/>
                  <a:pt x="266004" y="308693"/>
                  <a:pt x="160776" y="402310"/>
                </a:cubicBezTo>
                <a:cubicBezTo>
                  <a:pt x="55548" y="495927"/>
                  <a:pt x="-27184" y="603333"/>
                  <a:pt x="8376" y="567773"/>
                </a:cubicBezTo>
                <a:cubicBezTo>
                  <a:pt x="43936" y="532213"/>
                  <a:pt x="273262" y="278939"/>
                  <a:pt x="374136" y="188950"/>
                </a:cubicBezTo>
                <a:cubicBezTo>
                  <a:pt x="475010" y="98962"/>
                  <a:pt x="675307" y="-29490"/>
                  <a:pt x="639747" y="6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AA5F1C43-DB4B-A0AC-172A-131067FAD0EF}"/>
              </a:ext>
            </a:extLst>
          </p:cNvPr>
          <p:cNvSpPr/>
          <p:nvPr/>
        </p:nvSpPr>
        <p:spPr>
          <a:xfrm>
            <a:off x="1605751" y="5280778"/>
            <a:ext cx="800712" cy="747049"/>
          </a:xfrm>
          <a:custGeom>
            <a:avLst/>
            <a:gdLst>
              <a:gd name="connsiteX0" fmla="*/ 797815 w 800712"/>
              <a:gd name="connsiteY0" fmla="*/ 971 h 747049"/>
              <a:gd name="connsiteX1" fmla="*/ 410283 w 800712"/>
              <a:gd name="connsiteY1" fmla="*/ 318833 h 747049"/>
              <a:gd name="connsiteX2" fmla="*/ 66295 w 800712"/>
              <a:gd name="connsiteY2" fmla="*/ 453816 h 747049"/>
              <a:gd name="connsiteX3" fmla="*/ 127255 w 800712"/>
              <a:gd name="connsiteY3" fmla="*/ 432045 h 747049"/>
              <a:gd name="connsiteX4" fmla="*/ 980 w 800712"/>
              <a:gd name="connsiteY4" fmla="*/ 745553 h 747049"/>
              <a:gd name="connsiteX5" fmla="*/ 79358 w 800712"/>
              <a:gd name="connsiteY5" fmla="*/ 545256 h 747049"/>
              <a:gd name="connsiteX6" fmla="*/ 266592 w 800712"/>
              <a:gd name="connsiteY6" fmla="*/ 418982 h 747049"/>
              <a:gd name="connsiteX7" fmla="*/ 153380 w 800712"/>
              <a:gd name="connsiteY7" fmla="*/ 466879 h 747049"/>
              <a:gd name="connsiteX8" fmla="*/ 314489 w 800712"/>
              <a:gd name="connsiteY8" fmla="*/ 323188 h 747049"/>
              <a:gd name="connsiteX9" fmla="*/ 196923 w 800712"/>
              <a:gd name="connsiteY9" fmla="*/ 432045 h 747049"/>
              <a:gd name="connsiteX10" fmla="*/ 797815 w 800712"/>
              <a:gd name="connsiteY10" fmla="*/ 971 h 74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0712" h="747049">
                <a:moveTo>
                  <a:pt x="797815" y="971"/>
                </a:moveTo>
                <a:cubicBezTo>
                  <a:pt x="833375" y="-17898"/>
                  <a:pt x="532203" y="243359"/>
                  <a:pt x="410283" y="318833"/>
                </a:cubicBezTo>
                <a:cubicBezTo>
                  <a:pt x="288363" y="394307"/>
                  <a:pt x="113466" y="434947"/>
                  <a:pt x="66295" y="453816"/>
                </a:cubicBezTo>
                <a:cubicBezTo>
                  <a:pt x="19124" y="472685"/>
                  <a:pt x="138141" y="383422"/>
                  <a:pt x="127255" y="432045"/>
                </a:cubicBezTo>
                <a:cubicBezTo>
                  <a:pt x="116369" y="480668"/>
                  <a:pt x="8963" y="726684"/>
                  <a:pt x="980" y="745553"/>
                </a:cubicBezTo>
                <a:cubicBezTo>
                  <a:pt x="-7003" y="764422"/>
                  <a:pt x="35089" y="599685"/>
                  <a:pt x="79358" y="545256"/>
                </a:cubicBezTo>
                <a:cubicBezTo>
                  <a:pt x="123627" y="490828"/>
                  <a:pt x="254255" y="432045"/>
                  <a:pt x="266592" y="418982"/>
                </a:cubicBezTo>
                <a:cubicBezTo>
                  <a:pt x="278929" y="405919"/>
                  <a:pt x="145397" y="482845"/>
                  <a:pt x="153380" y="466879"/>
                </a:cubicBezTo>
                <a:cubicBezTo>
                  <a:pt x="161363" y="450913"/>
                  <a:pt x="307232" y="328994"/>
                  <a:pt x="314489" y="323188"/>
                </a:cubicBezTo>
                <a:cubicBezTo>
                  <a:pt x="321746" y="317382"/>
                  <a:pt x="123626" y="484296"/>
                  <a:pt x="196923" y="432045"/>
                </a:cubicBezTo>
                <a:cubicBezTo>
                  <a:pt x="270220" y="379794"/>
                  <a:pt x="762255" y="19840"/>
                  <a:pt x="797815" y="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923D699D-B302-EB5C-8B3E-7148A49E3715}"/>
              </a:ext>
            </a:extLst>
          </p:cNvPr>
          <p:cNvSpPr/>
          <p:nvPr/>
        </p:nvSpPr>
        <p:spPr>
          <a:xfrm>
            <a:off x="1022305" y="5732195"/>
            <a:ext cx="663026" cy="465298"/>
          </a:xfrm>
          <a:custGeom>
            <a:avLst/>
            <a:gdLst>
              <a:gd name="connsiteX0" fmla="*/ 662804 w 663026"/>
              <a:gd name="connsiteY0" fmla="*/ 45942 h 465298"/>
              <a:gd name="connsiteX1" fmla="*/ 379775 w 663026"/>
              <a:gd name="connsiteY1" fmla="*/ 150445 h 465298"/>
              <a:gd name="connsiteX2" fmla="*/ 952 w 663026"/>
              <a:gd name="connsiteY2" fmla="*/ 463954 h 465298"/>
              <a:gd name="connsiteX3" fmla="*/ 497341 w 663026"/>
              <a:gd name="connsiteY3" fmla="*/ 15462 h 465298"/>
              <a:gd name="connsiteX4" fmla="*/ 427672 w 663026"/>
              <a:gd name="connsiteY4" fmla="*/ 98194 h 465298"/>
              <a:gd name="connsiteX5" fmla="*/ 662804 w 663026"/>
              <a:gd name="connsiteY5" fmla="*/ 45942 h 46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3026" h="465298">
                <a:moveTo>
                  <a:pt x="662804" y="45942"/>
                </a:moveTo>
                <a:cubicBezTo>
                  <a:pt x="654821" y="54650"/>
                  <a:pt x="490084" y="80776"/>
                  <a:pt x="379775" y="150445"/>
                </a:cubicBezTo>
                <a:cubicBezTo>
                  <a:pt x="269466" y="220114"/>
                  <a:pt x="-18642" y="486451"/>
                  <a:pt x="952" y="463954"/>
                </a:cubicBezTo>
                <a:cubicBezTo>
                  <a:pt x="20546" y="441457"/>
                  <a:pt x="426221" y="76422"/>
                  <a:pt x="497341" y="15462"/>
                </a:cubicBezTo>
                <a:cubicBezTo>
                  <a:pt x="568461" y="-45498"/>
                  <a:pt x="393563" y="93114"/>
                  <a:pt x="427672" y="98194"/>
                </a:cubicBezTo>
                <a:cubicBezTo>
                  <a:pt x="461780" y="103274"/>
                  <a:pt x="670787" y="37234"/>
                  <a:pt x="662804" y="45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3AA4F2C4-3097-36BB-0E21-8CB3F6E11096}"/>
              </a:ext>
            </a:extLst>
          </p:cNvPr>
          <p:cNvSpPr/>
          <p:nvPr/>
        </p:nvSpPr>
        <p:spPr>
          <a:xfrm>
            <a:off x="467761" y="6051375"/>
            <a:ext cx="652607" cy="1377455"/>
          </a:xfrm>
          <a:custGeom>
            <a:avLst/>
            <a:gdLst>
              <a:gd name="connsiteX0" fmla="*/ 651290 w 652607"/>
              <a:gd name="connsiteY0" fmla="*/ 1082 h 1377455"/>
              <a:gd name="connsiteX1" fmla="*/ 446639 w 652607"/>
              <a:gd name="connsiteY1" fmla="*/ 401676 h 1377455"/>
              <a:gd name="connsiteX2" fmla="*/ 285530 w 652607"/>
              <a:gd name="connsiteY2" fmla="*/ 915482 h 1377455"/>
              <a:gd name="connsiteX3" fmla="*/ 285530 w 652607"/>
              <a:gd name="connsiteY3" fmla="*/ 858876 h 1377455"/>
              <a:gd name="connsiteX4" fmla="*/ 141839 w 652607"/>
              <a:gd name="connsiteY4" fmla="*/ 1050465 h 1377455"/>
              <a:gd name="connsiteX5" fmla="*/ 6856 w 652607"/>
              <a:gd name="connsiteY5" fmla="*/ 1359619 h 1377455"/>
              <a:gd name="connsiteX6" fmla="*/ 32982 w 652607"/>
              <a:gd name="connsiteY6" fmla="*/ 1272534 h 1377455"/>
              <a:gd name="connsiteX7" fmla="*/ 146193 w 652607"/>
              <a:gd name="connsiteY7" fmla="*/ 715185 h 1377455"/>
              <a:gd name="connsiteX8" fmla="*/ 72170 w 652607"/>
              <a:gd name="connsiteY8" fmla="*/ 1211574 h 1377455"/>
              <a:gd name="connsiteX9" fmla="*/ 259405 w 652607"/>
              <a:gd name="connsiteY9" fmla="*/ 850168 h 1377455"/>
              <a:gd name="connsiteX10" fmla="*/ 450993 w 652607"/>
              <a:gd name="connsiteY10" fmla="*/ 292819 h 1377455"/>
              <a:gd name="connsiteX11" fmla="*/ 424868 w 652607"/>
              <a:gd name="connsiteY11" fmla="*/ 432156 h 1377455"/>
              <a:gd name="connsiteX12" fmla="*/ 437930 w 652607"/>
              <a:gd name="connsiteY12" fmla="*/ 406031 h 1377455"/>
              <a:gd name="connsiteX13" fmla="*/ 607748 w 652607"/>
              <a:gd name="connsiteY13" fmla="*/ 188316 h 1377455"/>
              <a:gd name="connsiteX14" fmla="*/ 538079 w 652607"/>
              <a:gd name="connsiteY14" fmla="*/ 279756 h 1377455"/>
              <a:gd name="connsiteX15" fmla="*/ 651290 w 652607"/>
              <a:gd name="connsiteY15" fmla="*/ 1082 h 137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2607" h="1377455">
                <a:moveTo>
                  <a:pt x="651290" y="1082"/>
                </a:moveTo>
                <a:cubicBezTo>
                  <a:pt x="636050" y="21402"/>
                  <a:pt x="507599" y="249276"/>
                  <a:pt x="446639" y="401676"/>
                </a:cubicBezTo>
                <a:cubicBezTo>
                  <a:pt x="385679" y="554076"/>
                  <a:pt x="312381" y="839282"/>
                  <a:pt x="285530" y="915482"/>
                </a:cubicBezTo>
                <a:cubicBezTo>
                  <a:pt x="258679" y="991682"/>
                  <a:pt x="309478" y="836379"/>
                  <a:pt x="285530" y="858876"/>
                </a:cubicBezTo>
                <a:cubicBezTo>
                  <a:pt x="261582" y="881373"/>
                  <a:pt x="188285" y="967008"/>
                  <a:pt x="141839" y="1050465"/>
                </a:cubicBezTo>
                <a:cubicBezTo>
                  <a:pt x="95393" y="1133922"/>
                  <a:pt x="24999" y="1322608"/>
                  <a:pt x="6856" y="1359619"/>
                </a:cubicBezTo>
                <a:cubicBezTo>
                  <a:pt x="-11287" y="1396631"/>
                  <a:pt x="9759" y="1379940"/>
                  <a:pt x="32982" y="1272534"/>
                </a:cubicBezTo>
                <a:cubicBezTo>
                  <a:pt x="56205" y="1165128"/>
                  <a:pt x="139662" y="725345"/>
                  <a:pt x="146193" y="715185"/>
                </a:cubicBezTo>
                <a:cubicBezTo>
                  <a:pt x="152724" y="705025"/>
                  <a:pt x="53301" y="1189077"/>
                  <a:pt x="72170" y="1211574"/>
                </a:cubicBezTo>
                <a:cubicBezTo>
                  <a:pt x="91039" y="1234071"/>
                  <a:pt x="196268" y="1003294"/>
                  <a:pt x="259405" y="850168"/>
                </a:cubicBezTo>
                <a:cubicBezTo>
                  <a:pt x="322542" y="697042"/>
                  <a:pt x="423416" y="362488"/>
                  <a:pt x="450993" y="292819"/>
                </a:cubicBezTo>
                <a:cubicBezTo>
                  <a:pt x="478570" y="223150"/>
                  <a:pt x="424868" y="432156"/>
                  <a:pt x="424868" y="432156"/>
                </a:cubicBezTo>
                <a:cubicBezTo>
                  <a:pt x="422691" y="451025"/>
                  <a:pt x="407450" y="446671"/>
                  <a:pt x="437930" y="406031"/>
                </a:cubicBezTo>
                <a:cubicBezTo>
                  <a:pt x="468410" y="365391"/>
                  <a:pt x="591057" y="209362"/>
                  <a:pt x="607748" y="188316"/>
                </a:cubicBezTo>
                <a:cubicBezTo>
                  <a:pt x="624439" y="167270"/>
                  <a:pt x="531548" y="306607"/>
                  <a:pt x="538079" y="279756"/>
                </a:cubicBezTo>
                <a:cubicBezTo>
                  <a:pt x="544610" y="252905"/>
                  <a:pt x="666530" y="-19238"/>
                  <a:pt x="651290" y="1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5E2B947A-348E-9A3A-05A0-4BEB0A58A0E4}"/>
              </a:ext>
            </a:extLst>
          </p:cNvPr>
          <p:cNvSpPr/>
          <p:nvPr/>
        </p:nvSpPr>
        <p:spPr>
          <a:xfrm>
            <a:off x="1050627" y="5864783"/>
            <a:ext cx="722275" cy="651801"/>
          </a:xfrm>
          <a:custGeom>
            <a:avLst/>
            <a:gdLst>
              <a:gd name="connsiteX0" fmla="*/ 408059 w 722275"/>
              <a:gd name="connsiteY0" fmla="*/ 48337 h 651801"/>
              <a:gd name="connsiteX1" fmla="*/ 547396 w 722275"/>
              <a:gd name="connsiteY1" fmla="*/ 4794 h 651801"/>
              <a:gd name="connsiteX2" fmla="*/ 464664 w 722275"/>
              <a:gd name="connsiteY2" fmla="*/ 183320 h 651801"/>
              <a:gd name="connsiteX3" fmla="*/ 499499 w 722275"/>
              <a:gd name="connsiteY3" fmla="*/ 170257 h 651801"/>
              <a:gd name="connsiteX4" fmla="*/ 220824 w 722275"/>
              <a:gd name="connsiteY4" fmla="*/ 401034 h 651801"/>
              <a:gd name="connsiteX5" fmla="*/ 20527 w 722275"/>
              <a:gd name="connsiteY5" fmla="*/ 640520 h 651801"/>
              <a:gd name="connsiteX6" fmla="*/ 85842 w 722275"/>
              <a:gd name="connsiteY6" fmla="*/ 557788 h 651801"/>
              <a:gd name="connsiteX7" fmla="*/ 721567 w 722275"/>
              <a:gd name="connsiteY7" fmla="*/ 83171 h 651801"/>
              <a:gd name="connsiteX8" fmla="*/ 216470 w 722275"/>
              <a:gd name="connsiteY8" fmla="*/ 440223 h 651801"/>
              <a:gd name="connsiteX9" fmla="*/ 482082 w 722275"/>
              <a:gd name="connsiteY9" fmla="*/ 192028 h 651801"/>
              <a:gd name="connsiteX10" fmla="*/ 569167 w 722275"/>
              <a:gd name="connsiteY10" fmla="*/ 78817 h 651801"/>
              <a:gd name="connsiteX11" fmla="*/ 503853 w 722275"/>
              <a:gd name="connsiteY11" fmla="*/ 122360 h 651801"/>
              <a:gd name="connsiteX12" fmla="*/ 569167 w 722275"/>
              <a:gd name="connsiteY12" fmla="*/ 17857 h 651801"/>
              <a:gd name="connsiteX13" fmla="*/ 408059 w 722275"/>
              <a:gd name="connsiteY13" fmla="*/ 48337 h 65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275" h="651801">
                <a:moveTo>
                  <a:pt x="408059" y="48337"/>
                </a:moveTo>
                <a:cubicBezTo>
                  <a:pt x="404431" y="46160"/>
                  <a:pt x="537962" y="-17703"/>
                  <a:pt x="547396" y="4794"/>
                </a:cubicBezTo>
                <a:cubicBezTo>
                  <a:pt x="556830" y="27291"/>
                  <a:pt x="472647" y="155743"/>
                  <a:pt x="464664" y="183320"/>
                </a:cubicBezTo>
                <a:cubicBezTo>
                  <a:pt x="456681" y="210897"/>
                  <a:pt x="540139" y="133971"/>
                  <a:pt x="499499" y="170257"/>
                </a:cubicBezTo>
                <a:cubicBezTo>
                  <a:pt x="458859" y="206543"/>
                  <a:pt x="300653" y="322657"/>
                  <a:pt x="220824" y="401034"/>
                </a:cubicBezTo>
                <a:cubicBezTo>
                  <a:pt x="140995" y="479411"/>
                  <a:pt x="43024" y="614394"/>
                  <a:pt x="20527" y="640520"/>
                </a:cubicBezTo>
                <a:cubicBezTo>
                  <a:pt x="-1970" y="666646"/>
                  <a:pt x="-30998" y="650679"/>
                  <a:pt x="85842" y="557788"/>
                </a:cubicBezTo>
                <a:cubicBezTo>
                  <a:pt x="202682" y="464897"/>
                  <a:pt x="699796" y="102765"/>
                  <a:pt x="721567" y="83171"/>
                </a:cubicBezTo>
                <a:cubicBezTo>
                  <a:pt x="743338" y="63577"/>
                  <a:pt x="256384" y="422080"/>
                  <a:pt x="216470" y="440223"/>
                </a:cubicBezTo>
                <a:cubicBezTo>
                  <a:pt x="176556" y="458366"/>
                  <a:pt x="423299" y="252262"/>
                  <a:pt x="482082" y="192028"/>
                </a:cubicBezTo>
                <a:cubicBezTo>
                  <a:pt x="540865" y="131794"/>
                  <a:pt x="565539" y="90428"/>
                  <a:pt x="569167" y="78817"/>
                </a:cubicBezTo>
                <a:cubicBezTo>
                  <a:pt x="572795" y="67206"/>
                  <a:pt x="503853" y="132520"/>
                  <a:pt x="503853" y="122360"/>
                </a:cubicBezTo>
                <a:cubicBezTo>
                  <a:pt x="503853" y="112200"/>
                  <a:pt x="582955" y="33097"/>
                  <a:pt x="569167" y="17857"/>
                </a:cubicBezTo>
                <a:cubicBezTo>
                  <a:pt x="555379" y="2617"/>
                  <a:pt x="411687" y="50514"/>
                  <a:pt x="408059" y="48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C1D436C6-832E-CFD5-E07F-8F150EF50A6C}"/>
              </a:ext>
            </a:extLst>
          </p:cNvPr>
          <p:cNvSpPr/>
          <p:nvPr/>
        </p:nvSpPr>
        <p:spPr>
          <a:xfrm>
            <a:off x="1232069" y="6429455"/>
            <a:ext cx="867706" cy="267562"/>
          </a:xfrm>
          <a:custGeom>
            <a:avLst/>
            <a:gdLst>
              <a:gd name="connsiteX0" fmla="*/ 194 w 867706"/>
              <a:gd name="connsiteY0" fmla="*/ 267436 h 267562"/>
              <a:gd name="connsiteX1" fmla="*/ 217908 w 867706"/>
              <a:gd name="connsiteY1" fmla="*/ 141162 h 267562"/>
              <a:gd name="connsiteX2" fmla="*/ 766548 w 867706"/>
              <a:gd name="connsiteY2" fmla="*/ 141162 h 267562"/>
              <a:gd name="connsiteX3" fmla="*/ 627211 w 867706"/>
              <a:gd name="connsiteY3" fmla="*/ 141162 h 267562"/>
              <a:gd name="connsiteX4" fmla="*/ 304994 w 867706"/>
              <a:gd name="connsiteY4" fmla="*/ 167288 h 267562"/>
              <a:gd name="connsiteX5" fmla="*/ 435622 w 867706"/>
              <a:gd name="connsiteY5" fmla="*/ 215185 h 267562"/>
              <a:gd name="connsiteX6" fmla="*/ 866697 w 867706"/>
              <a:gd name="connsiteY6" fmla="*/ 223894 h 267562"/>
              <a:gd name="connsiteX7" fmla="*/ 300640 w 867706"/>
              <a:gd name="connsiteY7" fmla="*/ 189059 h 267562"/>
              <a:gd name="connsiteX8" fmla="*/ 483520 w 867706"/>
              <a:gd name="connsiteY8" fmla="*/ 1825 h 267562"/>
              <a:gd name="connsiteX9" fmla="*/ 300640 w 867706"/>
              <a:gd name="connsiteY9" fmla="*/ 93265 h 267562"/>
              <a:gd name="connsiteX10" fmla="*/ 379017 w 867706"/>
              <a:gd name="connsiteY10" fmla="*/ 84556 h 267562"/>
              <a:gd name="connsiteX11" fmla="*/ 248388 w 867706"/>
              <a:gd name="connsiteY11" fmla="*/ 115036 h 267562"/>
              <a:gd name="connsiteX12" fmla="*/ 194 w 867706"/>
              <a:gd name="connsiteY12" fmla="*/ 267436 h 26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7706" h="267562">
                <a:moveTo>
                  <a:pt x="194" y="267436"/>
                </a:moveTo>
                <a:cubicBezTo>
                  <a:pt x="-4886" y="271790"/>
                  <a:pt x="90182" y="162208"/>
                  <a:pt x="217908" y="141162"/>
                </a:cubicBezTo>
                <a:cubicBezTo>
                  <a:pt x="345634" y="120116"/>
                  <a:pt x="766548" y="141162"/>
                  <a:pt x="766548" y="141162"/>
                </a:cubicBezTo>
                <a:cubicBezTo>
                  <a:pt x="834765" y="141162"/>
                  <a:pt x="704137" y="136808"/>
                  <a:pt x="627211" y="141162"/>
                </a:cubicBezTo>
                <a:cubicBezTo>
                  <a:pt x="550285" y="145516"/>
                  <a:pt x="336926" y="154951"/>
                  <a:pt x="304994" y="167288"/>
                </a:cubicBezTo>
                <a:cubicBezTo>
                  <a:pt x="273063" y="179625"/>
                  <a:pt x="342005" y="205751"/>
                  <a:pt x="435622" y="215185"/>
                </a:cubicBezTo>
                <a:cubicBezTo>
                  <a:pt x="529239" y="224619"/>
                  <a:pt x="889194" y="228248"/>
                  <a:pt x="866697" y="223894"/>
                </a:cubicBezTo>
                <a:cubicBezTo>
                  <a:pt x="844200" y="219540"/>
                  <a:pt x="364503" y="226070"/>
                  <a:pt x="300640" y="189059"/>
                </a:cubicBezTo>
                <a:cubicBezTo>
                  <a:pt x="236777" y="152048"/>
                  <a:pt x="483520" y="17791"/>
                  <a:pt x="483520" y="1825"/>
                </a:cubicBezTo>
                <a:cubicBezTo>
                  <a:pt x="483520" y="-14141"/>
                  <a:pt x="318057" y="79477"/>
                  <a:pt x="300640" y="93265"/>
                </a:cubicBezTo>
                <a:cubicBezTo>
                  <a:pt x="283223" y="107053"/>
                  <a:pt x="387726" y="80928"/>
                  <a:pt x="379017" y="84556"/>
                </a:cubicBezTo>
                <a:cubicBezTo>
                  <a:pt x="370308" y="88184"/>
                  <a:pt x="306445" y="83105"/>
                  <a:pt x="248388" y="115036"/>
                </a:cubicBezTo>
                <a:cubicBezTo>
                  <a:pt x="190331" y="146967"/>
                  <a:pt x="5274" y="263082"/>
                  <a:pt x="194" y="267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4D4D9104-DA19-4ECF-21AE-83792D1A53A1}"/>
              </a:ext>
            </a:extLst>
          </p:cNvPr>
          <p:cNvSpPr/>
          <p:nvPr/>
        </p:nvSpPr>
        <p:spPr>
          <a:xfrm>
            <a:off x="944880" y="7127322"/>
            <a:ext cx="777410" cy="13707"/>
          </a:xfrm>
          <a:custGeom>
            <a:avLst/>
            <a:gdLst>
              <a:gd name="connsiteX0" fmla="*/ 0 w 777410"/>
              <a:gd name="connsiteY0" fmla="*/ 13707 h 13707"/>
              <a:gd name="connsiteX1" fmla="*/ 370114 w 777410"/>
              <a:gd name="connsiteY1" fmla="*/ 9352 h 13707"/>
              <a:gd name="connsiteX2" fmla="*/ 770709 w 777410"/>
              <a:gd name="connsiteY2" fmla="*/ 644 h 13707"/>
              <a:gd name="connsiteX3" fmla="*/ 631371 w 777410"/>
              <a:gd name="connsiteY3" fmla="*/ 644 h 13707"/>
              <a:gd name="connsiteX4" fmla="*/ 0 w 777410"/>
              <a:gd name="connsiteY4" fmla="*/ 13707 h 1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410" h="13707">
                <a:moveTo>
                  <a:pt x="0" y="13707"/>
                </a:moveTo>
                <a:lnTo>
                  <a:pt x="370114" y="9352"/>
                </a:lnTo>
                <a:lnTo>
                  <a:pt x="770709" y="644"/>
                </a:lnTo>
                <a:cubicBezTo>
                  <a:pt x="814252" y="-807"/>
                  <a:pt x="631371" y="644"/>
                  <a:pt x="631371" y="644"/>
                </a:cubicBezTo>
                <a:lnTo>
                  <a:pt x="0" y="13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4789B56F-F385-BAE2-807A-821E866F6189}"/>
              </a:ext>
            </a:extLst>
          </p:cNvPr>
          <p:cNvSpPr/>
          <p:nvPr/>
        </p:nvSpPr>
        <p:spPr>
          <a:xfrm>
            <a:off x="1084643" y="7372318"/>
            <a:ext cx="1019045" cy="286872"/>
          </a:xfrm>
          <a:custGeom>
            <a:avLst/>
            <a:gdLst>
              <a:gd name="connsiteX0" fmla="*/ 8283 w 1019045"/>
              <a:gd name="connsiteY0" fmla="*/ 199785 h 286872"/>
              <a:gd name="connsiteX1" fmla="*/ 961871 w 1019045"/>
              <a:gd name="connsiteY1" fmla="*/ 16905 h 286872"/>
              <a:gd name="connsiteX2" fmla="*/ 857368 w 1019045"/>
              <a:gd name="connsiteY2" fmla="*/ 38676 h 286872"/>
              <a:gd name="connsiteX3" fmla="*/ 413231 w 1019045"/>
              <a:gd name="connsiteY3" fmla="*/ 286871 h 286872"/>
              <a:gd name="connsiteX4" fmla="*/ 831243 w 1019045"/>
              <a:gd name="connsiteY4" fmla="*/ 34322 h 286872"/>
              <a:gd name="connsiteX5" fmla="*/ 517734 w 1019045"/>
              <a:gd name="connsiteY5" fmla="*/ 86573 h 286872"/>
              <a:gd name="connsiteX6" fmla="*/ 8283 w 1019045"/>
              <a:gd name="connsiteY6" fmla="*/ 199785 h 2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045" h="286872">
                <a:moveTo>
                  <a:pt x="8283" y="199785"/>
                </a:moveTo>
                <a:cubicBezTo>
                  <a:pt x="82306" y="188174"/>
                  <a:pt x="820357" y="43756"/>
                  <a:pt x="961871" y="16905"/>
                </a:cubicBezTo>
                <a:cubicBezTo>
                  <a:pt x="1103385" y="-9946"/>
                  <a:pt x="948808" y="-6318"/>
                  <a:pt x="857368" y="38676"/>
                </a:cubicBezTo>
                <a:cubicBezTo>
                  <a:pt x="765928" y="83670"/>
                  <a:pt x="417585" y="287597"/>
                  <a:pt x="413231" y="286871"/>
                </a:cubicBezTo>
                <a:cubicBezTo>
                  <a:pt x="408877" y="286145"/>
                  <a:pt x="813826" y="67705"/>
                  <a:pt x="831243" y="34322"/>
                </a:cubicBezTo>
                <a:cubicBezTo>
                  <a:pt x="848660" y="939"/>
                  <a:pt x="658523" y="57545"/>
                  <a:pt x="517734" y="86573"/>
                </a:cubicBezTo>
                <a:cubicBezTo>
                  <a:pt x="376945" y="115601"/>
                  <a:pt x="-65740" y="211396"/>
                  <a:pt x="8283" y="199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0047E363-688F-D4D7-803F-260E6996F6DA}"/>
              </a:ext>
            </a:extLst>
          </p:cNvPr>
          <p:cNvSpPr/>
          <p:nvPr/>
        </p:nvSpPr>
        <p:spPr>
          <a:xfrm>
            <a:off x="5044386" y="2554970"/>
            <a:ext cx="70543" cy="732109"/>
          </a:xfrm>
          <a:custGeom>
            <a:avLst/>
            <a:gdLst>
              <a:gd name="connsiteX0" fmla="*/ 70539 w 70543"/>
              <a:gd name="connsiteY0" fmla="*/ 905 h 732109"/>
              <a:gd name="connsiteX1" fmla="*/ 13389 w 70543"/>
              <a:gd name="connsiteY1" fmla="*/ 331105 h 732109"/>
              <a:gd name="connsiteX2" fmla="*/ 689 w 70543"/>
              <a:gd name="connsiteY2" fmla="*/ 597805 h 732109"/>
              <a:gd name="connsiteX3" fmla="*/ 3864 w 70543"/>
              <a:gd name="connsiteY3" fmla="*/ 512080 h 732109"/>
              <a:gd name="connsiteX4" fmla="*/ 689 w 70543"/>
              <a:gd name="connsiteY4" fmla="*/ 731155 h 732109"/>
              <a:gd name="connsiteX5" fmla="*/ 19739 w 70543"/>
              <a:gd name="connsiteY5" fmla="*/ 410480 h 732109"/>
              <a:gd name="connsiteX6" fmla="*/ 689 w 70543"/>
              <a:gd name="connsiteY6" fmla="*/ 451755 h 732109"/>
              <a:gd name="connsiteX7" fmla="*/ 41964 w 70543"/>
              <a:gd name="connsiteY7" fmla="*/ 124730 h 732109"/>
              <a:gd name="connsiteX8" fmla="*/ 16564 w 70543"/>
              <a:gd name="connsiteY8" fmla="*/ 229505 h 732109"/>
              <a:gd name="connsiteX9" fmla="*/ 70539 w 70543"/>
              <a:gd name="connsiteY9" fmla="*/ 905 h 73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543" h="732109">
                <a:moveTo>
                  <a:pt x="70539" y="905"/>
                </a:moveTo>
                <a:cubicBezTo>
                  <a:pt x="70010" y="17838"/>
                  <a:pt x="25031" y="231622"/>
                  <a:pt x="13389" y="331105"/>
                </a:cubicBezTo>
                <a:cubicBezTo>
                  <a:pt x="1747" y="430588"/>
                  <a:pt x="2276" y="567643"/>
                  <a:pt x="689" y="597805"/>
                </a:cubicBezTo>
                <a:cubicBezTo>
                  <a:pt x="-898" y="627967"/>
                  <a:pt x="3864" y="489855"/>
                  <a:pt x="3864" y="512080"/>
                </a:cubicBezTo>
                <a:cubicBezTo>
                  <a:pt x="3864" y="534305"/>
                  <a:pt x="-1957" y="748088"/>
                  <a:pt x="689" y="731155"/>
                </a:cubicBezTo>
                <a:cubicBezTo>
                  <a:pt x="3335" y="714222"/>
                  <a:pt x="19739" y="457047"/>
                  <a:pt x="19739" y="410480"/>
                </a:cubicBezTo>
                <a:cubicBezTo>
                  <a:pt x="19739" y="363913"/>
                  <a:pt x="-3015" y="499380"/>
                  <a:pt x="689" y="451755"/>
                </a:cubicBezTo>
                <a:cubicBezTo>
                  <a:pt x="4393" y="404130"/>
                  <a:pt x="39318" y="161772"/>
                  <a:pt x="41964" y="124730"/>
                </a:cubicBezTo>
                <a:cubicBezTo>
                  <a:pt x="44610" y="87688"/>
                  <a:pt x="10743" y="249084"/>
                  <a:pt x="16564" y="229505"/>
                </a:cubicBezTo>
                <a:cubicBezTo>
                  <a:pt x="22385" y="209926"/>
                  <a:pt x="71068" y="-16028"/>
                  <a:pt x="70539" y="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7346C145-67C3-BC5B-D369-7C9B4AA799B6}"/>
              </a:ext>
            </a:extLst>
          </p:cNvPr>
          <p:cNvSpPr/>
          <p:nvPr/>
        </p:nvSpPr>
        <p:spPr>
          <a:xfrm>
            <a:off x="4984696" y="2600130"/>
            <a:ext cx="82710" cy="467002"/>
          </a:xfrm>
          <a:custGeom>
            <a:avLst/>
            <a:gdLst>
              <a:gd name="connsiteX0" fmla="*/ 82604 w 82710"/>
              <a:gd name="connsiteY0" fmla="*/ 195 h 467002"/>
              <a:gd name="connsiteX1" fmla="*/ 47679 w 82710"/>
              <a:gd name="connsiteY1" fmla="*/ 301820 h 467002"/>
              <a:gd name="connsiteX2" fmla="*/ 41329 w 82710"/>
              <a:gd name="connsiteY2" fmla="*/ 406595 h 467002"/>
              <a:gd name="connsiteX3" fmla="*/ 47679 w 82710"/>
              <a:gd name="connsiteY3" fmla="*/ 343095 h 467002"/>
              <a:gd name="connsiteX4" fmla="*/ 54 w 82710"/>
              <a:gd name="connsiteY4" fmla="*/ 466920 h 467002"/>
              <a:gd name="connsiteX5" fmla="*/ 38154 w 82710"/>
              <a:gd name="connsiteY5" fmla="*/ 358970 h 467002"/>
              <a:gd name="connsiteX6" fmla="*/ 38154 w 82710"/>
              <a:gd name="connsiteY6" fmla="*/ 174820 h 467002"/>
              <a:gd name="connsiteX7" fmla="*/ 34979 w 82710"/>
              <a:gd name="connsiteY7" fmla="*/ 254195 h 467002"/>
              <a:gd name="connsiteX8" fmla="*/ 82604 w 82710"/>
              <a:gd name="connsiteY8" fmla="*/ 195 h 46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10" h="467002">
                <a:moveTo>
                  <a:pt x="82604" y="195"/>
                </a:moveTo>
                <a:cubicBezTo>
                  <a:pt x="84721" y="8132"/>
                  <a:pt x="54558" y="234087"/>
                  <a:pt x="47679" y="301820"/>
                </a:cubicBezTo>
                <a:cubicBezTo>
                  <a:pt x="40800" y="369553"/>
                  <a:pt x="41329" y="399716"/>
                  <a:pt x="41329" y="406595"/>
                </a:cubicBezTo>
                <a:cubicBezTo>
                  <a:pt x="41329" y="413474"/>
                  <a:pt x="54558" y="333041"/>
                  <a:pt x="47679" y="343095"/>
                </a:cubicBezTo>
                <a:cubicBezTo>
                  <a:pt x="40800" y="353149"/>
                  <a:pt x="1641" y="464274"/>
                  <a:pt x="54" y="466920"/>
                </a:cubicBezTo>
                <a:cubicBezTo>
                  <a:pt x="-1534" y="469566"/>
                  <a:pt x="31804" y="407653"/>
                  <a:pt x="38154" y="358970"/>
                </a:cubicBezTo>
                <a:cubicBezTo>
                  <a:pt x="44504" y="310287"/>
                  <a:pt x="38683" y="192282"/>
                  <a:pt x="38154" y="174820"/>
                </a:cubicBezTo>
                <a:cubicBezTo>
                  <a:pt x="37625" y="157358"/>
                  <a:pt x="27571" y="280124"/>
                  <a:pt x="34979" y="254195"/>
                </a:cubicBezTo>
                <a:cubicBezTo>
                  <a:pt x="42387" y="228266"/>
                  <a:pt x="80487" y="-7742"/>
                  <a:pt x="82604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E79BD1DB-752A-44B7-58B2-800FDD03A452}"/>
              </a:ext>
            </a:extLst>
          </p:cNvPr>
          <p:cNvSpPr/>
          <p:nvPr/>
        </p:nvSpPr>
        <p:spPr>
          <a:xfrm>
            <a:off x="5102215" y="1933427"/>
            <a:ext cx="45683" cy="657594"/>
          </a:xfrm>
          <a:custGeom>
            <a:avLst/>
            <a:gdLst>
              <a:gd name="connsiteX0" fmla="*/ 28585 w 45683"/>
              <a:gd name="connsiteY0" fmla="*/ 148 h 657594"/>
              <a:gd name="connsiteX1" fmla="*/ 28585 w 45683"/>
              <a:gd name="connsiteY1" fmla="*/ 158898 h 657594"/>
              <a:gd name="connsiteX2" fmla="*/ 41285 w 45683"/>
              <a:gd name="connsiteY2" fmla="*/ 317648 h 657594"/>
              <a:gd name="connsiteX3" fmla="*/ 44460 w 45683"/>
              <a:gd name="connsiteY3" fmla="*/ 282723 h 657594"/>
              <a:gd name="connsiteX4" fmla="*/ 22235 w 45683"/>
              <a:gd name="connsiteY4" fmla="*/ 393848 h 657594"/>
              <a:gd name="connsiteX5" fmla="*/ 34935 w 45683"/>
              <a:gd name="connsiteY5" fmla="*/ 371623 h 657594"/>
              <a:gd name="connsiteX6" fmla="*/ 25410 w 45683"/>
              <a:gd name="connsiteY6" fmla="*/ 470048 h 657594"/>
              <a:gd name="connsiteX7" fmla="*/ 10 w 45683"/>
              <a:gd name="connsiteY7" fmla="*/ 654198 h 657594"/>
              <a:gd name="connsiteX8" fmla="*/ 28585 w 45683"/>
              <a:gd name="connsiteY8" fmla="*/ 295423 h 657594"/>
              <a:gd name="connsiteX9" fmla="*/ 34935 w 45683"/>
              <a:gd name="connsiteY9" fmla="*/ 149373 h 657594"/>
              <a:gd name="connsiteX10" fmla="*/ 38110 w 45683"/>
              <a:gd name="connsiteY10" fmla="*/ 187473 h 657594"/>
              <a:gd name="connsiteX11" fmla="*/ 28585 w 45683"/>
              <a:gd name="connsiteY11" fmla="*/ 148 h 65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83" h="657594">
                <a:moveTo>
                  <a:pt x="28585" y="148"/>
                </a:moveTo>
                <a:cubicBezTo>
                  <a:pt x="26998" y="-4614"/>
                  <a:pt x="26468" y="105981"/>
                  <a:pt x="28585" y="158898"/>
                </a:cubicBezTo>
                <a:cubicBezTo>
                  <a:pt x="30702" y="211815"/>
                  <a:pt x="38639" y="297011"/>
                  <a:pt x="41285" y="317648"/>
                </a:cubicBezTo>
                <a:cubicBezTo>
                  <a:pt x="43931" y="338285"/>
                  <a:pt x="47635" y="270023"/>
                  <a:pt x="44460" y="282723"/>
                </a:cubicBezTo>
                <a:cubicBezTo>
                  <a:pt x="41285" y="295423"/>
                  <a:pt x="23822" y="379031"/>
                  <a:pt x="22235" y="393848"/>
                </a:cubicBezTo>
                <a:cubicBezTo>
                  <a:pt x="20648" y="408665"/>
                  <a:pt x="34406" y="358923"/>
                  <a:pt x="34935" y="371623"/>
                </a:cubicBezTo>
                <a:cubicBezTo>
                  <a:pt x="35464" y="384323"/>
                  <a:pt x="31231" y="422952"/>
                  <a:pt x="25410" y="470048"/>
                </a:cubicBezTo>
                <a:cubicBezTo>
                  <a:pt x="19589" y="517144"/>
                  <a:pt x="-519" y="683302"/>
                  <a:pt x="10" y="654198"/>
                </a:cubicBezTo>
                <a:cubicBezTo>
                  <a:pt x="539" y="625094"/>
                  <a:pt x="22764" y="379560"/>
                  <a:pt x="28585" y="295423"/>
                </a:cubicBezTo>
                <a:cubicBezTo>
                  <a:pt x="34406" y="211286"/>
                  <a:pt x="33348" y="167365"/>
                  <a:pt x="34935" y="149373"/>
                </a:cubicBezTo>
                <a:cubicBezTo>
                  <a:pt x="36523" y="131381"/>
                  <a:pt x="37052" y="212344"/>
                  <a:pt x="38110" y="187473"/>
                </a:cubicBezTo>
                <a:cubicBezTo>
                  <a:pt x="39168" y="162602"/>
                  <a:pt x="30172" y="4910"/>
                  <a:pt x="28585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918A46C2-8146-39AE-D2BE-C8FC5382355E}"/>
              </a:ext>
            </a:extLst>
          </p:cNvPr>
          <p:cNvSpPr/>
          <p:nvPr/>
        </p:nvSpPr>
        <p:spPr>
          <a:xfrm>
            <a:off x="4876673" y="1808116"/>
            <a:ext cx="254931" cy="100549"/>
          </a:xfrm>
          <a:custGeom>
            <a:avLst/>
            <a:gdLst>
              <a:gd name="connsiteX0" fmla="*/ 127 w 254931"/>
              <a:gd name="connsiteY0" fmla="*/ 20684 h 100549"/>
              <a:gd name="connsiteX1" fmla="*/ 133477 w 254931"/>
              <a:gd name="connsiteY1" fmla="*/ 7984 h 100549"/>
              <a:gd name="connsiteX2" fmla="*/ 212852 w 254931"/>
              <a:gd name="connsiteY2" fmla="*/ 42909 h 100549"/>
              <a:gd name="connsiteX3" fmla="*/ 254127 w 254931"/>
              <a:gd name="connsiteY3" fmla="*/ 100059 h 100549"/>
              <a:gd name="connsiteX4" fmla="*/ 177927 w 254931"/>
              <a:gd name="connsiteY4" fmla="*/ 7984 h 100549"/>
              <a:gd name="connsiteX5" fmla="*/ 158877 w 254931"/>
              <a:gd name="connsiteY5" fmla="*/ 4809 h 100549"/>
              <a:gd name="connsiteX6" fmla="*/ 127 w 254931"/>
              <a:gd name="connsiteY6" fmla="*/ 20684 h 10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931" h="100549">
                <a:moveTo>
                  <a:pt x="127" y="20684"/>
                </a:moveTo>
                <a:cubicBezTo>
                  <a:pt x="-4106" y="21213"/>
                  <a:pt x="98023" y="4280"/>
                  <a:pt x="133477" y="7984"/>
                </a:cubicBezTo>
                <a:cubicBezTo>
                  <a:pt x="168931" y="11688"/>
                  <a:pt x="192744" y="27563"/>
                  <a:pt x="212852" y="42909"/>
                </a:cubicBezTo>
                <a:cubicBezTo>
                  <a:pt x="232960" y="58255"/>
                  <a:pt x="259948" y="105880"/>
                  <a:pt x="254127" y="100059"/>
                </a:cubicBezTo>
                <a:cubicBezTo>
                  <a:pt x="248306" y="94238"/>
                  <a:pt x="177927" y="7984"/>
                  <a:pt x="177927" y="7984"/>
                </a:cubicBezTo>
                <a:cubicBezTo>
                  <a:pt x="162052" y="-7891"/>
                  <a:pt x="191156" y="4809"/>
                  <a:pt x="158877" y="4809"/>
                </a:cubicBezTo>
                <a:cubicBezTo>
                  <a:pt x="126598" y="4809"/>
                  <a:pt x="4360" y="20155"/>
                  <a:pt x="127" y="20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26264C39-A9F5-BB87-D73E-83BFF259B35B}"/>
              </a:ext>
            </a:extLst>
          </p:cNvPr>
          <p:cNvSpPr/>
          <p:nvPr/>
        </p:nvSpPr>
        <p:spPr>
          <a:xfrm>
            <a:off x="4679723" y="1846751"/>
            <a:ext cx="162208" cy="596203"/>
          </a:xfrm>
          <a:custGeom>
            <a:avLst/>
            <a:gdLst>
              <a:gd name="connsiteX0" fmla="*/ 162152 w 162208"/>
              <a:gd name="connsiteY0" fmla="*/ 1099 h 596203"/>
              <a:gd name="connsiteX1" fmla="*/ 66902 w 162208"/>
              <a:gd name="connsiteY1" fmla="*/ 185249 h 596203"/>
              <a:gd name="connsiteX2" fmla="*/ 22452 w 162208"/>
              <a:gd name="connsiteY2" fmla="*/ 324949 h 596203"/>
              <a:gd name="connsiteX3" fmla="*/ 9752 w 162208"/>
              <a:gd name="connsiteY3" fmla="*/ 470999 h 596203"/>
              <a:gd name="connsiteX4" fmla="*/ 12927 w 162208"/>
              <a:gd name="connsiteY4" fmla="*/ 594824 h 596203"/>
              <a:gd name="connsiteX5" fmla="*/ 3402 w 162208"/>
              <a:gd name="connsiteY5" fmla="*/ 388449 h 596203"/>
              <a:gd name="connsiteX6" fmla="*/ 79602 w 162208"/>
              <a:gd name="connsiteY6" fmla="*/ 121749 h 596203"/>
              <a:gd name="connsiteX7" fmla="*/ 162152 w 162208"/>
              <a:gd name="connsiteY7" fmla="*/ 1099 h 59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208" h="596203">
                <a:moveTo>
                  <a:pt x="162152" y="1099"/>
                </a:moveTo>
                <a:cubicBezTo>
                  <a:pt x="160035" y="11682"/>
                  <a:pt x="90185" y="131274"/>
                  <a:pt x="66902" y="185249"/>
                </a:cubicBezTo>
                <a:cubicBezTo>
                  <a:pt x="43619" y="239224"/>
                  <a:pt x="31977" y="277324"/>
                  <a:pt x="22452" y="324949"/>
                </a:cubicBezTo>
                <a:cubicBezTo>
                  <a:pt x="12927" y="372574"/>
                  <a:pt x="11339" y="426020"/>
                  <a:pt x="9752" y="470999"/>
                </a:cubicBezTo>
                <a:cubicBezTo>
                  <a:pt x="8165" y="515978"/>
                  <a:pt x="13985" y="608582"/>
                  <a:pt x="12927" y="594824"/>
                </a:cubicBezTo>
                <a:cubicBezTo>
                  <a:pt x="11869" y="581066"/>
                  <a:pt x="-7711" y="467295"/>
                  <a:pt x="3402" y="388449"/>
                </a:cubicBezTo>
                <a:cubicBezTo>
                  <a:pt x="14515" y="309603"/>
                  <a:pt x="53144" y="185249"/>
                  <a:pt x="79602" y="121749"/>
                </a:cubicBezTo>
                <a:cubicBezTo>
                  <a:pt x="106060" y="58249"/>
                  <a:pt x="164269" y="-9484"/>
                  <a:pt x="162152" y="1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BD2A681F-740E-56C9-81F6-65B4987E5380}"/>
              </a:ext>
            </a:extLst>
          </p:cNvPr>
          <p:cNvSpPr/>
          <p:nvPr/>
        </p:nvSpPr>
        <p:spPr>
          <a:xfrm>
            <a:off x="4646599" y="1847538"/>
            <a:ext cx="176240" cy="603645"/>
          </a:xfrm>
          <a:custGeom>
            <a:avLst/>
            <a:gdLst>
              <a:gd name="connsiteX0" fmla="*/ 176226 w 176240"/>
              <a:gd name="connsiteY0" fmla="*/ 312 h 603645"/>
              <a:gd name="connsiteX1" fmla="*/ 17476 w 176240"/>
              <a:gd name="connsiteY1" fmla="*/ 320987 h 603645"/>
              <a:gd name="connsiteX2" fmla="*/ 4776 w 176240"/>
              <a:gd name="connsiteY2" fmla="*/ 451162 h 603645"/>
              <a:gd name="connsiteX3" fmla="*/ 23826 w 176240"/>
              <a:gd name="connsiteY3" fmla="*/ 603562 h 603645"/>
              <a:gd name="connsiteX4" fmla="*/ 14301 w 176240"/>
              <a:gd name="connsiteY4" fmla="*/ 470212 h 603645"/>
              <a:gd name="connsiteX5" fmla="*/ 14301 w 176240"/>
              <a:gd name="connsiteY5" fmla="*/ 311462 h 603645"/>
              <a:gd name="connsiteX6" fmla="*/ 7951 w 176240"/>
              <a:gd name="connsiteY6" fmla="*/ 359087 h 603645"/>
              <a:gd name="connsiteX7" fmla="*/ 49226 w 176240"/>
              <a:gd name="connsiteY7" fmla="*/ 228912 h 603645"/>
              <a:gd name="connsiteX8" fmla="*/ 27001 w 176240"/>
              <a:gd name="connsiteY8" fmla="*/ 260662 h 603645"/>
              <a:gd name="connsiteX9" fmla="*/ 176226 w 176240"/>
              <a:gd name="connsiteY9" fmla="*/ 312 h 60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240" h="603645">
                <a:moveTo>
                  <a:pt x="176226" y="312"/>
                </a:moveTo>
                <a:cubicBezTo>
                  <a:pt x="174639" y="10366"/>
                  <a:pt x="46051" y="245845"/>
                  <a:pt x="17476" y="320987"/>
                </a:cubicBezTo>
                <a:cubicBezTo>
                  <a:pt x="-11099" y="396129"/>
                  <a:pt x="3718" y="404066"/>
                  <a:pt x="4776" y="451162"/>
                </a:cubicBezTo>
                <a:cubicBezTo>
                  <a:pt x="5834" y="498258"/>
                  <a:pt x="22239" y="600387"/>
                  <a:pt x="23826" y="603562"/>
                </a:cubicBezTo>
                <a:cubicBezTo>
                  <a:pt x="25413" y="606737"/>
                  <a:pt x="15888" y="518895"/>
                  <a:pt x="14301" y="470212"/>
                </a:cubicBezTo>
                <a:cubicBezTo>
                  <a:pt x="12714" y="421529"/>
                  <a:pt x="15359" y="329983"/>
                  <a:pt x="14301" y="311462"/>
                </a:cubicBezTo>
                <a:cubicBezTo>
                  <a:pt x="13243" y="292941"/>
                  <a:pt x="2130" y="372845"/>
                  <a:pt x="7951" y="359087"/>
                </a:cubicBezTo>
                <a:cubicBezTo>
                  <a:pt x="13772" y="345329"/>
                  <a:pt x="46051" y="245316"/>
                  <a:pt x="49226" y="228912"/>
                </a:cubicBezTo>
                <a:cubicBezTo>
                  <a:pt x="52401" y="212508"/>
                  <a:pt x="8480" y="295058"/>
                  <a:pt x="27001" y="260662"/>
                </a:cubicBezTo>
                <a:cubicBezTo>
                  <a:pt x="45522" y="226266"/>
                  <a:pt x="177813" y="-9742"/>
                  <a:pt x="176226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6A5577A1-AA65-3168-4428-385F36948727}"/>
              </a:ext>
            </a:extLst>
          </p:cNvPr>
          <p:cNvSpPr/>
          <p:nvPr/>
        </p:nvSpPr>
        <p:spPr>
          <a:xfrm>
            <a:off x="4802950" y="1779675"/>
            <a:ext cx="286753" cy="93663"/>
          </a:xfrm>
          <a:custGeom>
            <a:avLst/>
            <a:gdLst>
              <a:gd name="connsiteX0" fmla="*/ 825 w 286753"/>
              <a:gd name="connsiteY0" fmla="*/ 71350 h 93663"/>
              <a:gd name="connsiteX1" fmla="*/ 273875 w 286753"/>
              <a:gd name="connsiteY1" fmla="*/ 1500 h 93663"/>
              <a:gd name="connsiteX2" fmla="*/ 226250 w 286753"/>
              <a:gd name="connsiteY2" fmla="*/ 23725 h 93663"/>
              <a:gd name="connsiteX3" fmla="*/ 251650 w 286753"/>
              <a:gd name="connsiteY3" fmla="*/ 26900 h 93663"/>
              <a:gd name="connsiteX4" fmla="*/ 286575 w 286753"/>
              <a:gd name="connsiteY4" fmla="*/ 93575 h 93663"/>
              <a:gd name="connsiteX5" fmla="*/ 235775 w 286753"/>
              <a:gd name="connsiteY5" fmla="*/ 11025 h 93663"/>
              <a:gd name="connsiteX6" fmla="*/ 169100 w 286753"/>
              <a:gd name="connsiteY6" fmla="*/ 23725 h 93663"/>
              <a:gd name="connsiteX7" fmla="*/ 188150 w 286753"/>
              <a:gd name="connsiteY7" fmla="*/ 4675 h 93663"/>
              <a:gd name="connsiteX8" fmla="*/ 825 w 286753"/>
              <a:gd name="connsiteY8" fmla="*/ 71350 h 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53" h="93663">
                <a:moveTo>
                  <a:pt x="825" y="71350"/>
                </a:moveTo>
                <a:cubicBezTo>
                  <a:pt x="15113" y="70821"/>
                  <a:pt x="236304" y="9437"/>
                  <a:pt x="273875" y="1500"/>
                </a:cubicBezTo>
                <a:cubicBezTo>
                  <a:pt x="311446" y="-6437"/>
                  <a:pt x="229954" y="19492"/>
                  <a:pt x="226250" y="23725"/>
                </a:cubicBezTo>
                <a:cubicBezTo>
                  <a:pt x="222546" y="27958"/>
                  <a:pt x="241596" y="15258"/>
                  <a:pt x="251650" y="26900"/>
                </a:cubicBezTo>
                <a:cubicBezTo>
                  <a:pt x="261704" y="38542"/>
                  <a:pt x="289221" y="96221"/>
                  <a:pt x="286575" y="93575"/>
                </a:cubicBezTo>
                <a:cubicBezTo>
                  <a:pt x="283929" y="90929"/>
                  <a:pt x="255354" y="22667"/>
                  <a:pt x="235775" y="11025"/>
                </a:cubicBezTo>
                <a:cubicBezTo>
                  <a:pt x="216196" y="-617"/>
                  <a:pt x="177037" y="24783"/>
                  <a:pt x="169100" y="23725"/>
                </a:cubicBezTo>
                <a:cubicBezTo>
                  <a:pt x="161163" y="22667"/>
                  <a:pt x="214079" y="-1675"/>
                  <a:pt x="188150" y="4675"/>
                </a:cubicBezTo>
                <a:cubicBezTo>
                  <a:pt x="162221" y="11025"/>
                  <a:pt x="-13463" y="71879"/>
                  <a:pt x="825" y="71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75F8C256-122A-2006-EC05-FCC29CC31577}"/>
              </a:ext>
            </a:extLst>
          </p:cNvPr>
          <p:cNvSpPr/>
          <p:nvPr/>
        </p:nvSpPr>
        <p:spPr>
          <a:xfrm>
            <a:off x="4841108" y="1757981"/>
            <a:ext cx="292951" cy="156740"/>
          </a:xfrm>
          <a:custGeom>
            <a:avLst/>
            <a:gdLst>
              <a:gd name="connsiteX0" fmla="*/ 767 w 292951"/>
              <a:gd name="connsiteY0" fmla="*/ 86694 h 156740"/>
              <a:gd name="connsiteX1" fmla="*/ 92842 w 292951"/>
              <a:gd name="connsiteY1" fmla="*/ 13669 h 156740"/>
              <a:gd name="connsiteX2" fmla="*/ 172217 w 292951"/>
              <a:gd name="connsiteY2" fmla="*/ 13669 h 156740"/>
              <a:gd name="connsiteX3" fmla="*/ 203967 w 292951"/>
              <a:gd name="connsiteY3" fmla="*/ 32719 h 156740"/>
              <a:gd name="connsiteX4" fmla="*/ 276992 w 292951"/>
              <a:gd name="connsiteY4" fmla="*/ 89869 h 156740"/>
              <a:gd name="connsiteX5" fmla="*/ 292867 w 292951"/>
              <a:gd name="connsiteY5" fmla="*/ 156544 h 156740"/>
              <a:gd name="connsiteX6" fmla="*/ 273817 w 292951"/>
              <a:gd name="connsiteY6" fmla="*/ 67644 h 156740"/>
              <a:gd name="connsiteX7" fmla="*/ 194442 w 292951"/>
              <a:gd name="connsiteY7" fmla="*/ 13669 h 156740"/>
              <a:gd name="connsiteX8" fmla="*/ 146817 w 292951"/>
              <a:gd name="connsiteY8" fmla="*/ 4144 h 156740"/>
              <a:gd name="connsiteX9" fmla="*/ 767 w 292951"/>
              <a:gd name="connsiteY9" fmla="*/ 86694 h 15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951" h="156740">
                <a:moveTo>
                  <a:pt x="767" y="86694"/>
                </a:moveTo>
                <a:cubicBezTo>
                  <a:pt x="-8229" y="88281"/>
                  <a:pt x="64267" y="25840"/>
                  <a:pt x="92842" y="13669"/>
                </a:cubicBezTo>
                <a:cubicBezTo>
                  <a:pt x="121417" y="1498"/>
                  <a:pt x="153696" y="10494"/>
                  <a:pt x="172217" y="13669"/>
                </a:cubicBezTo>
                <a:cubicBezTo>
                  <a:pt x="190738" y="16844"/>
                  <a:pt x="186505" y="20019"/>
                  <a:pt x="203967" y="32719"/>
                </a:cubicBezTo>
                <a:cubicBezTo>
                  <a:pt x="221430" y="45419"/>
                  <a:pt x="262175" y="69232"/>
                  <a:pt x="276992" y="89869"/>
                </a:cubicBezTo>
                <a:cubicBezTo>
                  <a:pt x="291809" y="110506"/>
                  <a:pt x="293396" y="160248"/>
                  <a:pt x="292867" y="156544"/>
                </a:cubicBezTo>
                <a:cubicBezTo>
                  <a:pt x="292338" y="152840"/>
                  <a:pt x="290221" y="91456"/>
                  <a:pt x="273817" y="67644"/>
                </a:cubicBezTo>
                <a:cubicBezTo>
                  <a:pt x="257413" y="43832"/>
                  <a:pt x="215609" y="24252"/>
                  <a:pt x="194442" y="13669"/>
                </a:cubicBezTo>
                <a:cubicBezTo>
                  <a:pt x="173275" y="3086"/>
                  <a:pt x="179625" y="-5381"/>
                  <a:pt x="146817" y="4144"/>
                </a:cubicBezTo>
                <a:cubicBezTo>
                  <a:pt x="114009" y="13669"/>
                  <a:pt x="9763" y="85107"/>
                  <a:pt x="767" y="86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27C09727-2D56-3497-F1E9-9844B818F427}"/>
              </a:ext>
            </a:extLst>
          </p:cNvPr>
          <p:cNvSpPr/>
          <p:nvPr/>
        </p:nvSpPr>
        <p:spPr>
          <a:xfrm>
            <a:off x="4648153" y="2409815"/>
            <a:ext cx="102378" cy="355640"/>
          </a:xfrm>
          <a:custGeom>
            <a:avLst/>
            <a:gdLst>
              <a:gd name="connsiteX0" fmla="*/ 47 w 102378"/>
              <a:gd name="connsiteY0" fmla="*/ 10 h 355640"/>
              <a:gd name="connsiteX1" fmla="*/ 82597 w 102378"/>
              <a:gd name="connsiteY1" fmla="*/ 238135 h 355640"/>
              <a:gd name="connsiteX2" fmla="*/ 95297 w 102378"/>
              <a:gd name="connsiteY2" fmla="*/ 355610 h 355640"/>
              <a:gd name="connsiteX3" fmla="*/ 95297 w 102378"/>
              <a:gd name="connsiteY3" fmla="*/ 228610 h 355640"/>
              <a:gd name="connsiteX4" fmla="*/ 47 w 102378"/>
              <a:gd name="connsiteY4" fmla="*/ 10 h 3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78" h="355640">
                <a:moveTo>
                  <a:pt x="47" y="10"/>
                </a:moveTo>
                <a:cubicBezTo>
                  <a:pt x="-2070" y="1598"/>
                  <a:pt x="66722" y="178868"/>
                  <a:pt x="82597" y="238135"/>
                </a:cubicBezTo>
                <a:cubicBezTo>
                  <a:pt x="98472" y="297402"/>
                  <a:pt x="93180" y="357198"/>
                  <a:pt x="95297" y="355610"/>
                </a:cubicBezTo>
                <a:cubicBezTo>
                  <a:pt x="97414" y="354022"/>
                  <a:pt x="110114" y="285231"/>
                  <a:pt x="95297" y="228610"/>
                </a:cubicBezTo>
                <a:cubicBezTo>
                  <a:pt x="80480" y="171989"/>
                  <a:pt x="2164" y="-1578"/>
                  <a:pt x="4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AF4061DA-C84A-5B4D-2A7E-F99375A33413}"/>
              </a:ext>
            </a:extLst>
          </p:cNvPr>
          <p:cNvSpPr/>
          <p:nvPr/>
        </p:nvSpPr>
        <p:spPr>
          <a:xfrm>
            <a:off x="4656789" y="2494217"/>
            <a:ext cx="64974" cy="251150"/>
          </a:xfrm>
          <a:custGeom>
            <a:avLst/>
            <a:gdLst>
              <a:gd name="connsiteX0" fmla="*/ 936 w 64974"/>
              <a:gd name="connsiteY0" fmla="*/ 1333 h 251150"/>
              <a:gd name="connsiteX1" fmla="*/ 64436 w 64974"/>
              <a:gd name="connsiteY1" fmla="*/ 245808 h 251150"/>
              <a:gd name="connsiteX2" fmla="*/ 29511 w 64974"/>
              <a:gd name="connsiteY2" fmla="*/ 153733 h 251150"/>
              <a:gd name="connsiteX3" fmla="*/ 936 w 64974"/>
              <a:gd name="connsiteY3" fmla="*/ 1333 h 25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74" h="251150">
                <a:moveTo>
                  <a:pt x="936" y="1333"/>
                </a:moveTo>
                <a:cubicBezTo>
                  <a:pt x="6757" y="16679"/>
                  <a:pt x="59674" y="220408"/>
                  <a:pt x="64436" y="245808"/>
                </a:cubicBezTo>
                <a:cubicBezTo>
                  <a:pt x="69198" y="271208"/>
                  <a:pt x="41153" y="200300"/>
                  <a:pt x="29511" y="153733"/>
                </a:cubicBezTo>
                <a:cubicBezTo>
                  <a:pt x="17869" y="107166"/>
                  <a:pt x="-4885" y="-14013"/>
                  <a:pt x="936" y="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0965B335-D09F-4FE1-9C72-9AB196D6B305}"/>
              </a:ext>
            </a:extLst>
          </p:cNvPr>
          <p:cNvSpPr/>
          <p:nvPr/>
        </p:nvSpPr>
        <p:spPr>
          <a:xfrm>
            <a:off x="4530662" y="2469882"/>
            <a:ext cx="124194" cy="511534"/>
          </a:xfrm>
          <a:custGeom>
            <a:avLst/>
            <a:gdLst>
              <a:gd name="connsiteX0" fmla="*/ 123888 w 124194"/>
              <a:gd name="connsiteY0" fmla="*/ 268 h 511534"/>
              <a:gd name="connsiteX1" fmla="*/ 47688 w 124194"/>
              <a:gd name="connsiteY1" fmla="*/ 349518 h 511534"/>
              <a:gd name="connsiteX2" fmla="*/ 63 w 124194"/>
              <a:gd name="connsiteY2" fmla="*/ 511443 h 511534"/>
              <a:gd name="connsiteX3" fmla="*/ 57213 w 124194"/>
              <a:gd name="connsiteY3" fmla="*/ 330468 h 511534"/>
              <a:gd name="connsiteX4" fmla="*/ 73088 w 124194"/>
              <a:gd name="connsiteY4" fmla="*/ 292368 h 511534"/>
              <a:gd name="connsiteX5" fmla="*/ 123888 w 124194"/>
              <a:gd name="connsiteY5" fmla="*/ 268 h 51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194" h="511534">
                <a:moveTo>
                  <a:pt x="123888" y="268"/>
                </a:moveTo>
                <a:cubicBezTo>
                  <a:pt x="119655" y="9793"/>
                  <a:pt x="68325" y="264322"/>
                  <a:pt x="47688" y="349518"/>
                </a:cubicBezTo>
                <a:cubicBezTo>
                  <a:pt x="27051" y="434714"/>
                  <a:pt x="-1524" y="514618"/>
                  <a:pt x="63" y="511443"/>
                </a:cubicBezTo>
                <a:cubicBezTo>
                  <a:pt x="1650" y="508268"/>
                  <a:pt x="45042" y="366980"/>
                  <a:pt x="57213" y="330468"/>
                </a:cubicBezTo>
                <a:cubicBezTo>
                  <a:pt x="69384" y="293956"/>
                  <a:pt x="58800" y="347401"/>
                  <a:pt x="73088" y="292368"/>
                </a:cubicBezTo>
                <a:cubicBezTo>
                  <a:pt x="87375" y="237335"/>
                  <a:pt x="128121" y="-9257"/>
                  <a:pt x="123888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8C81907D-A41D-265C-6C5D-9C738EE2366D}"/>
              </a:ext>
            </a:extLst>
          </p:cNvPr>
          <p:cNvSpPr/>
          <p:nvPr/>
        </p:nvSpPr>
        <p:spPr>
          <a:xfrm>
            <a:off x="4412822" y="2360794"/>
            <a:ext cx="217735" cy="696974"/>
          </a:xfrm>
          <a:custGeom>
            <a:avLst/>
            <a:gdLst>
              <a:gd name="connsiteX0" fmla="*/ 216328 w 217735"/>
              <a:gd name="connsiteY0" fmla="*/ 1406 h 696974"/>
              <a:gd name="connsiteX1" fmla="*/ 184578 w 217735"/>
              <a:gd name="connsiteY1" fmla="*/ 366531 h 696974"/>
              <a:gd name="connsiteX2" fmla="*/ 102028 w 217735"/>
              <a:gd name="connsiteY2" fmla="*/ 547506 h 696974"/>
              <a:gd name="connsiteX3" fmla="*/ 428 w 217735"/>
              <a:gd name="connsiteY3" fmla="*/ 696731 h 696974"/>
              <a:gd name="connsiteX4" fmla="*/ 143303 w 217735"/>
              <a:gd name="connsiteY4" fmla="*/ 512581 h 696974"/>
              <a:gd name="connsiteX5" fmla="*/ 216328 w 217735"/>
              <a:gd name="connsiteY5" fmla="*/ 1406 h 69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735" h="696974">
                <a:moveTo>
                  <a:pt x="216328" y="1406"/>
                </a:moveTo>
                <a:cubicBezTo>
                  <a:pt x="223207" y="-22936"/>
                  <a:pt x="203628" y="275514"/>
                  <a:pt x="184578" y="366531"/>
                </a:cubicBezTo>
                <a:cubicBezTo>
                  <a:pt x="165528" y="457548"/>
                  <a:pt x="132720" y="492473"/>
                  <a:pt x="102028" y="547506"/>
                </a:cubicBezTo>
                <a:cubicBezTo>
                  <a:pt x="71336" y="602539"/>
                  <a:pt x="-6451" y="702552"/>
                  <a:pt x="428" y="696731"/>
                </a:cubicBezTo>
                <a:cubicBezTo>
                  <a:pt x="7307" y="690910"/>
                  <a:pt x="105203" y="621589"/>
                  <a:pt x="143303" y="512581"/>
                </a:cubicBezTo>
                <a:cubicBezTo>
                  <a:pt x="181403" y="403573"/>
                  <a:pt x="209449" y="25748"/>
                  <a:pt x="216328" y="1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80A87BA4-476C-9B25-288E-DDEB3B3B1FEF}"/>
              </a:ext>
            </a:extLst>
          </p:cNvPr>
          <p:cNvSpPr/>
          <p:nvPr/>
        </p:nvSpPr>
        <p:spPr>
          <a:xfrm>
            <a:off x="3806157" y="2158032"/>
            <a:ext cx="753290" cy="792874"/>
          </a:xfrm>
          <a:custGeom>
            <a:avLst/>
            <a:gdLst>
              <a:gd name="connsiteX0" fmla="*/ 9238 w 753290"/>
              <a:gd name="connsiteY0" fmla="*/ 10633 h 792874"/>
              <a:gd name="connsiteX1" fmla="*/ 466438 w 753290"/>
              <a:gd name="connsiteY1" fmla="*/ 593260 h 792874"/>
              <a:gd name="connsiteX2" fmla="*/ 405747 w 753290"/>
              <a:gd name="connsiteY2" fmla="*/ 504248 h 792874"/>
              <a:gd name="connsiteX3" fmla="*/ 559496 w 753290"/>
              <a:gd name="connsiteY3" fmla="*/ 702503 h 792874"/>
              <a:gd name="connsiteX4" fmla="*/ 636370 w 753290"/>
              <a:gd name="connsiteY4" fmla="*/ 755101 h 792874"/>
              <a:gd name="connsiteX5" fmla="*/ 506898 w 753290"/>
              <a:gd name="connsiteY5" fmla="*/ 791515 h 792874"/>
              <a:gd name="connsiteX6" fmla="*/ 749659 w 753290"/>
              <a:gd name="connsiteY6" fmla="*/ 783423 h 792874"/>
              <a:gd name="connsiteX7" fmla="*/ 644462 w 753290"/>
              <a:gd name="connsiteY7" fmla="*/ 767239 h 792874"/>
              <a:gd name="connsiteX8" fmla="*/ 531174 w 753290"/>
              <a:gd name="connsiteY8" fmla="*/ 690364 h 792874"/>
              <a:gd name="connsiteX9" fmla="*/ 385517 w 753290"/>
              <a:gd name="connsiteY9" fmla="*/ 556846 h 792874"/>
              <a:gd name="connsiteX10" fmla="*/ 413839 w 753290"/>
              <a:gd name="connsiteY10" fmla="*/ 568984 h 792874"/>
              <a:gd name="connsiteX11" fmla="*/ 324827 w 753290"/>
              <a:gd name="connsiteY11" fmla="*/ 374775 h 792874"/>
              <a:gd name="connsiteX12" fmla="*/ 324827 w 753290"/>
              <a:gd name="connsiteY12" fmla="*/ 471880 h 792874"/>
              <a:gd name="connsiteX13" fmla="*/ 98250 w 753290"/>
              <a:gd name="connsiteY13" fmla="*/ 229118 h 792874"/>
              <a:gd name="connsiteX14" fmla="*/ 328873 w 753290"/>
              <a:gd name="connsiteY14" fmla="*/ 459741 h 792874"/>
              <a:gd name="connsiteX15" fmla="*/ 171078 w 753290"/>
              <a:gd name="connsiteY15" fmla="*/ 233164 h 792874"/>
              <a:gd name="connsiteX16" fmla="*/ 9238 w 753290"/>
              <a:gd name="connsiteY16" fmla="*/ 10633 h 79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3290" h="792874">
                <a:moveTo>
                  <a:pt x="9238" y="10633"/>
                </a:moveTo>
                <a:cubicBezTo>
                  <a:pt x="58465" y="70649"/>
                  <a:pt x="400353" y="510991"/>
                  <a:pt x="466438" y="593260"/>
                </a:cubicBezTo>
                <a:cubicBezTo>
                  <a:pt x="532523" y="675529"/>
                  <a:pt x="390237" y="486041"/>
                  <a:pt x="405747" y="504248"/>
                </a:cubicBezTo>
                <a:cubicBezTo>
                  <a:pt x="421257" y="522455"/>
                  <a:pt x="521059" y="660694"/>
                  <a:pt x="559496" y="702503"/>
                </a:cubicBezTo>
                <a:cubicBezTo>
                  <a:pt x="597933" y="744312"/>
                  <a:pt x="645136" y="740266"/>
                  <a:pt x="636370" y="755101"/>
                </a:cubicBezTo>
                <a:cubicBezTo>
                  <a:pt x="627604" y="769936"/>
                  <a:pt x="488017" y="786795"/>
                  <a:pt x="506898" y="791515"/>
                </a:cubicBezTo>
                <a:cubicBezTo>
                  <a:pt x="525779" y="796235"/>
                  <a:pt x="726732" y="787469"/>
                  <a:pt x="749659" y="783423"/>
                </a:cubicBezTo>
                <a:cubicBezTo>
                  <a:pt x="772586" y="779377"/>
                  <a:pt x="680876" y="782749"/>
                  <a:pt x="644462" y="767239"/>
                </a:cubicBezTo>
                <a:cubicBezTo>
                  <a:pt x="608048" y="751729"/>
                  <a:pt x="574331" y="725429"/>
                  <a:pt x="531174" y="690364"/>
                </a:cubicBezTo>
                <a:cubicBezTo>
                  <a:pt x="488017" y="655299"/>
                  <a:pt x="405073" y="577076"/>
                  <a:pt x="385517" y="556846"/>
                </a:cubicBezTo>
                <a:cubicBezTo>
                  <a:pt x="365961" y="536616"/>
                  <a:pt x="423954" y="599329"/>
                  <a:pt x="413839" y="568984"/>
                </a:cubicBezTo>
                <a:cubicBezTo>
                  <a:pt x="403724" y="538639"/>
                  <a:pt x="339662" y="390959"/>
                  <a:pt x="324827" y="374775"/>
                </a:cubicBezTo>
                <a:cubicBezTo>
                  <a:pt x="309992" y="358591"/>
                  <a:pt x="362590" y="496156"/>
                  <a:pt x="324827" y="471880"/>
                </a:cubicBezTo>
                <a:cubicBezTo>
                  <a:pt x="287064" y="447604"/>
                  <a:pt x="97576" y="231141"/>
                  <a:pt x="98250" y="229118"/>
                </a:cubicBezTo>
                <a:cubicBezTo>
                  <a:pt x="98924" y="227095"/>
                  <a:pt x="316735" y="459067"/>
                  <a:pt x="328873" y="459741"/>
                </a:cubicBezTo>
                <a:cubicBezTo>
                  <a:pt x="341011" y="460415"/>
                  <a:pt x="220979" y="305318"/>
                  <a:pt x="171078" y="233164"/>
                </a:cubicBezTo>
                <a:cubicBezTo>
                  <a:pt x="121177" y="161010"/>
                  <a:pt x="-39989" y="-49383"/>
                  <a:pt x="9238" y="10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EEC2A425-2B40-B47F-4866-76D9E04E82E3}"/>
              </a:ext>
            </a:extLst>
          </p:cNvPr>
          <p:cNvSpPr/>
          <p:nvPr/>
        </p:nvSpPr>
        <p:spPr>
          <a:xfrm>
            <a:off x="3580698" y="1869095"/>
            <a:ext cx="264282" cy="358051"/>
          </a:xfrm>
          <a:custGeom>
            <a:avLst/>
            <a:gdLst>
              <a:gd name="connsiteX0" fmla="*/ 28 w 264282"/>
              <a:gd name="connsiteY0" fmla="*/ 165 h 358051"/>
              <a:gd name="connsiteX1" fmla="*/ 242789 w 264282"/>
              <a:gd name="connsiteY1" fmla="*/ 335985 h 358051"/>
              <a:gd name="connsiteX2" fmla="*/ 226605 w 264282"/>
              <a:gd name="connsiteY2" fmla="*/ 291478 h 358051"/>
              <a:gd name="connsiteX3" fmla="*/ 28 w 264282"/>
              <a:gd name="connsiteY3" fmla="*/ 165 h 35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2" h="358051">
                <a:moveTo>
                  <a:pt x="28" y="165"/>
                </a:moveTo>
                <a:cubicBezTo>
                  <a:pt x="2725" y="7583"/>
                  <a:pt x="205026" y="287433"/>
                  <a:pt x="242789" y="335985"/>
                </a:cubicBezTo>
                <a:cubicBezTo>
                  <a:pt x="280552" y="384537"/>
                  <a:pt x="264368" y="345425"/>
                  <a:pt x="226605" y="291478"/>
                </a:cubicBezTo>
                <a:cubicBezTo>
                  <a:pt x="188842" y="237531"/>
                  <a:pt x="-2669" y="-7253"/>
                  <a:pt x="28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C30CFB59-F099-F355-D5CD-FC9C9827DBEA}"/>
              </a:ext>
            </a:extLst>
          </p:cNvPr>
          <p:cNvSpPr/>
          <p:nvPr/>
        </p:nvSpPr>
        <p:spPr>
          <a:xfrm>
            <a:off x="3394411" y="1577847"/>
            <a:ext cx="208840" cy="308371"/>
          </a:xfrm>
          <a:custGeom>
            <a:avLst/>
            <a:gdLst>
              <a:gd name="connsiteX0" fmla="*/ 198 w 208840"/>
              <a:gd name="connsiteY0" fmla="*/ 100 h 308371"/>
              <a:gd name="connsiteX1" fmla="*/ 198453 w 208840"/>
              <a:gd name="connsiteY1" fmla="*/ 287367 h 308371"/>
              <a:gd name="connsiteX2" fmla="*/ 162039 w 208840"/>
              <a:gd name="connsiteY2" fmla="*/ 254999 h 308371"/>
              <a:gd name="connsiteX3" fmla="*/ 198 w 208840"/>
              <a:gd name="connsiteY3" fmla="*/ 100 h 30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40" h="308371">
                <a:moveTo>
                  <a:pt x="198" y="100"/>
                </a:moveTo>
                <a:cubicBezTo>
                  <a:pt x="6267" y="5495"/>
                  <a:pt x="171480" y="244884"/>
                  <a:pt x="198453" y="287367"/>
                </a:cubicBezTo>
                <a:cubicBezTo>
                  <a:pt x="225426" y="329850"/>
                  <a:pt x="195081" y="302202"/>
                  <a:pt x="162039" y="254999"/>
                </a:cubicBezTo>
                <a:cubicBezTo>
                  <a:pt x="128997" y="207796"/>
                  <a:pt x="-5871" y="-5295"/>
                  <a:pt x="198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A2DC699B-DC3A-08BB-31E5-820CC08B1DEA}"/>
              </a:ext>
            </a:extLst>
          </p:cNvPr>
          <p:cNvSpPr/>
          <p:nvPr/>
        </p:nvSpPr>
        <p:spPr>
          <a:xfrm>
            <a:off x="2937406" y="1593995"/>
            <a:ext cx="272570" cy="483459"/>
          </a:xfrm>
          <a:custGeom>
            <a:avLst/>
            <a:gdLst>
              <a:gd name="connsiteX0" fmla="*/ 3 w 272570"/>
              <a:gd name="connsiteY0" fmla="*/ 136 h 483459"/>
              <a:gd name="connsiteX1" fmla="*/ 137567 w 272570"/>
              <a:gd name="connsiteY1" fmla="*/ 255035 h 483459"/>
              <a:gd name="connsiteX2" fmla="*/ 202304 w 272570"/>
              <a:gd name="connsiteY2" fmla="*/ 380462 h 483459"/>
              <a:gd name="connsiteX3" fmla="*/ 271086 w 272570"/>
              <a:gd name="connsiteY3" fmla="*/ 481612 h 483459"/>
              <a:gd name="connsiteX4" fmla="*/ 133521 w 272570"/>
              <a:gd name="connsiteY4" fmla="*/ 291449 h 483459"/>
              <a:gd name="connsiteX5" fmla="*/ 3 w 272570"/>
              <a:gd name="connsiteY5" fmla="*/ 136 h 48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570" h="483459">
                <a:moveTo>
                  <a:pt x="3" y="136"/>
                </a:moveTo>
                <a:cubicBezTo>
                  <a:pt x="677" y="-5933"/>
                  <a:pt x="103850" y="191647"/>
                  <a:pt x="137567" y="255035"/>
                </a:cubicBezTo>
                <a:cubicBezTo>
                  <a:pt x="171284" y="318423"/>
                  <a:pt x="180051" y="342699"/>
                  <a:pt x="202304" y="380462"/>
                </a:cubicBezTo>
                <a:cubicBezTo>
                  <a:pt x="224557" y="418225"/>
                  <a:pt x="282550" y="496447"/>
                  <a:pt x="271086" y="481612"/>
                </a:cubicBezTo>
                <a:cubicBezTo>
                  <a:pt x="259622" y="466777"/>
                  <a:pt x="182748" y="372369"/>
                  <a:pt x="133521" y="291449"/>
                </a:cubicBezTo>
                <a:cubicBezTo>
                  <a:pt x="84295" y="210529"/>
                  <a:pt x="-671" y="6205"/>
                  <a:pt x="3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60CD7F3E-6EAE-09D2-B8C3-2820BAD7E73B}"/>
              </a:ext>
            </a:extLst>
          </p:cNvPr>
          <p:cNvSpPr/>
          <p:nvPr/>
        </p:nvSpPr>
        <p:spPr>
          <a:xfrm>
            <a:off x="3179843" y="2074810"/>
            <a:ext cx="273553" cy="436478"/>
          </a:xfrm>
          <a:custGeom>
            <a:avLst/>
            <a:gdLst>
              <a:gd name="connsiteX0" fmla="*/ 52925 w 273553"/>
              <a:gd name="connsiteY0" fmla="*/ 25073 h 436478"/>
              <a:gd name="connsiteX1" fmla="*/ 218812 w 273553"/>
              <a:gd name="connsiteY1" fmla="*/ 316386 h 436478"/>
              <a:gd name="connsiteX2" fmla="*/ 263318 w 273553"/>
              <a:gd name="connsiteY2" fmla="*/ 417537 h 436478"/>
              <a:gd name="connsiteX3" fmla="*/ 267364 w 273553"/>
              <a:gd name="connsiteY3" fmla="*/ 425629 h 436478"/>
              <a:gd name="connsiteX4" fmla="*/ 190490 w 273553"/>
              <a:gd name="connsiteY4" fmla="*/ 300202 h 436478"/>
              <a:gd name="connsiteX5" fmla="*/ 327 w 273553"/>
              <a:gd name="connsiteY5" fmla="*/ 797 h 436478"/>
              <a:gd name="connsiteX6" fmla="*/ 141938 w 273553"/>
              <a:gd name="connsiteY6" fmla="*/ 207144 h 436478"/>
              <a:gd name="connsiteX7" fmla="*/ 52925 w 273553"/>
              <a:gd name="connsiteY7" fmla="*/ 25073 h 43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553" h="436478">
                <a:moveTo>
                  <a:pt x="52925" y="25073"/>
                </a:moveTo>
                <a:cubicBezTo>
                  <a:pt x="65737" y="43280"/>
                  <a:pt x="183747" y="250975"/>
                  <a:pt x="218812" y="316386"/>
                </a:cubicBezTo>
                <a:cubicBezTo>
                  <a:pt x="253877" y="381797"/>
                  <a:pt x="263318" y="417537"/>
                  <a:pt x="263318" y="417537"/>
                </a:cubicBezTo>
                <a:cubicBezTo>
                  <a:pt x="271410" y="435744"/>
                  <a:pt x="279502" y="445185"/>
                  <a:pt x="267364" y="425629"/>
                </a:cubicBezTo>
                <a:cubicBezTo>
                  <a:pt x="255226" y="406073"/>
                  <a:pt x="234996" y="371007"/>
                  <a:pt x="190490" y="300202"/>
                </a:cubicBezTo>
                <a:cubicBezTo>
                  <a:pt x="145984" y="229397"/>
                  <a:pt x="8419" y="16307"/>
                  <a:pt x="327" y="797"/>
                </a:cubicBezTo>
                <a:cubicBezTo>
                  <a:pt x="-7765" y="-14713"/>
                  <a:pt x="136543" y="201075"/>
                  <a:pt x="141938" y="207144"/>
                </a:cubicBezTo>
                <a:cubicBezTo>
                  <a:pt x="147333" y="213213"/>
                  <a:pt x="40113" y="6866"/>
                  <a:pt x="52925" y="25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1B0464CA-790F-8FEA-9922-487C41EF5147}"/>
              </a:ext>
            </a:extLst>
          </p:cNvPr>
          <p:cNvSpPr/>
          <p:nvPr/>
        </p:nvSpPr>
        <p:spPr>
          <a:xfrm>
            <a:off x="3321781" y="2091630"/>
            <a:ext cx="166183" cy="454255"/>
          </a:xfrm>
          <a:custGeom>
            <a:avLst/>
            <a:gdLst>
              <a:gd name="connsiteX0" fmla="*/ 0 w 166183"/>
              <a:gd name="connsiteY0" fmla="*/ 161 h 454255"/>
              <a:gd name="connsiteX1" fmla="*/ 133518 w 166183"/>
              <a:gd name="connsiteY1" fmla="*/ 291474 h 454255"/>
              <a:gd name="connsiteX2" fmla="*/ 133518 w 166183"/>
              <a:gd name="connsiteY2" fmla="*/ 404763 h 454255"/>
              <a:gd name="connsiteX3" fmla="*/ 153748 w 166183"/>
              <a:gd name="connsiteY3" fmla="*/ 348119 h 454255"/>
              <a:gd name="connsiteX4" fmla="*/ 141610 w 166183"/>
              <a:gd name="connsiteY4" fmla="*/ 453315 h 454255"/>
              <a:gd name="connsiteX5" fmla="*/ 165886 w 166183"/>
              <a:gd name="connsiteY5" fmla="*/ 275290 h 454255"/>
              <a:gd name="connsiteX6" fmla="*/ 153748 w 166183"/>
              <a:gd name="connsiteY6" fmla="*/ 315751 h 454255"/>
              <a:gd name="connsiteX7" fmla="*/ 133518 w 166183"/>
              <a:gd name="connsiteY7" fmla="*/ 251014 h 454255"/>
              <a:gd name="connsiteX8" fmla="*/ 0 w 166183"/>
              <a:gd name="connsiteY8" fmla="*/ 161 h 45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183" h="454255">
                <a:moveTo>
                  <a:pt x="0" y="161"/>
                </a:moveTo>
                <a:cubicBezTo>
                  <a:pt x="0" y="6904"/>
                  <a:pt x="111265" y="224040"/>
                  <a:pt x="133518" y="291474"/>
                </a:cubicBezTo>
                <a:cubicBezTo>
                  <a:pt x="155771" y="358908"/>
                  <a:pt x="130146" y="395322"/>
                  <a:pt x="133518" y="404763"/>
                </a:cubicBezTo>
                <a:cubicBezTo>
                  <a:pt x="136890" y="414204"/>
                  <a:pt x="152399" y="340027"/>
                  <a:pt x="153748" y="348119"/>
                </a:cubicBezTo>
                <a:cubicBezTo>
                  <a:pt x="155097" y="356211"/>
                  <a:pt x="139587" y="465453"/>
                  <a:pt x="141610" y="453315"/>
                </a:cubicBezTo>
                <a:cubicBezTo>
                  <a:pt x="143633" y="441177"/>
                  <a:pt x="163863" y="298217"/>
                  <a:pt x="165886" y="275290"/>
                </a:cubicBezTo>
                <a:cubicBezTo>
                  <a:pt x="167909" y="252363"/>
                  <a:pt x="159143" y="319797"/>
                  <a:pt x="153748" y="315751"/>
                </a:cubicBezTo>
                <a:cubicBezTo>
                  <a:pt x="148353" y="311705"/>
                  <a:pt x="155771" y="302264"/>
                  <a:pt x="133518" y="251014"/>
                </a:cubicBezTo>
                <a:cubicBezTo>
                  <a:pt x="111265" y="199764"/>
                  <a:pt x="0" y="-6582"/>
                  <a:pt x="0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C322E8B7-B6EF-F12D-8F76-065D9D207058}"/>
              </a:ext>
            </a:extLst>
          </p:cNvPr>
          <p:cNvSpPr/>
          <p:nvPr/>
        </p:nvSpPr>
        <p:spPr>
          <a:xfrm>
            <a:off x="3290616" y="2535336"/>
            <a:ext cx="266891" cy="54287"/>
          </a:xfrm>
          <a:custGeom>
            <a:avLst/>
            <a:gdLst>
              <a:gd name="connsiteX0" fmla="*/ 2842 w 266891"/>
              <a:gd name="connsiteY0" fmla="*/ 9609 h 54287"/>
              <a:gd name="connsiteX1" fmla="*/ 261788 w 266891"/>
              <a:gd name="connsiteY1" fmla="*/ 1517 h 54287"/>
              <a:gd name="connsiteX2" fmla="*/ 168729 w 266891"/>
              <a:gd name="connsiteY2" fmla="*/ 5563 h 54287"/>
              <a:gd name="connsiteX3" fmla="*/ 91855 w 266891"/>
              <a:gd name="connsiteY3" fmla="*/ 54115 h 54287"/>
              <a:gd name="connsiteX4" fmla="*/ 120177 w 266891"/>
              <a:gd name="connsiteY4" fmla="*/ 21747 h 54287"/>
              <a:gd name="connsiteX5" fmla="*/ 2842 w 266891"/>
              <a:gd name="connsiteY5" fmla="*/ 9609 h 5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91" h="54287">
                <a:moveTo>
                  <a:pt x="2842" y="9609"/>
                </a:moveTo>
                <a:cubicBezTo>
                  <a:pt x="26444" y="6237"/>
                  <a:pt x="234140" y="2191"/>
                  <a:pt x="261788" y="1517"/>
                </a:cubicBezTo>
                <a:cubicBezTo>
                  <a:pt x="289436" y="843"/>
                  <a:pt x="197051" y="-3203"/>
                  <a:pt x="168729" y="5563"/>
                </a:cubicBezTo>
                <a:cubicBezTo>
                  <a:pt x="140407" y="14329"/>
                  <a:pt x="99947" y="51418"/>
                  <a:pt x="91855" y="54115"/>
                </a:cubicBezTo>
                <a:cubicBezTo>
                  <a:pt x="83763" y="56812"/>
                  <a:pt x="130292" y="27142"/>
                  <a:pt x="120177" y="21747"/>
                </a:cubicBezTo>
                <a:cubicBezTo>
                  <a:pt x="110062" y="16352"/>
                  <a:pt x="-20760" y="12981"/>
                  <a:pt x="2842" y="9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95F0417E-1902-52F5-DCC8-70E734BEC6E9}"/>
              </a:ext>
            </a:extLst>
          </p:cNvPr>
          <p:cNvSpPr/>
          <p:nvPr/>
        </p:nvSpPr>
        <p:spPr>
          <a:xfrm>
            <a:off x="2864388" y="2067425"/>
            <a:ext cx="493507" cy="521517"/>
          </a:xfrm>
          <a:custGeom>
            <a:avLst/>
            <a:gdLst>
              <a:gd name="connsiteX0" fmla="*/ 193 w 493507"/>
              <a:gd name="connsiteY0" fmla="*/ 90 h 521517"/>
              <a:gd name="connsiteX1" fmla="*/ 461439 w 493507"/>
              <a:gd name="connsiteY1" fmla="*/ 481566 h 521517"/>
              <a:gd name="connsiteX2" fmla="*/ 404794 w 493507"/>
              <a:gd name="connsiteY2" fmla="*/ 441106 h 521517"/>
              <a:gd name="connsiteX3" fmla="*/ 193 w 493507"/>
              <a:gd name="connsiteY3" fmla="*/ 90 h 52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507" h="521517">
                <a:moveTo>
                  <a:pt x="193" y="90"/>
                </a:moveTo>
                <a:cubicBezTo>
                  <a:pt x="9634" y="6833"/>
                  <a:pt x="394006" y="408063"/>
                  <a:pt x="461439" y="481566"/>
                </a:cubicBezTo>
                <a:cubicBezTo>
                  <a:pt x="528873" y="555069"/>
                  <a:pt x="480320" y="518655"/>
                  <a:pt x="404794" y="441106"/>
                </a:cubicBezTo>
                <a:cubicBezTo>
                  <a:pt x="329268" y="363557"/>
                  <a:pt x="-9248" y="-6653"/>
                  <a:pt x="193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B879EF96-EF3F-B935-9AF1-B5BBA51BE25C}"/>
              </a:ext>
            </a:extLst>
          </p:cNvPr>
          <p:cNvSpPr/>
          <p:nvPr/>
        </p:nvSpPr>
        <p:spPr>
          <a:xfrm>
            <a:off x="2395077" y="1614283"/>
            <a:ext cx="489585" cy="486385"/>
          </a:xfrm>
          <a:custGeom>
            <a:avLst/>
            <a:gdLst>
              <a:gd name="connsiteX0" fmla="*/ 165 w 489585"/>
              <a:gd name="connsiteY0" fmla="*/ 78 h 486385"/>
              <a:gd name="connsiteX1" fmla="*/ 457365 w 489585"/>
              <a:gd name="connsiteY1" fmla="*/ 449186 h 486385"/>
              <a:gd name="connsiteX2" fmla="*/ 404767 w 489585"/>
              <a:gd name="connsiteY2" fmla="*/ 412772 h 486385"/>
              <a:gd name="connsiteX3" fmla="*/ 165 w 489585"/>
              <a:gd name="connsiteY3" fmla="*/ 78 h 48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585" h="486385">
                <a:moveTo>
                  <a:pt x="165" y="78"/>
                </a:moveTo>
                <a:cubicBezTo>
                  <a:pt x="8931" y="6147"/>
                  <a:pt x="389931" y="380404"/>
                  <a:pt x="457365" y="449186"/>
                </a:cubicBezTo>
                <a:cubicBezTo>
                  <a:pt x="524799" y="517968"/>
                  <a:pt x="476246" y="482903"/>
                  <a:pt x="404767" y="412772"/>
                </a:cubicBezTo>
                <a:cubicBezTo>
                  <a:pt x="333288" y="342641"/>
                  <a:pt x="-8601" y="-5991"/>
                  <a:pt x="165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9072C4DB-621F-D0C3-B15E-919F30751442}"/>
              </a:ext>
            </a:extLst>
          </p:cNvPr>
          <p:cNvSpPr/>
          <p:nvPr/>
        </p:nvSpPr>
        <p:spPr>
          <a:xfrm>
            <a:off x="2540762" y="2370942"/>
            <a:ext cx="400751" cy="368467"/>
          </a:xfrm>
          <a:custGeom>
            <a:avLst/>
            <a:gdLst>
              <a:gd name="connsiteX0" fmla="*/ 137 w 400751"/>
              <a:gd name="connsiteY0" fmla="*/ 24 h 368467"/>
              <a:gd name="connsiteX1" fmla="*/ 344049 w 400751"/>
              <a:gd name="connsiteY1" fmla="*/ 291338 h 368467"/>
              <a:gd name="connsiteX2" fmla="*/ 396647 w 400751"/>
              <a:gd name="connsiteY2" fmla="*/ 368212 h 368467"/>
              <a:gd name="connsiteX3" fmla="*/ 303588 w 400751"/>
              <a:gd name="connsiteY3" fmla="*/ 275154 h 368467"/>
              <a:gd name="connsiteX4" fmla="*/ 137 w 400751"/>
              <a:gd name="connsiteY4" fmla="*/ 24 h 36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751" h="368467">
                <a:moveTo>
                  <a:pt x="137" y="24"/>
                </a:moveTo>
                <a:cubicBezTo>
                  <a:pt x="6881" y="2721"/>
                  <a:pt x="277964" y="229973"/>
                  <a:pt x="344049" y="291338"/>
                </a:cubicBezTo>
                <a:cubicBezTo>
                  <a:pt x="410134" y="352703"/>
                  <a:pt x="403391" y="370909"/>
                  <a:pt x="396647" y="368212"/>
                </a:cubicBezTo>
                <a:cubicBezTo>
                  <a:pt x="389903" y="365515"/>
                  <a:pt x="370347" y="333821"/>
                  <a:pt x="303588" y="275154"/>
                </a:cubicBezTo>
                <a:cubicBezTo>
                  <a:pt x="236829" y="216487"/>
                  <a:pt x="-6607" y="-2673"/>
                  <a:pt x="137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6FF9B4DE-81DF-1719-A947-237EA9B80FC5}"/>
              </a:ext>
            </a:extLst>
          </p:cNvPr>
          <p:cNvSpPr/>
          <p:nvPr/>
        </p:nvSpPr>
        <p:spPr>
          <a:xfrm>
            <a:off x="2127764" y="1856113"/>
            <a:ext cx="473964" cy="555393"/>
          </a:xfrm>
          <a:custGeom>
            <a:avLst/>
            <a:gdLst>
              <a:gd name="connsiteX0" fmla="*/ 441 w 473964"/>
              <a:gd name="connsiteY0" fmla="*/ 1009 h 555393"/>
              <a:gd name="connsiteX1" fmla="*/ 340307 w 473964"/>
              <a:gd name="connsiteY1" fmla="*/ 417749 h 555393"/>
              <a:gd name="connsiteX2" fmla="*/ 473825 w 473964"/>
              <a:gd name="connsiteY2" fmla="*/ 555314 h 555393"/>
              <a:gd name="connsiteX3" fmla="*/ 320077 w 473964"/>
              <a:gd name="connsiteY3" fmla="*/ 437979 h 555393"/>
              <a:gd name="connsiteX4" fmla="*/ 380767 w 473964"/>
              <a:gd name="connsiteY4" fmla="*/ 462255 h 555393"/>
              <a:gd name="connsiteX5" fmla="*/ 231064 w 473964"/>
              <a:gd name="connsiteY5" fmla="*/ 268046 h 555393"/>
              <a:gd name="connsiteX6" fmla="*/ 267478 w 473964"/>
              <a:gd name="connsiteY6" fmla="*/ 300414 h 555393"/>
              <a:gd name="connsiteX7" fmla="*/ 441 w 473964"/>
              <a:gd name="connsiteY7" fmla="*/ 1009 h 55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964" h="555393">
                <a:moveTo>
                  <a:pt x="441" y="1009"/>
                </a:moveTo>
                <a:cubicBezTo>
                  <a:pt x="12579" y="20565"/>
                  <a:pt x="261410" y="325365"/>
                  <a:pt x="340307" y="417749"/>
                </a:cubicBezTo>
                <a:cubicBezTo>
                  <a:pt x="419204" y="510133"/>
                  <a:pt x="477197" y="551942"/>
                  <a:pt x="473825" y="555314"/>
                </a:cubicBezTo>
                <a:cubicBezTo>
                  <a:pt x="470453" y="558686"/>
                  <a:pt x="335587" y="453489"/>
                  <a:pt x="320077" y="437979"/>
                </a:cubicBezTo>
                <a:cubicBezTo>
                  <a:pt x="304567" y="422469"/>
                  <a:pt x="395602" y="490577"/>
                  <a:pt x="380767" y="462255"/>
                </a:cubicBezTo>
                <a:cubicBezTo>
                  <a:pt x="365932" y="433933"/>
                  <a:pt x="249945" y="295019"/>
                  <a:pt x="231064" y="268046"/>
                </a:cubicBezTo>
                <a:cubicBezTo>
                  <a:pt x="212183" y="241073"/>
                  <a:pt x="304567" y="348966"/>
                  <a:pt x="267478" y="300414"/>
                </a:cubicBezTo>
                <a:cubicBezTo>
                  <a:pt x="230390" y="251862"/>
                  <a:pt x="-11697" y="-18547"/>
                  <a:pt x="441" y="1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0B6F2D37-DDA1-5987-B96A-A623CC96F252}"/>
              </a:ext>
            </a:extLst>
          </p:cNvPr>
          <p:cNvSpPr/>
          <p:nvPr/>
        </p:nvSpPr>
        <p:spPr>
          <a:xfrm>
            <a:off x="1808500" y="1593695"/>
            <a:ext cx="322630" cy="285601"/>
          </a:xfrm>
          <a:custGeom>
            <a:avLst/>
            <a:gdLst>
              <a:gd name="connsiteX0" fmla="*/ 70 w 322630"/>
              <a:gd name="connsiteY0" fmla="*/ 436 h 285601"/>
              <a:gd name="connsiteX1" fmla="*/ 182141 w 322630"/>
              <a:gd name="connsiteY1" fmla="*/ 166323 h 285601"/>
              <a:gd name="connsiteX2" fmla="*/ 319705 w 322630"/>
              <a:gd name="connsiteY2" fmla="*/ 283657 h 285601"/>
              <a:gd name="connsiteX3" fmla="*/ 267107 w 322630"/>
              <a:gd name="connsiteY3" fmla="*/ 231059 h 285601"/>
              <a:gd name="connsiteX4" fmla="*/ 161911 w 322630"/>
              <a:gd name="connsiteY4" fmla="*/ 121817 h 285601"/>
              <a:gd name="connsiteX5" fmla="*/ 70 w 322630"/>
              <a:gd name="connsiteY5" fmla="*/ 436 h 28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630" h="285601">
                <a:moveTo>
                  <a:pt x="70" y="436"/>
                </a:moveTo>
                <a:cubicBezTo>
                  <a:pt x="3442" y="7854"/>
                  <a:pt x="128869" y="119120"/>
                  <a:pt x="182141" y="166323"/>
                </a:cubicBezTo>
                <a:cubicBezTo>
                  <a:pt x="235414" y="213527"/>
                  <a:pt x="305544" y="272868"/>
                  <a:pt x="319705" y="283657"/>
                </a:cubicBezTo>
                <a:cubicBezTo>
                  <a:pt x="333866" y="294446"/>
                  <a:pt x="293406" y="258032"/>
                  <a:pt x="267107" y="231059"/>
                </a:cubicBezTo>
                <a:cubicBezTo>
                  <a:pt x="240808" y="204086"/>
                  <a:pt x="208440" y="161603"/>
                  <a:pt x="161911" y="121817"/>
                </a:cubicBezTo>
                <a:cubicBezTo>
                  <a:pt x="115382" y="82031"/>
                  <a:pt x="-3302" y="-6982"/>
                  <a:pt x="70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C013ACFF-8537-F4CD-0B81-85ACE941D7A4}"/>
              </a:ext>
            </a:extLst>
          </p:cNvPr>
          <p:cNvSpPr/>
          <p:nvPr/>
        </p:nvSpPr>
        <p:spPr>
          <a:xfrm>
            <a:off x="3609018" y="2407140"/>
            <a:ext cx="139600" cy="4586"/>
          </a:xfrm>
          <a:custGeom>
            <a:avLst/>
            <a:gdLst>
              <a:gd name="connsiteX0" fmla="*/ 30 w 139600"/>
              <a:gd name="connsiteY0" fmla="*/ 4287 h 4586"/>
              <a:gd name="connsiteX1" fmla="*/ 129502 w 139600"/>
              <a:gd name="connsiteY1" fmla="*/ 4287 h 4586"/>
              <a:gd name="connsiteX2" fmla="*/ 117364 w 139600"/>
              <a:gd name="connsiteY2" fmla="*/ 241 h 4586"/>
              <a:gd name="connsiteX3" fmla="*/ 30 w 139600"/>
              <a:gd name="connsiteY3" fmla="*/ 4287 h 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00" h="4586">
                <a:moveTo>
                  <a:pt x="30" y="4287"/>
                </a:moveTo>
                <a:cubicBezTo>
                  <a:pt x="2053" y="4961"/>
                  <a:pt x="129502" y="4287"/>
                  <a:pt x="129502" y="4287"/>
                </a:cubicBezTo>
                <a:cubicBezTo>
                  <a:pt x="149058" y="3613"/>
                  <a:pt x="137594" y="1590"/>
                  <a:pt x="117364" y="241"/>
                </a:cubicBezTo>
                <a:cubicBezTo>
                  <a:pt x="97134" y="-1108"/>
                  <a:pt x="-1993" y="3613"/>
                  <a:pt x="30" y="4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A1932BA4-C05A-83B4-479D-405B9589DE73}"/>
              </a:ext>
            </a:extLst>
          </p:cNvPr>
          <p:cNvSpPr/>
          <p:nvPr/>
        </p:nvSpPr>
        <p:spPr>
          <a:xfrm>
            <a:off x="2957495" y="2646035"/>
            <a:ext cx="114542" cy="231876"/>
          </a:xfrm>
          <a:custGeom>
            <a:avLst/>
            <a:gdLst>
              <a:gd name="connsiteX0" fmla="*/ 144 w 114542"/>
              <a:gd name="connsiteY0" fmla="*/ 61 h 231876"/>
              <a:gd name="connsiteX1" fmla="*/ 60834 w 114542"/>
              <a:gd name="connsiteY1" fmla="*/ 68843 h 231876"/>
              <a:gd name="connsiteX2" fmla="*/ 44650 w 114542"/>
              <a:gd name="connsiteY2" fmla="*/ 133579 h 231876"/>
              <a:gd name="connsiteX3" fmla="*/ 77018 w 114542"/>
              <a:gd name="connsiteY3" fmla="*/ 101211 h 231876"/>
              <a:gd name="connsiteX4" fmla="*/ 40604 w 114542"/>
              <a:gd name="connsiteY4" fmla="*/ 230684 h 231876"/>
              <a:gd name="connsiteX5" fmla="*/ 113432 w 114542"/>
              <a:gd name="connsiteY5" fmla="*/ 12199 h 231876"/>
              <a:gd name="connsiteX6" fmla="*/ 81064 w 114542"/>
              <a:gd name="connsiteY6" fmla="*/ 80981 h 231876"/>
              <a:gd name="connsiteX7" fmla="*/ 144 w 114542"/>
              <a:gd name="connsiteY7" fmla="*/ 61 h 23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542" h="231876">
                <a:moveTo>
                  <a:pt x="144" y="61"/>
                </a:moveTo>
                <a:cubicBezTo>
                  <a:pt x="-3228" y="-1962"/>
                  <a:pt x="53416" y="46590"/>
                  <a:pt x="60834" y="68843"/>
                </a:cubicBezTo>
                <a:cubicBezTo>
                  <a:pt x="68252" y="91096"/>
                  <a:pt x="41953" y="128184"/>
                  <a:pt x="44650" y="133579"/>
                </a:cubicBezTo>
                <a:cubicBezTo>
                  <a:pt x="47347" y="138974"/>
                  <a:pt x="77692" y="85027"/>
                  <a:pt x="77018" y="101211"/>
                </a:cubicBezTo>
                <a:cubicBezTo>
                  <a:pt x="76344" y="117395"/>
                  <a:pt x="34535" y="245519"/>
                  <a:pt x="40604" y="230684"/>
                </a:cubicBezTo>
                <a:cubicBezTo>
                  <a:pt x="46673" y="215849"/>
                  <a:pt x="106689" y="37150"/>
                  <a:pt x="113432" y="12199"/>
                </a:cubicBezTo>
                <a:cubicBezTo>
                  <a:pt x="120175" y="-12752"/>
                  <a:pt x="94551" y="77609"/>
                  <a:pt x="81064" y="80981"/>
                </a:cubicBezTo>
                <a:cubicBezTo>
                  <a:pt x="67577" y="84353"/>
                  <a:pt x="3516" y="2084"/>
                  <a:pt x="144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BC8F4BF7-5D11-72C4-807A-0B5896232FA7}"/>
              </a:ext>
            </a:extLst>
          </p:cNvPr>
          <p:cNvSpPr/>
          <p:nvPr/>
        </p:nvSpPr>
        <p:spPr>
          <a:xfrm>
            <a:off x="2613309" y="2625765"/>
            <a:ext cx="379341" cy="250222"/>
          </a:xfrm>
          <a:custGeom>
            <a:avLst/>
            <a:gdLst>
              <a:gd name="connsiteX0" fmla="*/ 418 w 379341"/>
              <a:gd name="connsiteY0" fmla="*/ 100 h 250222"/>
              <a:gd name="connsiteX1" fmla="*/ 275548 w 379341"/>
              <a:gd name="connsiteY1" fmla="*/ 198355 h 250222"/>
              <a:gd name="connsiteX2" fmla="*/ 356468 w 379341"/>
              <a:gd name="connsiteY2" fmla="*/ 238816 h 250222"/>
              <a:gd name="connsiteX3" fmla="*/ 344330 w 379341"/>
              <a:gd name="connsiteY3" fmla="*/ 226677 h 250222"/>
              <a:gd name="connsiteX4" fmla="*/ 418 w 379341"/>
              <a:gd name="connsiteY4" fmla="*/ 100 h 25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341" h="250222">
                <a:moveTo>
                  <a:pt x="418" y="100"/>
                </a:moveTo>
                <a:cubicBezTo>
                  <a:pt x="-11046" y="-4620"/>
                  <a:pt x="216206" y="158569"/>
                  <a:pt x="275548" y="198355"/>
                </a:cubicBezTo>
                <a:cubicBezTo>
                  <a:pt x="334890" y="238141"/>
                  <a:pt x="356468" y="238816"/>
                  <a:pt x="356468" y="238816"/>
                </a:cubicBezTo>
                <a:cubicBezTo>
                  <a:pt x="367932" y="243536"/>
                  <a:pt x="407718" y="267812"/>
                  <a:pt x="344330" y="226677"/>
                </a:cubicBezTo>
                <a:lnTo>
                  <a:pt x="418" y="1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5BD933E2-2BAD-15A7-7CF5-05E7491F1FA3}"/>
              </a:ext>
            </a:extLst>
          </p:cNvPr>
          <p:cNvSpPr/>
          <p:nvPr/>
        </p:nvSpPr>
        <p:spPr>
          <a:xfrm>
            <a:off x="2403309" y="2981899"/>
            <a:ext cx="451432" cy="271194"/>
          </a:xfrm>
          <a:custGeom>
            <a:avLst/>
            <a:gdLst>
              <a:gd name="connsiteX0" fmla="*/ 26 w 451432"/>
              <a:gd name="connsiteY0" fmla="*/ 16 h 271194"/>
              <a:gd name="connsiteX1" fmla="*/ 392489 w 451432"/>
              <a:gd name="connsiteY1" fmla="*/ 226593 h 271194"/>
              <a:gd name="connsiteX2" fmla="*/ 436995 w 451432"/>
              <a:gd name="connsiteY2" fmla="*/ 267053 h 271194"/>
              <a:gd name="connsiteX3" fmla="*/ 412719 w 451432"/>
              <a:gd name="connsiteY3" fmla="*/ 238731 h 271194"/>
              <a:gd name="connsiteX4" fmla="*/ 26 w 451432"/>
              <a:gd name="connsiteY4" fmla="*/ 16 h 27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432" h="271194">
                <a:moveTo>
                  <a:pt x="26" y="16"/>
                </a:moveTo>
                <a:cubicBezTo>
                  <a:pt x="-3346" y="-2007"/>
                  <a:pt x="319661" y="182087"/>
                  <a:pt x="392489" y="226593"/>
                </a:cubicBezTo>
                <a:cubicBezTo>
                  <a:pt x="465317" y="271099"/>
                  <a:pt x="436995" y="267053"/>
                  <a:pt x="436995" y="267053"/>
                </a:cubicBezTo>
                <a:cubicBezTo>
                  <a:pt x="440367" y="269076"/>
                  <a:pt x="479478" y="284586"/>
                  <a:pt x="412719" y="238731"/>
                </a:cubicBezTo>
                <a:cubicBezTo>
                  <a:pt x="345960" y="192876"/>
                  <a:pt x="3398" y="2039"/>
                  <a:pt x="2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14914B6B-3EF2-74D2-0035-B70AD4DB5093}"/>
              </a:ext>
            </a:extLst>
          </p:cNvPr>
          <p:cNvSpPr/>
          <p:nvPr/>
        </p:nvSpPr>
        <p:spPr>
          <a:xfrm>
            <a:off x="2126857" y="2313075"/>
            <a:ext cx="491570" cy="325529"/>
          </a:xfrm>
          <a:custGeom>
            <a:avLst/>
            <a:gdLst>
              <a:gd name="connsiteX0" fmla="*/ 1348 w 491570"/>
              <a:gd name="connsiteY0" fmla="*/ 1247 h 325529"/>
              <a:gd name="connsiteX1" fmla="*/ 288616 w 491570"/>
              <a:gd name="connsiteY1" fmla="*/ 183318 h 325529"/>
              <a:gd name="connsiteX2" fmla="*/ 482824 w 491570"/>
              <a:gd name="connsiteY2" fmla="*/ 316837 h 325529"/>
              <a:gd name="connsiteX3" fmla="*/ 414042 w 491570"/>
              <a:gd name="connsiteY3" fmla="*/ 280422 h 325529"/>
              <a:gd name="connsiteX4" fmla="*/ 1348 w 491570"/>
              <a:gd name="connsiteY4" fmla="*/ 1247 h 32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570" h="325529">
                <a:moveTo>
                  <a:pt x="1348" y="1247"/>
                </a:moveTo>
                <a:cubicBezTo>
                  <a:pt x="-19556" y="-14937"/>
                  <a:pt x="208370" y="130720"/>
                  <a:pt x="288616" y="183318"/>
                </a:cubicBezTo>
                <a:cubicBezTo>
                  <a:pt x="368862" y="235916"/>
                  <a:pt x="461920" y="300653"/>
                  <a:pt x="482824" y="316837"/>
                </a:cubicBezTo>
                <a:cubicBezTo>
                  <a:pt x="503728" y="333021"/>
                  <a:pt x="489568" y="329649"/>
                  <a:pt x="414042" y="280422"/>
                </a:cubicBezTo>
                <a:cubicBezTo>
                  <a:pt x="338516" y="231195"/>
                  <a:pt x="22252" y="17431"/>
                  <a:pt x="1348" y="1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3EB3A4EE-00C9-83D6-DEAA-CDD10DBC34A3}"/>
              </a:ext>
            </a:extLst>
          </p:cNvPr>
          <p:cNvSpPr/>
          <p:nvPr/>
        </p:nvSpPr>
        <p:spPr>
          <a:xfrm>
            <a:off x="1701833" y="1985468"/>
            <a:ext cx="438578" cy="347117"/>
          </a:xfrm>
          <a:custGeom>
            <a:avLst/>
            <a:gdLst>
              <a:gd name="connsiteX0" fmla="*/ 1540 w 438578"/>
              <a:gd name="connsiteY0" fmla="*/ 1127 h 347117"/>
              <a:gd name="connsiteX1" fmla="*/ 260486 w 438578"/>
              <a:gd name="connsiteY1" fmla="*/ 203428 h 347117"/>
              <a:gd name="connsiteX2" fmla="*/ 418280 w 438578"/>
              <a:gd name="connsiteY2" fmla="*/ 336946 h 347117"/>
              <a:gd name="connsiteX3" fmla="*/ 389958 w 438578"/>
              <a:gd name="connsiteY3" fmla="*/ 300532 h 347117"/>
              <a:gd name="connsiteX4" fmla="*/ 1540 w 438578"/>
              <a:gd name="connsiteY4" fmla="*/ 1127 h 34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578" h="347117">
                <a:moveTo>
                  <a:pt x="1540" y="1127"/>
                </a:moveTo>
                <a:cubicBezTo>
                  <a:pt x="-20039" y="-15057"/>
                  <a:pt x="191029" y="147458"/>
                  <a:pt x="260486" y="203428"/>
                </a:cubicBezTo>
                <a:cubicBezTo>
                  <a:pt x="329943" y="259398"/>
                  <a:pt x="396701" y="320762"/>
                  <a:pt x="418280" y="336946"/>
                </a:cubicBezTo>
                <a:cubicBezTo>
                  <a:pt x="439859" y="353130"/>
                  <a:pt x="460089" y="355828"/>
                  <a:pt x="389958" y="300532"/>
                </a:cubicBezTo>
                <a:cubicBezTo>
                  <a:pt x="319827" y="245237"/>
                  <a:pt x="23119" y="17311"/>
                  <a:pt x="1540" y="1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82A005DA-8AE5-16AD-FB34-4F801C5ED845}"/>
              </a:ext>
            </a:extLst>
          </p:cNvPr>
          <p:cNvSpPr/>
          <p:nvPr/>
        </p:nvSpPr>
        <p:spPr>
          <a:xfrm>
            <a:off x="1472657" y="1958273"/>
            <a:ext cx="252400" cy="137597"/>
          </a:xfrm>
          <a:custGeom>
            <a:avLst/>
            <a:gdLst>
              <a:gd name="connsiteX0" fmla="*/ 93 w 252400"/>
              <a:gd name="connsiteY0" fmla="*/ 137564 h 137597"/>
              <a:gd name="connsiteX1" fmla="*/ 117428 w 252400"/>
              <a:gd name="connsiteY1" fmla="*/ 32368 h 137597"/>
              <a:gd name="connsiteX2" fmla="*/ 250947 w 252400"/>
              <a:gd name="connsiteY2" fmla="*/ 28322 h 137597"/>
              <a:gd name="connsiteX3" fmla="*/ 182164 w 252400"/>
              <a:gd name="connsiteY3" fmla="*/ 0 h 137597"/>
              <a:gd name="connsiteX4" fmla="*/ 85060 w 252400"/>
              <a:gd name="connsiteY4" fmla="*/ 28322 h 137597"/>
              <a:gd name="connsiteX5" fmla="*/ 97198 w 252400"/>
              <a:gd name="connsiteY5" fmla="*/ 20230 h 137597"/>
              <a:gd name="connsiteX6" fmla="*/ 93 w 252400"/>
              <a:gd name="connsiteY6" fmla="*/ 137564 h 13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400" h="137597">
                <a:moveTo>
                  <a:pt x="93" y="137564"/>
                </a:moveTo>
                <a:cubicBezTo>
                  <a:pt x="3465" y="139587"/>
                  <a:pt x="75619" y="50575"/>
                  <a:pt x="117428" y="32368"/>
                </a:cubicBezTo>
                <a:cubicBezTo>
                  <a:pt x="159237" y="14161"/>
                  <a:pt x="240158" y="33717"/>
                  <a:pt x="250947" y="28322"/>
                </a:cubicBezTo>
                <a:cubicBezTo>
                  <a:pt x="261736" y="22927"/>
                  <a:pt x="209812" y="0"/>
                  <a:pt x="182164" y="0"/>
                </a:cubicBezTo>
                <a:cubicBezTo>
                  <a:pt x="154516" y="0"/>
                  <a:pt x="85060" y="28322"/>
                  <a:pt x="85060" y="28322"/>
                </a:cubicBezTo>
                <a:cubicBezTo>
                  <a:pt x="70899" y="31694"/>
                  <a:pt x="108662" y="1349"/>
                  <a:pt x="97198" y="20230"/>
                </a:cubicBezTo>
                <a:cubicBezTo>
                  <a:pt x="85734" y="39111"/>
                  <a:pt x="-3279" y="135541"/>
                  <a:pt x="93" y="137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50355C56-97B0-6590-B998-B8A079FADE23}"/>
              </a:ext>
            </a:extLst>
          </p:cNvPr>
          <p:cNvSpPr/>
          <p:nvPr/>
        </p:nvSpPr>
        <p:spPr>
          <a:xfrm>
            <a:off x="1450751" y="2095753"/>
            <a:ext cx="453743" cy="483603"/>
          </a:xfrm>
          <a:custGeom>
            <a:avLst/>
            <a:gdLst>
              <a:gd name="connsiteX0" fmla="*/ 21999 w 453743"/>
              <a:gd name="connsiteY0" fmla="*/ 84 h 483603"/>
              <a:gd name="connsiteX1" fmla="*/ 98874 w 453743"/>
              <a:gd name="connsiteY1" fmla="*/ 129557 h 483603"/>
              <a:gd name="connsiteX2" fmla="*/ 305221 w 453743"/>
              <a:gd name="connsiteY2" fmla="*/ 335904 h 483603"/>
              <a:gd name="connsiteX3" fmla="*/ 289037 w 453743"/>
              <a:gd name="connsiteY3" fmla="*/ 331858 h 483603"/>
              <a:gd name="connsiteX4" fmla="*/ 446831 w 453743"/>
              <a:gd name="connsiteY4" fmla="*/ 477514 h 483603"/>
              <a:gd name="connsiteX5" fmla="*/ 26045 w 453743"/>
              <a:gd name="connsiteY5" fmla="*/ 97189 h 483603"/>
              <a:gd name="connsiteX6" fmla="*/ 42230 w 453743"/>
              <a:gd name="connsiteY6" fmla="*/ 109327 h 483603"/>
              <a:gd name="connsiteX7" fmla="*/ 21999 w 453743"/>
              <a:gd name="connsiteY7" fmla="*/ 84 h 48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743" h="483603">
                <a:moveTo>
                  <a:pt x="21999" y="84"/>
                </a:moveTo>
                <a:cubicBezTo>
                  <a:pt x="31440" y="3456"/>
                  <a:pt x="51670" y="73587"/>
                  <a:pt x="98874" y="129557"/>
                </a:cubicBezTo>
                <a:cubicBezTo>
                  <a:pt x="146078" y="185527"/>
                  <a:pt x="273527" y="302187"/>
                  <a:pt x="305221" y="335904"/>
                </a:cubicBezTo>
                <a:cubicBezTo>
                  <a:pt x="336915" y="369621"/>
                  <a:pt x="265435" y="308256"/>
                  <a:pt x="289037" y="331858"/>
                </a:cubicBezTo>
                <a:cubicBezTo>
                  <a:pt x="312639" y="355460"/>
                  <a:pt x="490663" y="516626"/>
                  <a:pt x="446831" y="477514"/>
                </a:cubicBezTo>
                <a:cubicBezTo>
                  <a:pt x="402999" y="438402"/>
                  <a:pt x="26045" y="97189"/>
                  <a:pt x="26045" y="97189"/>
                </a:cubicBezTo>
                <a:cubicBezTo>
                  <a:pt x="-41389" y="35825"/>
                  <a:pt x="43579" y="123488"/>
                  <a:pt x="42230" y="109327"/>
                </a:cubicBezTo>
                <a:cubicBezTo>
                  <a:pt x="40881" y="95166"/>
                  <a:pt x="12558" y="-3288"/>
                  <a:pt x="21999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FF8F9DA3-1B1E-7FBA-25C1-088A46EDDCD9}"/>
              </a:ext>
            </a:extLst>
          </p:cNvPr>
          <p:cNvSpPr/>
          <p:nvPr/>
        </p:nvSpPr>
        <p:spPr>
          <a:xfrm>
            <a:off x="1792322" y="2484161"/>
            <a:ext cx="590491" cy="503974"/>
          </a:xfrm>
          <a:custGeom>
            <a:avLst/>
            <a:gdLst>
              <a:gd name="connsiteX0" fmla="*/ 64 w 590491"/>
              <a:gd name="connsiteY0" fmla="*/ 94 h 503974"/>
              <a:gd name="connsiteX1" fmla="*/ 542230 w 590491"/>
              <a:gd name="connsiteY1" fmla="*/ 465386 h 503974"/>
              <a:gd name="connsiteX2" fmla="*/ 505816 w 590491"/>
              <a:gd name="connsiteY2" fmla="*/ 424926 h 503974"/>
              <a:gd name="connsiteX3" fmla="*/ 64 w 590491"/>
              <a:gd name="connsiteY3" fmla="*/ 94 h 50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491" h="503974">
                <a:moveTo>
                  <a:pt x="64" y="94"/>
                </a:moveTo>
                <a:cubicBezTo>
                  <a:pt x="6133" y="6837"/>
                  <a:pt x="457938" y="394581"/>
                  <a:pt x="542230" y="465386"/>
                </a:cubicBezTo>
                <a:cubicBezTo>
                  <a:pt x="626522" y="536191"/>
                  <a:pt x="591457" y="501800"/>
                  <a:pt x="505816" y="424926"/>
                </a:cubicBezTo>
                <a:cubicBezTo>
                  <a:pt x="420175" y="348052"/>
                  <a:pt x="-6005" y="-6649"/>
                  <a:pt x="64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3D95616F-73A0-5178-46CB-4E9631A40A07}"/>
              </a:ext>
            </a:extLst>
          </p:cNvPr>
          <p:cNvSpPr/>
          <p:nvPr/>
        </p:nvSpPr>
        <p:spPr>
          <a:xfrm>
            <a:off x="2385545" y="2980400"/>
            <a:ext cx="464803" cy="297932"/>
          </a:xfrm>
          <a:custGeom>
            <a:avLst/>
            <a:gdLst>
              <a:gd name="connsiteX0" fmla="*/ 1605 w 464803"/>
              <a:gd name="connsiteY0" fmla="*/ 1515 h 297932"/>
              <a:gd name="connsiteX1" fmla="*/ 50158 w 464803"/>
              <a:gd name="connsiteY1" fmla="*/ 29837 h 297932"/>
              <a:gd name="connsiteX2" fmla="*/ 438575 w 464803"/>
              <a:gd name="connsiteY2" fmla="*/ 284736 h 297932"/>
              <a:gd name="connsiteX3" fmla="*/ 381931 w 464803"/>
              <a:gd name="connsiteY3" fmla="*/ 232138 h 297932"/>
              <a:gd name="connsiteX4" fmla="*/ 1605 w 464803"/>
              <a:gd name="connsiteY4" fmla="*/ 1515 h 29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03" h="297932">
                <a:moveTo>
                  <a:pt x="1605" y="1515"/>
                </a:moveTo>
                <a:cubicBezTo>
                  <a:pt x="-10533" y="-7926"/>
                  <a:pt x="50158" y="29837"/>
                  <a:pt x="50158" y="29837"/>
                </a:cubicBezTo>
                <a:lnTo>
                  <a:pt x="438575" y="284736"/>
                </a:lnTo>
                <a:cubicBezTo>
                  <a:pt x="493870" y="318453"/>
                  <a:pt x="455434" y="282713"/>
                  <a:pt x="381931" y="232138"/>
                </a:cubicBezTo>
                <a:cubicBezTo>
                  <a:pt x="308428" y="181563"/>
                  <a:pt x="152993" y="81424"/>
                  <a:pt x="1605" y="1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654330E1-2C59-E78C-C98F-49D9E35315E0}"/>
              </a:ext>
            </a:extLst>
          </p:cNvPr>
          <p:cNvSpPr/>
          <p:nvPr/>
        </p:nvSpPr>
        <p:spPr>
          <a:xfrm>
            <a:off x="2836198" y="3244762"/>
            <a:ext cx="70329" cy="190310"/>
          </a:xfrm>
          <a:custGeom>
            <a:avLst/>
            <a:gdLst>
              <a:gd name="connsiteX0" fmla="*/ 60 w 70329"/>
              <a:gd name="connsiteY0" fmla="*/ 144 h 190310"/>
              <a:gd name="connsiteX1" fmla="*/ 52659 w 70329"/>
              <a:gd name="connsiteY1" fmla="*/ 89157 h 190310"/>
              <a:gd name="connsiteX2" fmla="*/ 32429 w 70329"/>
              <a:gd name="connsiteY2" fmla="*/ 190307 h 190310"/>
              <a:gd name="connsiteX3" fmla="*/ 56705 w 70329"/>
              <a:gd name="connsiteY3" fmla="*/ 93203 h 190310"/>
              <a:gd name="connsiteX4" fmla="*/ 64797 w 70329"/>
              <a:gd name="connsiteY4" fmla="*/ 68926 h 190310"/>
              <a:gd name="connsiteX5" fmla="*/ 60 w 70329"/>
              <a:gd name="connsiteY5" fmla="*/ 144 h 19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29" h="190310">
                <a:moveTo>
                  <a:pt x="60" y="144"/>
                </a:moveTo>
                <a:cubicBezTo>
                  <a:pt x="-1963" y="3516"/>
                  <a:pt x="47264" y="57463"/>
                  <a:pt x="52659" y="89157"/>
                </a:cubicBezTo>
                <a:cubicBezTo>
                  <a:pt x="58054" y="120851"/>
                  <a:pt x="31755" y="189633"/>
                  <a:pt x="32429" y="190307"/>
                </a:cubicBezTo>
                <a:cubicBezTo>
                  <a:pt x="33103" y="190981"/>
                  <a:pt x="56705" y="93203"/>
                  <a:pt x="56705" y="93203"/>
                </a:cubicBezTo>
                <a:cubicBezTo>
                  <a:pt x="62100" y="72973"/>
                  <a:pt x="78958" y="84436"/>
                  <a:pt x="64797" y="68926"/>
                </a:cubicBezTo>
                <a:cubicBezTo>
                  <a:pt x="50636" y="53416"/>
                  <a:pt x="2083" y="-3228"/>
                  <a:pt x="60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93E8BD56-35E8-8A68-B0BD-5B18B5B53297}"/>
              </a:ext>
            </a:extLst>
          </p:cNvPr>
          <p:cNvSpPr/>
          <p:nvPr/>
        </p:nvSpPr>
        <p:spPr>
          <a:xfrm>
            <a:off x="2777781" y="3216012"/>
            <a:ext cx="105354" cy="358517"/>
          </a:xfrm>
          <a:custGeom>
            <a:avLst/>
            <a:gdLst>
              <a:gd name="connsiteX0" fmla="*/ 22063 w 105354"/>
              <a:gd name="connsiteY0" fmla="*/ 572 h 358517"/>
              <a:gd name="connsiteX1" fmla="*/ 66569 w 105354"/>
              <a:gd name="connsiteY1" fmla="*/ 162413 h 358517"/>
              <a:gd name="connsiteX2" fmla="*/ 46339 w 105354"/>
              <a:gd name="connsiteY2" fmla="*/ 271655 h 358517"/>
              <a:gd name="connsiteX3" fmla="*/ 1833 w 105354"/>
              <a:gd name="connsiteY3" fmla="*/ 356622 h 358517"/>
              <a:gd name="connsiteX4" fmla="*/ 18017 w 105354"/>
              <a:gd name="connsiteY4" fmla="*/ 320207 h 358517"/>
              <a:gd name="connsiteX5" fmla="*/ 102984 w 105354"/>
              <a:gd name="connsiteY5" fmla="*/ 202873 h 358517"/>
              <a:gd name="connsiteX6" fmla="*/ 78707 w 105354"/>
              <a:gd name="connsiteY6" fmla="*/ 223103 h 358517"/>
              <a:gd name="connsiteX7" fmla="*/ 22063 w 105354"/>
              <a:gd name="connsiteY7" fmla="*/ 572 h 35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354" h="358517">
                <a:moveTo>
                  <a:pt x="22063" y="572"/>
                </a:moveTo>
                <a:cubicBezTo>
                  <a:pt x="20040" y="-9543"/>
                  <a:pt x="62523" y="117233"/>
                  <a:pt x="66569" y="162413"/>
                </a:cubicBezTo>
                <a:cubicBezTo>
                  <a:pt x="70615" y="207593"/>
                  <a:pt x="57128" y="239287"/>
                  <a:pt x="46339" y="271655"/>
                </a:cubicBezTo>
                <a:cubicBezTo>
                  <a:pt x="35550" y="304023"/>
                  <a:pt x="6553" y="348530"/>
                  <a:pt x="1833" y="356622"/>
                </a:cubicBezTo>
                <a:cubicBezTo>
                  <a:pt x="-2887" y="364714"/>
                  <a:pt x="1158" y="345832"/>
                  <a:pt x="18017" y="320207"/>
                </a:cubicBezTo>
                <a:cubicBezTo>
                  <a:pt x="34876" y="294582"/>
                  <a:pt x="102984" y="202873"/>
                  <a:pt x="102984" y="202873"/>
                </a:cubicBezTo>
                <a:cubicBezTo>
                  <a:pt x="113099" y="186689"/>
                  <a:pt x="88148" y="252099"/>
                  <a:pt x="78707" y="223103"/>
                </a:cubicBezTo>
                <a:cubicBezTo>
                  <a:pt x="69266" y="194107"/>
                  <a:pt x="24086" y="10687"/>
                  <a:pt x="22063" y="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4188FAE3-10BA-8F0E-30C4-7DEFCD36AF5B}"/>
              </a:ext>
            </a:extLst>
          </p:cNvPr>
          <p:cNvSpPr/>
          <p:nvPr/>
        </p:nvSpPr>
        <p:spPr>
          <a:xfrm>
            <a:off x="2427611" y="3466735"/>
            <a:ext cx="433321" cy="138432"/>
          </a:xfrm>
          <a:custGeom>
            <a:avLst/>
            <a:gdLst>
              <a:gd name="connsiteX0" fmla="*/ 0 w 433321"/>
              <a:gd name="connsiteY0" fmla="*/ 122083 h 138432"/>
              <a:gd name="connsiteX1" fmla="*/ 250853 w 433321"/>
              <a:gd name="connsiteY1" fmla="*/ 77577 h 138432"/>
              <a:gd name="connsiteX2" fmla="*/ 360095 w 433321"/>
              <a:gd name="connsiteY2" fmla="*/ 37116 h 138432"/>
              <a:gd name="connsiteX3" fmla="*/ 258945 w 433321"/>
              <a:gd name="connsiteY3" fmla="*/ 113991 h 138432"/>
              <a:gd name="connsiteX4" fmla="*/ 432924 w 433321"/>
              <a:gd name="connsiteY4" fmla="*/ 702 h 138432"/>
              <a:gd name="connsiteX5" fmla="*/ 303451 w 433321"/>
              <a:gd name="connsiteY5" fmla="*/ 69484 h 138432"/>
              <a:gd name="connsiteX6" fmla="*/ 202301 w 433321"/>
              <a:gd name="connsiteY6" fmla="*/ 138267 h 138432"/>
              <a:gd name="connsiteX7" fmla="*/ 250853 w 433321"/>
              <a:gd name="connsiteY7" fmla="*/ 89715 h 138432"/>
              <a:gd name="connsiteX8" fmla="*/ 0 w 433321"/>
              <a:gd name="connsiteY8" fmla="*/ 122083 h 13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321" h="138432">
                <a:moveTo>
                  <a:pt x="0" y="122083"/>
                </a:moveTo>
                <a:cubicBezTo>
                  <a:pt x="0" y="120060"/>
                  <a:pt x="190837" y="91738"/>
                  <a:pt x="250853" y="77577"/>
                </a:cubicBezTo>
                <a:cubicBezTo>
                  <a:pt x="310869" y="63416"/>
                  <a:pt x="358746" y="31047"/>
                  <a:pt x="360095" y="37116"/>
                </a:cubicBezTo>
                <a:cubicBezTo>
                  <a:pt x="361444" y="43185"/>
                  <a:pt x="246807" y="120060"/>
                  <a:pt x="258945" y="113991"/>
                </a:cubicBezTo>
                <a:cubicBezTo>
                  <a:pt x="271083" y="107922"/>
                  <a:pt x="425506" y="8120"/>
                  <a:pt x="432924" y="702"/>
                </a:cubicBezTo>
                <a:cubicBezTo>
                  <a:pt x="440342" y="-6716"/>
                  <a:pt x="341888" y="46556"/>
                  <a:pt x="303451" y="69484"/>
                </a:cubicBezTo>
                <a:cubicBezTo>
                  <a:pt x="265014" y="92412"/>
                  <a:pt x="211067" y="134895"/>
                  <a:pt x="202301" y="138267"/>
                </a:cubicBezTo>
                <a:cubicBezTo>
                  <a:pt x="193535" y="141639"/>
                  <a:pt x="282547" y="92412"/>
                  <a:pt x="250853" y="89715"/>
                </a:cubicBezTo>
                <a:cubicBezTo>
                  <a:pt x="219159" y="87018"/>
                  <a:pt x="0" y="124106"/>
                  <a:pt x="0" y="122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A6D686A2-6126-9161-7444-D6F4D408AC1C}"/>
              </a:ext>
            </a:extLst>
          </p:cNvPr>
          <p:cNvSpPr/>
          <p:nvPr/>
        </p:nvSpPr>
        <p:spPr>
          <a:xfrm>
            <a:off x="2107975" y="3584634"/>
            <a:ext cx="412721" cy="24488"/>
          </a:xfrm>
          <a:custGeom>
            <a:avLst/>
            <a:gdLst>
              <a:gd name="connsiteX0" fmla="*/ 0 w 412721"/>
              <a:gd name="connsiteY0" fmla="*/ 16322 h 24488"/>
              <a:gd name="connsiteX1" fmla="*/ 291313 w 412721"/>
              <a:gd name="connsiteY1" fmla="*/ 138 h 24488"/>
              <a:gd name="connsiteX2" fmla="*/ 412694 w 412721"/>
              <a:gd name="connsiteY2" fmla="*/ 24414 h 24488"/>
              <a:gd name="connsiteX3" fmla="*/ 303452 w 412721"/>
              <a:gd name="connsiteY3" fmla="*/ 8230 h 24488"/>
              <a:gd name="connsiteX4" fmla="*/ 0 w 412721"/>
              <a:gd name="connsiteY4" fmla="*/ 16322 h 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721" h="24488">
                <a:moveTo>
                  <a:pt x="0" y="16322"/>
                </a:moveTo>
                <a:cubicBezTo>
                  <a:pt x="111265" y="7555"/>
                  <a:pt x="222531" y="-1211"/>
                  <a:pt x="291313" y="138"/>
                </a:cubicBezTo>
                <a:cubicBezTo>
                  <a:pt x="360095" y="1487"/>
                  <a:pt x="410671" y="23065"/>
                  <a:pt x="412694" y="24414"/>
                </a:cubicBezTo>
                <a:cubicBezTo>
                  <a:pt x="414717" y="25763"/>
                  <a:pt x="303452" y="8230"/>
                  <a:pt x="303452" y="8230"/>
                </a:cubicBezTo>
                <a:lnTo>
                  <a:pt x="0" y="163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218526D1-8E73-2F8B-C78B-0B0D91221CDE}"/>
              </a:ext>
            </a:extLst>
          </p:cNvPr>
          <p:cNvSpPr/>
          <p:nvPr/>
        </p:nvSpPr>
        <p:spPr>
          <a:xfrm>
            <a:off x="1605211" y="3568465"/>
            <a:ext cx="617970" cy="52862"/>
          </a:xfrm>
          <a:custGeom>
            <a:avLst/>
            <a:gdLst>
              <a:gd name="connsiteX0" fmla="*/ 1058 w 617970"/>
              <a:gd name="connsiteY0" fmla="*/ 12261 h 52862"/>
              <a:gd name="connsiteX1" fmla="*/ 170991 w 617970"/>
              <a:gd name="connsiteY1" fmla="*/ 8215 h 52862"/>
              <a:gd name="connsiteX2" fmla="*/ 389476 w 617970"/>
              <a:gd name="connsiteY2" fmla="*/ 40583 h 52862"/>
              <a:gd name="connsiteX3" fmla="*/ 304509 w 617970"/>
              <a:gd name="connsiteY3" fmla="*/ 40583 h 52862"/>
              <a:gd name="connsiteX4" fmla="*/ 616053 w 617970"/>
              <a:gd name="connsiteY4" fmla="*/ 32491 h 52862"/>
              <a:gd name="connsiteX5" fmla="*/ 429936 w 617970"/>
              <a:gd name="connsiteY5" fmla="*/ 52721 h 52862"/>
              <a:gd name="connsiteX6" fmla="*/ 308555 w 617970"/>
              <a:gd name="connsiteY6" fmla="*/ 20353 h 52862"/>
              <a:gd name="connsiteX7" fmla="*/ 166945 w 617970"/>
              <a:gd name="connsiteY7" fmla="*/ 12261 h 52862"/>
              <a:gd name="connsiteX8" fmla="*/ 251911 w 617970"/>
              <a:gd name="connsiteY8" fmla="*/ 123 h 52862"/>
              <a:gd name="connsiteX9" fmla="*/ 1058 w 617970"/>
              <a:gd name="connsiteY9" fmla="*/ 12261 h 5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970" h="52862">
                <a:moveTo>
                  <a:pt x="1058" y="12261"/>
                </a:moveTo>
                <a:cubicBezTo>
                  <a:pt x="-12429" y="13610"/>
                  <a:pt x="106255" y="3495"/>
                  <a:pt x="170991" y="8215"/>
                </a:cubicBezTo>
                <a:cubicBezTo>
                  <a:pt x="235727" y="12935"/>
                  <a:pt x="367223" y="35188"/>
                  <a:pt x="389476" y="40583"/>
                </a:cubicBezTo>
                <a:cubicBezTo>
                  <a:pt x="411729" y="45978"/>
                  <a:pt x="304509" y="40583"/>
                  <a:pt x="304509" y="40583"/>
                </a:cubicBezTo>
                <a:lnTo>
                  <a:pt x="616053" y="32491"/>
                </a:lnTo>
                <a:cubicBezTo>
                  <a:pt x="636957" y="34514"/>
                  <a:pt x="481186" y="54744"/>
                  <a:pt x="429936" y="52721"/>
                </a:cubicBezTo>
                <a:cubicBezTo>
                  <a:pt x="378686" y="50698"/>
                  <a:pt x="352387" y="27096"/>
                  <a:pt x="308555" y="20353"/>
                </a:cubicBezTo>
                <a:cubicBezTo>
                  <a:pt x="264723" y="13610"/>
                  <a:pt x="176386" y="15633"/>
                  <a:pt x="166945" y="12261"/>
                </a:cubicBezTo>
                <a:cubicBezTo>
                  <a:pt x="157504" y="8889"/>
                  <a:pt x="284953" y="-1226"/>
                  <a:pt x="251911" y="123"/>
                </a:cubicBezTo>
                <a:lnTo>
                  <a:pt x="1058" y="1226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AF55924A-4527-5672-2D6E-87BBF9E8DF80}"/>
              </a:ext>
            </a:extLst>
          </p:cNvPr>
          <p:cNvSpPr/>
          <p:nvPr/>
        </p:nvSpPr>
        <p:spPr>
          <a:xfrm>
            <a:off x="1496955" y="3584712"/>
            <a:ext cx="538246" cy="316167"/>
          </a:xfrm>
          <a:custGeom>
            <a:avLst/>
            <a:gdLst>
              <a:gd name="connsiteX0" fmla="*/ 85038 w 538246"/>
              <a:gd name="connsiteY0" fmla="*/ 60 h 316167"/>
              <a:gd name="connsiteX1" fmla="*/ 40532 w 538246"/>
              <a:gd name="connsiteY1" fmla="*/ 117394 h 316167"/>
              <a:gd name="connsiteX2" fmla="*/ 101222 w 538246"/>
              <a:gd name="connsiteY2" fmla="*/ 190223 h 316167"/>
              <a:gd name="connsiteX3" fmla="*/ 48624 w 538246"/>
              <a:gd name="connsiteY3" fmla="*/ 194269 h 316167"/>
              <a:gd name="connsiteX4" fmla="*/ 339937 w 538246"/>
              <a:gd name="connsiteY4" fmla="*/ 283281 h 316167"/>
              <a:gd name="connsiteX5" fmla="*/ 210464 w 538246"/>
              <a:gd name="connsiteY5" fmla="*/ 250913 h 316167"/>
              <a:gd name="connsiteX6" fmla="*/ 538192 w 538246"/>
              <a:gd name="connsiteY6" fmla="*/ 315649 h 316167"/>
              <a:gd name="connsiteX7" fmla="*/ 234741 w 538246"/>
              <a:gd name="connsiteY7" fmla="*/ 275189 h 316167"/>
              <a:gd name="connsiteX8" fmla="*/ 36486 w 538246"/>
              <a:gd name="connsiteY8" fmla="*/ 169992 h 316167"/>
              <a:gd name="connsiteX9" fmla="*/ 48624 w 538246"/>
              <a:gd name="connsiteY9" fmla="*/ 169992 h 316167"/>
              <a:gd name="connsiteX10" fmla="*/ 12210 w 538246"/>
              <a:gd name="connsiteY10" fmla="*/ 93118 h 316167"/>
              <a:gd name="connsiteX11" fmla="*/ 4118 w 538246"/>
              <a:gd name="connsiteY11" fmla="*/ 133578 h 316167"/>
              <a:gd name="connsiteX12" fmla="*/ 85038 w 538246"/>
              <a:gd name="connsiteY12" fmla="*/ 60 h 31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8246" h="316167">
                <a:moveTo>
                  <a:pt x="85038" y="60"/>
                </a:moveTo>
                <a:cubicBezTo>
                  <a:pt x="91107" y="-2637"/>
                  <a:pt x="37835" y="85700"/>
                  <a:pt x="40532" y="117394"/>
                </a:cubicBezTo>
                <a:cubicBezTo>
                  <a:pt x="43229" y="149088"/>
                  <a:pt x="99873" y="177411"/>
                  <a:pt x="101222" y="190223"/>
                </a:cubicBezTo>
                <a:cubicBezTo>
                  <a:pt x="102571" y="203035"/>
                  <a:pt x="8838" y="178759"/>
                  <a:pt x="48624" y="194269"/>
                </a:cubicBezTo>
                <a:cubicBezTo>
                  <a:pt x="88410" y="209779"/>
                  <a:pt x="312964" y="273840"/>
                  <a:pt x="339937" y="283281"/>
                </a:cubicBezTo>
                <a:cubicBezTo>
                  <a:pt x="366910" y="292722"/>
                  <a:pt x="177422" y="245518"/>
                  <a:pt x="210464" y="250913"/>
                </a:cubicBezTo>
                <a:cubicBezTo>
                  <a:pt x="243506" y="256308"/>
                  <a:pt x="534146" y="311603"/>
                  <a:pt x="538192" y="315649"/>
                </a:cubicBezTo>
                <a:cubicBezTo>
                  <a:pt x="542238" y="319695"/>
                  <a:pt x="318359" y="299465"/>
                  <a:pt x="234741" y="275189"/>
                </a:cubicBezTo>
                <a:cubicBezTo>
                  <a:pt x="151123" y="250913"/>
                  <a:pt x="36486" y="169992"/>
                  <a:pt x="36486" y="169992"/>
                </a:cubicBezTo>
                <a:cubicBezTo>
                  <a:pt x="5467" y="152459"/>
                  <a:pt x="52670" y="182804"/>
                  <a:pt x="48624" y="169992"/>
                </a:cubicBezTo>
                <a:cubicBezTo>
                  <a:pt x="44578" y="157180"/>
                  <a:pt x="19628" y="99187"/>
                  <a:pt x="12210" y="93118"/>
                </a:cubicBezTo>
                <a:cubicBezTo>
                  <a:pt x="4792" y="87049"/>
                  <a:pt x="-5997" y="144367"/>
                  <a:pt x="4118" y="133578"/>
                </a:cubicBezTo>
                <a:cubicBezTo>
                  <a:pt x="14233" y="122789"/>
                  <a:pt x="78969" y="2757"/>
                  <a:pt x="85038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3ACA77DF-F31B-0581-756F-9355488D5878}"/>
              </a:ext>
            </a:extLst>
          </p:cNvPr>
          <p:cNvSpPr/>
          <p:nvPr/>
        </p:nvSpPr>
        <p:spPr>
          <a:xfrm>
            <a:off x="2071047" y="3900361"/>
            <a:ext cx="417656" cy="52661"/>
          </a:xfrm>
          <a:custGeom>
            <a:avLst/>
            <a:gdLst>
              <a:gd name="connsiteX0" fmla="*/ 514 w 417656"/>
              <a:gd name="connsiteY0" fmla="*/ 0 h 52661"/>
              <a:gd name="connsiteX1" fmla="*/ 303965 w 417656"/>
              <a:gd name="connsiteY1" fmla="*/ 32368 h 52661"/>
              <a:gd name="connsiteX2" fmla="*/ 397024 w 417656"/>
              <a:gd name="connsiteY2" fmla="*/ 36414 h 52661"/>
              <a:gd name="connsiteX3" fmla="*/ 263505 w 417656"/>
              <a:gd name="connsiteY3" fmla="*/ 52598 h 52661"/>
              <a:gd name="connsiteX4" fmla="*/ 417254 w 417656"/>
              <a:gd name="connsiteY4" fmla="*/ 36414 h 52661"/>
              <a:gd name="connsiteX5" fmla="*/ 206861 w 417656"/>
              <a:gd name="connsiteY5" fmla="*/ 52598 h 52661"/>
              <a:gd name="connsiteX6" fmla="*/ 231137 w 417656"/>
              <a:gd name="connsiteY6" fmla="*/ 40460 h 52661"/>
              <a:gd name="connsiteX7" fmla="*/ 514 w 417656"/>
              <a:gd name="connsiteY7" fmla="*/ 0 h 5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656" h="52661">
                <a:moveTo>
                  <a:pt x="514" y="0"/>
                </a:moveTo>
                <a:lnTo>
                  <a:pt x="303965" y="32368"/>
                </a:lnTo>
                <a:cubicBezTo>
                  <a:pt x="370050" y="38437"/>
                  <a:pt x="403767" y="33042"/>
                  <a:pt x="397024" y="36414"/>
                </a:cubicBezTo>
                <a:cubicBezTo>
                  <a:pt x="390281" y="39786"/>
                  <a:pt x="260133" y="52598"/>
                  <a:pt x="263505" y="52598"/>
                </a:cubicBezTo>
                <a:cubicBezTo>
                  <a:pt x="266877" y="52598"/>
                  <a:pt x="426695" y="36414"/>
                  <a:pt x="417254" y="36414"/>
                </a:cubicBezTo>
                <a:cubicBezTo>
                  <a:pt x="407813" y="36414"/>
                  <a:pt x="237880" y="51924"/>
                  <a:pt x="206861" y="52598"/>
                </a:cubicBezTo>
                <a:cubicBezTo>
                  <a:pt x="175842" y="53272"/>
                  <a:pt x="267551" y="48552"/>
                  <a:pt x="231137" y="40460"/>
                </a:cubicBezTo>
                <a:cubicBezTo>
                  <a:pt x="194723" y="32368"/>
                  <a:pt x="-11624" y="1349"/>
                  <a:pt x="5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45D9F089-4505-D704-EEB6-437A8A0116F0}"/>
              </a:ext>
            </a:extLst>
          </p:cNvPr>
          <p:cNvSpPr/>
          <p:nvPr/>
        </p:nvSpPr>
        <p:spPr>
          <a:xfrm>
            <a:off x="2451683" y="3920410"/>
            <a:ext cx="397054" cy="52789"/>
          </a:xfrm>
          <a:custGeom>
            <a:avLst/>
            <a:gdLst>
              <a:gd name="connsiteX0" fmla="*/ 204 w 397054"/>
              <a:gd name="connsiteY0" fmla="*/ 16365 h 52789"/>
              <a:gd name="connsiteX1" fmla="*/ 283425 w 397054"/>
              <a:gd name="connsiteY1" fmla="*/ 16365 h 52789"/>
              <a:gd name="connsiteX2" fmla="*/ 396713 w 397054"/>
              <a:gd name="connsiteY2" fmla="*/ 52779 h 52789"/>
              <a:gd name="connsiteX3" fmla="*/ 315793 w 397054"/>
              <a:gd name="connsiteY3" fmla="*/ 12319 h 52789"/>
              <a:gd name="connsiteX4" fmla="*/ 238919 w 397054"/>
              <a:gd name="connsiteY4" fmla="*/ 181 h 52789"/>
              <a:gd name="connsiteX5" fmla="*/ 204 w 397054"/>
              <a:gd name="connsiteY5" fmla="*/ 16365 h 5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054" h="52789">
                <a:moveTo>
                  <a:pt x="204" y="16365"/>
                </a:moveTo>
                <a:cubicBezTo>
                  <a:pt x="7622" y="19062"/>
                  <a:pt x="217340" y="10296"/>
                  <a:pt x="283425" y="16365"/>
                </a:cubicBezTo>
                <a:cubicBezTo>
                  <a:pt x="349510" y="22434"/>
                  <a:pt x="391318" y="53453"/>
                  <a:pt x="396713" y="52779"/>
                </a:cubicBezTo>
                <a:cubicBezTo>
                  <a:pt x="402108" y="52105"/>
                  <a:pt x="342092" y="21085"/>
                  <a:pt x="315793" y="12319"/>
                </a:cubicBezTo>
                <a:cubicBezTo>
                  <a:pt x="289494" y="3553"/>
                  <a:pt x="288145" y="2204"/>
                  <a:pt x="238919" y="181"/>
                </a:cubicBezTo>
                <a:cubicBezTo>
                  <a:pt x="189693" y="-1842"/>
                  <a:pt x="-7214" y="13668"/>
                  <a:pt x="204" y="16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990BD381-5628-B072-E345-CC7D452679D6}"/>
              </a:ext>
            </a:extLst>
          </p:cNvPr>
          <p:cNvSpPr/>
          <p:nvPr/>
        </p:nvSpPr>
        <p:spPr>
          <a:xfrm>
            <a:off x="2488288" y="3936585"/>
            <a:ext cx="543576" cy="296068"/>
          </a:xfrm>
          <a:custGeom>
            <a:avLst/>
            <a:gdLst>
              <a:gd name="connsiteX0" fmla="*/ 13 w 543576"/>
              <a:gd name="connsiteY0" fmla="*/ 190 h 296068"/>
              <a:gd name="connsiteX1" fmla="*/ 279188 w 543576"/>
              <a:gd name="connsiteY1" fmla="*/ 64927 h 296068"/>
              <a:gd name="connsiteX2" fmla="*/ 436983 w 543576"/>
              <a:gd name="connsiteY2" fmla="*/ 153939 h 296068"/>
              <a:gd name="connsiteX3" fmla="*/ 400569 w 543576"/>
              <a:gd name="connsiteY3" fmla="*/ 101341 h 296068"/>
              <a:gd name="connsiteX4" fmla="*/ 542179 w 543576"/>
              <a:gd name="connsiteY4" fmla="*/ 295550 h 296068"/>
              <a:gd name="connsiteX5" fmla="*/ 299418 w 543576"/>
              <a:gd name="connsiteY5" fmla="*/ 32558 h 296068"/>
              <a:gd name="connsiteX6" fmla="*/ 267050 w 543576"/>
              <a:gd name="connsiteY6" fmla="*/ 44696 h 296068"/>
              <a:gd name="connsiteX7" fmla="*/ 13 w 543576"/>
              <a:gd name="connsiteY7" fmla="*/ 190 h 29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576" h="296068">
                <a:moveTo>
                  <a:pt x="13" y="190"/>
                </a:moveTo>
                <a:cubicBezTo>
                  <a:pt x="2036" y="3562"/>
                  <a:pt x="206360" y="39302"/>
                  <a:pt x="279188" y="64927"/>
                </a:cubicBezTo>
                <a:cubicBezTo>
                  <a:pt x="352016" y="90552"/>
                  <a:pt x="416753" y="147870"/>
                  <a:pt x="436983" y="153939"/>
                </a:cubicBezTo>
                <a:cubicBezTo>
                  <a:pt x="457213" y="160008"/>
                  <a:pt x="383036" y="77739"/>
                  <a:pt x="400569" y="101341"/>
                </a:cubicBezTo>
                <a:cubicBezTo>
                  <a:pt x="418102" y="124943"/>
                  <a:pt x="559038" y="307014"/>
                  <a:pt x="542179" y="295550"/>
                </a:cubicBezTo>
                <a:cubicBezTo>
                  <a:pt x="525321" y="284086"/>
                  <a:pt x="345273" y="74367"/>
                  <a:pt x="299418" y="32558"/>
                </a:cubicBezTo>
                <a:cubicBezTo>
                  <a:pt x="253563" y="-9251"/>
                  <a:pt x="315602" y="50091"/>
                  <a:pt x="267050" y="44696"/>
                </a:cubicBezTo>
                <a:cubicBezTo>
                  <a:pt x="218498" y="39301"/>
                  <a:pt x="-2010" y="-3182"/>
                  <a:pt x="13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1E43D090-DBC6-08DD-8C0A-89DD31535436}"/>
              </a:ext>
            </a:extLst>
          </p:cNvPr>
          <p:cNvSpPr/>
          <p:nvPr/>
        </p:nvSpPr>
        <p:spPr>
          <a:xfrm>
            <a:off x="1951746" y="1219535"/>
            <a:ext cx="403264" cy="303154"/>
          </a:xfrm>
          <a:custGeom>
            <a:avLst/>
            <a:gdLst>
              <a:gd name="connsiteX0" fmla="*/ 402834 w 403264"/>
              <a:gd name="connsiteY0" fmla="*/ 302941 h 303154"/>
              <a:gd name="connsiteX1" fmla="*/ 128514 w 403264"/>
              <a:gd name="connsiteY1" fmla="*/ 65197 h 303154"/>
              <a:gd name="connsiteX2" fmla="*/ 5070 w 403264"/>
              <a:gd name="connsiteY2" fmla="*/ 24049 h 303154"/>
              <a:gd name="connsiteX3" fmla="*/ 59934 w 403264"/>
              <a:gd name="connsiteY3" fmla="*/ 19477 h 303154"/>
              <a:gd name="connsiteX4" fmla="*/ 402834 w 403264"/>
              <a:gd name="connsiteY4" fmla="*/ 302941 h 30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264" h="303154">
                <a:moveTo>
                  <a:pt x="402834" y="302941"/>
                </a:moveTo>
                <a:cubicBezTo>
                  <a:pt x="414264" y="310561"/>
                  <a:pt x="194808" y="111679"/>
                  <a:pt x="128514" y="65197"/>
                </a:cubicBezTo>
                <a:cubicBezTo>
                  <a:pt x="62220" y="18715"/>
                  <a:pt x="16500" y="31669"/>
                  <a:pt x="5070" y="24049"/>
                </a:cubicBezTo>
                <a:cubicBezTo>
                  <a:pt x="-6360" y="16429"/>
                  <a:pt x="-2550" y="-23195"/>
                  <a:pt x="59934" y="19477"/>
                </a:cubicBezTo>
                <a:cubicBezTo>
                  <a:pt x="122418" y="62149"/>
                  <a:pt x="391404" y="295321"/>
                  <a:pt x="402834" y="302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240A2ACE-D244-1CE5-D9E0-58FE165A1D5A}"/>
              </a:ext>
            </a:extLst>
          </p:cNvPr>
          <p:cNvSpPr/>
          <p:nvPr/>
        </p:nvSpPr>
        <p:spPr>
          <a:xfrm>
            <a:off x="1737040" y="1214879"/>
            <a:ext cx="229697" cy="412285"/>
          </a:xfrm>
          <a:custGeom>
            <a:avLst/>
            <a:gdLst>
              <a:gd name="connsiteX0" fmla="*/ 228920 w 229697"/>
              <a:gd name="connsiteY0" fmla="*/ 1273 h 412285"/>
              <a:gd name="connsiteX1" fmla="*/ 78044 w 229697"/>
              <a:gd name="connsiteY1" fmla="*/ 65281 h 412285"/>
              <a:gd name="connsiteX2" fmla="*/ 59756 w 229697"/>
              <a:gd name="connsiteY2" fmla="*/ 92713 h 412285"/>
              <a:gd name="connsiteX3" fmla="*/ 32324 w 229697"/>
              <a:gd name="connsiteY3" fmla="*/ 197869 h 412285"/>
              <a:gd name="connsiteX4" fmla="*/ 32324 w 229697"/>
              <a:gd name="connsiteY4" fmla="*/ 179581 h 412285"/>
              <a:gd name="connsiteX5" fmla="*/ 36896 w 229697"/>
              <a:gd name="connsiteY5" fmla="*/ 271021 h 412285"/>
              <a:gd name="connsiteX6" fmla="*/ 14036 w 229697"/>
              <a:gd name="connsiteY6" fmla="*/ 243589 h 412285"/>
              <a:gd name="connsiteX7" fmla="*/ 119192 w 229697"/>
              <a:gd name="connsiteY7" fmla="*/ 408181 h 412285"/>
              <a:gd name="connsiteX8" fmla="*/ 91760 w 229697"/>
              <a:gd name="connsiteY8" fmla="*/ 353317 h 412285"/>
              <a:gd name="connsiteX9" fmla="*/ 32324 w 229697"/>
              <a:gd name="connsiteY9" fmla="*/ 252733 h 412285"/>
              <a:gd name="connsiteX10" fmla="*/ 55184 w 229697"/>
              <a:gd name="connsiteY10" fmla="*/ 133861 h 412285"/>
              <a:gd name="connsiteX11" fmla="*/ 4892 w 229697"/>
              <a:gd name="connsiteY11" fmla="*/ 129289 h 412285"/>
              <a:gd name="connsiteX12" fmla="*/ 228920 w 229697"/>
              <a:gd name="connsiteY12" fmla="*/ 1273 h 41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697" h="412285">
                <a:moveTo>
                  <a:pt x="228920" y="1273"/>
                </a:moveTo>
                <a:cubicBezTo>
                  <a:pt x="241112" y="-9395"/>
                  <a:pt x="106238" y="50041"/>
                  <a:pt x="78044" y="65281"/>
                </a:cubicBezTo>
                <a:cubicBezTo>
                  <a:pt x="49850" y="80521"/>
                  <a:pt x="67376" y="70615"/>
                  <a:pt x="59756" y="92713"/>
                </a:cubicBezTo>
                <a:cubicBezTo>
                  <a:pt x="52136" y="114811"/>
                  <a:pt x="32324" y="197869"/>
                  <a:pt x="32324" y="197869"/>
                </a:cubicBezTo>
                <a:cubicBezTo>
                  <a:pt x="27752" y="212347"/>
                  <a:pt x="31562" y="167389"/>
                  <a:pt x="32324" y="179581"/>
                </a:cubicBezTo>
                <a:cubicBezTo>
                  <a:pt x="33086" y="191773"/>
                  <a:pt x="36896" y="271021"/>
                  <a:pt x="36896" y="271021"/>
                </a:cubicBezTo>
                <a:cubicBezTo>
                  <a:pt x="33848" y="281689"/>
                  <a:pt x="320" y="220729"/>
                  <a:pt x="14036" y="243589"/>
                </a:cubicBezTo>
                <a:cubicBezTo>
                  <a:pt x="27752" y="266449"/>
                  <a:pt x="106238" y="389893"/>
                  <a:pt x="119192" y="408181"/>
                </a:cubicBezTo>
                <a:cubicBezTo>
                  <a:pt x="132146" y="426469"/>
                  <a:pt x="106238" y="379225"/>
                  <a:pt x="91760" y="353317"/>
                </a:cubicBezTo>
                <a:cubicBezTo>
                  <a:pt x="77282" y="327409"/>
                  <a:pt x="38420" y="289309"/>
                  <a:pt x="32324" y="252733"/>
                </a:cubicBezTo>
                <a:cubicBezTo>
                  <a:pt x="26228" y="216157"/>
                  <a:pt x="59756" y="154435"/>
                  <a:pt x="55184" y="133861"/>
                </a:cubicBezTo>
                <a:cubicBezTo>
                  <a:pt x="50612" y="113287"/>
                  <a:pt x="-18730" y="146815"/>
                  <a:pt x="4892" y="129289"/>
                </a:cubicBezTo>
                <a:cubicBezTo>
                  <a:pt x="28514" y="111763"/>
                  <a:pt x="216728" y="11941"/>
                  <a:pt x="228920" y="1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670A9656-C1AF-989B-A8F1-55563B9D61BB}"/>
              </a:ext>
            </a:extLst>
          </p:cNvPr>
          <p:cNvSpPr/>
          <p:nvPr/>
        </p:nvSpPr>
        <p:spPr>
          <a:xfrm>
            <a:off x="3209310" y="1316546"/>
            <a:ext cx="181973" cy="270925"/>
          </a:xfrm>
          <a:custGeom>
            <a:avLst/>
            <a:gdLst>
              <a:gd name="connsiteX0" fmla="*/ 234 w 181973"/>
              <a:gd name="connsiteY0" fmla="*/ 190 h 270925"/>
              <a:gd name="connsiteX1" fmla="*/ 173970 w 181973"/>
              <a:gd name="connsiteY1" fmla="*/ 256222 h 270925"/>
              <a:gd name="connsiteX2" fmla="*/ 137394 w 181973"/>
              <a:gd name="connsiteY2" fmla="*/ 215074 h 270925"/>
              <a:gd name="connsiteX3" fmla="*/ 234 w 181973"/>
              <a:gd name="connsiteY3" fmla="*/ 190 h 27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73" h="270925">
                <a:moveTo>
                  <a:pt x="234" y="190"/>
                </a:moveTo>
                <a:cubicBezTo>
                  <a:pt x="6330" y="7048"/>
                  <a:pt x="151110" y="220408"/>
                  <a:pt x="173970" y="256222"/>
                </a:cubicBezTo>
                <a:cubicBezTo>
                  <a:pt x="196830" y="292036"/>
                  <a:pt x="166350" y="256222"/>
                  <a:pt x="137394" y="215074"/>
                </a:cubicBezTo>
                <a:cubicBezTo>
                  <a:pt x="108438" y="173926"/>
                  <a:pt x="-5862" y="-6668"/>
                  <a:pt x="234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118A9300-8C2B-8C9B-8438-743CAFB76BA2}"/>
              </a:ext>
            </a:extLst>
          </p:cNvPr>
          <p:cNvSpPr/>
          <p:nvPr/>
        </p:nvSpPr>
        <p:spPr>
          <a:xfrm>
            <a:off x="2848356" y="1272821"/>
            <a:ext cx="73423" cy="294120"/>
          </a:xfrm>
          <a:custGeom>
            <a:avLst/>
            <a:gdLst>
              <a:gd name="connsiteX0" fmla="*/ 73152 w 73423"/>
              <a:gd name="connsiteY0" fmla="*/ 290803 h 294120"/>
              <a:gd name="connsiteX1" fmla="*/ 27432 w 73423"/>
              <a:gd name="connsiteY1" fmla="*/ 190219 h 294120"/>
              <a:gd name="connsiteX2" fmla="*/ 0 w 73423"/>
              <a:gd name="connsiteY2" fmla="*/ 121639 h 294120"/>
              <a:gd name="connsiteX3" fmla="*/ 27432 w 73423"/>
              <a:gd name="connsiteY3" fmla="*/ 2767 h 294120"/>
              <a:gd name="connsiteX4" fmla="*/ 4572 w 73423"/>
              <a:gd name="connsiteY4" fmla="*/ 57631 h 294120"/>
              <a:gd name="connsiteX5" fmla="*/ 73152 w 73423"/>
              <a:gd name="connsiteY5" fmla="*/ 290803 h 29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23" h="294120">
                <a:moveTo>
                  <a:pt x="73152" y="290803"/>
                </a:moveTo>
                <a:cubicBezTo>
                  <a:pt x="76962" y="312901"/>
                  <a:pt x="39624" y="218413"/>
                  <a:pt x="27432" y="190219"/>
                </a:cubicBezTo>
                <a:cubicBezTo>
                  <a:pt x="15240" y="162025"/>
                  <a:pt x="0" y="152881"/>
                  <a:pt x="0" y="121639"/>
                </a:cubicBezTo>
                <a:cubicBezTo>
                  <a:pt x="0" y="90397"/>
                  <a:pt x="26670" y="13435"/>
                  <a:pt x="27432" y="2767"/>
                </a:cubicBezTo>
                <a:cubicBezTo>
                  <a:pt x="28194" y="-7901"/>
                  <a:pt x="-2286" y="12673"/>
                  <a:pt x="4572" y="57631"/>
                </a:cubicBezTo>
                <a:cubicBezTo>
                  <a:pt x="11430" y="102589"/>
                  <a:pt x="69342" y="268705"/>
                  <a:pt x="73152" y="290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A5A7492E-9379-99E9-BBE4-726DD6FE3DB6}"/>
              </a:ext>
            </a:extLst>
          </p:cNvPr>
          <p:cNvSpPr/>
          <p:nvPr/>
        </p:nvSpPr>
        <p:spPr>
          <a:xfrm>
            <a:off x="2898319" y="1197794"/>
            <a:ext cx="329547" cy="123540"/>
          </a:xfrm>
          <a:custGeom>
            <a:avLst/>
            <a:gdLst>
              <a:gd name="connsiteX0" fmla="*/ 329 w 329547"/>
              <a:gd name="connsiteY0" fmla="*/ 22930 h 123540"/>
              <a:gd name="connsiteX1" fmla="*/ 114629 w 329547"/>
              <a:gd name="connsiteY1" fmla="*/ 4642 h 123540"/>
              <a:gd name="connsiteX2" fmla="*/ 242645 w 329547"/>
              <a:gd name="connsiteY2" fmla="*/ 41218 h 123540"/>
              <a:gd name="connsiteX3" fmla="*/ 329513 w 329547"/>
              <a:gd name="connsiteY3" fmla="*/ 123514 h 123540"/>
              <a:gd name="connsiteX4" fmla="*/ 251789 w 329547"/>
              <a:gd name="connsiteY4" fmla="*/ 32074 h 123540"/>
              <a:gd name="connsiteX5" fmla="*/ 151205 w 329547"/>
              <a:gd name="connsiteY5" fmla="*/ 70 h 123540"/>
              <a:gd name="connsiteX6" fmla="*/ 329 w 329547"/>
              <a:gd name="connsiteY6" fmla="*/ 22930 h 12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547" h="123540">
                <a:moveTo>
                  <a:pt x="329" y="22930"/>
                </a:moveTo>
                <a:cubicBezTo>
                  <a:pt x="-5767" y="23692"/>
                  <a:pt x="74243" y="1594"/>
                  <a:pt x="114629" y="4642"/>
                </a:cubicBezTo>
                <a:cubicBezTo>
                  <a:pt x="155015" y="7690"/>
                  <a:pt x="206831" y="21406"/>
                  <a:pt x="242645" y="41218"/>
                </a:cubicBezTo>
                <a:cubicBezTo>
                  <a:pt x="278459" y="61030"/>
                  <a:pt x="327989" y="125038"/>
                  <a:pt x="329513" y="123514"/>
                </a:cubicBezTo>
                <a:cubicBezTo>
                  <a:pt x="331037" y="121990"/>
                  <a:pt x="281507" y="52648"/>
                  <a:pt x="251789" y="32074"/>
                </a:cubicBezTo>
                <a:cubicBezTo>
                  <a:pt x="222071" y="11500"/>
                  <a:pt x="190829" y="1594"/>
                  <a:pt x="151205" y="70"/>
                </a:cubicBezTo>
                <a:cubicBezTo>
                  <a:pt x="111581" y="-1454"/>
                  <a:pt x="6425" y="22168"/>
                  <a:pt x="329" y="22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BCB013CE-142A-FDB7-0427-AE468580DBA8}"/>
              </a:ext>
            </a:extLst>
          </p:cNvPr>
          <p:cNvSpPr/>
          <p:nvPr/>
        </p:nvSpPr>
        <p:spPr>
          <a:xfrm>
            <a:off x="4846309" y="1869899"/>
            <a:ext cx="68591" cy="289800"/>
          </a:xfrm>
          <a:custGeom>
            <a:avLst/>
            <a:gdLst>
              <a:gd name="connsiteX0" fmla="*/ 68591 w 68591"/>
              <a:gd name="connsiteY0" fmla="*/ 49 h 289800"/>
              <a:gd name="connsiteX1" fmla="*/ 13727 w 68591"/>
              <a:gd name="connsiteY1" fmla="*/ 114349 h 289800"/>
              <a:gd name="connsiteX2" fmla="*/ 41159 w 68591"/>
              <a:gd name="connsiteY2" fmla="*/ 164641 h 289800"/>
              <a:gd name="connsiteX3" fmla="*/ 41159 w 68591"/>
              <a:gd name="connsiteY3" fmla="*/ 288085 h 289800"/>
              <a:gd name="connsiteX4" fmla="*/ 45731 w 68591"/>
              <a:gd name="connsiteY4" fmla="*/ 233221 h 289800"/>
              <a:gd name="connsiteX5" fmla="*/ 11 w 68591"/>
              <a:gd name="connsiteY5" fmla="*/ 182929 h 289800"/>
              <a:gd name="connsiteX6" fmla="*/ 41159 w 68591"/>
              <a:gd name="connsiteY6" fmla="*/ 187501 h 289800"/>
              <a:gd name="connsiteX7" fmla="*/ 22871 w 68591"/>
              <a:gd name="connsiteY7" fmla="*/ 141781 h 289800"/>
              <a:gd name="connsiteX8" fmla="*/ 13727 w 68591"/>
              <a:gd name="connsiteY8" fmla="*/ 100633 h 289800"/>
              <a:gd name="connsiteX9" fmla="*/ 68591 w 68591"/>
              <a:gd name="connsiteY9" fmla="*/ 49 h 28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91" h="289800">
                <a:moveTo>
                  <a:pt x="68591" y="49"/>
                </a:moveTo>
                <a:cubicBezTo>
                  <a:pt x="68591" y="2335"/>
                  <a:pt x="18299" y="86917"/>
                  <a:pt x="13727" y="114349"/>
                </a:cubicBezTo>
                <a:cubicBezTo>
                  <a:pt x="9155" y="141781"/>
                  <a:pt x="36587" y="135685"/>
                  <a:pt x="41159" y="164641"/>
                </a:cubicBezTo>
                <a:cubicBezTo>
                  <a:pt x="45731" y="193597"/>
                  <a:pt x="40397" y="276655"/>
                  <a:pt x="41159" y="288085"/>
                </a:cubicBezTo>
                <a:cubicBezTo>
                  <a:pt x="41921" y="299515"/>
                  <a:pt x="52589" y="250747"/>
                  <a:pt x="45731" y="233221"/>
                </a:cubicBezTo>
                <a:cubicBezTo>
                  <a:pt x="38873" y="215695"/>
                  <a:pt x="773" y="190549"/>
                  <a:pt x="11" y="182929"/>
                </a:cubicBezTo>
                <a:cubicBezTo>
                  <a:pt x="-751" y="175309"/>
                  <a:pt x="37349" y="194359"/>
                  <a:pt x="41159" y="187501"/>
                </a:cubicBezTo>
                <a:cubicBezTo>
                  <a:pt x="44969" y="180643"/>
                  <a:pt x="27443" y="156259"/>
                  <a:pt x="22871" y="141781"/>
                </a:cubicBezTo>
                <a:cubicBezTo>
                  <a:pt x="18299" y="127303"/>
                  <a:pt x="4583" y="125779"/>
                  <a:pt x="13727" y="100633"/>
                </a:cubicBezTo>
                <a:cubicBezTo>
                  <a:pt x="22871" y="75487"/>
                  <a:pt x="68591" y="-2237"/>
                  <a:pt x="68591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589CF9F7-320E-1D9D-4CF2-68F1EC860DB2}"/>
              </a:ext>
            </a:extLst>
          </p:cNvPr>
          <p:cNvSpPr/>
          <p:nvPr/>
        </p:nvSpPr>
        <p:spPr>
          <a:xfrm>
            <a:off x="4950928" y="2011660"/>
            <a:ext cx="115008" cy="201780"/>
          </a:xfrm>
          <a:custGeom>
            <a:avLst/>
            <a:gdLst>
              <a:gd name="connsiteX0" fmla="*/ 114848 w 115008"/>
              <a:gd name="connsiteY0" fmla="*/ 20 h 201780"/>
              <a:gd name="connsiteX1" fmla="*/ 69128 w 115008"/>
              <a:gd name="connsiteY1" fmla="*/ 114320 h 201780"/>
              <a:gd name="connsiteX2" fmla="*/ 69128 w 115008"/>
              <a:gd name="connsiteY2" fmla="*/ 201188 h 201780"/>
              <a:gd name="connsiteX3" fmla="*/ 41696 w 115008"/>
              <a:gd name="connsiteY3" fmla="*/ 150896 h 201780"/>
              <a:gd name="connsiteX4" fmla="*/ 548 w 115008"/>
              <a:gd name="connsiteY4" fmla="*/ 118892 h 201780"/>
              <a:gd name="connsiteX5" fmla="*/ 73700 w 115008"/>
              <a:gd name="connsiteY5" fmla="*/ 178328 h 201780"/>
              <a:gd name="connsiteX6" fmla="*/ 50840 w 115008"/>
              <a:gd name="connsiteY6" fmla="*/ 123464 h 201780"/>
              <a:gd name="connsiteX7" fmla="*/ 114848 w 115008"/>
              <a:gd name="connsiteY7" fmla="*/ 20 h 20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008" h="201780">
                <a:moveTo>
                  <a:pt x="114848" y="20"/>
                </a:moveTo>
                <a:cubicBezTo>
                  <a:pt x="117896" y="-1504"/>
                  <a:pt x="76748" y="80792"/>
                  <a:pt x="69128" y="114320"/>
                </a:cubicBezTo>
                <a:cubicBezTo>
                  <a:pt x="61508" y="147848"/>
                  <a:pt x="73700" y="195092"/>
                  <a:pt x="69128" y="201188"/>
                </a:cubicBezTo>
                <a:cubicBezTo>
                  <a:pt x="64556" y="207284"/>
                  <a:pt x="53126" y="164612"/>
                  <a:pt x="41696" y="150896"/>
                </a:cubicBezTo>
                <a:cubicBezTo>
                  <a:pt x="30266" y="137180"/>
                  <a:pt x="-4786" y="114320"/>
                  <a:pt x="548" y="118892"/>
                </a:cubicBezTo>
                <a:cubicBezTo>
                  <a:pt x="5882" y="123464"/>
                  <a:pt x="65318" y="177566"/>
                  <a:pt x="73700" y="178328"/>
                </a:cubicBezTo>
                <a:cubicBezTo>
                  <a:pt x="82082" y="179090"/>
                  <a:pt x="43982" y="156992"/>
                  <a:pt x="50840" y="123464"/>
                </a:cubicBezTo>
                <a:cubicBezTo>
                  <a:pt x="57698" y="89936"/>
                  <a:pt x="111800" y="1544"/>
                  <a:pt x="11484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7EE94528-3A71-96E4-A1DE-414FF1FEC534}"/>
              </a:ext>
            </a:extLst>
          </p:cNvPr>
          <p:cNvSpPr/>
          <p:nvPr/>
        </p:nvSpPr>
        <p:spPr>
          <a:xfrm>
            <a:off x="4757082" y="2066531"/>
            <a:ext cx="134958" cy="356895"/>
          </a:xfrm>
          <a:custGeom>
            <a:avLst/>
            <a:gdLst>
              <a:gd name="connsiteX0" fmla="*/ 57234 w 134958"/>
              <a:gd name="connsiteY0" fmla="*/ 13 h 356895"/>
              <a:gd name="connsiteX1" fmla="*/ 48090 w 134958"/>
              <a:gd name="connsiteY1" fmla="*/ 150889 h 356895"/>
              <a:gd name="connsiteX2" fmla="*/ 25230 w 134958"/>
              <a:gd name="connsiteY2" fmla="*/ 242329 h 356895"/>
              <a:gd name="connsiteX3" fmla="*/ 75522 w 134958"/>
              <a:gd name="connsiteY3" fmla="*/ 320053 h 356895"/>
              <a:gd name="connsiteX4" fmla="*/ 11514 w 134958"/>
              <a:gd name="connsiteY4" fmla="*/ 256045 h 356895"/>
              <a:gd name="connsiteX5" fmla="*/ 2370 w 134958"/>
              <a:gd name="connsiteY5" fmla="*/ 356629 h 356895"/>
              <a:gd name="connsiteX6" fmla="*/ 38946 w 134958"/>
              <a:gd name="connsiteY6" fmla="*/ 219469 h 356895"/>
              <a:gd name="connsiteX7" fmla="*/ 75522 w 134958"/>
              <a:gd name="connsiteY7" fmla="*/ 123457 h 356895"/>
              <a:gd name="connsiteX8" fmla="*/ 134958 w 134958"/>
              <a:gd name="connsiteY8" fmla="*/ 91453 h 356895"/>
              <a:gd name="connsiteX9" fmla="*/ 75522 w 134958"/>
              <a:gd name="connsiteY9" fmla="*/ 141745 h 356895"/>
              <a:gd name="connsiteX10" fmla="*/ 57234 w 134958"/>
              <a:gd name="connsiteY10" fmla="*/ 13 h 35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58" h="356895">
                <a:moveTo>
                  <a:pt x="57234" y="13"/>
                </a:moveTo>
                <a:cubicBezTo>
                  <a:pt x="52662" y="1537"/>
                  <a:pt x="53424" y="110503"/>
                  <a:pt x="48090" y="150889"/>
                </a:cubicBezTo>
                <a:cubicBezTo>
                  <a:pt x="42756" y="191275"/>
                  <a:pt x="20658" y="214135"/>
                  <a:pt x="25230" y="242329"/>
                </a:cubicBezTo>
                <a:cubicBezTo>
                  <a:pt x="29802" y="270523"/>
                  <a:pt x="77808" y="317767"/>
                  <a:pt x="75522" y="320053"/>
                </a:cubicBezTo>
                <a:cubicBezTo>
                  <a:pt x="73236" y="322339"/>
                  <a:pt x="23706" y="249949"/>
                  <a:pt x="11514" y="256045"/>
                </a:cubicBezTo>
                <a:cubicBezTo>
                  <a:pt x="-678" y="262141"/>
                  <a:pt x="-2202" y="362725"/>
                  <a:pt x="2370" y="356629"/>
                </a:cubicBezTo>
                <a:cubicBezTo>
                  <a:pt x="6942" y="350533"/>
                  <a:pt x="26754" y="258331"/>
                  <a:pt x="38946" y="219469"/>
                </a:cubicBezTo>
                <a:cubicBezTo>
                  <a:pt x="51138" y="180607"/>
                  <a:pt x="59520" y="144793"/>
                  <a:pt x="75522" y="123457"/>
                </a:cubicBezTo>
                <a:cubicBezTo>
                  <a:pt x="91524" y="102121"/>
                  <a:pt x="134958" y="88405"/>
                  <a:pt x="134958" y="91453"/>
                </a:cubicBezTo>
                <a:cubicBezTo>
                  <a:pt x="134958" y="94501"/>
                  <a:pt x="87714" y="160795"/>
                  <a:pt x="75522" y="141745"/>
                </a:cubicBezTo>
                <a:cubicBezTo>
                  <a:pt x="63330" y="122695"/>
                  <a:pt x="61806" y="-1511"/>
                  <a:pt x="5723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73147C0F-833F-D60A-2D31-3C6790E4753E}"/>
              </a:ext>
            </a:extLst>
          </p:cNvPr>
          <p:cNvSpPr/>
          <p:nvPr/>
        </p:nvSpPr>
        <p:spPr>
          <a:xfrm>
            <a:off x="4910233" y="1864290"/>
            <a:ext cx="146429" cy="280292"/>
          </a:xfrm>
          <a:custGeom>
            <a:avLst/>
            <a:gdLst>
              <a:gd name="connsiteX0" fmla="*/ 32099 w 146429"/>
              <a:gd name="connsiteY0" fmla="*/ 1086 h 280292"/>
              <a:gd name="connsiteX1" fmla="*/ 114395 w 146429"/>
              <a:gd name="connsiteY1" fmla="*/ 60522 h 280292"/>
              <a:gd name="connsiteX2" fmla="*/ 146399 w 146429"/>
              <a:gd name="connsiteY2" fmla="*/ 106242 h 280292"/>
              <a:gd name="connsiteX3" fmla="*/ 109823 w 146429"/>
              <a:gd name="connsiteY3" fmla="*/ 110814 h 280292"/>
              <a:gd name="connsiteX4" fmla="*/ 95 w 146429"/>
              <a:gd name="connsiteY4" fmla="*/ 279978 h 280292"/>
              <a:gd name="connsiteX5" fmla="*/ 91535 w 146429"/>
              <a:gd name="connsiteY5" fmla="*/ 151962 h 280292"/>
              <a:gd name="connsiteX6" fmla="*/ 141827 w 146429"/>
              <a:gd name="connsiteY6" fmla="*/ 115386 h 280292"/>
              <a:gd name="connsiteX7" fmla="*/ 32099 w 146429"/>
              <a:gd name="connsiteY7" fmla="*/ 1086 h 28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429" h="280292">
                <a:moveTo>
                  <a:pt x="32099" y="1086"/>
                </a:moveTo>
                <a:cubicBezTo>
                  <a:pt x="27527" y="-8058"/>
                  <a:pt x="95345" y="42996"/>
                  <a:pt x="114395" y="60522"/>
                </a:cubicBezTo>
                <a:cubicBezTo>
                  <a:pt x="133445" y="78048"/>
                  <a:pt x="147161" y="97860"/>
                  <a:pt x="146399" y="106242"/>
                </a:cubicBezTo>
                <a:cubicBezTo>
                  <a:pt x="145637" y="114624"/>
                  <a:pt x="134207" y="81858"/>
                  <a:pt x="109823" y="110814"/>
                </a:cubicBezTo>
                <a:cubicBezTo>
                  <a:pt x="85439" y="139770"/>
                  <a:pt x="3143" y="273120"/>
                  <a:pt x="95" y="279978"/>
                </a:cubicBezTo>
                <a:cubicBezTo>
                  <a:pt x="-2953" y="286836"/>
                  <a:pt x="67913" y="179394"/>
                  <a:pt x="91535" y="151962"/>
                </a:cubicBezTo>
                <a:cubicBezTo>
                  <a:pt x="115157" y="124530"/>
                  <a:pt x="150209" y="136722"/>
                  <a:pt x="141827" y="115386"/>
                </a:cubicBezTo>
                <a:cubicBezTo>
                  <a:pt x="133445" y="94050"/>
                  <a:pt x="36671" y="10230"/>
                  <a:pt x="32099" y="1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52374A3D-EA5B-A731-66F8-02E126E7B967}"/>
              </a:ext>
            </a:extLst>
          </p:cNvPr>
          <p:cNvSpPr/>
          <p:nvPr/>
        </p:nvSpPr>
        <p:spPr>
          <a:xfrm>
            <a:off x="4981548" y="1878609"/>
            <a:ext cx="135218" cy="617053"/>
          </a:xfrm>
          <a:custGeom>
            <a:avLst/>
            <a:gdLst>
              <a:gd name="connsiteX0" fmla="*/ 56796 w 135218"/>
              <a:gd name="connsiteY0" fmla="*/ 483 h 617053"/>
              <a:gd name="connsiteX1" fmla="*/ 111660 w 135218"/>
              <a:gd name="connsiteY1" fmla="*/ 137643 h 617053"/>
              <a:gd name="connsiteX2" fmla="*/ 111660 w 135218"/>
              <a:gd name="connsiteY2" fmla="*/ 256515 h 617053"/>
              <a:gd name="connsiteX3" fmla="*/ 56796 w 135218"/>
              <a:gd name="connsiteY3" fmla="*/ 421107 h 617053"/>
              <a:gd name="connsiteX4" fmla="*/ 1932 w 135218"/>
              <a:gd name="connsiteY4" fmla="*/ 613131 h 617053"/>
              <a:gd name="connsiteX5" fmla="*/ 129948 w 135218"/>
              <a:gd name="connsiteY5" fmla="*/ 233655 h 617053"/>
              <a:gd name="connsiteX6" fmla="*/ 111660 w 135218"/>
              <a:gd name="connsiteY6" fmla="*/ 261087 h 617053"/>
              <a:gd name="connsiteX7" fmla="*/ 120804 w 135218"/>
              <a:gd name="connsiteY7" fmla="*/ 187935 h 617053"/>
              <a:gd name="connsiteX8" fmla="*/ 56796 w 135218"/>
              <a:gd name="connsiteY8" fmla="*/ 483 h 61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18" h="617053">
                <a:moveTo>
                  <a:pt x="56796" y="483"/>
                </a:moveTo>
                <a:cubicBezTo>
                  <a:pt x="55272" y="-7899"/>
                  <a:pt x="102516" y="94971"/>
                  <a:pt x="111660" y="137643"/>
                </a:cubicBezTo>
                <a:cubicBezTo>
                  <a:pt x="120804" y="180315"/>
                  <a:pt x="120804" y="209271"/>
                  <a:pt x="111660" y="256515"/>
                </a:cubicBezTo>
                <a:cubicBezTo>
                  <a:pt x="102516" y="303759"/>
                  <a:pt x="75084" y="361671"/>
                  <a:pt x="56796" y="421107"/>
                </a:cubicBezTo>
                <a:cubicBezTo>
                  <a:pt x="38508" y="480543"/>
                  <a:pt x="-10260" y="644373"/>
                  <a:pt x="1932" y="613131"/>
                </a:cubicBezTo>
                <a:cubicBezTo>
                  <a:pt x="14124" y="581889"/>
                  <a:pt x="129948" y="233655"/>
                  <a:pt x="129948" y="233655"/>
                </a:cubicBezTo>
                <a:cubicBezTo>
                  <a:pt x="148236" y="174981"/>
                  <a:pt x="113184" y="268707"/>
                  <a:pt x="111660" y="261087"/>
                </a:cubicBezTo>
                <a:cubicBezTo>
                  <a:pt x="110136" y="253467"/>
                  <a:pt x="129186" y="226797"/>
                  <a:pt x="120804" y="187935"/>
                </a:cubicBezTo>
                <a:cubicBezTo>
                  <a:pt x="112422" y="149073"/>
                  <a:pt x="58320" y="8865"/>
                  <a:pt x="56796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CD5166B1-7A1B-A437-7F8B-3D24B3A16550}"/>
              </a:ext>
            </a:extLst>
          </p:cNvPr>
          <p:cNvSpPr/>
          <p:nvPr/>
        </p:nvSpPr>
        <p:spPr>
          <a:xfrm>
            <a:off x="4741164" y="2455164"/>
            <a:ext cx="302421" cy="123669"/>
          </a:xfrm>
          <a:custGeom>
            <a:avLst/>
            <a:gdLst>
              <a:gd name="connsiteX0" fmla="*/ 0 w 302421"/>
              <a:gd name="connsiteY0" fmla="*/ 0 h 123669"/>
              <a:gd name="connsiteX1" fmla="*/ 196596 w 302421"/>
              <a:gd name="connsiteY1" fmla="*/ 22860 h 123669"/>
              <a:gd name="connsiteX2" fmla="*/ 150876 w 302421"/>
              <a:gd name="connsiteY2" fmla="*/ 50292 h 123669"/>
              <a:gd name="connsiteX3" fmla="*/ 86868 w 302421"/>
              <a:gd name="connsiteY3" fmla="*/ 123444 h 123669"/>
              <a:gd name="connsiteX4" fmla="*/ 123444 w 302421"/>
              <a:gd name="connsiteY4" fmla="*/ 73152 h 123669"/>
              <a:gd name="connsiteX5" fmla="*/ 301752 w 302421"/>
              <a:gd name="connsiteY5" fmla="*/ 73152 h 123669"/>
              <a:gd name="connsiteX6" fmla="*/ 182880 w 302421"/>
              <a:gd name="connsiteY6" fmla="*/ 68580 h 123669"/>
              <a:gd name="connsiteX7" fmla="*/ 146304 w 302421"/>
              <a:gd name="connsiteY7" fmla="*/ 64008 h 123669"/>
              <a:gd name="connsiteX8" fmla="*/ 196596 w 302421"/>
              <a:gd name="connsiteY8" fmla="*/ 22860 h 123669"/>
              <a:gd name="connsiteX9" fmla="*/ 0 w 302421"/>
              <a:gd name="connsiteY9" fmla="*/ 0 h 12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2421" h="123669">
                <a:moveTo>
                  <a:pt x="0" y="0"/>
                </a:moveTo>
                <a:cubicBezTo>
                  <a:pt x="0" y="0"/>
                  <a:pt x="171450" y="14478"/>
                  <a:pt x="196596" y="22860"/>
                </a:cubicBezTo>
                <a:cubicBezTo>
                  <a:pt x="221742" y="31242"/>
                  <a:pt x="169164" y="33528"/>
                  <a:pt x="150876" y="50292"/>
                </a:cubicBezTo>
                <a:cubicBezTo>
                  <a:pt x="132588" y="67056"/>
                  <a:pt x="91440" y="119634"/>
                  <a:pt x="86868" y="123444"/>
                </a:cubicBezTo>
                <a:cubicBezTo>
                  <a:pt x="82296" y="127254"/>
                  <a:pt x="87630" y="81534"/>
                  <a:pt x="123444" y="73152"/>
                </a:cubicBezTo>
                <a:cubicBezTo>
                  <a:pt x="159258" y="64770"/>
                  <a:pt x="291846" y="73914"/>
                  <a:pt x="301752" y="73152"/>
                </a:cubicBezTo>
                <a:cubicBezTo>
                  <a:pt x="311658" y="72390"/>
                  <a:pt x="208788" y="70104"/>
                  <a:pt x="182880" y="68580"/>
                </a:cubicBezTo>
                <a:cubicBezTo>
                  <a:pt x="156972" y="67056"/>
                  <a:pt x="144018" y="71628"/>
                  <a:pt x="146304" y="64008"/>
                </a:cubicBezTo>
                <a:cubicBezTo>
                  <a:pt x="148590" y="56388"/>
                  <a:pt x="217932" y="31242"/>
                  <a:pt x="196596" y="22860"/>
                </a:cubicBezTo>
                <a:cubicBezTo>
                  <a:pt x="175260" y="1447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B3C4A5B2-4105-BFD5-2720-7A8568CC03C9}"/>
              </a:ext>
            </a:extLst>
          </p:cNvPr>
          <p:cNvSpPr/>
          <p:nvPr/>
        </p:nvSpPr>
        <p:spPr>
          <a:xfrm>
            <a:off x="4718294" y="2454947"/>
            <a:ext cx="219919" cy="18722"/>
          </a:xfrm>
          <a:custGeom>
            <a:avLst/>
            <a:gdLst>
              <a:gd name="connsiteX0" fmla="*/ 10 w 219919"/>
              <a:gd name="connsiteY0" fmla="*/ 217 h 18722"/>
              <a:gd name="connsiteX1" fmla="*/ 201178 w 219919"/>
              <a:gd name="connsiteY1" fmla="*/ 18505 h 18722"/>
              <a:gd name="connsiteX2" fmla="*/ 192034 w 219919"/>
              <a:gd name="connsiteY2" fmla="*/ 9361 h 18722"/>
              <a:gd name="connsiteX3" fmla="*/ 10 w 219919"/>
              <a:gd name="connsiteY3" fmla="*/ 217 h 1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19" h="18722">
                <a:moveTo>
                  <a:pt x="10" y="217"/>
                </a:moveTo>
                <a:cubicBezTo>
                  <a:pt x="1534" y="1741"/>
                  <a:pt x="201178" y="18505"/>
                  <a:pt x="201178" y="18505"/>
                </a:cubicBezTo>
                <a:cubicBezTo>
                  <a:pt x="233182" y="20029"/>
                  <a:pt x="220228" y="13171"/>
                  <a:pt x="192034" y="9361"/>
                </a:cubicBezTo>
                <a:cubicBezTo>
                  <a:pt x="163840" y="5551"/>
                  <a:pt x="-1514" y="-1307"/>
                  <a:pt x="10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76D3D115-3F4A-E9DB-BA8A-B59A06D6101F}"/>
              </a:ext>
            </a:extLst>
          </p:cNvPr>
          <p:cNvSpPr/>
          <p:nvPr/>
        </p:nvSpPr>
        <p:spPr>
          <a:xfrm>
            <a:off x="4942332" y="2587752"/>
            <a:ext cx="77724" cy="429828"/>
          </a:xfrm>
          <a:custGeom>
            <a:avLst/>
            <a:gdLst>
              <a:gd name="connsiteX0" fmla="*/ 77724 w 77724"/>
              <a:gd name="connsiteY0" fmla="*/ 0 h 429828"/>
              <a:gd name="connsiteX1" fmla="*/ 27432 w 77724"/>
              <a:gd name="connsiteY1" fmla="*/ 210312 h 429828"/>
              <a:gd name="connsiteX2" fmla="*/ 32004 w 77724"/>
              <a:gd name="connsiteY2" fmla="*/ 429768 h 429828"/>
              <a:gd name="connsiteX3" fmla="*/ 13716 w 77724"/>
              <a:gd name="connsiteY3" fmla="*/ 233172 h 429828"/>
              <a:gd name="connsiteX4" fmla="*/ 0 w 77724"/>
              <a:gd name="connsiteY4" fmla="*/ 283464 h 429828"/>
              <a:gd name="connsiteX5" fmla="*/ 77724 w 77724"/>
              <a:gd name="connsiteY5" fmla="*/ 0 h 42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" h="429828">
                <a:moveTo>
                  <a:pt x="77724" y="0"/>
                </a:moveTo>
                <a:cubicBezTo>
                  <a:pt x="56388" y="69342"/>
                  <a:pt x="35052" y="138684"/>
                  <a:pt x="27432" y="210312"/>
                </a:cubicBezTo>
                <a:cubicBezTo>
                  <a:pt x="19812" y="281940"/>
                  <a:pt x="34290" y="425958"/>
                  <a:pt x="32004" y="429768"/>
                </a:cubicBezTo>
                <a:cubicBezTo>
                  <a:pt x="29718" y="433578"/>
                  <a:pt x="19050" y="257556"/>
                  <a:pt x="13716" y="233172"/>
                </a:cubicBezTo>
                <a:cubicBezTo>
                  <a:pt x="8382" y="208788"/>
                  <a:pt x="0" y="283464"/>
                  <a:pt x="0" y="283464"/>
                </a:cubicBezTo>
                <a:lnTo>
                  <a:pt x="7772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41EE61F5-1EAB-5AB8-E517-C820E112E1A1}"/>
              </a:ext>
            </a:extLst>
          </p:cNvPr>
          <p:cNvSpPr/>
          <p:nvPr/>
        </p:nvSpPr>
        <p:spPr>
          <a:xfrm>
            <a:off x="4699418" y="2674620"/>
            <a:ext cx="197538" cy="274863"/>
          </a:xfrm>
          <a:custGeom>
            <a:avLst/>
            <a:gdLst>
              <a:gd name="connsiteX0" fmla="*/ 197194 w 197538"/>
              <a:gd name="connsiteY0" fmla="*/ 0 h 274863"/>
              <a:gd name="connsiteX1" fmla="*/ 50890 w 197538"/>
              <a:gd name="connsiteY1" fmla="*/ 146304 h 274863"/>
              <a:gd name="connsiteX2" fmla="*/ 598 w 197538"/>
              <a:gd name="connsiteY2" fmla="*/ 274320 h 274863"/>
              <a:gd name="connsiteX3" fmla="*/ 78322 w 197538"/>
              <a:gd name="connsiteY3" fmla="*/ 96012 h 274863"/>
              <a:gd name="connsiteX4" fmla="*/ 5170 w 197538"/>
              <a:gd name="connsiteY4" fmla="*/ 146304 h 274863"/>
              <a:gd name="connsiteX5" fmla="*/ 197194 w 197538"/>
              <a:gd name="connsiteY5" fmla="*/ 0 h 27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538" h="274863">
                <a:moveTo>
                  <a:pt x="197194" y="0"/>
                </a:moveTo>
                <a:cubicBezTo>
                  <a:pt x="204814" y="0"/>
                  <a:pt x="83656" y="100584"/>
                  <a:pt x="50890" y="146304"/>
                </a:cubicBezTo>
                <a:cubicBezTo>
                  <a:pt x="18124" y="192024"/>
                  <a:pt x="-3974" y="282702"/>
                  <a:pt x="598" y="274320"/>
                </a:cubicBezTo>
                <a:cubicBezTo>
                  <a:pt x="5170" y="265938"/>
                  <a:pt x="77560" y="117348"/>
                  <a:pt x="78322" y="96012"/>
                </a:cubicBezTo>
                <a:cubicBezTo>
                  <a:pt x="79084" y="74676"/>
                  <a:pt x="-18452" y="160782"/>
                  <a:pt x="5170" y="146304"/>
                </a:cubicBezTo>
                <a:cubicBezTo>
                  <a:pt x="28792" y="131826"/>
                  <a:pt x="189574" y="0"/>
                  <a:pt x="1971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D3965EC2-5DA6-4E05-6D1F-4440257093D1}"/>
              </a:ext>
            </a:extLst>
          </p:cNvPr>
          <p:cNvSpPr/>
          <p:nvPr/>
        </p:nvSpPr>
        <p:spPr>
          <a:xfrm>
            <a:off x="4608005" y="2838318"/>
            <a:ext cx="92924" cy="175648"/>
          </a:xfrm>
          <a:custGeom>
            <a:avLst/>
            <a:gdLst>
              <a:gd name="connsiteX0" fmla="*/ 9715 w 92924"/>
              <a:gd name="connsiteY0" fmla="*/ 894 h 175648"/>
              <a:gd name="connsiteX1" fmla="*/ 9715 w 92924"/>
              <a:gd name="connsiteY1" fmla="*/ 74046 h 175648"/>
              <a:gd name="connsiteX2" fmla="*/ 92011 w 92924"/>
              <a:gd name="connsiteY2" fmla="*/ 174630 h 175648"/>
              <a:gd name="connsiteX3" fmla="*/ 50863 w 92924"/>
              <a:gd name="connsiteY3" fmla="*/ 124338 h 175648"/>
              <a:gd name="connsiteX4" fmla="*/ 5143 w 92924"/>
              <a:gd name="connsiteY4" fmla="*/ 96906 h 175648"/>
              <a:gd name="connsiteX5" fmla="*/ 571 w 92924"/>
              <a:gd name="connsiteY5" fmla="*/ 124338 h 175648"/>
              <a:gd name="connsiteX6" fmla="*/ 9715 w 92924"/>
              <a:gd name="connsiteY6" fmla="*/ 894 h 17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924" h="175648">
                <a:moveTo>
                  <a:pt x="9715" y="894"/>
                </a:moveTo>
                <a:cubicBezTo>
                  <a:pt x="11239" y="-7488"/>
                  <a:pt x="-4001" y="45090"/>
                  <a:pt x="9715" y="74046"/>
                </a:cubicBezTo>
                <a:cubicBezTo>
                  <a:pt x="23431" y="103002"/>
                  <a:pt x="92011" y="174630"/>
                  <a:pt x="92011" y="174630"/>
                </a:cubicBezTo>
                <a:cubicBezTo>
                  <a:pt x="98869" y="183012"/>
                  <a:pt x="65341" y="137292"/>
                  <a:pt x="50863" y="124338"/>
                </a:cubicBezTo>
                <a:cubicBezTo>
                  <a:pt x="36385" y="111384"/>
                  <a:pt x="5143" y="96906"/>
                  <a:pt x="5143" y="96906"/>
                </a:cubicBezTo>
                <a:cubicBezTo>
                  <a:pt x="-3239" y="96906"/>
                  <a:pt x="1333" y="140340"/>
                  <a:pt x="571" y="124338"/>
                </a:cubicBezTo>
                <a:cubicBezTo>
                  <a:pt x="-191" y="108336"/>
                  <a:pt x="8191" y="9276"/>
                  <a:pt x="9715" y="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F6F055A2-ED16-0558-B9ED-6F882F9CF398}"/>
              </a:ext>
            </a:extLst>
          </p:cNvPr>
          <p:cNvSpPr/>
          <p:nvPr/>
        </p:nvSpPr>
        <p:spPr>
          <a:xfrm>
            <a:off x="4773144" y="3108899"/>
            <a:ext cx="218860" cy="155721"/>
          </a:xfrm>
          <a:custGeom>
            <a:avLst/>
            <a:gdLst>
              <a:gd name="connsiteX0" fmla="*/ 24 w 218860"/>
              <a:gd name="connsiteY0" fmla="*/ 61 h 155721"/>
              <a:gd name="connsiteX1" fmla="*/ 201192 w 218860"/>
              <a:gd name="connsiteY1" fmla="*/ 146365 h 155721"/>
              <a:gd name="connsiteX2" fmla="*/ 187476 w 218860"/>
              <a:gd name="connsiteY2" fmla="*/ 128077 h 155721"/>
              <a:gd name="connsiteX3" fmla="*/ 24 w 218860"/>
              <a:gd name="connsiteY3" fmla="*/ 61 h 15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860" h="155721">
                <a:moveTo>
                  <a:pt x="24" y="61"/>
                </a:moveTo>
                <a:cubicBezTo>
                  <a:pt x="2310" y="3109"/>
                  <a:pt x="201192" y="146365"/>
                  <a:pt x="201192" y="146365"/>
                </a:cubicBezTo>
                <a:cubicBezTo>
                  <a:pt x="232434" y="167701"/>
                  <a:pt x="218718" y="148651"/>
                  <a:pt x="187476" y="128077"/>
                </a:cubicBezTo>
                <a:cubicBezTo>
                  <a:pt x="156234" y="107503"/>
                  <a:pt x="-2262" y="-2987"/>
                  <a:pt x="24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D0045DA7-31D6-EAB9-BF48-35B958ABFECD}"/>
              </a:ext>
            </a:extLst>
          </p:cNvPr>
          <p:cNvSpPr/>
          <p:nvPr/>
        </p:nvSpPr>
        <p:spPr>
          <a:xfrm>
            <a:off x="4850599" y="2179832"/>
            <a:ext cx="160684" cy="324028"/>
          </a:xfrm>
          <a:custGeom>
            <a:avLst/>
            <a:gdLst>
              <a:gd name="connsiteX0" fmla="*/ 293 w 160684"/>
              <a:gd name="connsiteY0" fmla="*/ 97024 h 324028"/>
              <a:gd name="connsiteX1" fmla="*/ 132881 w 160684"/>
              <a:gd name="connsiteY1" fmla="*/ 10156 h 324028"/>
              <a:gd name="connsiteX2" fmla="*/ 119165 w 160684"/>
              <a:gd name="connsiteY2" fmla="*/ 55876 h 324028"/>
              <a:gd name="connsiteX3" fmla="*/ 132881 w 160684"/>
              <a:gd name="connsiteY3" fmla="*/ 97024 h 324028"/>
              <a:gd name="connsiteX4" fmla="*/ 132881 w 160684"/>
              <a:gd name="connsiteY4" fmla="*/ 119884 h 324028"/>
              <a:gd name="connsiteX5" fmla="*/ 160313 w 160684"/>
              <a:gd name="connsiteY5" fmla="*/ 87880 h 324028"/>
              <a:gd name="connsiteX6" fmla="*/ 110021 w 160684"/>
              <a:gd name="connsiteY6" fmla="*/ 211324 h 324028"/>
              <a:gd name="connsiteX7" fmla="*/ 105449 w 160684"/>
              <a:gd name="connsiteY7" fmla="*/ 321052 h 324028"/>
              <a:gd name="connsiteX8" fmla="*/ 119165 w 160684"/>
              <a:gd name="connsiteY8" fmla="*/ 87880 h 324028"/>
              <a:gd name="connsiteX9" fmla="*/ 110021 w 160684"/>
              <a:gd name="connsiteY9" fmla="*/ 42160 h 324028"/>
              <a:gd name="connsiteX10" fmla="*/ 73445 w 160684"/>
              <a:gd name="connsiteY10" fmla="*/ 74164 h 324028"/>
              <a:gd name="connsiteX11" fmla="*/ 96305 w 160684"/>
              <a:gd name="connsiteY11" fmla="*/ 1012 h 324028"/>
              <a:gd name="connsiteX12" fmla="*/ 293 w 160684"/>
              <a:gd name="connsiteY12" fmla="*/ 97024 h 32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684" h="324028">
                <a:moveTo>
                  <a:pt x="293" y="97024"/>
                </a:moveTo>
                <a:cubicBezTo>
                  <a:pt x="6389" y="98548"/>
                  <a:pt x="113069" y="17014"/>
                  <a:pt x="132881" y="10156"/>
                </a:cubicBezTo>
                <a:cubicBezTo>
                  <a:pt x="152693" y="3298"/>
                  <a:pt x="119165" y="55876"/>
                  <a:pt x="119165" y="55876"/>
                </a:cubicBezTo>
                <a:cubicBezTo>
                  <a:pt x="119165" y="70354"/>
                  <a:pt x="130595" y="86356"/>
                  <a:pt x="132881" y="97024"/>
                </a:cubicBezTo>
                <a:cubicBezTo>
                  <a:pt x="135167" y="107692"/>
                  <a:pt x="128309" y="121408"/>
                  <a:pt x="132881" y="119884"/>
                </a:cubicBezTo>
                <a:cubicBezTo>
                  <a:pt x="137453" y="118360"/>
                  <a:pt x="164123" y="72640"/>
                  <a:pt x="160313" y="87880"/>
                </a:cubicBezTo>
                <a:cubicBezTo>
                  <a:pt x="156503" y="103120"/>
                  <a:pt x="119165" y="172462"/>
                  <a:pt x="110021" y="211324"/>
                </a:cubicBezTo>
                <a:cubicBezTo>
                  <a:pt x="100877" y="250186"/>
                  <a:pt x="103925" y="341626"/>
                  <a:pt x="105449" y="321052"/>
                </a:cubicBezTo>
                <a:cubicBezTo>
                  <a:pt x="106973" y="300478"/>
                  <a:pt x="118403" y="134362"/>
                  <a:pt x="119165" y="87880"/>
                </a:cubicBezTo>
                <a:cubicBezTo>
                  <a:pt x="119927" y="41398"/>
                  <a:pt x="117641" y="44446"/>
                  <a:pt x="110021" y="42160"/>
                </a:cubicBezTo>
                <a:cubicBezTo>
                  <a:pt x="102401" y="39874"/>
                  <a:pt x="75731" y="81022"/>
                  <a:pt x="73445" y="74164"/>
                </a:cubicBezTo>
                <a:cubicBezTo>
                  <a:pt x="71159" y="67306"/>
                  <a:pt x="107735" y="-9656"/>
                  <a:pt x="96305" y="1012"/>
                </a:cubicBezTo>
                <a:cubicBezTo>
                  <a:pt x="84875" y="11680"/>
                  <a:pt x="-5803" y="95500"/>
                  <a:pt x="293" y="97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32A376B0-11F4-4074-F78E-D4FBEC05F670}"/>
              </a:ext>
            </a:extLst>
          </p:cNvPr>
          <p:cNvSpPr/>
          <p:nvPr/>
        </p:nvSpPr>
        <p:spPr>
          <a:xfrm>
            <a:off x="4734876" y="2054617"/>
            <a:ext cx="70477" cy="356379"/>
          </a:xfrm>
          <a:custGeom>
            <a:avLst/>
            <a:gdLst>
              <a:gd name="connsiteX0" fmla="*/ 70352 w 70477"/>
              <a:gd name="connsiteY0" fmla="*/ 6 h 356379"/>
              <a:gd name="connsiteX1" fmla="*/ 11119 w 70477"/>
              <a:gd name="connsiteY1" fmla="*/ 192512 h 356379"/>
              <a:gd name="connsiteX2" fmla="*/ 14821 w 70477"/>
              <a:gd name="connsiteY2" fmla="*/ 355401 h 356379"/>
              <a:gd name="connsiteX3" fmla="*/ 22225 w 70477"/>
              <a:gd name="connsiteY3" fmla="*/ 255446 h 356379"/>
              <a:gd name="connsiteX4" fmla="*/ 13 w 70477"/>
              <a:gd name="connsiteY4" fmla="*/ 151789 h 356379"/>
              <a:gd name="connsiteX5" fmla="*/ 25927 w 70477"/>
              <a:gd name="connsiteY5" fmla="*/ 185108 h 356379"/>
              <a:gd name="connsiteX6" fmla="*/ 70352 w 70477"/>
              <a:gd name="connsiteY6" fmla="*/ 6 h 35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77" h="356379">
                <a:moveTo>
                  <a:pt x="70352" y="6"/>
                </a:moveTo>
                <a:cubicBezTo>
                  <a:pt x="67884" y="1240"/>
                  <a:pt x="20374" y="133280"/>
                  <a:pt x="11119" y="192512"/>
                </a:cubicBezTo>
                <a:cubicBezTo>
                  <a:pt x="1864" y="251745"/>
                  <a:pt x="12970" y="344912"/>
                  <a:pt x="14821" y="355401"/>
                </a:cubicBezTo>
                <a:cubicBezTo>
                  <a:pt x="16672" y="365890"/>
                  <a:pt x="24693" y="289381"/>
                  <a:pt x="22225" y="255446"/>
                </a:cubicBezTo>
                <a:cubicBezTo>
                  <a:pt x="19757" y="221511"/>
                  <a:pt x="-604" y="163512"/>
                  <a:pt x="13" y="151789"/>
                </a:cubicBezTo>
                <a:cubicBezTo>
                  <a:pt x="630" y="140066"/>
                  <a:pt x="13587" y="203001"/>
                  <a:pt x="25927" y="185108"/>
                </a:cubicBezTo>
                <a:cubicBezTo>
                  <a:pt x="38267" y="167215"/>
                  <a:pt x="72820" y="-1228"/>
                  <a:pt x="7035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1DC8DEC5-71BD-E588-F1BD-7954C9D0F3D0}"/>
              </a:ext>
            </a:extLst>
          </p:cNvPr>
          <p:cNvSpPr/>
          <p:nvPr/>
        </p:nvSpPr>
        <p:spPr>
          <a:xfrm>
            <a:off x="3601987" y="1984112"/>
            <a:ext cx="311638" cy="394688"/>
          </a:xfrm>
          <a:custGeom>
            <a:avLst/>
            <a:gdLst>
              <a:gd name="connsiteX0" fmla="*/ 83 w 311638"/>
              <a:gd name="connsiteY0" fmla="*/ 173 h 394688"/>
              <a:gd name="connsiteX1" fmla="*/ 288841 w 311638"/>
              <a:gd name="connsiteY1" fmla="*/ 370375 h 394688"/>
              <a:gd name="connsiteX2" fmla="*/ 259224 w 311638"/>
              <a:gd name="connsiteY2" fmla="*/ 322249 h 394688"/>
              <a:gd name="connsiteX3" fmla="*/ 83 w 311638"/>
              <a:gd name="connsiteY3" fmla="*/ 173 h 39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638" h="394688">
                <a:moveTo>
                  <a:pt x="83" y="173"/>
                </a:moveTo>
                <a:cubicBezTo>
                  <a:pt x="5019" y="8194"/>
                  <a:pt x="245651" y="316696"/>
                  <a:pt x="288841" y="370375"/>
                </a:cubicBezTo>
                <a:cubicBezTo>
                  <a:pt x="332031" y="424054"/>
                  <a:pt x="309201" y="380247"/>
                  <a:pt x="259224" y="322249"/>
                </a:cubicBezTo>
                <a:cubicBezTo>
                  <a:pt x="209247" y="264251"/>
                  <a:pt x="-4853" y="-7848"/>
                  <a:pt x="83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A3631BDC-3F6E-F857-737C-621230101D4D}"/>
              </a:ext>
            </a:extLst>
          </p:cNvPr>
          <p:cNvSpPr/>
          <p:nvPr/>
        </p:nvSpPr>
        <p:spPr>
          <a:xfrm>
            <a:off x="3546016" y="2284031"/>
            <a:ext cx="286100" cy="181701"/>
          </a:xfrm>
          <a:custGeom>
            <a:avLst/>
            <a:gdLst>
              <a:gd name="connsiteX0" fmla="*/ 523 w 286100"/>
              <a:gd name="connsiteY0" fmla="*/ 118 h 181701"/>
              <a:gd name="connsiteX1" fmla="*/ 159710 w 286100"/>
              <a:gd name="connsiteY1" fmla="*/ 70456 h 181701"/>
              <a:gd name="connsiteX2" fmla="*/ 218943 w 286100"/>
              <a:gd name="connsiteY2" fmla="*/ 92669 h 181701"/>
              <a:gd name="connsiteX3" fmla="*/ 218943 w 286100"/>
              <a:gd name="connsiteY3" fmla="*/ 181517 h 181701"/>
              <a:gd name="connsiteX4" fmla="*/ 222645 w 286100"/>
              <a:gd name="connsiteY4" fmla="*/ 114881 h 181701"/>
              <a:gd name="connsiteX5" fmla="*/ 248559 w 286100"/>
              <a:gd name="connsiteY5" fmla="*/ 77860 h 181701"/>
              <a:gd name="connsiteX6" fmla="*/ 285579 w 286100"/>
              <a:gd name="connsiteY6" fmla="*/ 70456 h 181701"/>
              <a:gd name="connsiteX7" fmla="*/ 218943 w 286100"/>
              <a:gd name="connsiteY7" fmla="*/ 88967 h 181701"/>
              <a:gd name="connsiteX8" fmla="*/ 523 w 286100"/>
              <a:gd name="connsiteY8" fmla="*/ 118 h 18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100" h="181701">
                <a:moveTo>
                  <a:pt x="523" y="118"/>
                </a:moveTo>
                <a:cubicBezTo>
                  <a:pt x="-9349" y="-2967"/>
                  <a:pt x="123307" y="55031"/>
                  <a:pt x="159710" y="70456"/>
                </a:cubicBezTo>
                <a:cubicBezTo>
                  <a:pt x="196113" y="85881"/>
                  <a:pt x="209071" y="74159"/>
                  <a:pt x="218943" y="92669"/>
                </a:cubicBezTo>
                <a:cubicBezTo>
                  <a:pt x="228815" y="111179"/>
                  <a:pt x="218326" y="177815"/>
                  <a:pt x="218943" y="181517"/>
                </a:cubicBezTo>
                <a:cubicBezTo>
                  <a:pt x="219560" y="185219"/>
                  <a:pt x="217709" y="132157"/>
                  <a:pt x="222645" y="114881"/>
                </a:cubicBezTo>
                <a:cubicBezTo>
                  <a:pt x="227581" y="97605"/>
                  <a:pt x="238070" y="85264"/>
                  <a:pt x="248559" y="77860"/>
                </a:cubicBezTo>
                <a:cubicBezTo>
                  <a:pt x="259048" y="70456"/>
                  <a:pt x="290515" y="68605"/>
                  <a:pt x="285579" y="70456"/>
                </a:cubicBezTo>
                <a:cubicBezTo>
                  <a:pt x="280643" y="72307"/>
                  <a:pt x="264601" y="101307"/>
                  <a:pt x="218943" y="88967"/>
                </a:cubicBezTo>
                <a:cubicBezTo>
                  <a:pt x="173285" y="76627"/>
                  <a:pt x="10395" y="3203"/>
                  <a:pt x="523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9758D4DF-0CCD-5952-0854-0A296A04E361}"/>
              </a:ext>
            </a:extLst>
          </p:cNvPr>
          <p:cNvSpPr/>
          <p:nvPr/>
        </p:nvSpPr>
        <p:spPr>
          <a:xfrm>
            <a:off x="3453923" y="2169377"/>
            <a:ext cx="159426" cy="288849"/>
          </a:xfrm>
          <a:custGeom>
            <a:avLst/>
            <a:gdLst>
              <a:gd name="connsiteX0" fmla="*/ 66 w 159426"/>
              <a:gd name="connsiteY0" fmla="*/ 9 h 288849"/>
              <a:gd name="connsiteX1" fmla="*/ 74106 w 159426"/>
              <a:gd name="connsiteY1" fmla="*/ 159196 h 288849"/>
              <a:gd name="connsiteX2" fmla="*/ 59298 w 159426"/>
              <a:gd name="connsiteY2" fmla="*/ 285065 h 288849"/>
              <a:gd name="connsiteX3" fmla="*/ 74106 w 159426"/>
              <a:gd name="connsiteY3" fmla="*/ 248045 h 288849"/>
              <a:gd name="connsiteX4" fmla="*/ 159253 w 159426"/>
              <a:gd name="connsiteY4" fmla="*/ 166600 h 288849"/>
              <a:gd name="connsiteX5" fmla="*/ 96318 w 159426"/>
              <a:gd name="connsiteY5" fmla="*/ 225833 h 288849"/>
              <a:gd name="connsiteX6" fmla="*/ 100020 w 159426"/>
              <a:gd name="connsiteY6" fmla="*/ 166600 h 288849"/>
              <a:gd name="connsiteX7" fmla="*/ 81510 w 159426"/>
              <a:gd name="connsiteY7" fmla="*/ 196217 h 288849"/>
              <a:gd name="connsiteX8" fmla="*/ 88914 w 159426"/>
              <a:gd name="connsiteY8" fmla="*/ 151792 h 288849"/>
              <a:gd name="connsiteX9" fmla="*/ 66 w 159426"/>
              <a:gd name="connsiteY9" fmla="*/ 9 h 28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426" h="288849">
                <a:moveTo>
                  <a:pt x="66" y="9"/>
                </a:moveTo>
                <a:cubicBezTo>
                  <a:pt x="-2402" y="1243"/>
                  <a:pt x="64234" y="111687"/>
                  <a:pt x="74106" y="159196"/>
                </a:cubicBezTo>
                <a:cubicBezTo>
                  <a:pt x="83978" y="206705"/>
                  <a:pt x="59298" y="270257"/>
                  <a:pt x="59298" y="285065"/>
                </a:cubicBezTo>
                <a:cubicBezTo>
                  <a:pt x="59298" y="299873"/>
                  <a:pt x="57447" y="267789"/>
                  <a:pt x="74106" y="248045"/>
                </a:cubicBezTo>
                <a:cubicBezTo>
                  <a:pt x="90765" y="228301"/>
                  <a:pt x="155551" y="170302"/>
                  <a:pt x="159253" y="166600"/>
                </a:cubicBezTo>
                <a:cubicBezTo>
                  <a:pt x="162955" y="162898"/>
                  <a:pt x="106190" y="225833"/>
                  <a:pt x="96318" y="225833"/>
                </a:cubicBezTo>
                <a:cubicBezTo>
                  <a:pt x="86446" y="225833"/>
                  <a:pt x="102488" y="171536"/>
                  <a:pt x="100020" y="166600"/>
                </a:cubicBezTo>
                <a:cubicBezTo>
                  <a:pt x="97552" y="161664"/>
                  <a:pt x="83361" y="198685"/>
                  <a:pt x="81510" y="196217"/>
                </a:cubicBezTo>
                <a:cubicBezTo>
                  <a:pt x="79659" y="193749"/>
                  <a:pt x="100637" y="182025"/>
                  <a:pt x="88914" y="151792"/>
                </a:cubicBezTo>
                <a:cubicBezTo>
                  <a:pt x="77191" y="121559"/>
                  <a:pt x="2534" y="-1225"/>
                  <a:pt x="6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596C6102-A19E-F5D6-7798-B50A015EB30C}"/>
              </a:ext>
            </a:extLst>
          </p:cNvPr>
          <p:cNvSpPr/>
          <p:nvPr/>
        </p:nvSpPr>
        <p:spPr>
          <a:xfrm>
            <a:off x="3014426" y="1613236"/>
            <a:ext cx="234973" cy="488381"/>
          </a:xfrm>
          <a:custGeom>
            <a:avLst/>
            <a:gdLst>
              <a:gd name="connsiteX0" fmla="*/ 2724 w 234973"/>
              <a:gd name="connsiteY0" fmla="*/ 4549 h 488381"/>
              <a:gd name="connsiteX1" fmla="*/ 224845 w 234973"/>
              <a:gd name="connsiteY1" fmla="*/ 467302 h 488381"/>
              <a:gd name="connsiteX2" fmla="*/ 195229 w 234973"/>
              <a:gd name="connsiteY2" fmla="*/ 393261 h 488381"/>
              <a:gd name="connsiteX3" fmla="*/ 176719 w 234973"/>
              <a:gd name="connsiteY3" fmla="*/ 245180 h 488381"/>
              <a:gd name="connsiteX4" fmla="*/ 176719 w 234973"/>
              <a:gd name="connsiteY4" fmla="*/ 348837 h 488381"/>
              <a:gd name="connsiteX5" fmla="*/ 69360 w 234973"/>
              <a:gd name="connsiteY5" fmla="*/ 163736 h 488381"/>
              <a:gd name="connsiteX6" fmla="*/ 98976 w 234973"/>
              <a:gd name="connsiteY6" fmla="*/ 226670 h 488381"/>
              <a:gd name="connsiteX7" fmla="*/ 2724 w 234973"/>
              <a:gd name="connsiteY7" fmla="*/ 4549 h 48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973" h="488381">
                <a:moveTo>
                  <a:pt x="2724" y="4549"/>
                </a:moveTo>
                <a:cubicBezTo>
                  <a:pt x="23702" y="44654"/>
                  <a:pt x="192761" y="402517"/>
                  <a:pt x="224845" y="467302"/>
                </a:cubicBezTo>
                <a:cubicBezTo>
                  <a:pt x="256929" y="532087"/>
                  <a:pt x="203250" y="430281"/>
                  <a:pt x="195229" y="393261"/>
                </a:cubicBezTo>
                <a:cubicBezTo>
                  <a:pt x="187208" y="356241"/>
                  <a:pt x="179804" y="252584"/>
                  <a:pt x="176719" y="245180"/>
                </a:cubicBezTo>
                <a:cubicBezTo>
                  <a:pt x="173634" y="237776"/>
                  <a:pt x="194612" y="362411"/>
                  <a:pt x="176719" y="348837"/>
                </a:cubicBezTo>
                <a:cubicBezTo>
                  <a:pt x="158826" y="335263"/>
                  <a:pt x="82317" y="184097"/>
                  <a:pt x="69360" y="163736"/>
                </a:cubicBezTo>
                <a:cubicBezTo>
                  <a:pt x="56403" y="143375"/>
                  <a:pt x="109465" y="251350"/>
                  <a:pt x="98976" y="226670"/>
                </a:cubicBezTo>
                <a:cubicBezTo>
                  <a:pt x="88487" y="201990"/>
                  <a:pt x="-18254" y="-35556"/>
                  <a:pt x="2724" y="4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CD00950D-5146-F483-B7BF-307AEE3EFD33}"/>
              </a:ext>
            </a:extLst>
          </p:cNvPr>
          <p:cNvSpPr/>
          <p:nvPr/>
        </p:nvSpPr>
        <p:spPr>
          <a:xfrm>
            <a:off x="3305601" y="2124580"/>
            <a:ext cx="177511" cy="361509"/>
          </a:xfrm>
          <a:custGeom>
            <a:avLst/>
            <a:gdLst>
              <a:gd name="connsiteX0" fmla="*/ 307 w 177511"/>
              <a:gd name="connsiteY0" fmla="*/ 382 h 361509"/>
              <a:gd name="connsiteX1" fmla="*/ 170600 w 177511"/>
              <a:gd name="connsiteY1" fmla="*/ 344670 h 361509"/>
              <a:gd name="connsiteX2" fmla="*/ 129878 w 177511"/>
              <a:gd name="connsiteY2" fmla="*/ 278034 h 361509"/>
              <a:gd name="connsiteX3" fmla="*/ 307 w 177511"/>
              <a:gd name="connsiteY3" fmla="*/ 382 h 36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11" h="361509">
                <a:moveTo>
                  <a:pt x="307" y="382"/>
                </a:moveTo>
                <a:cubicBezTo>
                  <a:pt x="7094" y="11488"/>
                  <a:pt x="149005" y="298395"/>
                  <a:pt x="170600" y="344670"/>
                </a:cubicBezTo>
                <a:cubicBezTo>
                  <a:pt x="192195" y="390945"/>
                  <a:pt x="158877" y="332947"/>
                  <a:pt x="129878" y="278034"/>
                </a:cubicBezTo>
                <a:cubicBezTo>
                  <a:pt x="100879" y="223121"/>
                  <a:pt x="-6480" y="-10724"/>
                  <a:pt x="307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42B45B56-2683-F866-17B0-9530CFA14BDB}"/>
              </a:ext>
            </a:extLst>
          </p:cNvPr>
          <p:cNvSpPr/>
          <p:nvPr/>
        </p:nvSpPr>
        <p:spPr>
          <a:xfrm>
            <a:off x="3453836" y="1998899"/>
            <a:ext cx="242155" cy="223191"/>
          </a:xfrm>
          <a:custGeom>
            <a:avLst/>
            <a:gdLst>
              <a:gd name="connsiteX0" fmla="*/ 153 w 242155"/>
              <a:gd name="connsiteY0" fmla="*/ 194 h 223191"/>
              <a:gd name="connsiteX1" fmla="*/ 225976 w 242155"/>
              <a:gd name="connsiteY1" fmla="*/ 207507 h 223191"/>
              <a:gd name="connsiteX2" fmla="*/ 211168 w 242155"/>
              <a:gd name="connsiteY2" fmla="*/ 185295 h 223191"/>
              <a:gd name="connsiteX3" fmla="*/ 107511 w 242155"/>
              <a:gd name="connsiteY3" fmla="*/ 194 h 223191"/>
              <a:gd name="connsiteX4" fmla="*/ 188956 w 242155"/>
              <a:gd name="connsiteY4" fmla="*/ 166785 h 223191"/>
              <a:gd name="connsiteX5" fmla="*/ 153 w 242155"/>
              <a:gd name="connsiteY5" fmla="*/ 194 h 22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155" h="223191">
                <a:moveTo>
                  <a:pt x="153" y="194"/>
                </a:moveTo>
                <a:cubicBezTo>
                  <a:pt x="6323" y="6981"/>
                  <a:pt x="225976" y="207507"/>
                  <a:pt x="225976" y="207507"/>
                </a:cubicBezTo>
                <a:cubicBezTo>
                  <a:pt x="261145" y="238357"/>
                  <a:pt x="230912" y="219847"/>
                  <a:pt x="211168" y="185295"/>
                </a:cubicBezTo>
                <a:cubicBezTo>
                  <a:pt x="191424" y="150743"/>
                  <a:pt x="111213" y="3279"/>
                  <a:pt x="107511" y="194"/>
                </a:cubicBezTo>
                <a:cubicBezTo>
                  <a:pt x="103809" y="-2891"/>
                  <a:pt x="201913" y="167402"/>
                  <a:pt x="188956" y="166785"/>
                </a:cubicBezTo>
                <a:cubicBezTo>
                  <a:pt x="175999" y="166168"/>
                  <a:pt x="-6017" y="-6593"/>
                  <a:pt x="153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013001AD-AFE2-49E5-40B6-F86E3F3DF4C3}"/>
              </a:ext>
            </a:extLst>
          </p:cNvPr>
          <p:cNvSpPr/>
          <p:nvPr/>
        </p:nvSpPr>
        <p:spPr>
          <a:xfrm>
            <a:off x="3218961" y="1823788"/>
            <a:ext cx="247738" cy="132004"/>
          </a:xfrm>
          <a:custGeom>
            <a:avLst/>
            <a:gdLst>
              <a:gd name="connsiteX0" fmla="*/ 1800 w 247738"/>
              <a:gd name="connsiteY0" fmla="*/ 130881 h 132004"/>
              <a:gd name="connsiteX1" fmla="*/ 72139 w 247738"/>
              <a:gd name="connsiteY1" fmla="*/ 86457 h 132004"/>
              <a:gd name="connsiteX2" fmla="*/ 138775 w 247738"/>
              <a:gd name="connsiteY2" fmla="*/ 38330 h 132004"/>
              <a:gd name="connsiteX3" fmla="*/ 142477 w 247738"/>
              <a:gd name="connsiteY3" fmla="*/ 1310 h 132004"/>
              <a:gd name="connsiteX4" fmla="*/ 246134 w 247738"/>
              <a:gd name="connsiteY4" fmla="*/ 86457 h 132004"/>
              <a:gd name="connsiteX5" fmla="*/ 201709 w 247738"/>
              <a:gd name="connsiteY5" fmla="*/ 49436 h 132004"/>
              <a:gd name="connsiteX6" fmla="*/ 149881 w 247738"/>
              <a:gd name="connsiteY6" fmla="*/ 38330 h 132004"/>
              <a:gd name="connsiteX7" fmla="*/ 1800 w 247738"/>
              <a:gd name="connsiteY7" fmla="*/ 130881 h 13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738" h="132004">
                <a:moveTo>
                  <a:pt x="1800" y="130881"/>
                </a:moveTo>
                <a:cubicBezTo>
                  <a:pt x="-11157" y="138902"/>
                  <a:pt x="49310" y="101882"/>
                  <a:pt x="72139" y="86457"/>
                </a:cubicBezTo>
                <a:cubicBezTo>
                  <a:pt x="94968" y="71032"/>
                  <a:pt x="127052" y="52521"/>
                  <a:pt x="138775" y="38330"/>
                </a:cubicBezTo>
                <a:cubicBezTo>
                  <a:pt x="150498" y="24139"/>
                  <a:pt x="124584" y="-6711"/>
                  <a:pt x="142477" y="1310"/>
                </a:cubicBezTo>
                <a:cubicBezTo>
                  <a:pt x="160370" y="9331"/>
                  <a:pt x="236262" y="78436"/>
                  <a:pt x="246134" y="86457"/>
                </a:cubicBezTo>
                <a:cubicBezTo>
                  <a:pt x="256006" y="94478"/>
                  <a:pt x="217751" y="57457"/>
                  <a:pt x="201709" y="49436"/>
                </a:cubicBezTo>
                <a:cubicBezTo>
                  <a:pt x="185667" y="41415"/>
                  <a:pt x="180114" y="28458"/>
                  <a:pt x="149881" y="38330"/>
                </a:cubicBezTo>
                <a:cubicBezTo>
                  <a:pt x="119648" y="48202"/>
                  <a:pt x="14757" y="122860"/>
                  <a:pt x="1800" y="130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26B32A78-63E8-B458-A568-C0D7E77EEDAC}"/>
              </a:ext>
            </a:extLst>
          </p:cNvPr>
          <p:cNvSpPr/>
          <p:nvPr/>
        </p:nvSpPr>
        <p:spPr>
          <a:xfrm>
            <a:off x="3398325" y="1651057"/>
            <a:ext cx="334386" cy="471509"/>
          </a:xfrm>
          <a:custGeom>
            <a:avLst/>
            <a:gdLst>
              <a:gd name="connsiteX0" fmla="*/ 133 w 334386"/>
              <a:gd name="connsiteY0" fmla="*/ 46 h 471509"/>
              <a:gd name="connsiteX1" fmla="*/ 85280 w 334386"/>
              <a:gd name="connsiteY1" fmla="*/ 174041 h 471509"/>
              <a:gd name="connsiteX2" fmla="*/ 85280 w 334386"/>
              <a:gd name="connsiteY2" fmla="*/ 148127 h 471509"/>
              <a:gd name="connsiteX3" fmla="*/ 192639 w 334386"/>
              <a:gd name="connsiteY3" fmla="*/ 314718 h 471509"/>
              <a:gd name="connsiteX4" fmla="*/ 181532 w 334386"/>
              <a:gd name="connsiteY4" fmla="*/ 266592 h 471509"/>
              <a:gd name="connsiteX5" fmla="*/ 333315 w 334386"/>
              <a:gd name="connsiteY5" fmla="*/ 470203 h 471509"/>
              <a:gd name="connsiteX6" fmla="*/ 92684 w 334386"/>
              <a:gd name="connsiteY6" fmla="*/ 151829 h 471509"/>
              <a:gd name="connsiteX7" fmla="*/ 107492 w 334386"/>
              <a:gd name="connsiteY7" fmla="*/ 192551 h 471509"/>
              <a:gd name="connsiteX8" fmla="*/ 133 w 334386"/>
              <a:gd name="connsiteY8" fmla="*/ 46 h 47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386" h="471509">
                <a:moveTo>
                  <a:pt x="133" y="46"/>
                </a:moveTo>
                <a:cubicBezTo>
                  <a:pt x="-3569" y="-3039"/>
                  <a:pt x="71089" y="149361"/>
                  <a:pt x="85280" y="174041"/>
                </a:cubicBezTo>
                <a:cubicBezTo>
                  <a:pt x="99471" y="198721"/>
                  <a:pt x="67387" y="124681"/>
                  <a:pt x="85280" y="148127"/>
                </a:cubicBezTo>
                <a:cubicBezTo>
                  <a:pt x="103173" y="171573"/>
                  <a:pt x="176597" y="294974"/>
                  <a:pt x="192639" y="314718"/>
                </a:cubicBezTo>
                <a:cubicBezTo>
                  <a:pt x="208681" y="334462"/>
                  <a:pt x="158086" y="240678"/>
                  <a:pt x="181532" y="266592"/>
                </a:cubicBezTo>
                <a:cubicBezTo>
                  <a:pt x="204978" y="292506"/>
                  <a:pt x="348123" y="489330"/>
                  <a:pt x="333315" y="470203"/>
                </a:cubicBezTo>
                <a:cubicBezTo>
                  <a:pt x="318507" y="451076"/>
                  <a:pt x="130321" y="198104"/>
                  <a:pt x="92684" y="151829"/>
                </a:cubicBezTo>
                <a:cubicBezTo>
                  <a:pt x="55047" y="105554"/>
                  <a:pt x="121683" y="217848"/>
                  <a:pt x="107492" y="192551"/>
                </a:cubicBezTo>
                <a:cubicBezTo>
                  <a:pt x="93301" y="167254"/>
                  <a:pt x="3835" y="3131"/>
                  <a:pt x="133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B512746A-1FAA-B837-FBF3-60983B389718}"/>
              </a:ext>
            </a:extLst>
          </p:cNvPr>
          <p:cNvSpPr/>
          <p:nvPr/>
        </p:nvSpPr>
        <p:spPr>
          <a:xfrm>
            <a:off x="3253784" y="1894163"/>
            <a:ext cx="315026" cy="201899"/>
          </a:xfrm>
          <a:custGeom>
            <a:avLst/>
            <a:gdLst>
              <a:gd name="connsiteX0" fmla="*/ 295 w 315026"/>
              <a:gd name="connsiteY0" fmla="*/ 138248 h 201899"/>
              <a:gd name="connsiteX1" fmla="*/ 85442 w 315026"/>
              <a:gd name="connsiteY1" fmla="*/ 67910 h 201899"/>
              <a:gd name="connsiteX2" fmla="*/ 192801 w 315026"/>
              <a:gd name="connsiteY2" fmla="*/ 16082 h 201899"/>
              <a:gd name="connsiteX3" fmla="*/ 163184 w 315026"/>
              <a:gd name="connsiteY3" fmla="*/ 38294 h 201899"/>
              <a:gd name="connsiteX4" fmla="*/ 211311 w 315026"/>
              <a:gd name="connsiteY4" fmla="*/ 4975 h 201899"/>
              <a:gd name="connsiteX5" fmla="*/ 314967 w 315026"/>
              <a:gd name="connsiteY5" fmla="*/ 1273 h 201899"/>
              <a:gd name="connsiteX6" fmla="*/ 226119 w 315026"/>
              <a:gd name="connsiteY6" fmla="*/ 16082 h 201899"/>
              <a:gd name="connsiteX7" fmla="*/ 218715 w 315026"/>
              <a:gd name="connsiteY7" fmla="*/ 34592 h 201899"/>
              <a:gd name="connsiteX8" fmla="*/ 289053 w 315026"/>
              <a:gd name="connsiteY8" fmla="*/ 97526 h 201899"/>
              <a:gd name="connsiteX9" fmla="*/ 196503 w 315026"/>
              <a:gd name="connsiteY9" fmla="*/ 30890 h 201899"/>
              <a:gd name="connsiteX10" fmla="*/ 163184 w 315026"/>
              <a:gd name="connsiteY10" fmla="*/ 71612 h 201899"/>
              <a:gd name="connsiteX11" fmla="*/ 163184 w 315026"/>
              <a:gd name="connsiteY11" fmla="*/ 156758 h 201899"/>
              <a:gd name="connsiteX12" fmla="*/ 166886 w 315026"/>
              <a:gd name="connsiteY12" fmla="*/ 45698 h 201899"/>
              <a:gd name="connsiteX13" fmla="*/ 115058 w 315026"/>
              <a:gd name="connsiteY13" fmla="*/ 90122 h 201899"/>
              <a:gd name="connsiteX14" fmla="*/ 129866 w 315026"/>
              <a:gd name="connsiteY14" fmla="*/ 201183 h 201899"/>
              <a:gd name="connsiteX15" fmla="*/ 122462 w 315026"/>
              <a:gd name="connsiteY15" fmla="*/ 30890 h 201899"/>
              <a:gd name="connsiteX16" fmla="*/ 115058 w 315026"/>
              <a:gd name="connsiteY16" fmla="*/ 45698 h 201899"/>
              <a:gd name="connsiteX17" fmla="*/ 295 w 315026"/>
              <a:gd name="connsiteY17" fmla="*/ 138248 h 20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5026" h="201899">
                <a:moveTo>
                  <a:pt x="295" y="138248"/>
                </a:moveTo>
                <a:cubicBezTo>
                  <a:pt x="-4641" y="141950"/>
                  <a:pt x="53358" y="88271"/>
                  <a:pt x="85442" y="67910"/>
                </a:cubicBezTo>
                <a:cubicBezTo>
                  <a:pt x="117526" y="47549"/>
                  <a:pt x="179844" y="21018"/>
                  <a:pt x="192801" y="16082"/>
                </a:cubicBezTo>
                <a:cubicBezTo>
                  <a:pt x="205758" y="11146"/>
                  <a:pt x="160099" y="40145"/>
                  <a:pt x="163184" y="38294"/>
                </a:cubicBezTo>
                <a:cubicBezTo>
                  <a:pt x="166269" y="36443"/>
                  <a:pt x="186014" y="11145"/>
                  <a:pt x="211311" y="4975"/>
                </a:cubicBezTo>
                <a:cubicBezTo>
                  <a:pt x="236608" y="-1195"/>
                  <a:pt x="312499" y="-578"/>
                  <a:pt x="314967" y="1273"/>
                </a:cubicBezTo>
                <a:cubicBezTo>
                  <a:pt x="317435" y="3124"/>
                  <a:pt x="242161" y="10529"/>
                  <a:pt x="226119" y="16082"/>
                </a:cubicBezTo>
                <a:cubicBezTo>
                  <a:pt x="210077" y="21635"/>
                  <a:pt x="208226" y="21018"/>
                  <a:pt x="218715" y="34592"/>
                </a:cubicBezTo>
                <a:cubicBezTo>
                  <a:pt x="229204" y="48166"/>
                  <a:pt x="292755" y="98143"/>
                  <a:pt x="289053" y="97526"/>
                </a:cubicBezTo>
                <a:cubicBezTo>
                  <a:pt x="285351" y="96909"/>
                  <a:pt x="217481" y="35209"/>
                  <a:pt x="196503" y="30890"/>
                </a:cubicBezTo>
                <a:cubicBezTo>
                  <a:pt x="175525" y="26571"/>
                  <a:pt x="168737" y="50634"/>
                  <a:pt x="163184" y="71612"/>
                </a:cubicBezTo>
                <a:cubicBezTo>
                  <a:pt x="157631" y="92590"/>
                  <a:pt x="162567" y="161077"/>
                  <a:pt x="163184" y="156758"/>
                </a:cubicBezTo>
                <a:cubicBezTo>
                  <a:pt x="163801" y="152439"/>
                  <a:pt x="174907" y="56804"/>
                  <a:pt x="166886" y="45698"/>
                </a:cubicBezTo>
                <a:cubicBezTo>
                  <a:pt x="158865" y="34592"/>
                  <a:pt x="121228" y="64208"/>
                  <a:pt x="115058" y="90122"/>
                </a:cubicBezTo>
                <a:cubicBezTo>
                  <a:pt x="108888" y="116036"/>
                  <a:pt x="128632" y="211055"/>
                  <a:pt x="129866" y="201183"/>
                </a:cubicBezTo>
                <a:cubicBezTo>
                  <a:pt x="131100" y="191311"/>
                  <a:pt x="124930" y="56804"/>
                  <a:pt x="122462" y="30890"/>
                </a:cubicBezTo>
                <a:cubicBezTo>
                  <a:pt x="119994" y="4976"/>
                  <a:pt x="134802" y="27805"/>
                  <a:pt x="115058" y="45698"/>
                </a:cubicBezTo>
                <a:cubicBezTo>
                  <a:pt x="95314" y="63591"/>
                  <a:pt x="5231" y="134546"/>
                  <a:pt x="295" y="138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04B169C8-5064-8124-1E5D-E05B89AFEF88}"/>
              </a:ext>
            </a:extLst>
          </p:cNvPr>
          <p:cNvSpPr/>
          <p:nvPr/>
        </p:nvSpPr>
        <p:spPr>
          <a:xfrm>
            <a:off x="3217057" y="1462295"/>
            <a:ext cx="262897" cy="348070"/>
          </a:xfrm>
          <a:custGeom>
            <a:avLst/>
            <a:gdLst>
              <a:gd name="connsiteX0" fmla="*/ 2 w 262897"/>
              <a:gd name="connsiteY0" fmla="*/ 5 h 348070"/>
              <a:gd name="connsiteX1" fmla="*/ 140679 w 262897"/>
              <a:gd name="connsiteY1" fmla="*/ 281358 h 348070"/>
              <a:gd name="connsiteX2" fmla="*/ 151785 w 262897"/>
              <a:gd name="connsiteY2" fmla="*/ 329485 h 348070"/>
              <a:gd name="connsiteX3" fmla="*/ 159189 w 262897"/>
              <a:gd name="connsiteY3" fmla="*/ 288762 h 348070"/>
              <a:gd name="connsiteX4" fmla="*/ 262846 w 262897"/>
              <a:gd name="connsiteY4" fmla="*/ 347995 h 348070"/>
              <a:gd name="connsiteX5" fmla="*/ 144381 w 262897"/>
              <a:gd name="connsiteY5" fmla="*/ 273954 h 348070"/>
              <a:gd name="connsiteX6" fmla="*/ 2 w 262897"/>
              <a:gd name="connsiteY6" fmla="*/ 5 h 34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897" h="348070">
                <a:moveTo>
                  <a:pt x="2" y="5"/>
                </a:moveTo>
                <a:cubicBezTo>
                  <a:pt x="-615" y="1239"/>
                  <a:pt x="115382" y="226445"/>
                  <a:pt x="140679" y="281358"/>
                </a:cubicBezTo>
                <a:cubicBezTo>
                  <a:pt x="165976" y="336271"/>
                  <a:pt x="148700" y="328251"/>
                  <a:pt x="151785" y="329485"/>
                </a:cubicBezTo>
                <a:cubicBezTo>
                  <a:pt x="154870" y="330719"/>
                  <a:pt x="140679" y="285677"/>
                  <a:pt x="159189" y="288762"/>
                </a:cubicBezTo>
                <a:cubicBezTo>
                  <a:pt x="177699" y="291847"/>
                  <a:pt x="265314" y="350463"/>
                  <a:pt x="262846" y="347995"/>
                </a:cubicBezTo>
                <a:cubicBezTo>
                  <a:pt x="260378" y="345527"/>
                  <a:pt x="187571" y="328867"/>
                  <a:pt x="144381" y="273954"/>
                </a:cubicBezTo>
                <a:cubicBezTo>
                  <a:pt x="101191" y="219041"/>
                  <a:pt x="619" y="-1229"/>
                  <a:pt x="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0E9DD9DF-9CB3-1AF0-0FF4-46C7F9BD1CB6}"/>
              </a:ext>
            </a:extLst>
          </p:cNvPr>
          <p:cNvSpPr/>
          <p:nvPr/>
        </p:nvSpPr>
        <p:spPr>
          <a:xfrm>
            <a:off x="3017908" y="1464302"/>
            <a:ext cx="186502" cy="398991"/>
          </a:xfrm>
          <a:custGeom>
            <a:avLst/>
            <a:gdLst>
              <a:gd name="connsiteX0" fmla="*/ 169535 w 186502"/>
              <a:gd name="connsiteY0" fmla="*/ 397816 h 398991"/>
              <a:gd name="connsiteX1" fmla="*/ 184343 w 186502"/>
              <a:gd name="connsiteY1" fmla="*/ 220119 h 398991"/>
              <a:gd name="connsiteX2" fmla="*/ 114005 w 186502"/>
              <a:gd name="connsiteY2" fmla="*/ 116462 h 398991"/>
              <a:gd name="connsiteX3" fmla="*/ 158429 w 186502"/>
              <a:gd name="connsiteY3" fmla="*/ 179397 h 398991"/>
              <a:gd name="connsiteX4" fmla="*/ 2944 w 186502"/>
              <a:gd name="connsiteY4" fmla="*/ 1700 h 398991"/>
              <a:gd name="connsiteX5" fmla="*/ 54772 w 186502"/>
              <a:gd name="connsiteY5" fmla="*/ 86846 h 398991"/>
              <a:gd name="connsiteX6" fmla="*/ 32560 w 186502"/>
              <a:gd name="connsiteY6" fmla="*/ 38720 h 398991"/>
              <a:gd name="connsiteX7" fmla="*/ 132515 w 186502"/>
              <a:gd name="connsiteY7" fmla="*/ 153483 h 398991"/>
              <a:gd name="connsiteX8" fmla="*/ 173237 w 186502"/>
              <a:gd name="connsiteY8" fmla="*/ 220119 h 398991"/>
              <a:gd name="connsiteX9" fmla="*/ 173237 w 186502"/>
              <a:gd name="connsiteY9" fmla="*/ 331180 h 398991"/>
              <a:gd name="connsiteX10" fmla="*/ 180641 w 186502"/>
              <a:gd name="connsiteY10" fmla="*/ 297862 h 398991"/>
              <a:gd name="connsiteX11" fmla="*/ 169535 w 186502"/>
              <a:gd name="connsiteY11" fmla="*/ 397816 h 39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502" h="398991">
                <a:moveTo>
                  <a:pt x="169535" y="397816"/>
                </a:moveTo>
                <a:cubicBezTo>
                  <a:pt x="170152" y="384859"/>
                  <a:pt x="193598" y="267011"/>
                  <a:pt x="184343" y="220119"/>
                </a:cubicBezTo>
                <a:cubicBezTo>
                  <a:pt x="175088" y="173227"/>
                  <a:pt x="118324" y="123249"/>
                  <a:pt x="114005" y="116462"/>
                </a:cubicBezTo>
                <a:cubicBezTo>
                  <a:pt x="109686" y="109675"/>
                  <a:pt x="176939" y="198524"/>
                  <a:pt x="158429" y="179397"/>
                </a:cubicBezTo>
                <a:cubicBezTo>
                  <a:pt x="139919" y="160270"/>
                  <a:pt x="20220" y="17125"/>
                  <a:pt x="2944" y="1700"/>
                </a:cubicBezTo>
                <a:cubicBezTo>
                  <a:pt x="-14332" y="-13725"/>
                  <a:pt x="49836" y="80676"/>
                  <a:pt x="54772" y="86846"/>
                </a:cubicBezTo>
                <a:cubicBezTo>
                  <a:pt x="59708" y="93016"/>
                  <a:pt x="19603" y="27614"/>
                  <a:pt x="32560" y="38720"/>
                </a:cubicBezTo>
                <a:cubicBezTo>
                  <a:pt x="45517" y="49826"/>
                  <a:pt x="109069" y="123250"/>
                  <a:pt x="132515" y="153483"/>
                </a:cubicBezTo>
                <a:cubicBezTo>
                  <a:pt x="155961" y="183716"/>
                  <a:pt x="166450" y="190503"/>
                  <a:pt x="173237" y="220119"/>
                </a:cubicBezTo>
                <a:cubicBezTo>
                  <a:pt x="180024" y="249735"/>
                  <a:pt x="172003" y="318223"/>
                  <a:pt x="173237" y="331180"/>
                </a:cubicBezTo>
                <a:cubicBezTo>
                  <a:pt x="174471" y="344137"/>
                  <a:pt x="179407" y="283054"/>
                  <a:pt x="180641" y="297862"/>
                </a:cubicBezTo>
                <a:cubicBezTo>
                  <a:pt x="181875" y="312670"/>
                  <a:pt x="168918" y="410773"/>
                  <a:pt x="169535" y="397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1AD8B3C9-50FA-5F37-D5DE-E3ECE1E88D47}"/>
              </a:ext>
            </a:extLst>
          </p:cNvPr>
          <p:cNvSpPr/>
          <p:nvPr/>
        </p:nvSpPr>
        <p:spPr>
          <a:xfrm>
            <a:off x="2914796" y="1291514"/>
            <a:ext cx="88169" cy="251030"/>
          </a:xfrm>
          <a:custGeom>
            <a:avLst/>
            <a:gdLst>
              <a:gd name="connsiteX0" fmla="*/ 20909 w 88169"/>
              <a:gd name="connsiteY0" fmla="*/ 492 h 251030"/>
              <a:gd name="connsiteX1" fmla="*/ 24611 w 88169"/>
              <a:gd name="connsiteY1" fmla="*/ 93043 h 251030"/>
              <a:gd name="connsiteX2" fmla="*/ 87546 w 88169"/>
              <a:gd name="connsiteY2" fmla="*/ 222614 h 251030"/>
              <a:gd name="connsiteX3" fmla="*/ 57930 w 88169"/>
              <a:gd name="connsiteY3" fmla="*/ 207806 h 251030"/>
              <a:gd name="connsiteX4" fmla="*/ 76440 w 88169"/>
              <a:gd name="connsiteY4" fmla="*/ 248528 h 251030"/>
              <a:gd name="connsiteX5" fmla="*/ 28313 w 88169"/>
              <a:gd name="connsiteY5" fmla="*/ 122659 h 251030"/>
              <a:gd name="connsiteX6" fmla="*/ 65334 w 88169"/>
              <a:gd name="connsiteY6" fmla="*/ 181892 h 251030"/>
              <a:gd name="connsiteX7" fmla="*/ 2399 w 88169"/>
              <a:gd name="connsiteY7" fmla="*/ 74533 h 251030"/>
              <a:gd name="connsiteX8" fmla="*/ 13505 w 88169"/>
              <a:gd name="connsiteY8" fmla="*/ 56023 h 251030"/>
              <a:gd name="connsiteX9" fmla="*/ 20909 w 88169"/>
              <a:gd name="connsiteY9" fmla="*/ 492 h 25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169" h="251030">
                <a:moveTo>
                  <a:pt x="20909" y="492"/>
                </a:moveTo>
                <a:cubicBezTo>
                  <a:pt x="22760" y="6662"/>
                  <a:pt x="13505" y="56023"/>
                  <a:pt x="24611" y="93043"/>
                </a:cubicBezTo>
                <a:cubicBezTo>
                  <a:pt x="35717" y="130063"/>
                  <a:pt x="81993" y="203487"/>
                  <a:pt x="87546" y="222614"/>
                </a:cubicBezTo>
                <a:cubicBezTo>
                  <a:pt x="93099" y="241741"/>
                  <a:pt x="59781" y="203487"/>
                  <a:pt x="57930" y="207806"/>
                </a:cubicBezTo>
                <a:cubicBezTo>
                  <a:pt x="56079" y="212125"/>
                  <a:pt x="81376" y="262719"/>
                  <a:pt x="76440" y="248528"/>
                </a:cubicBezTo>
                <a:cubicBezTo>
                  <a:pt x="71504" y="234337"/>
                  <a:pt x="30164" y="133765"/>
                  <a:pt x="28313" y="122659"/>
                </a:cubicBezTo>
                <a:cubicBezTo>
                  <a:pt x="26462" y="111553"/>
                  <a:pt x="69653" y="189913"/>
                  <a:pt x="65334" y="181892"/>
                </a:cubicBezTo>
                <a:cubicBezTo>
                  <a:pt x="61015" y="173871"/>
                  <a:pt x="2399" y="74533"/>
                  <a:pt x="2399" y="74533"/>
                </a:cubicBezTo>
                <a:cubicBezTo>
                  <a:pt x="-6239" y="53555"/>
                  <a:pt x="11037" y="64044"/>
                  <a:pt x="13505" y="56023"/>
                </a:cubicBezTo>
                <a:cubicBezTo>
                  <a:pt x="15973" y="48002"/>
                  <a:pt x="19058" y="-5678"/>
                  <a:pt x="20909" y="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B369AF07-13CF-932A-59E4-DB85682FD27A}"/>
              </a:ext>
            </a:extLst>
          </p:cNvPr>
          <p:cNvSpPr/>
          <p:nvPr/>
        </p:nvSpPr>
        <p:spPr>
          <a:xfrm>
            <a:off x="2994382" y="1246829"/>
            <a:ext cx="185782" cy="131852"/>
          </a:xfrm>
          <a:custGeom>
            <a:avLst/>
            <a:gdLst>
              <a:gd name="connsiteX0" fmla="*/ 556 w 185782"/>
              <a:gd name="connsiteY0" fmla="*/ 753 h 131852"/>
              <a:gd name="connsiteX1" fmla="*/ 115318 w 185782"/>
              <a:gd name="connsiteY1" fmla="*/ 56284 h 131852"/>
              <a:gd name="connsiteX2" fmla="*/ 174551 w 185782"/>
              <a:gd name="connsiteY2" fmla="*/ 130324 h 131852"/>
              <a:gd name="connsiteX3" fmla="*/ 167147 w 185782"/>
              <a:gd name="connsiteY3" fmla="*/ 97006 h 131852"/>
              <a:gd name="connsiteX4" fmla="*/ 556 w 185782"/>
              <a:gd name="connsiteY4" fmla="*/ 753 h 13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82" h="131852">
                <a:moveTo>
                  <a:pt x="556" y="753"/>
                </a:moveTo>
                <a:cubicBezTo>
                  <a:pt x="-8082" y="-6034"/>
                  <a:pt x="86319" y="34689"/>
                  <a:pt x="115318" y="56284"/>
                </a:cubicBezTo>
                <a:cubicBezTo>
                  <a:pt x="144317" y="77879"/>
                  <a:pt x="165913" y="123537"/>
                  <a:pt x="174551" y="130324"/>
                </a:cubicBezTo>
                <a:cubicBezTo>
                  <a:pt x="183189" y="137111"/>
                  <a:pt x="197997" y="120452"/>
                  <a:pt x="167147" y="97006"/>
                </a:cubicBezTo>
                <a:cubicBezTo>
                  <a:pt x="136297" y="73560"/>
                  <a:pt x="9194" y="7540"/>
                  <a:pt x="556" y="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23356BDC-8400-83F3-0C70-9F8A62C4FCA6}"/>
              </a:ext>
            </a:extLst>
          </p:cNvPr>
          <p:cNvSpPr/>
          <p:nvPr/>
        </p:nvSpPr>
        <p:spPr>
          <a:xfrm>
            <a:off x="2977614" y="1314010"/>
            <a:ext cx="179689" cy="230179"/>
          </a:xfrm>
          <a:custGeom>
            <a:avLst/>
            <a:gdLst>
              <a:gd name="connsiteX0" fmla="*/ 6218 w 179689"/>
              <a:gd name="connsiteY0" fmla="*/ 209 h 230179"/>
              <a:gd name="connsiteX1" fmla="*/ 17324 w 179689"/>
              <a:gd name="connsiteY1" fmla="*/ 77951 h 230179"/>
              <a:gd name="connsiteX2" fmla="*/ 80258 w 179689"/>
              <a:gd name="connsiteY2" fmla="*/ 111269 h 230179"/>
              <a:gd name="connsiteX3" fmla="*/ 176511 w 179689"/>
              <a:gd name="connsiteY3" fmla="*/ 226032 h 230179"/>
              <a:gd name="connsiteX4" fmla="*/ 150597 w 179689"/>
              <a:gd name="connsiteY4" fmla="*/ 196416 h 230179"/>
              <a:gd name="connsiteX5" fmla="*/ 91364 w 179689"/>
              <a:gd name="connsiteY5" fmla="*/ 114971 h 230179"/>
              <a:gd name="connsiteX6" fmla="*/ 2516 w 179689"/>
              <a:gd name="connsiteY6" fmla="*/ 92759 h 230179"/>
              <a:gd name="connsiteX7" fmla="*/ 24728 w 179689"/>
              <a:gd name="connsiteY7" fmla="*/ 103865 h 230179"/>
              <a:gd name="connsiteX8" fmla="*/ 6218 w 179689"/>
              <a:gd name="connsiteY8" fmla="*/ 209 h 23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689" h="230179">
                <a:moveTo>
                  <a:pt x="6218" y="209"/>
                </a:moveTo>
                <a:cubicBezTo>
                  <a:pt x="4984" y="-4110"/>
                  <a:pt x="4984" y="59441"/>
                  <a:pt x="17324" y="77951"/>
                </a:cubicBezTo>
                <a:cubicBezTo>
                  <a:pt x="29664" y="96461"/>
                  <a:pt x="53727" y="86589"/>
                  <a:pt x="80258" y="111269"/>
                </a:cubicBezTo>
                <a:cubicBezTo>
                  <a:pt x="106789" y="135949"/>
                  <a:pt x="164788" y="211841"/>
                  <a:pt x="176511" y="226032"/>
                </a:cubicBezTo>
                <a:cubicBezTo>
                  <a:pt x="188234" y="240223"/>
                  <a:pt x="164788" y="214926"/>
                  <a:pt x="150597" y="196416"/>
                </a:cubicBezTo>
                <a:cubicBezTo>
                  <a:pt x="136406" y="177906"/>
                  <a:pt x="116044" y="132247"/>
                  <a:pt x="91364" y="114971"/>
                </a:cubicBezTo>
                <a:cubicBezTo>
                  <a:pt x="66684" y="97695"/>
                  <a:pt x="2516" y="92759"/>
                  <a:pt x="2516" y="92759"/>
                </a:cubicBezTo>
                <a:cubicBezTo>
                  <a:pt x="-8590" y="90908"/>
                  <a:pt x="20409" y="121141"/>
                  <a:pt x="24728" y="103865"/>
                </a:cubicBezTo>
                <a:cubicBezTo>
                  <a:pt x="29047" y="86589"/>
                  <a:pt x="7452" y="4528"/>
                  <a:pt x="6218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2A5BB995-FE0E-1885-CFBA-0556E6C9AF36}"/>
              </a:ext>
            </a:extLst>
          </p:cNvPr>
          <p:cNvSpPr/>
          <p:nvPr/>
        </p:nvSpPr>
        <p:spPr>
          <a:xfrm>
            <a:off x="4777564" y="2552222"/>
            <a:ext cx="143383" cy="147546"/>
          </a:xfrm>
          <a:custGeom>
            <a:avLst/>
            <a:gdLst>
              <a:gd name="connsiteX0" fmla="*/ 84 w 143383"/>
              <a:gd name="connsiteY0" fmla="*/ 19 h 147546"/>
              <a:gd name="connsiteX1" fmla="*/ 29463 w 143383"/>
              <a:gd name="connsiteY1" fmla="*/ 80809 h 147546"/>
              <a:gd name="connsiteX2" fmla="*/ 14773 w 143383"/>
              <a:gd name="connsiteY2" fmla="*/ 146911 h 147546"/>
              <a:gd name="connsiteX3" fmla="*/ 22118 w 143383"/>
              <a:gd name="connsiteY3" fmla="*/ 110188 h 147546"/>
              <a:gd name="connsiteX4" fmla="*/ 143303 w 143383"/>
              <a:gd name="connsiteY4" fmla="*/ 44086 h 147546"/>
              <a:gd name="connsiteX5" fmla="*/ 40479 w 143383"/>
              <a:gd name="connsiteY5" fmla="*/ 88154 h 147546"/>
              <a:gd name="connsiteX6" fmla="*/ 84 w 143383"/>
              <a:gd name="connsiteY6" fmla="*/ 19 h 14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383" h="147546">
                <a:moveTo>
                  <a:pt x="84" y="19"/>
                </a:moveTo>
                <a:cubicBezTo>
                  <a:pt x="-1752" y="-1205"/>
                  <a:pt x="27015" y="56327"/>
                  <a:pt x="29463" y="80809"/>
                </a:cubicBezTo>
                <a:cubicBezTo>
                  <a:pt x="31911" y="105291"/>
                  <a:pt x="15997" y="142015"/>
                  <a:pt x="14773" y="146911"/>
                </a:cubicBezTo>
                <a:cubicBezTo>
                  <a:pt x="13549" y="151808"/>
                  <a:pt x="696" y="127326"/>
                  <a:pt x="22118" y="110188"/>
                </a:cubicBezTo>
                <a:cubicBezTo>
                  <a:pt x="43540" y="93051"/>
                  <a:pt x="140243" y="47758"/>
                  <a:pt x="143303" y="44086"/>
                </a:cubicBezTo>
                <a:cubicBezTo>
                  <a:pt x="146363" y="40414"/>
                  <a:pt x="61289" y="89990"/>
                  <a:pt x="40479" y="88154"/>
                </a:cubicBezTo>
                <a:cubicBezTo>
                  <a:pt x="19670" y="86318"/>
                  <a:pt x="1920" y="1243"/>
                  <a:pt x="8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51F768B8-1EC5-0524-C703-0EFAC089D4BF}"/>
              </a:ext>
            </a:extLst>
          </p:cNvPr>
          <p:cNvSpPr/>
          <p:nvPr/>
        </p:nvSpPr>
        <p:spPr>
          <a:xfrm>
            <a:off x="4832722" y="2875317"/>
            <a:ext cx="135857" cy="223171"/>
          </a:xfrm>
          <a:custGeom>
            <a:avLst/>
            <a:gdLst>
              <a:gd name="connsiteX0" fmla="*/ 11 w 135857"/>
              <a:gd name="connsiteY0" fmla="*/ 85 h 223171"/>
              <a:gd name="connsiteX1" fmla="*/ 124868 w 135857"/>
              <a:gd name="connsiteY1" fmla="*/ 209406 h 223171"/>
              <a:gd name="connsiteX2" fmla="*/ 117524 w 135857"/>
              <a:gd name="connsiteY2" fmla="*/ 183700 h 223171"/>
              <a:gd name="connsiteX3" fmla="*/ 11 w 135857"/>
              <a:gd name="connsiteY3" fmla="*/ 85 h 22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57" h="223171">
                <a:moveTo>
                  <a:pt x="11" y="85"/>
                </a:moveTo>
                <a:cubicBezTo>
                  <a:pt x="1235" y="4369"/>
                  <a:pt x="105282" y="178803"/>
                  <a:pt x="124868" y="209406"/>
                </a:cubicBezTo>
                <a:cubicBezTo>
                  <a:pt x="144454" y="240009"/>
                  <a:pt x="135273" y="214302"/>
                  <a:pt x="117524" y="183700"/>
                </a:cubicBezTo>
                <a:cubicBezTo>
                  <a:pt x="99775" y="153098"/>
                  <a:pt x="-1213" y="-4199"/>
                  <a:pt x="11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1BE6F7ED-F609-1AC4-A031-A0B0B26AA06E}"/>
              </a:ext>
            </a:extLst>
          </p:cNvPr>
          <p:cNvSpPr/>
          <p:nvPr/>
        </p:nvSpPr>
        <p:spPr>
          <a:xfrm>
            <a:off x="4979624" y="3033203"/>
            <a:ext cx="41086" cy="178448"/>
          </a:xfrm>
          <a:custGeom>
            <a:avLst/>
            <a:gdLst>
              <a:gd name="connsiteX0" fmla="*/ 0 w 41086"/>
              <a:gd name="connsiteY0" fmla="*/ 108 h 178448"/>
              <a:gd name="connsiteX1" fmla="*/ 36723 w 41086"/>
              <a:gd name="connsiteY1" fmla="*/ 169033 h 178448"/>
              <a:gd name="connsiteX2" fmla="*/ 36723 w 41086"/>
              <a:gd name="connsiteY2" fmla="*/ 143327 h 178448"/>
              <a:gd name="connsiteX3" fmla="*/ 0 w 41086"/>
              <a:gd name="connsiteY3" fmla="*/ 108 h 17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86" h="178448">
                <a:moveTo>
                  <a:pt x="0" y="108"/>
                </a:moveTo>
                <a:cubicBezTo>
                  <a:pt x="0" y="4392"/>
                  <a:pt x="36723" y="169033"/>
                  <a:pt x="36723" y="169033"/>
                </a:cubicBezTo>
                <a:cubicBezTo>
                  <a:pt x="42844" y="192903"/>
                  <a:pt x="42231" y="166585"/>
                  <a:pt x="36723" y="143327"/>
                </a:cubicBezTo>
                <a:cubicBezTo>
                  <a:pt x="31215" y="120069"/>
                  <a:pt x="0" y="-4176"/>
                  <a:pt x="0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7606D399-80CC-8254-4C37-CDF872BB2573}"/>
              </a:ext>
            </a:extLst>
          </p:cNvPr>
          <p:cNvSpPr/>
          <p:nvPr/>
        </p:nvSpPr>
        <p:spPr>
          <a:xfrm>
            <a:off x="4553634" y="3062687"/>
            <a:ext cx="77123" cy="170215"/>
          </a:xfrm>
          <a:custGeom>
            <a:avLst/>
            <a:gdLst>
              <a:gd name="connsiteX0" fmla="*/ 5 w 77123"/>
              <a:gd name="connsiteY0" fmla="*/ 2 h 170215"/>
              <a:gd name="connsiteX1" fmla="*/ 58761 w 77123"/>
              <a:gd name="connsiteY1" fmla="*/ 128532 h 170215"/>
              <a:gd name="connsiteX2" fmla="*/ 55089 w 77123"/>
              <a:gd name="connsiteY2" fmla="*/ 165255 h 170215"/>
              <a:gd name="connsiteX3" fmla="*/ 77123 w 77123"/>
              <a:gd name="connsiteY3" fmla="*/ 33053 h 170215"/>
              <a:gd name="connsiteX4" fmla="*/ 55089 w 77123"/>
              <a:gd name="connsiteY4" fmla="*/ 99154 h 170215"/>
              <a:gd name="connsiteX5" fmla="*/ 55089 w 77123"/>
              <a:gd name="connsiteY5" fmla="*/ 132205 h 170215"/>
              <a:gd name="connsiteX6" fmla="*/ 5 w 77123"/>
              <a:gd name="connsiteY6" fmla="*/ 2 h 17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23" h="170215">
                <a:moveTo>
                  <a:pt x="5" y="2"/>
                </a:moveTo>
                <a:cubicBezTo>
                  <a:pt x="617" y="-610"/>
                  <a:pt x="49580" y="100990"/>
                  <a:pt x="58761" y="128532"/>
                </a:cubicBezTo>
                <a:cubicBezTo>
                  <a:pt x="67942" y="156074"/>
                  <a:pt x="52029" y="181168"/>
                  <a:pt x="55089" y="165255"/>
                </a:cubicBezTo>
                <a:cubicBezTo>
                  <a:pt x="58149" y="149342"/>
                  <a:pt x="77123" y="44070"/>
                  <a:pt x="77123" y="33053"/>
                </a:cubicBezTo>
                <a:cubicBezTo>
                  <a:pt x="77123" y="22036"/>
                  <a:pt x="58761" y="82629"/>
                  <a:pt x="55089" y="99154"/>
                </a:cubicBezTo>
                <a:cubicBezTo>
                  <a:pt x="51417" y="115679"/>
                  <a:pt x="60598" y="143834"/>
                  <a:pt x="55089" y="132205"/>
                </a:cubicBezTo>
                <a:cubicBezTo>
                  <a:pt x="49580" y="120576"/>
                  <a:pt x="-607" y="614"/>
                  <a:pt x="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0E98F3F1-F319-ECF3-318C-ECFC629552DC}"/>
              </a:ext>
            </a:extLst>
          </p:cNvPr>
          <p:cNvSpPr/>
          <p:nvPr/>
        </p:nvSpPr>
        <p:spPr>
          <a:xfrm>
            <a:off x="4525746" y="2751915"/>
            <a:ext cx="248231" cy="314449"/>
          </a:xfrm>
          <a:custGeom>
            <a:avLst/>
            <a:gdLst>
              <a:gd name="connsiteX0" fmla="*/ 116027 w 248231"/>
              <a:gd name="connsiteY0" fmla="*/ 2302 h 314449"/>
              <a:gd name="connsiteX1" fmla="*/ 57271 w 248231"/>
              <a:gd name="connsiteY1" fmla="*/ 156538 h 314449"/>
              <a:gd name="connsiteX2" fmla="*/ 60943 w 248231"/>
              <a:gd name="connsiteY2" fmla="*/ 252018 h 314449"/>
              <a:gd name="connsiteX3" fmla="*/ 35237 w 248231"/>
              <a:gd name="connsiteY3" fmla="*/ 215295 h 314449"/>
              <a:gd name="connsiteX4" fmla="*/ 248230 w 248231"/>
              <a:gd name="connsiteY4" fmla="*/ 314446 h 314449"/>
              <a:gd name="connsiteX5" fmla="*/ 38909 w 248231"/>
              <a:gd name="connsiteY5" fmla="*/ 218967 h 314449"/>
              <a:gd name="connsiteX6" fmla="*/ 38909 w 248231"/>
              <a:gd name="connsiteY6" fmla="*/ 178572 h 314449"/>
              <a:gd name="connsiteX7" fmla="*/ 2187 w 248231"/>
              <a:gd name="connsiteY7" fmla="*/ 285068 h 314449"/>
              <a:gd name="connsiteX8" fmla="*/ 116027 w 248231"/>
              <a:gd name="connsiteY8" fmla="*/ 2302 h 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31" h="314449">
                <a:moveTo>
                  <a:pt x="116027" y="2302"/>
                </a:moveTo>
                <a:cubicBezTo>
                  <a:pt x="125208" y="-19120"/>
                  <a:pt x="66452" y="114919"/>
                  <a:pt x="57271" y="156538"/>
                </a:cubicBezTo>
                <a:cubicBezTo>
                  <a:pt x="48090" y="198157"/>
                  <a:pt x="64615" y="242225"/>
                  <a:pt x="60943" y="252018"/>
                </a:cubicBezTo>
                <a:cubicBezTo>
                  <a:pt x="57271" y="261811"/>
                  <a:pt x="4023" y="204890"/>
                  <a:pt x="35237" y="215295"/>
                </a:cubicBezTo>
                <a:cubicBezTo>
                  <a:pt x="66451" y="225700"/>
                  <a:pt x="247618" y="313834"/>
                  <a:pt x="248230" y="314446"/>
                </a:cubicBezTo>
                <a:cubicBezTo>
                  <a:pt x="248842" y="315058"/>
                  <a:pt x="73796" y="241613"/>
                  <a:pt x="38909" y="218967"/>
                </a:cubicBezTo>
                <a:cubicBezTo>
                  <a:pt x="4022" y="196321"/>
                  <a:pt x="45029" y="167555"/>
                  <a:pt x="38909" y="178572"/>
                </a:cubicBezTo>
                <a:cubicBezTo>
                  <a:pt x="32789" y="189589"/>
                  <a:pt x="-10054" y="308326"/>
                  <a:pt x="2187" y="285068"/>
                </a:cubicBezTo>
                <a:cubicBezTo>
                  <a:pt x="14428" y="261810"/>
                  <a:pt x="106846" y="23724"/>
                  <a:pt x="116027" y="2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1DB37E9E-02BC-B387-621D-0A1949F166DD}"/>
              </a:ext>
            </a:extLst>
          </p:cNvPr>
          <p:cNvSpPr/>
          <p:nvPr/>
        </p:nvSpPr>
        <p:spPr>
          <a:xfrm>
            <a:off x="4049323" y="2799548"/>
            <a:ext cx="104697" cy="486185"/>
          </a:xfrm>
          <a:custGeom>
            <a:avLst/>
            <a:gdLst>
              <a:gd name="connsiteX0" fmla="*/ 104036 w 104697"/>
              <a:gd name="connsiteY0" fmla="*/ 2409 h 486185"/>
              <a:gd name="connsiteX1" fmla="*/ 48952 w 104697"/>
              <a:gd name="connsiteY1" fmla="*/ 119922 h 486185"/>
              <a:gd name="connsiteX2" fmla="*/ 12229 w 104697"/>
              <a:gd name="connsiteY2" fmla="*/ 270486 h 486185"/>
              <a:gd name="connsiteX3" fmla="*/ 23246 w 104697"/>
              <a:gd name="connsiteY3" fmla="*/ 237435 h 486185"/>
              <a:gd name="connsiteX4" fmla="*/ 15901 w 104697"/>
              <a:gd name="connsiteY4" fmla="*/ 325570 h 486185"/>
              <a:gd name="connsiteX5" fmla="*/ 37935 w 104697"/>
              <a:gd name="connsiteY5" fmla="*/ 483479 h 486185"/>
              <a:gd name="connsiteX6" fmla="*/ 8557 w 104697"/>
              <a:gd name="connsiteY6" fmla="*/ 182351 h 486185"/>
              <a:gd name="connsiteX7" fmla="*/ 8557 w 104697"/>
              <a:gd name="connsiteY7" fmla="*/ 230091 h 486185"/>
              <a:gd name="connsiteX8" fmla="*/ 104036 w 104697"/>
              <a:gd name="connsiteY8" fmla="*/ 2409 h 48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97" h="486185">
                <a:moveTo>
                  <a:pt x="104036" y="2409"/>
                </a:moveTo>
                <a:cubicBezTo>
                  <a:pt x="110768" y="-15952"/>
                  <a:pt x="64253" y="75243"/>
                  <a:pt x="48952" y="119922"/>
                </a:cubicBezTo>
                <a:cubicBezTo>
                  <a:pt x="33651" y="164601"/>
                  <a:pt x="16513" y="250901"/>
                  <a:pt x="12229" y="270486"/>
                </a:cubicBezTo>
                <a:cubicBezTo>
                  <a:pt x="7945" y="290071"/>
                  <a:pt x="22634" y="228254"/>
                  <a:pt x="23246" y="237435"/>
                </a:cubicBezTo>
                <a:cubicBezTo>
                  <a:pt x="23858" y="246616"/>
                  <a:pt x="13453" y="284563"/>
                  <a:pt x="15901" y="325570"/>
                </a:cubicBezTo>
                <a:cubicBezTo>
                  <a:pt x="18349" y="366577"/>
                  <a:pt x="39159" y="507349"/>
                  <a:pt x="37935" y="483479"/>
                </a:cubicBezTo>
                <a:cubicBezTo>
                  <a:pt x="36711" y="459609"/>
                  <a:pt x="13453" y="224582"/>
                  <a:pt x="8557" y="182351"/>
                </a:cubicBezTo>
                <a:cubicBezTo>
                  <a:pt x="3661" y="140120"/>
                  <a:pt x="-7968" y="255797"/>
                  <a:pt x="8557" y="230091"/>
                </a:cubicBezTo>
                <a:cubicBezTo>
                  <a:pt x="25082" y="204385"/>
                  <a:pt x="97304" y="20770"/>
                  <a:pt x="104036" y="2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576F8F5D-99E0-D4A9-79D9-CF189B36B091}"/>
              </a:ext>
            </a:extLst>
          </p:cNvPr>
          <p:cNvSpPr/>
          <p:nvPr/>
        </p:nvSpPr>
        <p:spPr>
          <a:xfrm>
            <a:off x="4112757" y="2871727"/>
            <a:ext cx="106729" cy="400288"/>
          </a:xfrm>
          <a:custGeom>
            <a:avLst/>
            <a:gdLst>
              <a:gd name="connsiteX0" fmla="*/ 106703 w 106729"/>
              <a:gd name="connsiteY0" fmla="*/ 3 h 400288"/>
              <a:gd name="connsiteX1" fmla="*/ 47947 w 106729"/>
              <a:gd name="connsiteY1" fmla="*/ 135878 h 400288"/>
              <a:gd name="connsiteX2" fmla="*/ 207 w 106729"/>
              <a:gd name="connsiteY2" fmla="*/ 400283 h 400288"/>
              <a:gd name="connsiteX3" fmla="*/ 29585 w 106729"/>
              <a:gd name="connsiteY3" fmla="*/ 128533 h 400288"/>
              <a:gd name="connsiteX4" fmla="*/ 3879 w 106729"/>
              <a:gd name="connsiteY4" fmla="*/ 286442 h 400288"/>
              <a:gd name="connsiteX5" fmla="*/ 40602 w 106729"/>
              <a:gd name="connsiteY5" fmla="*/ 139550 h 400288"/>
              <a:gd name="connsiteX6" fmla="*/ 106703 w 106729"/>
              <a:gd name="connsiteY6" fmla="*/ 3 h 40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729" h="400288">
                <a:moveTo>
                  <a:pt x="106703" y="3"/>
                </a:moveTo>
                <a:cubicBezTo>
                  <a:pt x="107927" y="-609"/>
                  <a:pt x="65696" y="69165"/>
                  <a:pt x="47947" y="135878"/>
                </a:cubicBezTo>
                <a:cubicBezTo>
                  <a:pt x="30198" y="202591"/>
                  <a:pt x="3267" y="401507"/>
                  <a:pt x="207" y="400283"/>
                </a:cubicBezTo>
                <a:cubicBezTo>
                  <a:pt x="-2853" y="399059"/>
                  <a:pt x="28973" y="147506"/>
                  <a:pt x="29585" y="128533"/>
                </a:cubicBezTo>
                <a:cubicBezTo>
                  <a:pt x="30197" y="109560"/>
                  <a:pt x="2043" y="284606"/>
                  <a:pt x="3879" y="286442"/>
                </a:cubicBezTo>
                <a:cubicBezTo>
                  <a:pt x="5715" y="288278"/>
                  <a:pt x="24689" y="183006"/>
                  <a:pt x="40602" y="139550"/>
                </a:cubicBezTo>
                <a:cubicBezTo>
                  <a:pt x="56515" y="96094"/>
                  <a:pt x="105479" y="615"/>
                  <a:pt x="10670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BE115BBA-780D-DA48-1D90-2C9B000D383C}"/>
              </a:ext>
            </a:extLst>
          </p:cNvPr>
          <p:cNvSpPr/>
          <p:nvPr/>
        </p:nvSpPr>
        <p:spPr>
          <a:xfrm>
            <a:off x="3998316" y="3097608"/>
            <a:ext cx="19189" cy="379386"/>
          </a:xfrm>
          <a:custGeom>
            <a:avLst/>
            <a:gdLst>
              <a:gd name="connsiteX0" fmla="*/ 807 w 19189"/>
              <a:gd name="connsiteY0" fmla="*/ 5476 h 379386"/>
              <a:gd name="connsiteX1" fmla="*/ 19168 w 19189"/>
              <a:gd name="connsiteY1" fmla="*/ 376378 h 379386"/>
              <a:gd name="connsiteX2" fmla="*/ 4479 w 19189"/>
              <a:gd name="connsiteY2" fmla="*/ 170729 h 379386"/>
              <a:gd name="connsiteX3" fmla="*/ 807 w 19189"/>
              <a:gd name="connsiteY3" fmla="*/ 5476 h 37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89" h="379386">
                <a:moveTo>
                  <a:pt x="807" y="5476"/>
                </a:moveTo>
                <a:cubicBezTo>
                  <a:pt x="3255" y="39751"/>
                  <a:pt x="18556" y="348836"/>
                  <a:pt x="19168" y="376378"/>
                </a:cubicBezTo>
                <a:cubicBezTo>
                  <a:pt x="19780" y="403920"/>
                  <a:pt x="6927" y="234994"/>
                  <a:pt x="4479" y="170729"/>
                </a:cubicBezTo>
                <a:cubicBezTo>
                  <a:pt x="2031" y="106464"/>
                  <a:pt x="-1641" y="-28799"/>
                  <a:pt x="807" y="5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F6824257-CD7E-F8BD-6327-CED175FD6D44}"/>
              </a:ext>
            </a:extLst>
          </p:cNvPr>
          <p:cNvSpPr/>
          <p:nvPr/>
        </p:nvSpPr>
        <p:spPr>
          <a:xfrm>
            <a:off x="3793398" y="2460417"/>
            <a:ext cx="348944" cy="326850"/>
          </a:xfrm>
          <a:custGeom>
            <a:avLst/>
            <a:gdLst>
              <a:gd name="connsiteX0" fmla="*/ 113918 w 348944"/>
              <a:gd name="connsiteY0" fmla="*/ 17 h 326850"/>
              <a:gd name="connsiteX1" fmla="*/ 139624 w 348944"/>
              <a:gd name="connsiteY1" fmla="*/ 84479 h 326850"/>
              <a:gd name="connsiteX2" fmla="*/ 242448 w 348944"/>
              <a:gd name="connsiteY2" fmla="*/ 117530 h 326850"/>
              <a:gd name="connsiteX3" fmla="*/ 249792 w 348944"/>
              <a:gd name="connsiteY3" fmla="*/ 135891 h 326850"/>
              <a:gd name="connsiteX4" fmla="*/ 290188 w 348944"/>
              <a:gd name="connsiteY4" fmla="*/ 172614 h 326850"/>
              <a:gd name="connsiteX5" fmla="*/ 348944 w 348944"/>
              <a:gd name="connsiteY5" fmla="*/ 326850 h 326850"/>
              <a:gd name="connsiteX6" fmla="*/ 290188 w 348944"/>
              <a:gd name="connsiteY6" fmla="*/ 172614 h 326850"/>
              <a:gd name="connsiteX7" fmla="*/ 253465 w 348944"/>
              <a:gd name="connsiteY7" fmla="*/ 139564 h 326850"/>
              <a:gd name="connsiteX8" fmla="*/ 209397 w 348944"/>
              <a:gd name="connsiteY8" fmla="*/ 132219 h 326850"/>
              <a:gd name="connsiteX9" fmla="*/ 77195 w 348944"/>
              <a:gd name="connsiteY9" fmla="*/ 154253 h 326850"/>
              <a:gd name="connsiteX10" fmla="*/ 220414 w 348944"/>
              <a:gd name="connsiteY10" fmla="*/ 132219 h 326850"/>
              <a:gd name="connsiteX11" fmla="*/ 169002 w 348944"/>
              <a:gd name="connsiteY11" fmla="*/ 124875 h 326850"/>
              <a:gd name="connsiteX12" fmla="*/ 77 w 348944"/>
              <a:gd name="connsiteY12" fmla="*/ 113858 h 326850"/>
              <a:gd name="connsiteX13" fmla="*/ 146968 w 348944"/>
              <a:gd name="connsiteY13" fmla="*/ 110185 h 326850"/>
              <a:gd name="connsiteX14" fmla="*/ 135951 w 348944"/>
              <a:gd name="connsiteY14" fmla="*/ 77135 h 326850"/>
              <a:gd name="connsiteX15" fmla="*/ 113918 w 348944"/>
              <a:gd name="connsiteY15" fmla="*/ 17 h 3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944" h="326850">
                <a:moveTo>
                  <a:pt x="113918" y="17"/>
                </a:moveTo>
                <a:cubicBezTo>
                  <a:pt x="114530" y="1241"/>
                  <a:pt x="118202" y="64894"/>
                  <a:pt x="139624" y="84479"/>
                </a:cubicBezTo>
                <a:cubicBezTo>
                  <a:pt x="161046" y="104064"/>
                  <a:pt x="242448" y="117530"/>
                  <a:pt x="242448" y="117530"/>
                </a:cubicBezTo>
                <a:cubicBezTo>
                  <a:pt x="260809" y="126099"/>
                  <a:pt x="241835" y="126710"/>
                  <a:pt x="249792" y="135891"/>
                </a:cubicBezTo>
                <a:cubicBezTo>
                  <a:pt x="257749" y="145072"/>
                  <a:pt x="273663" y="140788"/>
                  <a:pt x="290188" y="172614"/>
                </a:cubicBezTo>
                <a:cubicBezTo>
                  <a:pt x="306713" y="204441"/>
                  <a:pt x="348944" y="326850"/>
                  <a:pt x="348944" y="326850"/>
                </a:cubicBezTo>
                <a:cubicBezTo>
                  <a:pt x="348944" y="326850"/>
                  <a:pt x="306101" y="203828"/>
                  <a:pt x="290188" y="172614"/>
                </a:cubicBezTo>
                <a:cubicBezTo>
                  <a:pt x="274275" y="141400"/>
                  <a:pt x="266930" y="146297"/>
                  <a:pt x="253465" y="139564"/>
                </a:cubicBezTo>
                <a:cubicBezTo>
                  <a:pt x="240000" y="132832"/>
                  <a:pt x="238775" y="129771"/>
                  <a:pt x="209397" y="132219"/>
                </a:cubicBezTo>
                <a:cubicBezTo>
                  <a:pt x="180019" y="134667"/>
                  <a:pt x="75359" y="154253"/>
                  <a:pt x="77195" y="154253"/>
                </a:cubicBezTo>
                <a:cubicBezTo>
                  <a:pt x="79031" y="154253"/>
                  <a:pt x="205113" y="137115"/>
                  <a:pt x="220414" y="132219"/>
                </a:cubicBezTo>
                <a:cubicBezTo>
                  <a:pt x="235715" y="127323"/>
                  <a:pt x="205725" y="127935"/>
                  <a:pt x="169002" y="124875"/>
                </a:cubicBezTo>
                <a:cubicBezTo>
                  <a:pt x="132279" y="121815"/>
                  <a:pt x="3749" y="116306"/>
                  <a:pt x="77" y="113858"/>
                </a:cubicBezTo>
                <a:cubicBezTo>
                  <a:pt x="-3595" y="111410"/>
                  <a:pt x="124322" y="116306"/>
                  <a:pt x="146968" y="110185"/>
                </a:cubicBezTo>
                <a:cubicBezTo>
                  <a:pt x="169614" y="104064"/>
                  <a:pt x="138399" y="91824"/>
                  <a:pt x="135951" y="77135"/>
                </a:cubicBezTo>
                <a:cubicBezTo>
                  <a:pt x="133503" y="62446"/>
                  <a:pt x="113306" y="-1207"/>
                  <a:pt x="113918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C98598EE-3CB2-B62C-B923-FDCB0F197743}"/>
              </a:ext>
            </a:extLst>
          </p:cNvPr>
          <p:cNvSpPr/>
          <p:nvPr/>
        </p:nvSpPr>
        <p:spPr>
          <a:xfrm>
            <a:off x="3714574" y="2893764"/>
            <a:ext cx="339670" cy="588395"/>
          </a:xfrm>
          <a:custGeom>
            <a:avLst/>
            <a:gdLst>
              <a:gd name="connsiteX0" fmla="*/ 339633 w 339670"/>
              <a:gd name="connsiteY0" fmla="*/ 0 h 588395"/>
              <a:gd name="connsiteX1" fmla="*/ 159691 w 339670"/>
              <a:gd name="connsiteY1" fmla="*/ 374573 h 588395"/>
              <a:gd name="connsiteX2" fmla="*/ 174380 w 339670"/>
              <a:gd name="connsiteY2" fmla="*/ 359884 h 588395"/>
              <a:gd name="connsiteX3" fmla="*/ 42178 w 339670"/>
              <a:gd name="connsiteY3" fmla="*/ 514120 h 588395"/>
              <a:gd name="connsiteX4" fmla="*/ 1783 w 339670"/>
              <a:gd name="connsiteY4" fmla="*/ 587566 h 588395"/>
              <a:gd name="connsiteX5" fmla="*/ 89918 w 339670"/>
              <a:gd name="connsiteY5" fmla="*/ 470053 h 588395"/>
              <a:gd name="connsiteX6" fmla="*/ 152346 w 339670"/>
              <a:gd name="connsiteY6" fmla="*/ 301128 h 588395"/>
              <a:gd name="connsiteX7" fmla="*/ 67884 w 339670"/>
              <a:gd name="connsiteY7" fmla="*/ 484742 h 588395"/>
              <a:gd name="connsiteX8" fmla="*/ 211103 w 339670"/>
              <a:gd name="connsiteY8" fmla="*/ 238699 h 588395"/>
              <a:gd name="connsiteX9" fmla="*/ 141330 w 339670"/>
              <a:gd name="connsiteY9" fmla="*/ 370901 h 588395"/>
              <a:gd name="connsiteX10" fmla="*/ 339633 w 339670"/>
              <a:gd name="connsiteY10" fmla="*/ 0 h 58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670" h="588395">
                <a:moveTo>
                  <a:pt x="339633" y="0"/>
                </a:moveTo>
                <a:cubicBezTo>
                  <a:pt x="342693" y="612"/>
                  <a:pt x="159691" y="374573"/>
                  <a:pt x="159691" y="374573"/>
                </a:cubicBezTo>
                <a:cubicBezTo>
                  <a:pt x="132149" y="434554"/>
                  <a:pt x="193965" y="336626"/>
                  <a:pt x="174380" y="359884"/>
                </a:cubicBezTo>
                <a:cubicBezTo>
                  <a:pt x="154795" y="383142"/>
                  <a:pt x="70944" y="476173"/>
                  <a:pt x="42178" y="514120"/>
                </a:cubicBezTo>
                <a:cubicBezTo>
                  <a:pt x="13412" y="552067"/>
                  <a:pt x="-6174" y="594911"/>
                  <a:pt x="1783" y="587566"/>
                </a:cubicBezTo>
                <a:cubicBezTo>
                  <a:pt x="9740" y="580222"/>
                  <a:pt x="64824" y="517793"/>
                  <a:pt x="89918" y="470053"/>
                </a:cubicBezTo>
                <a:cubicBezTo>
                  <a:pt x="115012" y="422313"/>
                  <a:pt x="156018" y="298680"/>
                  <a:pt x="152346" y="301128"/>
                </a:cubicBezTo>
                <a:cubicBezTo>
                  <a:pt x="148674" y="303576"/>
                  <a:pt x="58091" y="495147"/>
                  <a:pt x="67884" y="484742"/>
                </a:cubicBezTo>
                <a:cubicBezTo>
                  <a:pt x="77677" y="474337"/>
                  <a:pt x="198862" y="257672"/>
                  <a:pt x="211103" y="238699"/>
                </a:cubicBezTo>
                <a:cubicBezTo>
                  <a:pt x="223344" y="219726"/>
                  <a:pt x="114400" y="416193"/>
                  <a:pt x="141330" y="370901"/>
                </a:cubicBezTo>
                <a:cubicBezTo>
                  <a:pt x="168260" y="325609"/>
                  <a:pt x="336573" y="-612"/>
                  <a:pt x="3396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64767BB5-7826-0809-C5CD-C19ADC4AF28B}"/>
              </a:ext>
            </a:extLst>
          </p:cNvPr>
          <p:cNvSpPr/>
          <p:nvPr/>
        </p:nvSpPr>
        <p:spPr>
          <a:xfrm>
            <a:off x="3540053" y="2463193"/>
            <a:ext cx="178449" cy="8258"/>
          </a:xfrm>
          <a:custGeom>
            <a:avLst/>
            <a:gdLst>
              <a:gd name="connsiteX0" fmla="*/ 34 w 178449"/>
              <a:gd name="connsiteY0" fmla="*/ 4585 h 8258"/>
              <a:gd name="connsiteX1" fmla="*/ 165287 w 178449"/>
              <a:gd name="connsiteY1" fmla="*/ 8258 h 8258"/>
              <a:gd name="connsiteX2" fmla="*/ 150598 w 178449"/>
              <a:gd name="connsiteY2" fmla="*/ 913 h 8258"/>
              <a:gd name="connsiteX3" fmla="*/ 34 w 178449"/>
              <a:gd name="connsiteY3" fmla="*/ 4585 h 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49" h="8258">
                <a:moveTo>
                  <a:pt x="34" y="4585"/>
                </a:moveTo>
                <a:cubicBezTo>
                  <a:pt x="2482" y="5809"/>
                  <a:pt x="165287" y="8258"/>
                  <a:pt x="165287" y="8258"/>
                </a:cubicBezTo>
                <a:cubicBezTo>
                  <a:pt x="190381" y="7646"/>
                  <a:pt x="176304" y="3973"/>
                  <a:pt x="150598" y="913"/>
                </a:cubicBezTo>
                <a:cubicBezTo>
                  <a:pt x="124892" y="-2147"/>
                  <a:pt x="-2414" y="3361"/>
                  <a:pt x="34" y="4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78E4517A-9380-BB4F-506D-C5AD511EC998}"/>
              </a:ext>
            </a:extLst>
          </p:cNvPr>
          <p:cNvSpPr/>
          <p:nvPr/>
        </p:nvSpPr>
        <p:spPr>
          <a:xfrm>
            <a:off x="3708968" y="2412694"/>
            <a:ext cx="222225" cy="118872"/>
          </a:xfrm>
          <a:custGeom>
            <a:avLst/>
            <a:gdLst>
              <a:gd name="connsiteX0" fmla="*/ 44 w 222225"/>
              <a:gd name="connsiteY0" fmla="*/ 91807 h 118872"/>
              <a:gd name="connsiteX1" fmla="*/ 58801 w 222225"/>
              <a:gd name="connsiteY1" fmla="*/ 91807 h 118872"/>
              <a:gd name="connsiteX2" fmla="*/ 216709 w 222225"/>
              <a:gd name="connsiteY2" fmla="*/ 117513 h 118872"/>
              <a:gd name="connsiteX3" fmla="*/ 183659 w 222225"/>
              <a:gd name="connsiteY3" fmla="*/ 102824 h 118872"/>
              <a:gd name="connsiteX4" fmla="*/ 157952 w 222225"/>
              <a:gd name="connsiteY4" fmla="*/ 0 h 118872"/>
              <a:gd name="connsiteX5" fmla="*/ 172642 w 222225"/>
              <a:gd name="connsiteY5" fmla="*/ 102824 h 118872"/>
              <a:gd name="connsiteX6" fmla="*/ 51456 w 222225"/>
              <a:gd name="connsiteY6" fmla="*/ 84463 h 118872"/>
              <a:gd name="connsiteX7" fmla="*/ 44 w 222225"/>
              <a:gd name="connsiteY7" fmla="*/ 91807 h 11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25" h="118872">
                <a:moveTo>
                  <a:pt x="44" y="91807"/>
                </a:moveTo>
                <a:cubicBezTo>
                  <a:pt x="1268" y="93031"/>
                  <a:pt x="22690" y="87523"/>
                  <a:pt x="58801" y="91807"/>
                </a:cubicBezTo>
                <a:cubicBezTo>
                  <a:pt x="94912" y="96091"/>
                  <a:pt x="195899" y="115677"/>
                  <a:pt x="216709" y="117513"/>
                </a:cubicBezTo>
                <a:cubicBezTo>
                  <a:pt x="237519" y="119349"/>
                  <a:pt x="193452" y="122409"/>
                  <a:pt x="183659" y="102824"/>
                </a:cubicBezTo>
                <a:cubicBezTo>
                  <a:pt x="173866" y="83239"/>
                  <a:pt x="159788" y="0"/>
                  <a:pt x="157952" y="0"/>
                </a:cubicBezTo>
                <a:cubicBezTo>
                  <a:pt x="156116" y="0"/>
                  <a:pt x="190391" y="88747"/>
                  <a:pt x="172642" y="102824"/>
                </a:cubicBezTo>
                <a:cubicBezTo>
                  <a:pt x="154893" y="116901"/>
                  <a:pt x="79610" y="87523"/>
                  <a:pt x="51456" y="84463"/>
                </a:cubicBezTo>
                <a:cubicBezTo>
                  <a:pt x="23302" y="81403"/>
                  <a:pt x="-1180" y="90583"/>
                  <a:pt x="44" y="91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49EDDADE-CAB6-44BE-51EA-D02B5D2D33EC}"/>
              </a:ext>
            </a:extLst>
          </p:cNvPr>
          <p:cNvSpPr/>
          <p:nvPr/>
        </p:nvSpPr>
        <p:spPr>
          <a:xfrm>
            <a:off x="3457735" y="2724685"/>
            <a:ext cx="240274" cy="894093"/>
          </a:xfrm>
          <a:custGeom>
            <a:avLst/>
            <a:gdLst>
              <a:gd name="connsiteX0" fmla="*/ 63990 w 240274"/>
              <a:gd name="connsiteY0" fmla="*/ 154 h 894093"/>
              <a:gd name="connsiteX1" fmla="*/ 133764 w 240274"/>
              <a:gd name="connsiteY1" fmla="*/ 264558 h 894093"/>
              <a:gd name="connsiteX2" fmla="*/ 137436 w 240274"/>
              <a:gd name="connsiteY2" fmla="*/ 558342 h 894093"/>
              <a:gd name="connsiteX3" fmla="*/ 137436 w 240274"/>
              <a:gd name="connsiteY3" fmla="*/ 525291 h 894093"/>
              <a:gd name="connsiteX4" fmla="*/ 75007 w 240274"/>
              <a:gd name="connsiteY4" fmla="*/ 719922 h 894093"/>
              <a:gd name="connsiteX5" fmla="*/ 1561 w 240274"/>
              <a:gd name="connsiteY5" fmla="*/ 888848 h 894093"/>
              <a:gd name="connsiteX6" fmla="*/ 148453 w 240274"/>
              <a:gd name="connsiteY6" fmla="*/ 514274 h 894093"/>
              <a:gd name="connsiteX7" fmla="*/ 144781 w 240274"/>
              <a:gd name="connsiteY7" fmla="*/ 565686 h 894093"/>
              <a:gd name="connsiteX8" fmla="*/ 240260 w 240274"/>
              <a:gd name="connsiteY8" fmla="*/ 91961 h 894093"/>
              <a:gd name="connsiteX9" fmla="*/ 152125 w 240274"/>
              <a:gd name="connsiteY9" fmla="*/ 606081 h 894093"/>
              <a:gd name="connsiteX10" fmla="*/ 152125 w 240274"/>
              <a:gd name="connsiteY10" fmla="*/ 481223 h 894093"/>
              <a:gd name="connsiteX11" fmla="*/ 115402 w 240274"/>
              <a:gd name="connsiteY11" fmla="*/ 202129 h 894093"/>
              <a:gd name="connsiteX12" fmla="*/ 137436 w 240274"/>
              <a:gd name="connsiteY12" fmla="*/ 301281 h 894093"/>
              <a:gd name="connsiteX13" fmla="*/ 63990 w 240274"/>
              <a:gd name="connsiteY13" fmla="*/ 154 h 89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0274" h="894093">
                <a:moveTo>
                  <a:pt x="63990" y="154"/>
                </a:moveTo>
                <a:cubicBezTo>
                  <a:pt x="63378" y="-5966"/>
                  <a:pt x="121523" y="171527"/>
                  <a:pt x="133764" y="264558"/>
                </a:cubicBezTo>
                <a:cubicBezTo>
                  <a:pt x="146005" y="357589"/>
                  <a:pt x="136824" y="514887"/>
                  <a:pt x="137436" y="558342"/>
                </a:cubicBezTo>
                <a:cubicBezTo>
                  <a:pt x="138048" y="601798"/>
                  <a:pt x="147841" y="498361"/>
                  <a:pt x="137436" y="525291"/>
                </a:cubicBezTo>
                <a:cubicBezTo>
                  <a:pt x="127031" y="552221"/>
                  <a:pt x="97653" y="659329"/>
                  <a:pt x="75007" y="719922"/>
                </a:cubicBezTo>
                <a:cubicBezTo>
                  <a:pt x="52361" y="780515"/>
                  <a:pt x="-10680" y="923123"/>
                  <a:pt x="1561" y="888848"/>
                </a:cubicBezTo>
                <a:cubicBezTo>
                  <a:pt x="13802" y="854573"/>
                  <a:pt x="124583" y="568134"/>
                  <a:pt x="148453" y="514274"/>
                </a:cubicBezTo>
                <a:cubicBezTo>
                  <a:pt x="172323" y="460414"/>
                  <a:pt x="129480" y="636071"/>
                  <a:pt x="144781" y="565686"/>
                </a:cubicBezTo>
                <a:cubicBezTo>
                  <a:pt x="160082" y="495301"/>
                  <a:pt x="239036" y="85228"/>
                  <a:pt x="240260" y="91961"/>
                </a:cubicBezTo>
                <a:cubicBezTo>
                  <a:pt x="241484" y="98694"/>
                  <a:pt x="166814" y="541204"/>
                  <a:pt x="152125" y="606081"/>
                </a:cubicBezTo>
                <a:cubicBezTo>
                  <a:pt x="137436" y="670958"/>
                  <a:pt x="158245" y="548548"/>
                  <a:pt x="152125" y="481223"/>
                </a:cubicBezTo>
                <a:cubicBezTo>
                  <a:pt x="146005" y="413898"/>
                  <a:pt x="117850" y="232119"/>
                  <a:pt x="115402" y="202129"/>
                </a:cubicBezTo>
                <a:cubicBezTo>
                  <a:pt x="112954" y="172139"/>
                  <a:pt x="148453" y="333108"/>
                  <a:pt x="137436" y="301281"/>
                </a:cubicBezTo>
                <a:cubicBezTo>
                  <a:pt x="126419" y="269454"/>
                  <a:pt x="64602" y="6274"/>
                  <a:pt x="63990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2EE655DB-D172-1CC2-DA96-316EA6947E12}"/>
              </a:ext>
            </a:extLst>
          </p:cNvPr>
          <p:cNvSpPr/>
          <p:nvPr/>
        </p:nvSpPr>
        <p:spPr>
          <a:xfrm>
            <a:off x="1831966" y="1355633"/>
            <a:ext cx="41318" cy="191132"/>
          </a:xfrm>
          <a:custGeom>
            <a:avLst/>
            <a:gdLst>
              <a:gd name="connsiteX0" fmla="*/ 9 w 41318"/>
              <a:gd name="connsiteY0" fmla="*/ 92 h 191132"/>
              <a:gd name="connsiteX1" fmla="*/ 6359 w 41318"/>
              <a:gd name="connsiteY1" fmla="*/ 108042 h 191132"/>
              <a:gd name="connsiteX2" fmla="*/ 41284 w 41318"/>
              <a:gd name="connsiteY2" fmla="*/ 190592 h 191132"/>
              <a:gd name="connsiteX3" fmla="*/ 12709 w 41318"/>
              <a:gd name="connsiteY3" fmla="*/ 142967 h 191132"/>
              <a:gd name="connsiteX4" fmla="*/ 6359 w 41318"/>
              <a:gd name="connsiteY4" fmla="*/ 127092 h 191132"/>
              <a:gd name="connsiteX5" fmla="*/ 9 w 41318"/>
              <a:gd name="connsiteY5" fmla="*/ 92 h 1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18" h="191132">
                <a:moveTo>
                  <a:pt x="9" y="92"/>
                </a:moveTo>
                <a:cubicBezTo>
                  <a:pt x="9" y="-3083"/>
                  <a:pt x="-520" y="76292"/>
                  <a:pt x="6359" y="108042"/>
                </a:cubicBezTo>
                <a:cubicBezTo>
                  <a:pt x="13238" y="139792"/>
                  <a:pt x="40226" y="184771"/>
                  <a:pt x="41284" y="190592"/>
                </a:cubicBezTo>
                <a:cubicBezTo>
                  <a:pt x="42342" y="196413"/>
                  <a:pt x="18530" y="153550"/>
                  <a:pt x="12709" y="142967"/>
                </a:cubicBezTo>
                <a:cubicBezTo>
                  <a:pt x="6888" y="132384"/>
                  <a:pt x="7417" y="147729"/>
                  <a:pt x="6359" y="127092"/>
                </a:cubicBezTo>
                <a:cubicBezTo>
                  <a:pt x="5301" y="106455"/>
                  <a:pt x="9" y="3267"/>
                  <a:pt x="9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6CA53DD2-65DB-E79B-F706-2E3EB4884BE8}"/>
              </a:ext>
            </a:extLst>
          </p:cNvPr>
          <p:cNvSpPr/>
          <p:nvPr/>
        </p:nvSpPr>
        <p:spPr>
          <a:xfrm>
            <a:off x="1923988" y="1355706"/>
            <a:ext cx="231870" cy="177820"/>
          </a:xfrm>
          <a:custGeom>
            <a:avLst/>
            <a:gdLst>
              <a:gd name="connsiteX0" fmla="*/ 62 w 231870"/>
              <a:gd name="connsiteY0" fmla="*/ 19 h 177820"/>
              <a:gd name="connsiteX1" fmla="*/ 88962 w 231870"/>
              <a:gd name="connsiteY1" fmla="*/ 41294 h 177820"/>
              <a:gd name="connsiteX2" fmla="*/ 231837 w 231870"/>
              <a:gd name="connsiteY2" fmla="*/ 177819 h 177820"/>
              <a:gd name="connsiteX3" fmla="*/ 101662 w 231870"/>
              <a:gd name="connsiteY3" fmla="*/ 38119 h 177820"/>
              <a:gd name="connsiteX4" fmla="*/ 62 w 231870"/>
              <a:gd name="connsiteY4" fmla="*/ 19 h 17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70" h="177820">
                <a:moveTo>
                  <a:pt x="62" y="19"/>
                </a:moveTo>
                <a:cubicBezTo>
                  <a:pt x="-2055" y="548"/>
                  <a:pt x="50333" y="11661"/>
                  <a:pt x="88962" y="41294"/>
                </a:cubicBezTo>
                <a:cubicBezTo>
                  <a:pt x="127591" y="70927"/>
                  <a:pt x="229720" y="178348"/>
                  <a:pt x="231837" y="177819"/>
                </a:cubicBezTo>
                <a:cubicBezTo>
                  <a:pt x="233954" y="177290"/>
                  <a:pt x="136058" y="66694"/>
                  <a:pt x="101662" y="38119"/>
                </a:cubicBezTo>
                <a:cubicBezTo>
                  <a:pt x="67266" y="9544"/>
                  <a:pt x="2179" y="-510"/>
                  <a:pt x="6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9CF4A1EC-319B-25AB-45BD-CCF1477FDA97}"/>
              </a:ext>
            </a:extLst>
          </p:cNvPr>
          <p:cNvSpPr/>
          <p:nvPr/>
        </p:nvSpPr>
        <p:spPr>
          <a:xfrm>
            <a:off x="1939717" y="1298571"/>
            <a:ext cx="352684" cy="225444"/>
          </a:xfrm>
          <a:custGeom>
            <a:avLst/>
            <a:gdLst>
              <a:gd name="connsiteX0" fmla="*/ 208 w 352684"/>
              <a:gd name="connsiteY0" fmla="*/ 4 h 225444"/>
              <a:gd name="connsiteX1" fmla="*/ 82758 w 352684"/>
              <a:gd name="connsiteY1" fmla="*/ 9529 h 225444"/>
              <a:gd name="connsiteX2" fmla="*/ 152608 w 352684"/>
              <a:gd name="connsiteY2" fmla="*/ 60329 h 225444"/>
              <a:gd name="connsiteX3" fmla="*/ 352633 w 352684"/>
              <a:gd name="connsiteY3" fmla="*/ 225429 h 225444"/>
              <a:gd name="connsiteX4" fmla="*/ 171658 w 352684"/>
              <a:gd name="connsiteY4" fmla="*/ 69854 h 225444"/>
              <a:gd name="connsiteX5" fmla="*/ 108158 w 352684"/>
              <a:gd name="connsiteY5" fmla="*/ 9529 h 225444"/>
              <a:gd name="connsiteX6" fmla="*/ 208 w 352684"/>
              <a:gd name="connsiteY6" fmla="*/ 4 h 2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684" h="225444">
                <a:moveTo>
                  <a:pt x="208" y="4"/>
                </a:moveTo>
                <a:cubicBezTo>
                  <a:pt x="-4025" y="4"/>
                  <a:pt x="57358" y="-525"/>
                  <a:pt x="82758" y="9529"/>
                </a:cubicBezTo>
                <a:cubicBezTo>
                  <a:pt x="108158" y="19583"/>
                  <a:pt x="107629" y="24346"/>
                  <a:pt x="152608" y="60329"/>
                </a:cubicBezTo>
                <a:cubicBezTo>
                  <a:pt x="197587" y="96312"/>
                  <a:pt x="349458" y="223842"/>
                  <a:pt x="352633" y="225429"/>
                </a:cubicBezTo>
                <a:cubicBezTo>
                  <a:pt x="355808" y="227016"/>
                  <a:pt x="212404" y="105837"/>
                  <a:pt x="171658" y="69854"/>
                </a:cubicBezTo>
                <a:cubicBezTo>
                  <a:pt x="130912" y="33871"/>
                  <a:pt x="133029" y="18525"/>
                  <a:pt x="108158" y="9529"/>
                </a:cubicBezTo>
                <a:cubicBezTo>
                  <a:pt x="83287" y="533"/>
                  <a:pt x="4441" y="4"/>
                  <a:pt x="20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71DDBFFB-CC8E-437F-A2D9-CE62FC19C351}"/>
              </a:ext>
            </a:extLst>
          </p:cNvPr>
          <p:cNvSpPr/>
          <p:nvPr/>
        </p:nvSpPr>
        <p:spPr>
          <a:xfrm>
            <a:off x="1936346" y="1603290"/>
            <a:ext cx="229458" cy="92331"/>
          </a:xfrm>
          <a:custGeom>
            <a:avLst/>
            <a:gdLst>
              <a:gd name="connsiteX0" fmla="*/ 404 w 229458"/>
              <a:gd name="connsiteY0" fmla="*/ 85 h 92331"/>
              <a:gd name="connsiteX1" fmla="*/ 155979 w 229458"/>
              <a:gd name="connsiteY1" fmla="*/ 50885 h 92331"/>
              <a:gd name="connsiteX2" fmla="*/ 222654 w 229458"/>
              <a:gd name="connsiteY2" fmla="*/ 92160 h 92331"/>
              <a:gd name="connsiteX3" fmla="*/ 206779 w 229458"/>
              <a:gd name="connsiteY3" fmla="*/ 63585 h 92331"/>
              <a:gd name="connsiteX4" fmla="*/ 404 w 229458"/>
              <a:gd name="connsiteY4" fmla="*/ 85 h 9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58" h="92331">
                <a:moveTo>
                  <a:pt x="404" y="85"/>
                </a:moveTo>
                <a:cubicBezTo>
                  <a:pt x="-8063" y="-2032"/>
                  <a:pt x="118937" y="35539"/>
                  <a:pt x="155979" y="50885"/>
                </a:cubicBezTo>
                <a:cubicBezTo>
                  <a:pt x="193021" y="66231"/>
                  <a:pt x="214187" y="90043"/>
                  <a:pt x="222654" y="92160"/>
                </a:cubicBezTo>
                <a:cubicBezTo>
                  <a:pt x="231121" y="94277"/>
                  <a:pt x="236942" y="76285"/>
                  <a:pt x="206779" y="63585"/>
                </a:cubicBezTo>
                <a:cubicBezTo>
                  <a:pt x="176617" y="50885"/>
                  <a:pt x="8871" y="2202"/>
                  <a:pt x="404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3EEFD76C-ED98-2B8C-6CB1-B0011A8E0155}"/>
              </a:ext>
            </a:extLst>
          </p:cNvPr>
          <p:cNvSpPr/>
          <p:nvPr/>
        </p:nvSpPr>
        <p:spPr>
          <a:xfrm>
            <a:off x="2339961" y="1530131"/>
            <a:ext cx="74922" cy="95168"/>
          </a:xfrm>
          <a:custGeom>
            <a:avLst/>
            <a:gdLst>
              <a:gd name="connsiteX0" fmla="*/ 14 w 74922"/>
              <a:gd name="connsiteY0" fmla="*/ 219 h 95168"/>
              <a:gd name="connsiteX1" fmla="*/ 69864 w 74922"/>
              <a:gd name="connsiteY1" fmla="*/ 92294 h 95168"/>
              <a:gd name="connsiteX2" fmla="*/ 63514 w 74922"/>
              <a:gd name="connsiteY2" fmla="*/ 66894 h 95168"/>
              <a:gd name="connsiteX3" fmla="*/ 14 w 74922"/>
              <a:gd name="connsiteY3" fmla="*/ 219 h 9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22" h="95168">
                <a:moveTo>
                  <a:pt x="14" y="219"/>
                </a:moveTo>
                <a:cubicBezTo>
                  <a:pt x="1072" y="4452"/>
                  <a:pt x="59281" y="81182"/>
                  <a:pt x="69864" y="92294"/>
                </a:cubicBezTo>
                <a:cubicBezTo>
                  <a:pt x="80447" y="103406"/>
                  <a:pt x="72510" y="79594"/>
                  <a:pt x="63514" y="66894"/>
                </a:cubicBezTo>
                <a:cubicBezTo>
                  <a:pt x="54518" y="54194"/>
                  <a:pt x="-1044" y="-4014"/>
                  <a:pt x="14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F73FEFDD-1743-CC7E-7B68-CCD9D7D033E3}"/>
              </a:ext>
            </a:extLst>
          </p:cNvPr>
          <p:cNvSpPr/>
          <p:nvPr/>
        </p:nvSpPr>
        <p:spPr>
          <a:xfrm>
            <a:off x="2235175" y="1565249"/>
            <a:ext cx="98662" cy="146088"/>
          </a:xfrm>
          <a:custGeom>
            <a:avLst/>
            <a:gdLst>
              <a:gd name="connsiteX0" fmla="*/ 79400 w 98662"/>
              <a:gd name="connsiteY0" fmla="*/ 26 h 146088"/>
              <a:gd name="connsiteX1" fmla="*/ 85750 w 98662"/>
              <a:gd name="connsiteY1" fmla="*/ 54001 h 146088"/>
              <a:gd name="connsiteX2" fmla="*/ 25 w 98662"/>
              <a:gd name="connsiteY2" fmla="*/ 146076 h 146088"/>
              <a:gd name="connsiteX3" fmla="*/ 95275 w 98662"/>
              <a:gd name="connsiteY3" fmla="*/ 60351 h 146088"/>
              <a:gd name="connsiteX4" fmla="*/ 79400 w 98662"/>
              <a:gd name="connsiteY4" fmla="*/ 26 h 14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62" h="146088">
                <a:moveTo>
                  <a:pt x="79400" y="26"/>
                </a:moveTo>
                <a:cubicBezTo>
                  <a:pt x="77812" y="-1032"/>
                  <a:pt x="98979" y="29659"/>
                  <a:pt x="85750" y="54001"/>
                </a:cubicBezTo>
                <a:cubicBezTo>
                  <a:pt x="72521" y="78343"/>
                  <a:pt x="-1563" y="145018"/>
                  <a:pt x="25" y="146076"/>
                </a:cubicBezTo>
                <a:cubicBezTo>
                  <a:pt x="1613" y="147134"/>
                  <a:pt x="82575" y="80459"/>
                  <a:pt x="95275" y="60351"/>
                </a:cubicBezTo>
                <a:cubicBezTo>
                  <a:pt x="107975" y="40243"/>
                  <a:pt x="80988" y="1084"/>
                  <a:pt x="79400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52F9089B-DD4F-E76F-DA7C-15CD8FA5DAC6}"/>
              </a:ext>
            </a:extLst>
          </p:cNvPr>
          <p:cNvSpPr/>
          <p:nvPr/>
        </p:nvSpPr>
        <p:spPr>
          <a:xfrm>
            <a:off x="1949397" y="1581108"/>
            <a:ext cx="159645" cy="200108"/>
          </a:xfrm>
          <a:custGeom>
            <a:avLst/>
            <a:gdLst>
              <a:gd name="connsiteX0" fmla="*/ 53 w 159645"/>
              <a:gd name="connsiteY0" fmla="*/ 42 h 200108"/>
              <a:gd name="connsiteX1" fmla="*/ 82603 w 159645"/>
              <a:gd name="connsiteY1" fmla="*/ 98467 h 200108"/>
              <a:gd name="connsiteX2" fmla="*/ 139753 w 159645"/>
              <a:gd name="connsiteY2" fmla="*/ 133392 h 200108"/>
              <a:gd name="connsiteX3" fmla="*/ 152453 w 159645"/>
              <a:gd name="connsiteY3" fmla="*/ 200067 h 200108"/>
              <a:gd name="connsiteX4" fmla="*/ 155628 w 159645"/>
              <a:gd name="connsiteY4" fmla="*/ 142917 h 200108"/>
              <a:gd name="connsiteX5" fmla="*/ 95303 w 159645"/>
              <a:gd name="connsiteY5" fmla="*/ 111167 h 200108"/>
              <a:gd name="connsiteX6" fmla="*/ 53 w 159645"/>
              <a:gd name="connsiteY6" fmla="*/ 42 h 20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645" h="200108">
                <a:moveTo>
                  <a:pt x="53" y="42"/>
                </a:moveTo>
                <a:cubicBezTo>
                  <a:pt x="-2064" y="-2075"/>
                  <a:pt x="59320" y="76242"/>
                  <a:pt x="82603" y="98467"/>
                </a:cubicBezTo>
                <a:cubicBezTo>
                  <a:pt x="105886" y="120692"/>
                  <a:pt x="128111" y="116459"/>
                  <a:pt x="139753" y="133392"/>
                </a:cubicBezTo>
                <a:cubicBezTo>
                  <a:pt x="151395" y="150325"/>
                  <a:pt x="149807" y="198480"/>
                  <a:pt x="152453" y="200067"/>
                </a:cubicBezTo>
                <a:cubicBezTo>
                  <a:pt x="155099" y="201655"/>
                  <a:pt x="165153" y="157734"/>
                  <a:pt x="155628" y="142917"/>
                </a:cubicBezTo>
                <a:cubicBezTo>
                  <a:pt x="146103" y="128100"/>
                  <a:pt x="116999" y="129688"/>
                  <a:pt x="95303" y="111167"/>
                </a:cubicBezTo>
                <a:cubicBezTo>
                  <a:pt x="73607" y="92646"/>
                  <a:pt x="2170" y="2159"/>
                  <a:pt x="53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A243751F-B0C5-C08C-3BF3-B1A3738D61C1}"/>
              </a:ext>
            </a:extLst>
          </p:cNvPr>
          <p:cNvSpPr/>
          <p:nvPr/>
        </p:nvSpPr>
        <p:spPr>
          <a:xfrm>
            <a:off x="2164172" y="1638252"/>
            <a:ext cx="214052" cy="219266"/>
          </a:xfrm>
          <a:custGeom>
            <a:avLst/>
            <a:gdLst>
              <a:gd name="connsiteX0" fmla="*/ 213903 w 214052"/>
              <a:gd name="connsiteY0" fmla="*/ 48 h 219266"/>
              <a:gd name="connsiteX1" fmla="*/ 48803 w 214052"/>
              <a:gd name="connsiteY1" fmla="*/ 139748 h 219266"/>
              <a:gd name="connsiteX2" fmla="*/ 10703 w 214052"/>
              <a:gd name="connsiteY2" fmla="*/ 219123 h 219266"/>
              <a:gd name="connsiteX3" fmla="*/ 17053 w 214052"/>
              <a:gd name="connsiteY3" fmla="*/ 155623 h 219266"/>
              <a:gd name="connsiteX4" fmla="*/ 213903 w 214052"/>
              <a:gd name="connsiteY4" fmla="*/ 48 h 21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052" h="219266">
                <a:moveTo>
                  <a:pt x="213903" y="48"/>
                </a:moveTo>
                <a:cubicBezTo>
                  <a:pt x="219195" y="-2598"/>
                  <a:pt x="82670" y="103236"/>
                  <a:pt x="48803" y="139748"/>
                </a:cubicBezTo>
                <a:cubicBezTo>
                  <a:pt x="14936" y="176260"/>
                  <a:pt x="15995" y="216477"/>
                  <a:pt x="10703" y="219123"/>
                </a:cubicBezTo>
                <a:cubicBezTo>
                  <a:pt x="5411" y="221769"/>
                  <a:pt x="-13639" y="187373"/>
                  <a:pt x="17053" y="155623"/>
                </a:cubicBezTo>
                <a:cubicBezTo>
                  <a:pt x="47745" y="123873"/>
                  <a:pt x="208611" y="2694"/>
                  <a:pt x="213903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B18375FD-7F2C-70E9-5308-A705CC6A752D}"/>
              </a:ext>
            </a:extLst>
          </p:cNvPr>
          <p:cNvSpPr/>
          <p:nvPr/>
        </p:nvSpPr>
        <p:spPr>
          <a:xfrm>
            <a:off x="2381250" y="1743075"/>
            <a:ext cx="304971" cy="209746"/>
          </a:xfrm>
          <a:custGeom>
            <a:avLst/>
            <a:gdLst>
              <a:gd name="connsiteX0" fmla="*/ 0 w 304971"/>
              <a:gd name="connsiteY0" fmla="*/ 0 h 209746"/>
              <a:gd name="connsiteX1" fmla="*/ 127000 w 304971"/>
              <a:gd name="connsiteY1" fmla="*/ 101600 h 209746"/>
              <a:gd name="connsiteX2" fmla="*/ 165100 w 304971"/>
              <a:gd name="connsiteY2" fmla="*/ 180975 h 209746"/>
              <a:gd name="connsiteX3" fmla="*/ 168275 w 304971"/>
              <a:gd name="connsiteY3" fmla="*/ 158750 h 209746"/>
              <a:gd name="connsiteX4" fmla="*/ 304800 w 304971"/>
              <a:gd name="connsiteY4" fmla="*/ 209550 h 209746"/>
              <a:gd name="connsiteX5" fmla="*/ 136525 w 304971"/>
              <a:gd name="connsiteY5" fmla="*/ 136525 h 209746"/>
              <a:gd name="connsiteX6" fmla="*/ 127000 w 304971"/>
              <a:gd name="connsiteY6" fmla="*/ 95250 h 209746"/>
              <a:gd name="connsiteX7" fmla="*/ 0 w 304971"/>
              <a:gd name="connsiteY7" fmla="*/ 0 h 20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971" h="209746">
                <a:moveTo>
                  <a:pt x="0" y="0"/>
                </a:moveTo>
                <a:cubicBezTo>
                  <a:pt x="0" y="1058"/>
                  <a:pt x="99483" y="71438"/>
                  <a:pt x="127000" y="101600"/>
                </a:cubicBezTo>
                <a:cubicBezTo>
                  <a:pt x="154517" y="131762"/>
                  <a:pt x="158221" y="171450"/>
                  <a:pt x="165100" y="180975"/>
                </a:cubicBezTo>
                <a:cubicBezTo>
                  <a:pt x="171979" y="190500"/>
                  <a:pt x="144992" y="153988"/>
                  <a:pt x="168275" y="158750"/>
                </a:cubicBezTo>
                <a:cubicBezTo>
                  <a:pt x="191558" y="163513"/>
                  <a:pt x="310092" y="213254"/>
                  <a:pt x="304800" y="209550"/>
                </a:cubicBezTo>
                <a:cubicBezTo>
                  <a:pt x="299508" y="205846"/>
                  <a:pt x="166158" y="155575"/>
                  <a:pt x="136525" y="136525"/>
                </a:cubicBezTo>
                <a:cubicBezTo>
                  <a:pt x="106892" y="117475"/>
                  <a:pt x="150813" y="113242"/>
                  <a:pt x="127000" y="952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C71443D2-9813-9345-3B2C-4670EB464AAD}"/>
              </a:ext>
            </a:extLst>
          </p:cNvPr>
          <p:cNvSpPr/>
          <p:nvPr/>
        </p:nvSpPr>
        <p:spPr>
          <a:xfrm>
            <a:off x="2235072" y="1862868"/>
            <a:ext cx="254249" cy="236030"/>
          </a:xfrm>
          <a:custGeom>
            <a:avLst/>
            <a:gdLst>
              <a:gd name="connsiteX0" fmla="*/ 128 w 254249"/>
              <a:gd name="connsiteY0" fmla="*/ 857 h 236030"/>
              <a:gd name="connsiteX1" fmla="*/ 133478 w 254249"/>
              <a:gd name="connsiteY1" fmla="*/ 92932 h 236030"/>
              <a:gd name="connsiteX2" fmla="*/ 254128 w 254249"/>
              <a:gd name="connsiteY2" fmla="*/ 235807 h 236030"/>
              <a:gd name="connsiteX3" fmla="*/ 111253 w 254249"/>
              <a:gd name="connsiteY3" fmla="*/ 58007 h 236030"/>
              <a:gd name="connsiteX4" fmla="*/ 128 w 254249"/>
              <a:gd name="connsiteY4" fmla="*/ 857 h 23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249" h="236030">
                <a:moveTo>
                  <a:pt x="128" y="857"/>
                </a:moveTo>
                <a:cubicBezTo>
                  <a:pt x="3832" y="6678"/>
                  <a:pt x="91145" y="53774"/>
                  <a:pt x="133478" y="92932"/>
                </a:cubicBezTo>
                <a:cubicBezTo>
                  <a:pt x="175811" y="132090"/>
                  <a:pt x="257832" y="241628"/>
                  <a:pt x="254128" y="235807"/>
                </a:cubicBezTo>
                <a:cubicBezTo>
                  <a:pt x="250424" y="229986"/>
                  <a:pt x="148824" y="96636"/>
                  <a:pt x="111253" y="58007"/>
                </a:cubicBezTo>
                <a:cubicBezTo>
                  <a:pt x="73682" y="19378"/>
                  <a:pt x="-3576" y="-4964"/>
                  <a:pt x="128" y="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05BC0234-FDFA-51CA-56E5-6230541EBE64}"/>
              </a:ext>
            </a:extLst>
          </p:cNvPr>
          <p:cNvSpPr/>
          <p:nvPr/>
        </p:nvSpPr>
        <p:spPr>
          <a:xfrm>
            <a:off x="2308211" y="1727098"/>
            <a:ext cx="133390" cy="149379"/>
          </a:xfrm>
          <a:custGeom>
            <a:avLst/>
            <a:gdLst>
              <a:gd name="connsiteX0" fmla="*/ 14 w 133390"/>
              <a:gd name="connsiteY0" fmla="*/ 102 h 149379"/>
              <a:gd name="connsiteX1" fmla="*/ 79389 w 133390"/>
              <a:gd name="connsiteY1" fmla="*/ 63602 h 149379"/>
              <a:gd name="connsiteX2" fmla="*/ 133364 w 133390"/>
              <a:gd name="connsiteY2" fmla="*/ 149327 h 149379"/>
              <a:gd name="connsiteX3" fmla="*/ 85739 w 133390"/>
              <a:gd name="connsiteY3" fmla="*/ 50902 h 149379"/>
              <a:gd name="connsiteX4" fmla="*/ 14 w 133390"/>
              <a:gd name="connsiteY4" fmla="*/ 102 h 14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90" h="149379">
                <a:moveTo>
                  <a:pt x="14" y="102"/>
                </a:moveTo>
                <a:cubicBezTo>
                  <a:pt x="-1044" y="2219"/>
                  <a:pt x="57164" y="38731"/>
                  <a:pt x="79389" y="63602"/>
                </a:cubicBezTo>
                <a:cubicBezTo>
                  <a:pt x="101614" y="88473"/>
                  <a:pt x="132306" y="151444"/>
                  <a:pt x="133364" y="149327"/>
                </a:cubicBezTo>
                <a:cubicBezTo>
                  <a:pt x="134422" y="147210"/>
                  <a:pt x="103731" y="72598"/>
                  <a:pt x="85739" y="50902"/>
                </a:cubicBezTo>
                <a:cubicBezTo>
                  <a:pt x="67747" y="29206"/>
                  <a:pt x="1072" y="-2015"/>
                  <a:pt x="14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17DAE595-BDCF-B135-69F6-023F84AFDD4A}"/>
              </a:ext>
            </a:extLst>
          </p:cNvPr>
          <p:cNvSpPr/>
          <p:nvPr/>
        </p:nvSpPr>
        <p:spPr>
          <a:xfrm>
            <a:off x="2342840" y="1990552"/>
            <a:ext cx="143896" cy="167761"/>
          </a:xfrm>
          <a:custGeom>
            <a:avLst/>
            <a:gdLst>
              <a:gd name="connsiteX0" fmla="*/ 310 w 143896"/>
              <a:gd name="connsiteY0" fmla="*/ 173 h 167761"/>
              <a:gd name="connsiteX1" fmla="*/ 95560 w 143896"/>
              <a:gd name="connsiteY1" fmla="*/ 117648 h 167761"/>
              <a:gd name="connsiteX2" fmla="*/ 140010 w 143896"/>
              <a:gd name="connsiteY2" fmla="*/ 165273 h 167761"/>
              <a:gd name="connsiteX3" fmla="*/ 130485 w 143896"/>
              <a:gd name="connsiteY3" fmla="*/ 146223 h 167761"/>
              <a:gd name="connsiteX4" fmla="*/ 310 w 143896"/>
              <a:gd name="connsiteY4" fmla="*/ 173 h 16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96" h="167761">
                <a:moveTo>
                  <a:pt x="310" y="173"/>
                </a:moveTo>
                <a:cubicBezTo>
                  <a:pt x="-5511" y="-4589"/>
                  <a:pt x="72277" y="90131"/>
                  <a:pt x="95560" y="117648"/>
                </a:cubicBezTo>
                <a:cubicBezTo>
                  <a:pt x="118843" y="145165"/>
                  <a:pt x="140010" y="165273"/>
                  <a:pt x="140010" y="165273"/>
                </a:cubicBezTo>
                <a:cubicBezTo>
                  <a:pt x="145831" y="170035"/>
                  <a:pt x="146889" y="170035"/>
                  <a:pt x="130485" y="146223"/>
                </a:cubicBezTo>
                <a:cubicBezTo>
                  <a:pt x="114081" y="122411"/>
                  <a:pt x="6131" y="4935"/>
                  <a:pt x="310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3DFE9384-9AD2-67FB-E476-224687A0E577}"/>
              </a:ext>
            </a:extLst>
          </p:cNvPr>
          <p:cNvSpPr/>
          <p:nvPr/>
        </p:nvSpPr>
        <p:spPr>
          <a:xfrm>
            <a:off x="2422464" y="2136643"/>
            <a:ext cx="227957" cy="229210"/>
          </a:xfrm>
          <a:custGeom>
            <a:avLst/>
            <a:gdLst>
              <a:gd name="connsiteX0" fmla="*/ 61 w 227957"/>
              <a:gd name="connsiteY0" fmla="*/ 132 h 229210"/>
              <a:gd name="connsiteX1" fmla="*/ 212786 w 227957"/>
              <a:gd name="connsiteY1" fmla="*/ 216032 h 229210"/>
              <a:gd name="connsiteX2" fmla="*/ 190561 w 227957"/>
              <a:gd name="connsiteY2" fmla="*/ 184282 h 229210"/>
              <a:gd name="connsiteX3" fmla="*/ 61 w 227957"/>
              <a:gd name="connsiteY3" fmla="*/ 132 h 22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957" h="229210">
                <a:moveTo>
                  <a:pt x="61" y="132"/>
                </a:moveTo>
                <a:cubicBezTo>
                  <a:pt x="3765" y="5424"/>
                  <a:pt x="181036" y="185340"/>
                  <a:pt x="212786" y="216032"/>
                </a:cubicBezTo>
                <a:cubicBezTo>
                  <a:pt x="244536" y="246724"/>
                  <a:pt x="221253" y="218678"/>
                  <a:pt x="190561" y="184282"/>
                </a:cubicBezTo>
                <a:cubicBezTo>
                  <a:pt x="159869" y="149886"/>
                  <a:pt x="-3643" y="-5160"/>
                  <a:pt x="61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DAE57A2C-4FE8-4E4F-CBB4-C850DFA84698}"/>
              </a:ext>
            </a:extLst>
          </p:cNvPr>
          <p:cNvSpPr/>
          <p:nvPr/>
        </p:nvSpPr>
        <p:spPr>
          <a:xfrm>
            <a:off x="2523722" y="2053306"/>
            <a:ext cx="131523" cy="78038"/>
          </a:xfrm>
          <a:custGeom>
            <a:avLst/>
            <a:gdLst>
              <a:gd name="connsiteX0" fmla="*/ 403 w 131523"/>
              <a:gd name="connsiteY0" fmla="*/ 77119 h 78038"/>
              <a:gd name="connsiteX1" fmla="*/ 127403 w 131523"/>
              <a:gd name="connsiteY1" fmla="*/ 919 h 78038"/>
              <a:gd name="connsiteX2" fmla="*/ 89303 w 131523"/>
              <a:gd name="connsiteY2" fmla="*/ 39019 h 78038"/>
              <a:gd name="connsiteX3" fmla="*/ 403 w 131523"/>
              <a:gd name="connsiteY3" fmla="*/ 77119 h 7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23" h="78038">
                <a:moveTo>
                  <a:pt x="403" y="77119"/>
                </a:moveTo>
                <a:cubicBezTo>
                  <a:pt x="6753" y="70769"/>
                  <a:pt x="112586" y="7269"/>
                  <a:pt x="127403" y="919"/>
                </a:cubicBezTo>
                <a:cubicBezTo>
                  <a:pt x="142220" y="-5431"/>
                  <a:pt x="114174" y="22615"/>
                  <a:pt x="89303" y="39019"/>
                </a:cubicBezTo>
                <a:cubicBezTo>
                  <a:pt x="64432" y="55423"/>
                  <a:pt x="-5947" y="83469"/>
                  <a:pt x="403" y="77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C492AFC7-52EE-A893-456E-C7A113B16AD1}"/>
              </a:ext>
            </a:extLst>
          </p:cNvPr>
          <p:cNvSpPr/>
          <p:nvPr/>
        </p:nvSpPr>
        <p:spPr>
          <a:xfrm>
            <a:off x="2587590" y="2117565"/>
            <a:ext cx="232653" cy="165267"/>
          </a:xfrm>
          <a:custGeom>
            <a:avLst/>
            <a:gdLst>
              <a:gd name="connsiteX0" fmla="*/ 35 w 232653"/>
              <a:gd name="connsiteY0" fmla="*/ 165260 h 165267"/>
              <a:gd name="connsiteX1" fmla="*/ 181010 w 232653"/>
              <a:gd name="connsiteY1" fmla="*/ 31910 h 165267"/>
              <a:gd name="connsiteX2" fmla="*/ 231810 w 232653"/>
              <a:gd name="connsiteY2" fmla="*/ 160 h 165267"/>
              <a:gd name="connsiteX3" fmla="*/ 196885 w 232653"/>
              <a:gd name="connsiteY3" fmla="*/ 25560 h 165267"/>
              <a:gd name="connsiteX4" fmla="*/ 35 w 232653"/>
              <a:gd name="connsiteY4" fmla="*/ 165260 h 16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53" h="165267">
                <a:moveTo>
                  <a:pt x="35" y="165260"/>
                </a:moveTo>
                <a:cubicBezTo>
                  <a:pt x="-2611" y="166318"/>
                  <a:pt x="142381" y="59427"/>
                  <a:pt x="181010" y="31910"/>
                </a:cubicBezTo>
                <a:cubicBezTo>
                  <a:pt x="219639" y="4393"/>
                  <a:pt x="229164" y="1218"/>
                  <a:pt x="231810" y="160"/>
                </a:cubicBezTo>
                <a:cubicBezTo>
                  <a:pt x="234456" y="-898"/>
                  <a:pt x="232868" y="2806"/>
                  <a:pt x="196885" y="25560"/>
                </a:cubicBezTo>
                <a:cubicBezTo>
                  <a:pt x="160902" y="48314"/>
                  <a:pt x="2681" y="164202"/>
                  <a:pt x="35" y="165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A00D3C98-3649-9D6F-037F-A50751B7A191}"/>
              </a:ext>
            </a:extLst>
          </p:cNvPr>
          <p:cNvSpPr/>
          <p:nvPr/>
        </p:nvSpPr>
        <p:spPr>
          <a:xfrm>
            <a:off x="2616141" y="1997049"/>
            <a:ext cx="188841" cy="98687"/>
          </a:xfrm>
          <a:custGeom>
            <a:avLst/>
            <a:gdLst>
              <a:gd name="connsiteX0" fmla="*/ 59 w 188841"/>
              <a:gd name="connsiteY0" fmla="*/ 26 h 98687"/>
              <a:gd name="connsiteX1" fmla="*/ 174684 w 188841"/>
              <a:gd name="connsiteY1" fmla="*/ 92101 h 98687"/>
              <a:gd name="connsiteX2" fmla="*/ 155634 w 188841"/>
              <a:gd name="connsiteY2" fmla="*/ 82576 h 98687"/>
              <a:gd name="connsiteX3" fmla="*/ 59 w 188841"/>
              <a:gd name="connsiteY3" fmla="*/ 26 h 9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41" h="98687">
                <a:moveTo>
                  <a:pt x="59" y="26"/>
                </a:moveTo>
                <a:cubicBezTo>
                  <a:pt x="3234" y="1613"/>
                  <a:pt x="174684" y="92101"/>
                  <a:pt x="174684" y="92101"/>
                </a:cubicBezTo>
                <a:cubicBezTo>
                  <a:pt x="200613" y="105859"/>
                  <a:pt x="188971" y="95805"/>
                  <a:pt x="155634" y="82576"/>
                </a:cubicBezTo>
                <a:cubicBezTo>
                  <a:pt x="122297" y="69347"/>
                  <a:pt x="-3116" y="-1561"/>
                  <a:pt x="59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CBD463EA-F9B8-B79A-3599-B7EDB96D7EF5}"/>
              </a:ext>
            </a:extLst>
          </p:cNvPr>
          <p:cNvSpPr/>
          <p:nvPr/>
        </p:nvSpPr>
        <p:spPr>
          <a:xfrm>
            <a:off x="2692394" y="2374854"/>
            <a:ext cx="231808" cy="235121"/>
          </a:xfrm>
          <a:custGeom>
            <a:avLst/>
            <a:gdLst>
              <a:gd name="connsiteX0" fmla="*/ 6 w 231808"/>
              <a:gd name="connsiteY0" fmla="*/ 46 h 235121"/>
              <a:gd name="connsiteX1" fmla="*/ 165106 w 231808"/>
              <a:gd name="connsiteY1" fmla="*/ 158796 h 235121"/>
              <a:gd name="connsiteX2" fmla="*/ 231781 w 231808"/>
              <a:gd name="connsiteY2" fmla="*/ 234996 h 235121"/>
              <a:gd name="connsiteX3" fmla="*/ 158756 w 231808"/>
              <a:gd name="connsiteY3" fmla="*/ 142921 h 235121"/>
              <a:gd name="connsiteX4" fmla="*/ 6 w 231808"/>
              <a:gd name="connsiteY4" fmla="*/ 46 h 23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08" h="235121">
                <a:moveTo>
                  <a:pt x="6" y="46"/>
                </a:moveTo>
                <a:cubicBezTo>
                  <a:pt x="1064" y="2692"/>
                  <a:pt x="126477" y="119638"/>
                  <a:pt x="165106" y="158796"/>
                </a:cubicBezTo>
                <a:cubicBezTo>
                  <a:pt x="203735" y="197954"/>
                  <a:pt x="232839" y="237642"/>
                  <a:pt x="231781" y="234996"/>
                </a:cubicBezTo>
                <a:cubicBezTo>
                  <a:pt x="230723" y="232350"/>
                  <a:pt x="193681" y="178375"/>
                  <a:pt x="158756" y="142921"/>
                </a:cubicBezTo>
                <a:cubicBezTo>
                  <a:pt x="123831" y="107467"/>
                  <a:pt x="-1052" y="-2600"/>
                  <a:pt x="6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C828BD26-1103-C5F8-8976-42F48CD16639}"/>
              </a:ext>
            </a:extLst>
          </p:cNvPr>
          <p:cNvSpPr/>
          <p:nvPr/>
        </p:nvSpPr>
        <p:spPr>
          <a:xfrm>
            <a:off x="2828813" y="2263606"/>
            <a:ext cx="323629" cy="344263"/>
          </a:xfrm>
          <a:custGeom>
            <a:avLst/>
            <a:gdLst>
              <a:gd name="connsiteX0" fmla="*/ 112 w 323629"/>
              <a:gd name="connsiteY0" fmla="*/ 169 h 344263"/>
              <a:gd name="connsiteX1" fmla="*/ 301737 w 323629"/>
              <a:gd name="connsiteY1" fmla="*/ 324019 h 344263"/>
              <a:gd name="connsiteX2" fmla="*/ 266812 w 323629"/>
              <a:gd name="connsiteY2" fmla="*/ 279569 h 344263"/>
              <a:gd name="connsiteX3" fmla="*/ 112 w 323629"/>
              <a:gd name="connsiteY3" fmla="*/ 169 h 34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629" h="344263">
                <a:moveTo>
                  <a:pt x="112" y="169"/>
                </a:moveTo>
                <a:cubicBezTo>
                  <a:pt x="5933" y="7577"/>
                  <a:pt x="257287" y="277452"/>
                  <a:pt x="301737" y="324019"/>
                </a:cubicBezTo>
                <a:cubicBezTo>
                  <a:pt x="346187" y="370586"/>
                  <a:pt x="317083" y="328781"/>
                  <a:pt x="266812" y="279569"/>
                </a:cubicBezTo>
                <a:cubicBezTo>
                  <a:pt x="216541" y="230357"/>
                  <a:pt x="-5709" y="-7239"/>
                  <a:pt x="112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45C78E28-2C51-E40B-5B17-18F98A8A4594}"/>
              </a:ext>
            </a:extLst>
          </p:cNvPr>
          <p:cNvSpPr/>
          <p:nvPr/>
        </p:nvSpPr>
        <p:spPr>
          <a:xfrm>
            <a:off x="2695148" y="2164864"/>
            <a:ext cx="163022" cy="127672"/>
          </a:xfrm>
          <a:custGeom>
            <a:avLst/>
            <a:gdLst>
              <a:gd name="connsiteX0" fmla="*/ 427 w 163022"/>
              <a:gd name="connsiteY0" fmla="*/ 127486 h 127672"/>
              <a:gd name="connsiteX1" fmla="*/ 76627 w 163022"/>
              <a:gd name="connsiteY1" fmla="*/ 57636 h 127672"/>
              <a:gd name="connsiteX2" fmla="*/ 162352 w 163022"/>
              <a:gd name="connsiteY2" fmla="*/ 486 h 127672"/>
              <a:gd name="connsiteX3" fmla="*/ 111552 w 163022"/>
              <a:gd name="connsiteY3" fmla="*/ 35411 h 127672"/>
              <a:gd name="connsiteX4" fmla="*/ 427 w 163022"/>
              <a:gd name="connsiteY4" fmla="*/ 127486 h 12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22" h="127672">
                <a:moveTo>
                  <a:pt x="427" y="127486"/>
                </a:moveTo>
                <a:cubicBezTo>
                  <a:pt x="-5394" y="131190"/>
                  <a:pt x="49640" y="78803"/>
                  <a:pt x="76627" y="57636"/>
                </a:cubicBezTo>
                <a:cubicBezTo>
                  <a:pt x="103615" y="36469"/>
                  <a:pt x="156531" y="4190"/>
                  <a:pt x="162352" y="486"/>
                </a:cubicBezTo>
                <a:cubicBezTo>
                  <a:pt x="168173" y="-3218"/>
                  <a:pt x="134835" y="14774"/>
                  <a:pt x="111552" y="35411"/>
                </a:cubicBezTo>
                <a:cubicBezTo>
                  <a:pt x="88269" y="56048"/>
                  <a:pt x="6248" y="123782"/>
                  <a:pt x="427" y="127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999B8B03-76CD-84B3-5231-D4FA30A2AEB3}"/>
              </a:ext>
            </a:extLst>
          </p:cNvPr>
          <p:cNvSpPr/>
          <p:nvPr/>
        </p:nvSpPr>
        <p:spPr>
          <a:xfrm>
            <a:off x="2883709" y="2195464"/>
            <a:ext cx="443038" cy="412888"/>
          </a:xfrm>
          <a:custGeom>
            <a:avLst/>
            <a:gdLst>
              <a:gd name="connsiteX0" fmla="*/ 2366 w 443038"/>
              <a:gd name="connsiteY0" fmla="*/ 1636 h 412888"/>
              <a:gd name="connsiteX1" fmla="*/ 240491 w 443038"/>
              <a:gd name="connsiteY1" fmla="*/ 236586 h 412888"/>
              <a:gd name="connsiteX2" fmla="*/ 421466 w 443038"/>
              <a:gd name="connsiteY2" fmla="*/ 398511 h 412888"/>
              <a:gd name="connsiteX3" fmla="*/ 396066 w 443038"/>
              <a:gd name="connsiteY3" fmla="*/ 363586 h 412888"/>
              <a:gd name="connsiteX4" fmla="*/ 2366 w 443038"/>
              <a:gd name="connsiteY4" fmla="*/ 1636 h 41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038" h="412888">
                <a:moveTo>
                  <a:pt x="2366" y="1636"/>
                </a:moveTo>
                <a:cubicBezTo>
                  <a:pt x="-23563" y="-19531"/>
                  <a:pt x="170641" y="170440"/>
                  <a:pt x="240491" y="236586"/>
                </a:cubicBezTo>
                <a:cubicBezTo>
                  <a:pt x="310341" y="302732"/>
                  <a:pt x="395537" y="377344"/>
                  <a:pt x="421466" y="398511"/>
                </a:cubicBezTo>
                <a:cubicBezTo>
                  <a:pt x="447395" y="419678"/>
                  <a:pt x="461153" y="424440"/>
                  <a:pt x="396066" y="363586"/>
                </a:cubicBezTo>
                <a:cubicBezTo>
                  <a:pt x="330979" y="302732"/>
                  <a:pt x="28295" y="22803"/>
                  <a:pt x="2366" y="1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EDBCEEF0-52AE-FC35-CB11-2C4AB9E5AC97}"/>
              </a:ext>
            </a:extLst>
          </p:cNvPr>
          <p:cNvSpPr/>
          <p:nvPr/>
        </p:nvSpPr>
        <p:spPr>
          <a:xfrm>
            <a:off x="3064772" y="2641522"/>
            <a:ext cx="111235" cy="209489"/>
          </a:xfrm>
          <a:custGeom>
            <a:avLst/>
            <a:gdLst>
              <a:gd name="connsiteX0" fmla="*/ 43553 w 111235"/>
              <a:gd name="connsiteY0" fmla="*/ 78 h 209489"/>
              <a:gd name="connsiteX1" fmla="*/ 37203 w 111235"/>
              <a:gd name="connsiteY1" fmla="*/ 155653 h 209489"/>
              <a:gd name="connsiteX2" fmla="*/ 2278 w 111235"/>
              <a:gd name="connsiteY2" fmla="*/ 206453 h 209489"/>
              <a:gd name="connsiteX3" fmla="*/ 110228 w 111235"/>
              <a:gd name="connsiteY3" fmla="*/ 79453 h 209489"/>
              <a:gd name="connsiteX4" fmla="*/ 56253 w 111235"/>
              <a:gd name="connsiteY4" fmla="*/ 133428 h 209489"/>
              <a:gd name="connsiteX5" fmla="*/ 43553 w 111235"/>
              <a:gd name="connsiteY5" fmla="*/ 78 h 2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35" h="209489">
                <a:moveTo>
                  <a:pt x="43553" y="78"/>
                </a:moveTo>
                <a:cubicBezTo>
                  <a:pt x="40378" y="3782"/>
                  <a:pt x="44082" y="121257"/>
                  <a:pt x="37203" y="155653"/>
                </a:cubicBezTo>
                <a:cubicBezTo>
                  <a:pt x="30324" y="190049"/>
                  <a:pt x="-9893" y="219153"/>
                  <a:pt x="2278" y="206453"/>
                </a:cubicBezTo>
                <a:cubicBezTo>
                  <a:pt x="14449" y="193753"/>
                  <a:pt x="101232" y="91624"/>
                  <a:pt x="110228" y="79453"/>
                </a:cubicBezTo>
                <a:cubicBezTo>
                  <a:pt x="119224" y="67282"/>
                  <a:pt x="65249" y="141895"/>
                  <a:pt x="56253" y="133428"/>
                </a:cubicBezTo>
                <a:cubicBezTo>
                  <a:pt x="47257" y="124961"/>
                  <a:pt x="46728" y="-3626"/>
                  <a:pt x="43553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57FCDAAC-9EFA-E526-2DD9-E775AD6FFD89}"/>
              </a:ext>
            </a:extLst>
          </p:cNvPr>
          <p:cNvSpPr/>
          <p:nvPr/>
        </p:nvSpPr>
        <p:spPr>
          <a:xfrm>
            <a:off x="3279751" y="2743188"/>
            <a:ext cx="102821" cy="184177"/>
          </a:xfrm>
          <a:custGeom>
            <a:avLst/>
            <a:gdLst>
              <a:gd name="connsiteX0" fmla="*/ 24 w 102821"/>
              <a:gd name="connsiteY0" fmla="*/ 12 h 184177"/>
              <a:gd name="connsiteX1" fmla="*/ 88924 w 102821"/>
              <a:gd name="connsiteY1" fmla="*/ 98437 h 184177"/>
              <a:gd name="connsiteX2" fmla="*/ 92099 w 102821"/>
              <a:gd name="connsiteY2" fmla="*/ 184162 h 184177"/>
              <a:gd name="connsiteX3" fmla="*/ 98449 w 102821"/>
              <a:gd name="connsiteY3" fmla="*/ 104787 h 184177"/>
              <a:gd name="connsiteX4" fmla="*/ 24 w 102821"/>
              <a:gd name="connsiteY4" fmla="*/ 12 h 18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21" h="184177">
                <a:moveTo>
                  <a:pt x="24" y="12"/>
                </a:moveTo>
                <a:cubicBezTo>
                  <a:pt x="-1564" y="-1046"/>
                  <a:pt x="73578" y="67745"/>
                  <a:pt x="88924" y="98437"/>
                </a:cubicBezTo>
                <a:cubicBezTo>
                  <a:pt x="104270" y="129129"/>
                  <a:pt x="90511" y="183104"/>
                  <a:pt x="92099" y="184162"/>
                </a:cubicBezTo>
                <a:cubicBezTo>
                  <a:pt x="93687" y="185220"/>
                  <a:pt x="110620" y="131245"/>
                  <a:pt x="98449" y="104787"/>
                </a:cubicBezTo>
                <a:cubicBezTo>
                  <a:pt x="86278" y="78329"/>
                  <a:pt x="1612" y="1070"/>
                  <a:pt x="2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3255BA86-7D78-07AF-E033-AC8C4D584171}"/>
              </a:ext>
            </a:extLst>
          </p:cNvPr>
          <p:cNvSpPr/>
          <p:nvPr/>
        </p:nvSpPr>
        <p:spPr>
          <a:xfrm>
            <a:off x="3409907" y="2669371"/>
            <a:ext cx="31924" cy="242682"/>
          </a:xfrm>
          <a:custGeom>
            <a:avLst/>
            <a:gdLst>
              <a:gd name="connsiteX0" fmla="*/ 43 w 31924"/>
              <a:gd name="connsiteY0" fmla="*/ 804 h 242682"/>
              <a:gd name="connsiteX1" fmla="*/ 22268 w 31924"/>
              <a:gd name="connsiteY1" fmla="*/ 134154 h 242682"/>
              <a:gd name="connsiteX2" fmla="*/ 28618 w 31924"/>
              <a:gd name="connsiteY2" fmla="*/ 242104 h 242682"/>
              <a:gd name="connsiteX3" fmla="*/ 28618 w 31924"/>
              <a:gd name="connsiteY3" fmla="*/ 86529 h 242682"/>
              <a:gd name="connsiteX4" fmla="*/ 43 w 31924"/>
              <a:gd name="connsiteY4" fmla="*/ 804 h 24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24" h="242682">
                <a:moveTo>
                  <a:pt x="43" y="804"/>
                </a:moveTo>
                <a:cubicBezTo>
                  <a:pt x="-1015" y="8741"/>
                  <a:pt x="17506" y="93937"/>
                  <a:pt x="22268" y="134154"/>
                </a:cubicBezTo>
                <a:cubicBezTo>
                  <a:pt x="27031" y="174371"/>
                  <a:pt x="27560" y="250041"/>
                  <a:pt x="28618" y="242104"/>
                </a:cubicBezTo>
                <a:cubicBezTo>
                  <a:pt x="29676" y="234167"/>
                  <a:pt x="35497" y="127804"/>
                  <a:pt x="28618" y="86529"/>
                </a:cubicBezTo>
                <a:cubicBezTo>
                  <a:pt x="21739" y="45254"/>
                  <a:pt x="1101" y="-7133"/>
                  <a:pt x="43" y="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8B5EE358-FC84-D829-7DE5-26643E8AF75C}"/>
              </a:ext>
            </a:extLst>
          </p:cNvPr>
          <p:cNvSpPr/>
          <p:nvPr/>
        </p:nvSpPr>
        <p:spPr>
          <a:xfrm>
            <a:off x="3002377" y="3749461"/>
            <a:ext cx="39279" cy="222640"/>
          </a:xfrm>
          <a:custGeom>
            <a:avLst/>
            <a:gdLst>
              <a:gd name="connsiteX0" fmla="*/ 10698 w 39279"/>
              <a:gd name="connsiteY0" fmla="*/ 214 h 222640"/>
              <a:gd name="connsiteX1" fmla="*/ 4348 w 39279"/>
              <a:gd name="connsiteY1" fmla="*/ 92289 h 222640"/>
              <a:gd name="connsiteX2" fmla="*/ 39273 w 39279"/>
              <a:gd name="connsiteY2" fmla="*/ 222464 h 222640"/>
              <a:gd name="connsiteX3" fmla="*/ 1173 w 39279"/>
              <a:gd name="connsiteY3" fmla="*/ 117689 h 222640"/>
              <a:gd name="connsiteX4" fmla="*/ 10698 w 39279"/>
              <a:gd name="connsiteY4" fmla="*/ 214 h 22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79" h="222640">
                <a:moveTo>
                  <a:pt x="10698" y="214"/>
                </a:moveTo>
                <a:cubicBezTo>
                  <a:pt x="11227" y="-4019"/>
                  <a:pt x="-414" y="55247"/>
                  <a:pt x="4348" y="92289"/>
                </a:cubicBezTo>
                <a:cubicBezTo>
                  <a:pt x="9110" y="129331"/>
                  <a:pt x="39802" y="218231"/>
                  <a:pt x="39273" y="222464"/>
                </a:cubicBezTo>
                <a:cubicBezTo>
                  <a:pt x="38744" y="226697"/>
                  <a:pt x="6465" y="153672"/>
                  <a:pt x="1173" y="117689"/>
                </a:cubicBezTo>
                <a:cubicBezTo>
                  <a:pt x="-4119" y="81706"/>
                  <a:pt x="10169" y="4447"/>
                  <a:pt x="10698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F98606F0-EB3D-CBFF-D42E-9FBCD9A63D02}"/>
              </a:ext>
            </a:extLst>
          </p:cNvPr>
          <p:cNvSpPr/>
          <p:nvPr/>
        </p:nvSpPr>
        <p:spPr>
          <a:xfrm>
            <a:off x="1588323" y="2006125"/>
            <a:ext cx="53447" cy="143488"/>
          </a:xfrm>
          <a:custGeom>
            <a:avLst/>
            <a:gdLst>
              <a:gd name="connsiteX0" fmla="*/ 2352 w 53447"/>
              <a:gd name="connsiteY0" fmla="*/ 475 h 143488"/>
              <a:gd name="connsiteX1" fmla="*/ 2352 w 53447"/>
              <a:gd name="connsiteY1" fmla="*/ 60800 h 143488"/>
              <a:gd name="connsiteX2" fmla="*/ 5527 w 53447"/>
              <a:gd name="connsiteY2" fmla="*/ 102075 h 143488"/>
              <a:gd name="connsiteX3" fmla="*/ 53152 w 53447"/>
              <a:gd name="connsiteY3" fmla="*/ 143350 h 143488"/>
              <a:gd name="connsiteX4" fmla="*/ 24577 w 53447"/>
              <a:gd name="connsiteY4" fmla="*/ 114775 h 143488"/>
              <a:gd name="connsiteX5" fmla="*/ 2352 w 53447"/>
              <a:gd name="connsiteY5" fmla="*/ 95725 h 143488"/>
              <a:gd name="connsiteX6" fmla="*/ 2352 w 53447"/>
              <a:gd name="connsiteY6" fmla="*/ 475 h 14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7" h="143488">
                <a:moveTo>
                  <a:pt x="2352" y="475"/>
                </a:moveTo>
                <a:cubicBezTo>
                  <a:pt x="2352" y="-5346"/>
                  <a:pt x="1823" y="43867"/>
                  <a:pt x="2352" y="60800"/>
                </a:cubicBezTo>
                <a:cubicBezTo>
                  <a:pt x="2881" y="77733"/>
                  <a:pt x="-2940" y="88317"/>
                  <a:pt x="5527" y="102075"/>
                </a:cubicBezTo>
                <a:cubicBezTo>
                  <a:pt x="13994" y="115833"/>
                  <a:pt x="49977" y="141233"/>
                  <a:pt x="53152" y="143350"/>
                </a:cubicBezTo>
                <a:cubicBezTo>
                  <a:pt x="56327" y="145467"/>
                  <a:pt x="33044" y="122713"/>
                  <a:pt x="24577" y="114775"/>
                </a:cubicBezTo>
                <a:cubicBezTo>
                  <a:pt x="16110" y="106838"/>
                  <a:pt x="7644" y="112129"/>
                  <a:pt x="2352" y="95725"/>
                </a:cubicBezTo>
                <a:cubicBezTo>
                  <a:pt x="-2940" y="79321"/>
                  <a:pt x="2352" y="6296"/>
                  <a:pt x="2352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29D92F7C-656B-18FF-C159-7C027772BEE4}"/>
              </a:ext>
            </a:extLst>
          </p:cNvPr>
          <p:cNvSpPr/>
          <p:nvPr/>
        </p:nvSpPr>
        <p:spPr>
          <a:xfrm>
            <a:off x="1543009" y="2082766"/>
            <a:ext cx="148462" cy="200420"/>
          </a:xfrm>
          <a:custGeom>
            <a:avLst/>
            <a:gdLst>
              <a:gd name="connsiteX0" fmla="*/ 41 w 148462"/>
              <a:gd name="connsiteY0" fmla="*/ 34 h 200420"/>
              <a:gd name="connsiteX1" fmla="*/ 38141 w 148462"/>
              <a:gd name="connsiteY1" fmla="*/ 73059 h 200420"/>
              <a:gd name="connsiteX2" fmla="*/ 111166 w 148462"/>
              <a:gd name="connsiteY2" fmla="*/ 130209 h 200420"/>
              <a:gd name="connsiteX3" fmla="*/ 136566 w 148462"/>
              <a:gd name="connsiteY3" fmla="*/ 155609 h 200420"/>
              <a:gd name="connsiteX4" fmla="*/ 139741 w 148462"/>
              <a:gd name="connsiteY4" fmla="*/ 200059 h 200420"/>
              <a:gd name="connsiteX5" fmla="*/ 146091 w 148462"/>
              <a:gd name="connsiteY5" fmla="*/ 174659 h 200420"/>
              <a:gd name="connsiteX6" fmla="*/ 95291 w 148462"/>
              <a:gd name="connsiteY6" fmla="*/ 139734 h 200420"/>
              <a:gd name="connsiteX7" fmla="*/ 31791 w 148462"/>
              <a:gd name="connsiteY7" fmla="*/ 82584 h 200420"/>
              <a:gd name="connsiteX8" fmla="*/ 41 w 148462"/>
              <a:gd name="connsiteY8" fmla="*/ 34 h 20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462" h="200420">
                <a:moveTo>
                  <a:pt x="41" y="34"/>
                </a:moveTo>
                <a:cubicBezTo>
                  <a:pt x="1099" y="-1554"/>
                  <a:pt x="19620" y="51363"/>
                  <a:pt x="38141" y="73059"/>
                </a:cubicBezTo>
                <a:cubicBezTo>
                  <a:pt x="56662" y="94755"/>
                  <a:pt x="94762" y="116451"/>
                  <a:pt x="111166" y="130209"/>
                </a:cubicBezTo>
                <a:cubicBezTo>
                  <a:pt x="127570" y="143967"/>
                  <a:pt x="131804" y="143967"/>
                  <a:pt x="136566" y="155609"/>
                </a:cubicBezTo>
                <a:cubicBezTo>
                  <a:pt x="141328" y="167251"/>
                  <a:pt x="138154" y="196884"/>
                  <a:pt x="139741" y="200059"/>
                </a:cubicBezTo>
                <a:cubicBezTo>
                  <a:pt x="141328" y="203234"/>
                  <a:pt x="153499" y="184713"/>
                  <a:pt x="146091" y="174659"/>
                </a:cubicBezTo>
                <a:cubicBezTo>
                  <a:pt x="138683" y="164605"/>
                  <a:pt x="114341" y="155080"/>
                  <a:pt x="95291" y="139734"/>
                </a:cubicBezTo>
                <a:cubicBezTo>
                  <a:pt x="76241" y="124388"/>
                  <a:pt x="45020" y="100047"/>
                  <a:pt x="31791" y="82584"/>
                </a:cubicBezTo>
                <a:cubicBezTo>
                  <a:pt x="18562" y="65122"/>
                  <a:pt x="-1017" y="1622"/>
                  <a:pt x="41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2817E3CC-3730-E2FC-B3BA-C682DA089D5F}"/>
              </a:ext>
            </a:extLst>
          </p:cNvPr>
          <p:cNvSpPr/>
          <p:nvPr/>
        </p:nvSpPr>
        <p:spPr>
          <a:xfrm>
            <a:off x="1688829" y="2060245"/>
            <a:ext cx="114571" cy="171780"/>
          </a:xfrm>
          <a:custGeom>
            <a:avLst/>
            <a:gdLst>
              <a:gd name="connsiteX0" fmla="*/ 271 w 114571"/>
              <a:gd name="connsiteY0" fmla="*/ 330 h 171780"/>
              <a:gd name="connsiteX1" fmla="*/ 95521 w 114571"/>
              <a:gd name="connsiteY1" fmla="*/ 70180 h 171780"/>
              <a:gd name="connsiteX2" fmla="*/ 108221 w 114571"/>
              <a:gd name="connsiteY2" fmla="*/ 171780 h 171780"/>
              <a:gd name="connsiteX3" fmla="*/ 114571 w 114571"/>
              <a:gd name="connsiteY3" fmla="*/ 70180 h 171780"/>
              <a:gd name="connsiteX4" fmla="*/ 105046 w 114571"/>
              <a:gd name="connsiteY4" fmla="*/ 86055 h 171780"/>
              <a:gd name="connsiteX5" fmla="*/ 66946 w 114571"/>
              <a:gd name="connsiteY5" fmla="*/ 44780 h 171780"/>
              <a:gd name="connsiteX6" fmla="*/ 271 w 114571"/>
              <a:gd name="connsiteY6" fmla="*/ 330 h 17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71" h="171780">
                <a:moveTo>
                  <a:pt x="271" y="330"/>
                </a:moveTo>
                <a:cubicBezTo>
                  <a:pt x="5033" y="4563"/>
                  <a:pt x="77529" y="41605"/>
                  <a:pt x="95521" y="70180"/>
                </a:cubicBezTo>
                <a:cubicBezTo>
                  <a:pt x="113513" y="98755"/>
                  <a:pt x="105046" y="171780"/>
                  <a:pt x="108221" y="171780"/>
                </a:cubicBezTo>
                <a:cubicBezTo>
                  <a:pt x="111396" y="171780"/>
                  <a:pt x="114571" y="70180"/>
                  <a:pt x="114571" y="70180"/>
                </a:cubicBezTo>
                <a:cubicBezTo>
                  <a:pt x="114042" y="55893"/>
                  <a:pt x="112983" y="90288"/>
                  <a:pt x="105046" y="86055"/>
                </a:cubicBezTo>
                <a:cubicBezTo>
                  <a:pt x="97109" y="81822"/>
                  <a:pt x="79117" y="55893"/>
                  <a:pt x="66946" y="44780"/>
                </a:cubicBezTo>
                <a:cubicBezTo>
                  <a:pt x="54775" y="33667"/>
                  <a:pt x="-4491" y="-3903"/>
                  <a:pt x="271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29CC6DDA-0D62-7F31-22B0-A5EA824E82BF}"/>
              </a:ext>
            </a:extLst>
          </p:cNvPr>
          <p:cNvSpPr/>
          <p:nvPr/>
        </p:nvSpPr>
        <p:spPr>
          <a:xfrm>
            <a:off x="1904831" y="2260327"/>
            <a:ext cx="127780" cy="112242"/>
          </a:xfrm>
          <a:custGeom>
            <a:avLst/>
            <a:gdLst>
              <a:gd name="connsiteX0" fmla="*/ 169 w 127780"/>
              <a:gd name="connsiteY0" fmla="*/ 273 h 112242"/>
              <a:gd name="connsiteX1" fmla="*/ 92244 w 127780"/>
              <a:gd name="connsiteY1" fmla="*/ 60598 h 112242"/>
              <a:gd name="connsiteX2" fmla="*/ 120819 w 127780"/>
              <a:gd name="connsiteY2" fmla="*/ 111398 h 112242"/>
              <a:gd name="connsiteX3" fmla="*/ 117644 w 127780"/>
              <a:gd name="connsiteY3" fmla="*/ 85998 h 112242"/>
              <a:gd name="connsiteX4" fmla="*/ 169 w 127780"/>
              <a:gd name="connsiteY4" fmla="*/ 273 h 11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80" h="112242">
                <a:moveTo>
                  <a:pt x="169" y="273"/>
                </a:moveTo>
                <a:cubicBezTo>
                  <a:pt x="-4064" y="-3960"/>
                  <a:pt x="72136" y="42077"/>
                  <a:pt x="92244" y="60598"/>
                </a:cubicBezTo>
                <a:cubicBezTo>
                  <a:pt x="112352" y="79119"/>
                  <a:pt x="116586" y="107165"/>
                  <a:pt x="120819" y="111398"/>
                </a:cubicBezTo>
                <a:cubicBezTo>
                  <a:pt x="125052" y="115631"/>
                  <a:pt x="135636" y="103460"/>
                  <a:pt x="117644" y="85998"/>
                </a:cubicBezTo>
                <a:cubicBezTo>
                  <a:pt x="99652" y="68536"/>
                  <a:pt x="4402" y="4506"/>
                  <a:pt x="169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122C09CA-24D1-BABF-8AA2-52C237551EC2}"/>
              </a:ext>
            </a:extLst>
          </p:cNvPr>
          <p:cNvSpPr/>
          <p:nvPr/>
        </p:nvSpPr>
        <p:spPr>
          <a:xfrm>
            <a:off x="1809314" y="2362083"/>
            <a:ext cx="114746" cy="83343"/>
          </a:xfrm>
          <a:custGeom>
            <a:avLst/>
            <a:gdLst>
              <a:gd name="connsiteX0" fmla="*/ 436 w 114746"/>
              <a:gd name="connsiteY0" fmla="*/ 117 h 83343"/>
              <a:gd name="connsiteX1" fmla="*/ 67111 w 114746"/>
              <a:gd name="connsiteY1" fmla="*/ 54092 h 83343"/>
              <a:gd name="connsiteX2" fmla="*/ 111561 w 114746"/>
              <a:gd name="connsiteY2" fmla="*/ 82667 h 83343"/>
              <a:gd name="connsiteX3" fmla="*/ 102036 w 114746"/>
              <a:gd name="connsiteY3" fmla="*/ 69967 h 83343"/>
              <a:gd name="connsiteX4" fmla="*/ 436 w 114746"/>
              <a:gd name="connsiteY4" fmla="*/ 117 h 8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46" h="83343">
                <a:moveTo>
                  <a:pt x="436" y="117"/>
                </a:moveTo>
                <a:cubicBezTo>
                  <a:pt x="-5385" y="-2529"/>
                  <a:pt x="48590" y="40334"/>
                  <a:pt x="67111" y="54092"/>
                </a:cubicBezTo>
                <a:cubicBezTo>
                  <a:pt x="85632" y="67850"/>
                  <a:pt x="111561" y="82667"/>
                  <a:pt x="111561" y="82667"/>
                </a:cubicBezTo>
                <a:cubicBezTo>
                  <a:pt x="117382" y="85313"/>
                  <a:pt x="115794" y="80021"/>
                  <a:pt x="102036" y="69967"/>
                </a:cubicBezTo>
                <a:cubicBezTo>
                  <a:pt x="88278" y="59913"/>
                  <a:pt x="6257" y="2763"/>
                  <a:pt x="436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66237464-6F15-697B-0C73-3AF3ED4E666D}"/>
              </a:ext>
            </a:extLst>
          </p:cNvPr>
          <p:cNvSpPr/>
          <p:nvPr/>
        </p:nvSpPr>
        <p:spPr>
          <a:xfrm>
            <a:off x="2009775" y="2365339"/>
            <a:ext cx="104775" cy="95485"/>
          </a:xfrm>
          <a:custGeom>
            <a:avLst/>
            <a:gdLst>
              <a:gd name="connsiteX0" fmla="*/ 104775 w 104775"/>
              <a:gd name="connsiteY0" fmla="*/ 36 h 95485"/>
              <a:gd name="connsiteX1" fmla="*/ 19050 w 104775"/>
              <a:gd name="connsiteY1" fmla="*/ 73061 h 95485"/>
              <a:gd name="connsiteX2" fmla="*/ 0 w 104775"/>
              <a:gd name="connsiteY2" fmla="*/ 95286 h 95485"/>
              <a:gd name="connsiteX3" fmla="*/ 19050 w 104775"/>
              <a:gd name="connsiteY3" fmla="*/ 63536 h 95485"/>
              <a:gd name="connsiteX4" fmla="*/ 104775 w 104775"/>
              <a:gd name="connsiteY4" fmla="*/ 36 h 9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" h="95485">
                <a:moveTo>
                  <a:pt x="104775" y="36"/>
                </a:moveTo>
                <a:cubicBezTo>
                  <a:pt x="104775" y="1623"/>
                  <a:pt x="36512" y="57186"/>
                  <a:pt x="19050" y="73061"/>
                </a:cubicBezTo>
                <a:cubicBezTo>
                  <a:pt x="1588" y="88936"/>
                  <a:pt x="0" y="96873"/>
                  <a:pt x="0" y="95286"/>
                </a:cubicBezTo>
                <a:cubicBezTo>
                  <a:pt x="0" y="93699"/>
                  <a:pt x="6879" y="77294"/>
                  <a:pt x="19050" y="63536"/>
                </a:cubicBezTo>
                <a:cubicBezTo>
                  <a:pt x="31221" y="49778"/>
                  <a:pt x="104775" y="-1551"/>
                  <a:pt x="104775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647F5221-E667-4062-C1BC-0D15C0747717}"/>
              </a:ext>
            </a:extLst>
          </p:cNvPr>
          <p:cNvSpPr/>
          <p:nvPr/>
        </p:nvSpPr>
        <p:spPr>
          <a:xfrm>
            <a:off x="2016102" y="2485976"/>
            <a:ext cx="188633" cy="145867"/>
          </a:xfrm>
          <a:custGeom>
            <a:avLst/>
            <a:gdLst>
              <a:gd name="connsiteX0" fmla="*/ 23 w 188633"/>
              <a:gd name="connsiteY0" fmla="*/ 49 h 145867"/>
              <a:gd name="connsiteX1" fmla="*/ 174648 w 188633"/>
              <a:gd name="connsiteY1" fmla="*/ 136574 h 145867"/>
              <a:gd name="connsiteX2" fmla="*/ 161948 w 188633"/>
              <a:gd name="connsiteY2" fmla="*/ 120699 h 145867"/>
              <a:gd name="connsiteX3" fmla="*/ 23 w 188633"/>
              <a:gd name="connsiteY3" fmla="*/ 49 h 14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633" h="145867">
                <a:moveTo>
                  <a:pt x="23" y="49"/>
                </a:moveTo>
                <a:cubicBezTo>
                  <a:pt x="2140" y="2695"/>
                  <a:pt x="174648" y="136574"/>
                  <a:pt x="174648" y="136574"/>
                </a:cubicBezTo>
                <a:cubicBezTo>
                  <a:pt x="201636" y="156682"/>
                  <a:pt x="185231" y="140807"/>
                  <a:pt x="161948" y="120699"/>
                </a:cubicBezTo>
                <a:cubicBezTo>
                  <a:pt x="138665" y="100591"/>
                  <a:pt x="-2094" y="-2597"/>
                  <a:pt x="23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2C309392-B36C-E60E-C97E-418A46CB58FD}"/>
              </a:ext>
            </a:extLst>
          </p:cNvPr>
          <p:cNvSpPr/>
          <p:nvPr/>
        </p:nvSpPr>
        <p:spPr>
          <a:xfrm>
            <a:off x="2158993" y="2438061"/>
            <a:ext cx="37287" cy="137556"/>
          </a:xfrm>
          <a:custGeom>
            <a:avLst/>
            <a:gdLst>
              <a:gd name="connsiteX0" fmla="*/ 7 w 37287"/>
              <a:gd name="connsiteY0" fmla="*/ 339 h 137556"/>
              <a:gd name="connsiteX1" fmla="*/ 34932 w 37287"/>
              <a:gd name="connsiteY1" fmla="*/ 133689 h 137556"/>
              <a:gd name="connsiteX2" fmla="*/ 31757 w 37287"/>
              <a:gd name="connsiteY2" fmla="*/ 95589 h 137556"/>
              <a:gd name="connsiteX3" fmla="*/ 7 w 37287"/>
              <a:gd name="connsiteY3" fmla="*/ 339 h 13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87" h="137556">
                <a:moveTo>
                  <a:pt x="7" y="339"/>
                </a:moveTo>
                <a:cubicBezTo>
                  <a:pt x="536" y="6689"/>
                  <a:pt x="29640" y="117814"/>
                  <a:pt x="34932" y="133689"/>
                </a:cubicBezTo>
                <a:cubicBezTo>
                  <a:pt x="40224" y="149564"/>
                  <a:pt x="35461" y="112522"/>
                  <a:pt x="31757" y="95589"/>
                </a:cubicBezTo>
                <a:cubicBezTo>
                  <a:pt x="28053" y="78656"/>
                  <a:pt x="-522" y="-6011"/>
                  <a:pt x="7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E240F630-E867-B5A6-DA48-D8A25FD61DF6}"/>
              </a:ext>
            </a:extLst>
          </p:cNvPr>
          <p:cNvSpPr/>
          <p:nvPr/>
        </p:nvSpPr>
        <p:spPr>
          <a:xfrm>
            <a:off x="2174875" y="2416175"/>
            <a:ext cx="237116" cy="138230"/>
          </a:xfrm>
          <a:custGeom>
            <a:avLst/>
            <a:gdLst>
              <a:gd name="connsiteX0" fmla="*/ 0 w 237116"/>
              <a:gd name="connsiteY0" fmla="*/ 0 h 138230"/>
              <a:gd name="connsiteX1" fmla="*/ 215900 w 237116"/>
              <a:gd name="connsiteY1" fmla="*/ 130175 h 138230"/>
              <a:gd name="connsiteX2" fmla="*/ 203200 w 237116"/>
              <a:gd name="connsiteY2" fmla="*/ 111125 h 138230"/>
              <a:gd name="connsiteX3" fmla="*/ 0 w 237116"/>
              <a:gd name="connsiteY3" fmla="*/ 0 h 13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116" h="138230">
                <a:moveTo>
                  <a:pt x="0" y="0"/>
                </a:moveTo>
                <a:cubicBezTo>
                  <a:pt x="2117" y="3175"/>
                  <a:pt x="215900" y="130175"/>
                  <a:pt x="215900" y="130175"/>
                </a:cubicBezTo>
                <a:cubicBezTo>
                  <a:pt x="249767" y="148696"/>
                  <a:pt x="241300" y="132292"/>
                  <a:pt x="203200" y="1111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4B748AA4-A913-648C-EAA1-2E178DBCDD86}"/>
              </a:ext>
            </a:extLst>
          </p:cNvPr>
          <p:cNvSpPr/>
          <p:nvPr/>
        </p:nvSpPr>
        <p:spPr>
          <a:xfrm>
            <a:off x="1914525" y="2419301"/>
            <a:ext cx="60325" cy="92214"/>
          </a:xfrm>
          <a:custGeom>
            <a:avLst/>
            <a:gdLst>
              <a:gd name="connsiteX0" fmla="*/ 60325 w 60325"/>
              <a:gd name="connsiteY0" fmla="*/ 49 h 92214"/>
              <a:gd name="connsiteX1" fmla="*/ 12700 w 60325"/>
              <a:gd name="connsiteY1" fmla="*/ 50849 h 92214"/>
              <a:gd name="connsiteX2" fmla="*/ 0 w 60325"/>
              <a:gd name="connsiteY2" fmla="*/ 92124 h 92214"/>
              <a:gd name="connsiteX3" fmla="*/ 12700 w 60325"/>
              <a:gd name="connsiteY3" fmla="*/ 60374 h 92214"/>
              <a:gd name="connsiteX4" fmla="*/ 60325 w 60325"/>
              <a:gd name="connsiteY4" fmla="*/ 49 h 9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25" h="92214">
                <a:moveTo>
                  <a:pt x="60325" y="49"/>
                </a:moveTo>
                <a:cubicBezTo>
                  <a:pt x="60325" y="-1538"/>
                  <a:pt x="22754" y="35503"/>
                  <a:pt x="12700" y="50849"/>
                </a:cubicBezTo>
                <a:cubicBezTo>
                  <a:pt x="2646" y="66195"/>
                  <a:pt x="0" y="90537"/>
                  <a:pt x="0" y="92124"/>
                </a:cubicBezTo>
                <a:cubicBezTo>
                  <a:pt x="0" y="93711"/>
                  <a:pt x="3704" y="74132"/>
                  <a:pt x="12700" y="60374"/>
                </a:cubicBezTo>
                <a:cubicBezTo>
                  <a:pt x="21696" y="46616"/>
                  <a:pt x="60325" y="1636"/>
                  <a:pt x="60325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EC448BEA-D415-B150-999A-7D801BEDEB6C}"/>
              </a:ext>
            </a:extLst>
          </p:cNvPr>
          <p:cNvSpPr/>
          <p:nvPr/>
        </p:nvSpPr>
        <p:spPr>
          <a:xfrm>
            <a:off x="2000051" y="2574761"/>
            <a:ext cx="286516" cy="175652"/>
          </a:xfrm>
          <a:custGeom>
            <a:avLst/>
            <a:gdLst>
              <a:gd name="connsiteX0" fmla="*/ 199 w 286516"/>
              <a:gd name="connsiteY0" fmla="*/ 164 h 175652"/>
              <a:gd name="connsiteX1" fmla="*/ 165299 w 286516"/>
              <a:gd name="connsiteY1" fmla="*/ 123989 h 175652"/>
              <a:gd name="connsiteX2" fmla="*/ 285949 w 286516"/>
              <a:gd name="connsiteY2" fmla="*/ 171614 h 175652"/>
              <a:gd name="connsiteX3" fmla="*/ 200224 w 286516"/>
              <a:gd name="connsiteY3" fmla="*/ 152564 h 175652"/>
              <a:gd name="connsiteX4" fmla="*/ 199 w 286516"/>
              <a:gd name="connsiteY4" fmla="*/ 164 h 17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16" h="175652">
                <a:moveTo>
                  <a:pt x="199" y="164"/>
                </a:moveTo>
                <a:cubicBezTo>
                  <a:pt x="-5622" y="-4598"/>
                  <a:pt x="117674" y="95414"/>
                  <a:pt x="165299" y="123989"/>
                </a:cubicBezTo>
                <a:cubicBezTo>
                  <a:pt x="212924" y="152564"/>
                  <a:pt x="280128" y="166852"/>
                  <a:pt x="285949" y="171614"/>
                </a:cubicBezTo>
                <a:cubicBezTo>
                  <a:pt x="291770" y="176376"/>
                  <a:pt x="252082" y="182727"/>
                  <a:pt x="200224" y="152564"/>
                </a:cubicBezTo>
                <a:cubicBezTo>
                  <a:pt x="148366" y="122402"/>
                  <a:pt x="6020" y="4926"/>
                  <a:pt x="199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C51400A3-B128-45B8-426F-F8D20A09C0E1}"/>
              </a:ext>
            </a:extLst>
          </p:cNvPr>
          <p:cNvSpPr/>
          <p:nvPr/>
        </p:nvSpPr>
        <p:spPr>
          <a:xfrm>
            <a:off x="2070100" y="2686050"/>
            <a:ext cx="238591" cy="132041"/>
          </a:xfrm>
          <a:custGeom>
            <a:avLst/>
            <a:gdLst>
              <a:gd name="connsiteX0" fmla="*/ 0 w 238591"/>
              <a:gd name="connsiteY0" fmla="*/ 0 h 132041"/>
              <a:gd name="connsiteX1" fmla="*/ 200025 w 238591"/>
              <a:gd name="connsiteY1" fmla="*/ 120650 h 132041"/>
              <a:gd name="connsiteX2" fmla="*/ 238125 w 238591"/>
              <a:gd name="connsiteY2" fmla="*/ 127000 h 132041"/>
              <a:gd name="connsiteX3" fmla="*/ 222250 w 238591"/>
              <a:gd name="connsiteY3" fmla="*/ 117475 h 132041"/>
              <a:gd name="connsiteX4" fmla="*/ 0 w 238591"/>
              <a:gd name="connsiteY4" fmla="*/ 0 h 13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91" h="132041">
                <a:moveTo>
                  <a:pt x="0" y="0"/>
                </a:moveTo>
                <a:cubicBezTo>
                  <a:pt x="80168" y="49741"/>
                  <a:pt x="160337" y="99483"/>
                  <a:pt x="200025" y="120650"/>
                </a:cubicBezTo>
                <a:cubicBezTo>
                  <a:pt x="239713" y="141817"/>
                  <a:pt x="238125" y="127000"/>
                  <a:pt x="238125" y="127000"/>
                </a:cubicBezTo>
                <a:cubicBezTo>
                  <a:pt x="241829" y="126471"/>
                  <a:pt x="222250" y="117475"/>
                  <a:pt x="222250" y="1174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B221B7AE-8D78-5A76-F76E-67DFBEA5EFE1}"/>
              </a:ext>
            </a:extLst>
          </p:cNvPr>
          <p:cNvSpPr/>
          <p:nvPr/>
        </p:nvSpPr>
        <p:spPr>
          <a:xfrm>
            <a:off x="2438379" y="2635162"/>
            <a:ext cx="115498" cy="56044"/>
          </a:xfrm>
          <a:custGeom>
            <a:avLst/>
            <a:gdLst>
              <a:gd name="connsiteX0" fmla="*/ 21 w 115498"/>
              <a:gd name="connsiteY0" fmla="*/ 88 h 56044"/>
              <a:gd name="connsiteX1" fmla="*/ 107971 w 115498"/>
              <a:gd name="connsiteY1" fmla="*/ 54063 h 56044"/>
              <a:gd name="connsiteX2" fmla="*/ 98446 w 115498"/>
              <a:gd name="connsiteY2" fmla="*/ 41363 h 56044"/>
              <a:gd name="connsiteX3" fmla="*/ 21 w 115498"/>
              <a:gd name="connsiteY3" fmla="*/ 88 h 5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98" h="56044">
                <a:moveTo>
                  <a:pt x="21" y="88"/>
                </a:moveTo>
                <a:cubicBezTo>
                  <a:pt x="1609" y="2205"/>
                  <a:pt x="107971" y="54063"/>
                  <a:pt x="107971" y="54063"/>
                </a:cubicBezTo>
                <a:cubicBezTo>
                  <a:pt x="124375" y="60942"/>
                  <a:pt x="110617" y="48242"/>
                  <a:pt x="98446" y="41363"/>
                </a:cubicBezTo>
                <a:cubicBezTo>
                  <a:pt x="86275" y="34484"/>
                  <a:pt x="-1567" y="-2029"/>
                  <a:pt x="21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738CFD79-D7E1-04B9-DEB3-AEF1F085FE1D}"/>
              </a:ext>
            </a:extLst>
          </p:cNvPr>
          <p:cNvSpPr/>
          <p:nvPr/>
        </p:nvSpPr>
        <p:spPr>
          <a:xfrm>
            <a:off x="2427317" y="2743132"/>
            <a:ext cx="144462" cy="173691"/>
          </a:xfrm>
          <a:custGeom>
            <a:avLst/>
            <a:gdLst>
              <a:gd name="connsiteX0" fmla="*/ 144433 w 144462"/>
              <a:gd name="connsiteY0" fmla="*/ 68 h 173691"/>
              <a:gd name="connsiteX1" fmla="*/ 61883 w 144462"/>
              <a:gd name="connsiteY1" fmla="*/ 98493 h 173691"/>
              <a:gd name="connsiteX2" fmla="*/ 17433 w 144462"/>
              <a:gd name="connsiteY2" fmla="*/ 155643 h 173691"/>
              <a:gd name="connsiteX3" fmla="*/ 1558 w 144462"/>
              <a:gd name="connsiteY3" fmla="*/ 171518 h 173691"/>
              <a:gd name="connsiteX4" fmla="*/ 52358 w 144462"/>
              <a:gd name="connsiteY4" fmla="*/ 114368 h 173691"/>
              <a:gd name="connsiteX5" fmla="*/ 144433 w 144462"/>
              <a:gd name="connsiteY5" fmla="*/ 68 h 17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462" h="173691">
                <a:moveTo>
                  <a:pt x="144433" y="68"/>
                </a:moveTo>
                <a:cubicBezTo>
                  <a:pt x="146021" y="-2578"/>
                  <a:pt x="83050" y="72564"/>
                  <a:pt x="61883" y="98493"/>
                </a:cubicBezTo>
                <a:cubicBezTo>
                  <a:pt x="40716" y="124422"/>
                  <a:pt x="17433" y="155643"/>
                  <a:pt x="17433" y="155643"/>
                </a:cubicBezTo>
                <a:cubicBezTo>
                  <a:pt x="7379" y="167814"/>
                  <a:pt x="-4263" y="178397"/>
                  <a:pt x="1558" y="171518"/>
                </a:cubicBezTo>
                <a:cubicBezTo>
                  <a:pt x="7379" y="164639"/>
                  <a:pt x="31721" y="139239"/>
                  <a:pt x="52358" y="114368"/>
                </a:cubicBezTo>
                <a:cubicBezTo>
                  <a:pt x="72995" y="89497"/>
                  <a:pt x="142845" y="2714"/>
                  <a:pt x="144433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B4307AF8-3725-0C29-FFE2-F0D2979AEA08}"/>
              </a:ext>
            </a:extLst>
          </p:cNvPr>
          <p:cNvSpPr/>
          <p:nvPr/>
        </p:nvSpPr>
        <p:spPr>
          <a:xfrm>
            <a:off x="2320214" y="2603371"/>
            <a:ext cx="73753" cy="100321"/>
          </a:xfrm>
          <a:custGeom>
            <a:avLst/>
            <a:gdLst>
              <a:gd name="connsiteX0" fmla="*/ 73736 w 73753"/>
              <a:gd name="connsiteY0" fmla="*/ 129 h 100321"/>
              <a:gd name="connsiteX1" fmla="*/ 10236 w 73753"/>
              <a:gd name="connsiteY1" fmla="*/ 85854 h 100321"/>
              <a:gd name="connsiteX2" fmla="*/ 711 w 73753"/>
              <a:gd name="connsiteY2" fmla="*/ 98554 h 100321"/>
              <a:gd name="connsiteX3" fmla="*/ 16586 w 73753"/>
              <a:gd name="connsiteY3" fmla="*/ 66804 h 100321"/>
              <a:gd name="connsiteX4" fmla="*/ 73736 w 73753"/>
              <a:gd name="connsiteY4" fmla="*/ 129 h 10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53" h="100321">
                <a:moveTo>
                  <a:pt x="73736" y="129"/>
                </a:moveTo>
                <a:cubicBezTo>
                  <a:pt x="72678" y="3304"/>
                  <a:pt x="10236" y="85854"/>
                  <a:pt x="10236" y="85854"/>
                </a:cubicBezTo>
                <a:cubicBezTo>
                  <a:pt x="-1935" y="102258"/>
                  <a:pt x="-347" y="101729"/>
                  <a:pt x="711" y="98554"/>
                </a:cubicBezTo>
                <a:cubicBezTo>
                  <a:pt x="1769" y="95379"/>
                  <a:pt x="6003" y="80562"/>
                  <a:pt x="16586" y="66804"/>
                </a:cubicBezTo>
                <a:cubicBezTo>
                  <a:pt x="27169" y="53046"/>
                  <a:pt x="74794" y="-3046"/>
                  <a:pt x="73736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5B49031B-3F11-3262-0489-67BA12625E62}"/>
              </a:ext>
            </a:extLst>
          </p:cNvPr>
          <p:cNvSpPr/>
          <p:nvPr/>
        </p:nvSpPr>
        <p:spPr>
          <a:xfrm>
            <a:off x="2644592" y="2717471"/>
            <a:ext cx="250457" cy="191785"/>
          </a:xfrm>
          <a:custGeom>
            <a:avLst/>
            <a:gdLst>
              <a:gd name="connsiteX0" fmla="*/ 183 w 250457"/>
              <a:gd name="connsiteY0" fmla="*/ 329 h 191785"/>
              <a:gd name="connsiteX1" fmla="*/ 193858 w 250457"/>
              <a:gd name="connsiteY1" fmla="*/ 127329 h 191785"/>
              <a:gd name="connsiteX2" fmla="*/ 238308 w 250457"/>
              <a:gd name="connsiteY2" fmla="*/ 187654 h 191785"/>
              <a:gd name="connsiteX3" fmla="*/ 231958 w 250457"/>
              <a:gd name="connsiteY3" fmla="*/ 168604 h 191785"/>
              <a:gd name="connsiteX4" fmla="*/ 183 w 250457"/>
              <a:gd name="connsiteY4" fmla="*/ 329 h 19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57" h="191785">
                <a:moveTo>
                  <a:pt x="183" y="329"/>
                </a:moveTo>
                <a:cubicBezTo>
                  <a:pt x="-6167" y="-6550"/>
                  <a:pt x="154171" y="96108"/>
                  <a:pt x="193858" y="127329"/>
                </a:cubicBezTo>
                <a:cubicBezTo>
                  <a:pt x="233545" y="158550"/>
                  <a:pt x="231958" y="180775"/>
                  <a:pt x="238308" y="187654"/>
                </a:cubicBezTo>
                <a:cubicBezTo>
                  <a:pt x="244658" y="194533"/>
                  <a:pt x="265296" y="195592"/>
                  <a:pt x="231958" y="168604"/>
                </a:cubicBezTo>
                <a:cubicBezTo>
                  <a:pt x="198621" y="141617"/>
                  <a:pt x="6533" y="7208"/>
                  <a:pt x="183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4F4C90F4-7B30-CC9E-15D2-903DCBA79D68}"/>
              </a:ext>
            </a:extLst>
          </p:cNvPr>
          <p:cNvSpPr/>
          <p:nvPr/>
        </p:nvSpPr>
        <p:spPr>
          <a:xfrm>
            <a:off x="2527246" y="2946325"/>
            <a:ext cx="276457" cy="203533"/>
          </a:xfrm>
          <a:custGeom>
            <a:avLst/>
            <a:gdLst>
              <a:gd name="connsiteX0" fmla="*/ 54 w 276457"/>
              <a:gd name="connsiteY0" fmla="*/ 75 h 203533"/>
              <a:gd name="connsiteX1" fmla="*/ 193729 w 276457"/>
              <a:gd name="connsiteY1" fmla="*/ 146125 h 203533"/>
              <a:gd name="connsiteX2" fmla="*/ 276279 w 276457"/>
              <a:gd name="connsiteY2" fmla="*/ 203275 h 203533"/>
              <a:gd name="connsiteX3" fmla="*/ 174679 w 276457"/>
              <a:gd name="connsiteY3" fmla="*/ 127075 h 203533"/>
              <a:gd name="connsiteX4" fmla="*/ 54 w 276457"/>
              <a:gd name="connsiteY4" fmla="*/ 75 h 20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7" h="203533">
                <a:moveTo>
                  <a:pt x="54" y="75"/>
                </a:moveTo>
                <a:cubicBezTo>
                  <a:pt x="3229" y="3250"/>
                  <a:pt x="147691" y="112258"/>
                  <a:pt x="193729" y="146125"/>
                </a:cubicBezTo>
                <a:cubicBezTo>
                  <a:pt x="239767" y="179992"/>
                  <a:pt x="279454" y="206450"/>
                  <a:pt x="276279" y="203275"/>
                </a:cubicBezTo>
                <a:cubicBezTo>
                  <a:pt x="273104" y="200100"/>
                  <a:pt x="214896" y="159354"/>
                  <a:pt x="174679" y="127075"/>
                </a:cubicBezTo>
                <a:cubicBezTo>
                  <a:pt x="134462" y="94796"/>
                  <a:pt x="-3121" y="-3100"/>
                  <a:pt x="54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1FDB6149-FBE0-182B-22B6-17E70BBFE791}"/>
              </a:ext>
            </a:extLst>
          </p:cNvPr>
          <p:cNvSpPr/>
          <p:nvPr/>
        </p:nvSpPr>
        <p:spPr>
          <a:xfrm>
            <a:off x="2317622" y="2828531"/>
            <a:ext cx="117621" cy="81140"/>
          </a:xfrm>
          <a:custGeom>
            <a:avLst/>
            <a:gdLst>
              <a:gd name="connsiteX0" fmla="*/ 128 w 117621"/>
              <a:gd name="connsiteY0" fmla="*/ 22619 h 81140"/>
              <a:gd name="connsiteX1" fmla="*/ 79503 w 117621"/>
              <a:gd name="connsiteY1" fmla="*/ 67069 h 81140"/>
              <a:gd name="connsiteX2" fmla="*/ 66803 w 117621"/>
              <a:gd name="connsiteY2" fmla="*/ 76594 h 81140"/>
              <a:gd name="connsiteX3" fmla="*/ 117603 w 117621"/>
              <a:gd name="connsiteY3" fmla="*/ 394 h 81140"/>
              <a:gd name="connsiteX4" fmla="*/ 73153 w 117621"/>
              <a:gd name="connsiteY4" fmla="*/ 44844 h 81140"/>
              <a:gd name="connsiteX5" fmla="*/ 60453 w 117621"/>
              <a:gd name="connsiteY5" fmla="*/ 44844 h 81140"/>
              <a:gd name="connsiteX6" fmla="*/ 128 w 117621"/>
              <a:gd name="connsiteY6" fmla="*/ 22619 h 8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21" h="81140">
                <a:moveTo>
                  <a:pt x="128" y="22619"/>
                </a:moveTo>
                <a:cubicBezTo>
                  <a:pt x="3303" y="26323"/>
                  <a:pt x="79503" y="67069"/>
                  <a:pt x="79503" y="67069"/>
                </a:cubicBezTo>
                <a:cubicBezTo>
                  <a:pt x="90615" y="76065"/>
                  <a:pt x="60453" y="87706"/>
                  <a:pt x="66803" y="76594"/>
                </a:cubicBezTo>
                <a:cubicBezTo>
                  <a:pt x="73153" y="65482"/>
                  <a:pt x="116545" y="5685"/>
                  <a:pt x="117603" y="394"/>
                </a:cubicBezTo>
                <a:cubicBezTo>
                  <a:pt x="118661" y="-4897"/>
                  <a:pt x="73153" y="44844"/>
                  <a:pt x="73153" y="44844"/>
                </a:cubicBezTo>
                <a:cubicBezTo>
                  <a:pt x="63628" y="52252"/>
                  <a:pt x="67332" y="48019"/>
                  <a:pt x="60453" y="44844"/>
                </a:cubicBezTo>
                <a:cubicBezTo>
                  <a:pt x="53574" y="41669"/>
                  <a:pt x="-3047" y="18915"/>
                  <a:pt x="128" y="22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57CCB4D4-D549-4F42-0806-0BAE86CE407B}"/>
              </a:ext>
            </a:extLst>
          </p:cNvPr>
          <p:cNvSpPr/>
          <p:nvPr/>
        </p:nvSpPr>
        <p:spPr>
          <a:xfrm>
            <a:off x="2885503" y="2965084"/>
            <a:ext cx="109116" cy="201254"/>
          </a:xfrm>
          <a:custGeom>
            <a:avLst/>
            <a:gdLst>
              <a:gd name="connsiteX0" fmla="*/ 108522 w 109116"/>
              <a:gd name="connsiteY0" fmla="*/ 366 h 201254"/>
              <a:gd name="connsiteX1" fmla="*/ 70422 w 109116"/>
              <a:gd name="connsiteY1" fmla="*/ 105141 h 201254"/>
              <a:gd name="connsiteX2" fmla="*/ 572 w 109116"/>
              <a:gd name="connsiteY2" fmla="*/ 200391 h 201254"/>
              <a:gd name="connsiteX3" fmla="*/ 41847 w 109116"/>
              <a:gd name="connsiteY3" fmla="*/ 143241 h 201254"/>
              <a:gd name="connsiteX4" fmla="*/ 108522 w 109116"/>
              <a:gd name="connsiteY4" fmla="*/ 366 h 2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16" h="201254">
                <a:moveTo>
                  <a:pt x="108522" y="366"/>
                </a:moveTo>
                <a:cubicBezTo>
                  <a:pt x="113284" y="-5984"/>
                  <a:pt x="88414" y="71804"/>
                  <a:pt x="70422" y="105141"/>
                </a:cubicBezTo>
                <a:cubicBezTo>
                  <a:pt x="52430" y="138478"/>
                  <a:pt x="5334" y="194041"/>
                  <a:pt x="572" y="200391"/>
                </a:cubicBezTo>
                <a:cubicBezTo>
                  <a:pt x="-4190" y="206741"/>
                  <a:pt x="21739" y="177108"/>
                  <a:pt x="41847" y="143241"/>
                </a:cubicBezTo>
                <a:cubicBezTo>
                  <a:pt x="61955" y="109374"/>
                  <a:pt x="103760" y="6716"/>
                  <a:pt x="108522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86A05667-EC6F-CDD5-2F6A-F57CD28803BD}"/>
              </a:ext>
            </a:extLst>
          </p:cNvPr>
          <p:cNvSpPr/>
          <p:nvPr/>
        </p:nvSpPr>
        <p:spPr>
          <a:xfrm>
            <a:off x="2879409" y="3557849"/>
            <a:ext cx="22552" cy="383535"/>
          </a:xfrm>
          <a:custGeom>
            <a:avLst/>
            <a:gdLst>
              <a:gd name="connsiteX0" fmla="*/ 13016 w 22552"/>
              <a:gd name="connsiteY0" fmla="*/ 1326 h 383535"/>
              <a:gd name="connsiteX1" fmla="*/ 3491 w 22552"/>
              <a:gd name="connsiteY1" fmla="*/ 147376 h 383535"/>
              <a:gd name="connsiteX2" fmla="*/ 22541 w 22552"/>
              <a:gd name="connsiteY2" fmla="*/ 382326 h 383535"/>
              <a:gd name="connsiteX3" fmla="*/ 316 w 22552"/>
              <a:gd name="connsiteY3" fmla="*/ 229926 h 383535"/>
              <a:gd name="connsiteX4" fmla="*/ 13016 w 22552"/>
              <a:gd name="connsiteY4" fmla="*/ 1326 h 38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2" h="383535">
                <a:moveTo>
                  <a:pt x="13016" y="1326"/>
                </a:moveTo>
                <a:cubicBezTo>
                  <a:pt x="13545" y="-12432"/>
                  <a:pt x="1904" y="83876"/>
                  <a:pt x="3491" y="147376"/>
                </a:cubicBezTo>
                <a:cubicBezTo>
                  <a:pt x="5078" y="210876"/>
                  <a:pt x="23070" y="368568"/>
                  <a:pt x="22541" y="382326"/>
                </a:cubicBezTo>
                <a:cubicBezTo>
                  <a:pt x="22012" y="396084"/>
                  <a:pt x="2962" y="289193"/>
                  <a:pt x="316" y="229926"/>
                </a:cubicBezTo>
                <a:cubicBezTo>
                  <a:pt x="-2330" y="170659"/>
                  <a:pt x="12487" y="15084"/>
                  <a:pt x="13016" y="1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4F343074-D561-28E3-8FED-6EC1B6B5CC44}"/>
              </a:ext>
            </a:extLst>
          </p:cNvPr>
          <p:cNvSpPr/>
          <p:nvPr/>
        </p:nvSpPr>
        <p:spPr>
          <a:xfrm>
            <a:off x="3146168" y="2990616"/>
            <a:ext cx="22482" cy="197761"/>
          </a:xfrm>
          <a:custGeom>
            <a:avLst/>
            <a:gdLst>
              <a:gd name="connsiteX0" fmla="*/ 22482 w 22482"/>
              <a:gd name="connsiteY0" fmla="*/ 234 h 197761"/>
              <a:gd name="connsiteX1" fmla="*/ 257 w 22482"/>
              <a:gd name="connsiteY1" fmla="*/ 143109 h 197761"/>
              <a:gd name="connsiteX2" fmla="*/ 9782 w 22482"/>
              <a:gd name="connsiteY2" fmla="*/ 197084 h 197761"/>
              <a:gd name="connsiteX3" fmla="*/ 257 w 22482"/>
              <a:gd name="connsiteY3" fmla="*/ 111359 h 197761"/>
              <a:gd name="connsiteX4" fmla="*/ 22482 w 22482"/>
              <a:gd name="connsiteY4" fmla="*/ 234 h 19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82" h="197761">
                <a:moveTo>
                  <a:pt x="22482" y="234"/>
                </a:moveTo>
                <a:cubicBezTo>
                  <a:pt x="22482" y="5526"/>
                  <a:pt x="2374" y="110301"/>
                  <a:pt x="257" y="143109"/>
                </a:cubicBezTo>
                <a:cubicBezTo>
                  <a:pt x="-1860" y="175917"/>
                  <a:pt x="9782" y="202376"/>
                  <a:pt x="9782" y="197084"/>
                </a:cubicBezTo>
                <a:cubicBezTo>
                  <a:pt x="9782" y="191792"/>
                  <a:pt x="-801" y="142051"/>
                  <a:pt x="257" y="111359"/>
                </a:cubicBezTo>
                <a:cubicBezTo>
                  <a:pt x="1315" y="80667"/>
                  <a:pt x="22482" y="-5058"/>
                  <a:pt x="22482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7898A0E6-5415-C379-4831-5CCD3C5B7B0B}"/>
              </a:ext>
            </a:extLst>
          </p:cNvPr>
          <p:cNvSpPr/>
          <p:nvPr/>
        </p:nvSpPr>
        <p:spPr>
          <a:xfrm>
            <a:off x="3181310" y="2914650"/>
            <a:ext cx="66891" cy="66675"/>
          </a:xfrm>
          <a:custGeom>
            <a:avLst/>
            <a:gdLst>
              <a:gd name="connsiteX0" fmla="*/ 40 w 66891"/>
              <a:gd name="connsiteY0" fmla="*/ 0 h 66675"/>
              <a:gd name="connsiteX1" fmla="*/ 54015 w 66891"/>
              <a:gd name="connsiteY1" fmla="*/ 34925 h 66675"/>
              <a:gd name="connsiteX2" fmla="*/ 60365 w 66891"/>
              <a:gd name="connsiteY2" fmla="*/ 66675 h 66675"/>
              <a:gd name="connsiteX3" fmla="*/ 63540 w 66891"/>
              <a:gd name="connsiteY3" fmla="*/ 34925 h 66675"/>
              <a:gd name="connsiteX4" fmla="*/ 40 w 66891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91" h="66675">
                <a:moveTo>
                  <a:pt x="40" y="0"/>
                </a:moveTo>
                <a:cubicBezTo>
                  <a:pt x="-1547" y="0"/>
                  <a:pt x="43961" y="23813"/>
                  <a:pt x="54015" y="34925"/>
                </a:cubicBezTo>
                <a:cubicBezTo>
                  <a:pt x="64069" y="46037"/>
                  <a:pt x="58778" y="66675"/>
                  <a:pt x="60365" y="66675"/>
                </a:cubicBezTo>
                <a:cubicBezTo>
                  <a:pt x="61952" y="66675"/>
                  <a:pt x="72007" y="46037"/>
                  <a:pt x="63540" y="34925"/>
                </a:cubicBezTo>
                <a:cubicBezTo>
                  <a:pt x="55073" y="23813"/>
                  <a:pt x="1627" y="0"/>
                  <a:pt x="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DA9B0EA3-AFAF-1C2C-F08A-A476A3E334D3}"/>
              </a:ext>
            </a:extLst>
          </p:cNvPr>
          <p:cNvSpPr/>
          <p:nvPr/>
        </p:nvSpPr>
        <p:spPr>
          <a:xfrm>
            <a:off x="2995144" y="3397234"/>
            <a:ext cx="84668" cy="203310"/>
          </a:xfrm>
          <a:custGeom>
            <a:avLst/>
            <a:gdLst>
              <a:gd name="connsiteX0" fmla="*/ 84606 w 84668"/>
              <a:gd name="connsiteY0" fmla="*/ 16 h 203310"/>
              <a:gd name="connsiteX1" fmla="*/ 21106 w 84668"/>
              <a:gd name="connsiteY1" fmla="*/ 146066 h 203310"/>
              <a:gd name="connsiteX2" fmla="*/ 2056 w 84668"/>
              <a:gd name="connsiteY2" fmla="*/ 203216 h 203310"/>
              <a:gd name="connsiteX3" fmla="*/ 8406 w 84668"/>
              <a:gd name="connsiteY3" fmla="*/ 155591 h 203310"/>
              <a:gd name="connsiteX4" fmla="*/ 84606 w 84668"/>
              <a:gd name="connsiteY4" fmla="*/ 16 h 20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68" h="203310">
                <a:moveTo>
                  <a:pt x="84606" y="16"/>
                </a:moveTo>
                <a:cubicBezTo>
                  <a:pt x="86723" y="-1572"/>
                  <a:pt x="34864" y="112199"/>
                  <a:pt x="21106" y="146066"/>
                </a:cubicBezTo>
                <a:cubicBezTo>
                  <a:pt x="7348" y="179933"/>
                  <a:pt x="4173" y="201628"/>
                  <a:pt x="2056" y="203216"/>
                </a:cubicBezTo>
                <a:cubicBezTo>
                  <a:pt x="-61" y="204804"/>
                  <a:pt x="-3236" y="186283"/>
                  <a:pt x="8406" y="155591"/>
                </a:cubicBezTo>
                <a:cubicBezTo>
                  <a:pt x="20048" y="124899"/>
                  <a:pt x="82489" y="1604"/>
                  <a:pt x="8460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EE508CD8-99AB-3D37-F77B-1A46E2C14A16}"/>
              </a:ext>
            </a:extLst>
          </p:cNvPr>
          <p:cNvSpPr/>
          <p:nvPr/>
        </p:nvSpPr>
        <p:spPr>
          <a:xfrm>
            <a:off x="2955904" y="3673301"/>
            <a:ext cx="12739" cy="286126"/>
          </a:xfrm>
          <a:custGeom>
            <a:avLst/>
            <a:gdLst>
              <a:gd name="connsiteX0" fmla="*/ 12721 w 12739"/>
              <a:gd name="connsiteY0" fmla="*/ 174 h 286126"/>
              <a:gd name="connsiteX1" fmla="*/ 21 w 12739"/>
              <a:gd name="connsiteY1" fmla="*/ 136699 h 286126"/>
              <a:gd name="connsiteX2" fmla="*/ 9546 w 12739"/>
              <a:gd name="connsiteY2" fmla="*/ 285924 h 286126"/>
              <a:gd name="connsiteX3" fmla="*/ 3196 w 12739"/>
              <a:gd name="connsiteY3" fmla="*/ 165274 h 286126"/>
              <a:gd name="connsiteX4" fmla="*/ 12721 w 12739"/>
              <a:gd name="connsiteY4" fmla="*/ 174 h 28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9" h="286126">
                <a:moveTo>
                  <a:pt x="12721" y="174"/>
                </a:moveTo>
                <a:cubicBezTo>
                  <a:pt x="12192" y="-4589"/>
                  <a:pt x="550" y="89074"/>
                  <a:pt x="21" y="136699"/>
                </a:cubicBezTo>
                <a:cubicBezTo>
                  <a:pt x="-508" y="184324"/>
                  <a:pt x="9017" y="281162"/>
                  <a:pt x="9546" y="285924"/>
                </a:cubicBezTo>
                <a:cubicBezTo>
                  <a:pt x="10075" y="290687"/>
                  <a:pt x="4254" y="210253"/>
                  <a:pt x="3196" y="165274"/>
                </a:cubicBezTo>
                <a:cubicBezTo>
                  <a:pt x="2138" y="120295"/>
                  <a:pt x="13250" y="4937"/>
                  <a:pt x="12721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752947AF-A404-718F-414C-21DD8D6D00A4}"/>
              </a:ext>
            </a:extLst>
          </p:cNvPr>
          <p:cNvSpPr/>
          <p:nvPr/>
        </p:nvSpPr>
        <p:spPr>
          <a:xfrm>
            <a:off x="2888926" y="3949644"/>
            <a:ext cx="102072" cy="85988"/>
          </a:xfrm>
          <a:custGeom>
            <a:avLst/>
            <a:gdLst>
              <a:gd name="connsiteX0" fmla="*/ 101924 w 102072"/>
              <a:gd name="connsiteY0" fmla="*/ 56 h 85988"/>
              <a:gd name="connsiteX1" fmla="*/ 54299 w 102072"/>
              <a:gd name="connsiteY1" fmla="*/ 69906 h 85988"/>
              <a:gd name="connsiteX2" fmla="*/ 324 w 102072"/>
              <a:gd name="connsiteY2" fmla="*/ 85781 h 85988"/>
              <a:gd name="connsiteX3" fmla="*/ 32074 w 102072"/>
              <a:gd name="connsiteY3" fmla="*/ 63556 h 85988"/>
              <a:gd name="connsiteX4" fmla="*/ 38424 w 102072"/>
              <a:gd name="connsiteY4" fmla="*/ 82606 h 85988"/>
              <a:gd name="connsiteX5" fmla="*/ 101924 w 102072"/>
              <a:gd name="connsiteY5" fmla="*/ 56 h 8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72" h="85988">
                <a:moveTo>
                  <a:pt x="101924" y="56"/>
                </a:moveTo>
                <a:cubicBezTo>
                  <a:pt x="104570" y="-2061"/>
                  <a:pt x="71232" y="55619"/>
                  <a:pt x="54299" y="69906"/>
                </a:cubicBezTo>
                <a:cubicBezTo>
                  <a:pt x="37366" y="84193"/>
                  <a:pt x="4028" y="86839"/>
                  <a:pt x="324" y="85781"/>
                </a:cubicBezTo>
                <a:cubicBezTo>
                  <a:pt x="-3380" y="84723"/>
                  <a:pt x="25724" y="64085"/>
                  <a:pt x="32074" y="63556"/>
                </a:cubicBezTo>
                <a:cubicBezTo>
                  <a:pt x="38424" y="63027"/>
                  <a:pt x="30486" y="91602"/>
                  <a:pt x="38424" y="82606"/>
                </a:cubicBezTo>
                <a:cubicBezTo>
                  <a:pt x="46361" y="73610"/>
                  <a:pt x="99278" y="2173"/>
                  <a:pt x="101924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EE6B3122-A98B-6146-859E-69258C183B8E}"/>
              </a:ext>
            </a:extLst>
          </p:cNvPr>
          <p:cNvSpPr/>
          <p:nvPr/>
        </p:nvSpPr>
        <p:spPr>
          <a:xfrm>
            <a:off x="2927015" y="3904751"/>
            <a:ext cx="72178" cy="183014"/>
          </a:xfrm>
          <a:custGeom>
            <a:avLst/>
            <a:gdLst>
              <a:gd name="connsiteX0" fmla="*/ 54310 w 72178"/>
              <a:gd name="connsiteY0" fmla="*/ 499 h 183014"/>
              <a:gd name="connsiteX1" fmla="*/ 70185 w 72178"/>
              <a:gd name="connsiteY1" fmla="*/ 168774 h 183014"/>
              <a:gd name="connsiteX2" fmla="*/ 335 w 72178"/>
              <a:gd name="connsiteY2" fmla="*/ 175124 h 183014"/>
              <a:gd name="connsiteX3" fmla="*/ 44785 w 72178"/>
              <a:gd name="connsiteY3" fmla="*/ 181474 h 183014"/>
              <a:gd name="connsiteX4" fmla="*/ 70185 w 72178"/>
              <a:gd name="connsiteY4" fmla="*/ 146549 h 183014"/>
              <a:gd name="connsiteX5" fmla="*/ 67010 w 72178"/>
              <a:gd name="connsiteY5" fmla="*/ 117974 h 183014"/>
              <a:gd name="connsiteX6" fmla="*/ 54310 w 72178"/>
              <a:gd name="connsiteY6" fmla="*/ 499 h 18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178" h="183014">
                <a:moveTo>
                  <a:pt x="54310" y="499"/>
                </a:moveTo>
                <a:cubicBezTo>
                  <a:pt x="54839" y="8966"/>
                  <a:pt x="79181" y="139670"/>
                  <a:pt x="70185" y="168774"/>
                </a:cubicBezTo>
                <a:cubicBezTo>
                  <a:pt x="61189" y="197878"/>
                  <a:pt x="4568" y="173007"/>
                  <a:pt x="335" y="175124"/>
                </a:cubicBezTo>
                <a:cubicBezTo>
                  <a:pt x="-3898" y="177241"/>
                  <a:pt x="33143" y="186236"/>
                  <a:pt x="44785" y="181474"/>
                </a:cubicBezTo>
                <a:cubicBezTo>
                  <a:pt x="56427" y="176712"/>
                  <a:pt x="66481" y="157132"/>
                  <a:pt x="70185" y="146549"/>
                </a:cubicBezTo>
                <a:cubicBezTo>
                  <a:pt x="73889" y="135966"/>
                  <a:pt x="67539" y="142316"/>
                  <a:pt x="67010" y="117974"/>
                </a:cubicBezTo>
                <a:cubicBezTo>
                  <a:pt x="66481" y="93632"/>
                  <a:pt x="53781" y="-7968"/>
                  <a:pt x="54310" y="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9560482B-E0E7-67A2-30D3-CC26512C2507}"/>
              </a:ext>
            </a:extLst>
          </p:cNvPr>
          <p:cNvSpPr/>
          <p:nvPr/>
        </p:nvSpPr>
        <p:spPr>
          <a:xfrm>
            <a:off x="2755170" y="3631374"/>
            <a:ext cx="96027" cy="312006"/>
          </a:xfrm>
          <a:custGeom>
            <a:avLst/>
            <a:gdLst>
              <a:gd name="connsiteX0" fmla="*/ 3905 w 96027"/>
              <a:gd name="connsiteY0" fmla="*/ 826 h 312006"/>
              <a:gd name="connsiteX1" fmla="*/ 45180 w 96027"/>
              <a:gd name="connsiteY1" fmla="*/ 207201 h 312006"/>
              <a:gd name="connsiteX2" fmla="*/ 730 w 96027"/>
              <a:gd name="connsiteY2" fmla="*/ 178626 h 312006"/>
              <a:gd name="connsiteX3" fmla="*/ 89630 w 96027"/>
              <a:gd name="connsiteY3" fmla="*/ 264351 h 312006"/>
              <a:gd name="connsiteX4" fmla="*/ 57880 w 96027"/>
              <a:gd name="connsiteY4" fmla="*/ 311976 h 312006"/>
              <a:gd name="connsiteX5" fmla="*/ 95980 w 96027"/>
              <a:gd name="connsiteY5" fmla="*/ 258001 h 312006"/>
              <a:gd name="connsiteX6" fmla="*/ 48355 w 96027"/>
              <a:gd name="connsiteY6" fmla="*/ 213551 h 312006"/>
              <a:gd name="connsiteX7" fmla="*/ 32480 w 96027"/>
              <a:gd name="connsiteY7" fmla="*/ 96076 h 312006"/>
              <a:gd name="connsiteX8" fmla="*/ 42005 w 96027"/>
              <a:gd name="connsiteY8" fmla="*/ 134176 h 312006"/>
              <a:gd name="connsiteX9" fmla="*/ 3905 w 96027"/>
              <a:gd name="connsiteY9" fmla="*/ 826 h 31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027" h="312006">
                <a:moveTo>
                  <a:pt x="3905" y="826"/>
                </a:moveTo>
                <a:cubicBezTo>
                  <a:pt x="4434" y="12997"/>
                  <a:pt x="45709" y="177568"/>
                  <a:pt x="45180" y="207201"/>
                </a:cubicBezTo>
                <a:cubicBezTo>
                  <a:pt x="44651" y="236834"/>
                  <a:pt x="-6678" y="169101"/>
                  <a:pt x="730" y="178626"/>
                </a:cubicBezTo>
                <a:cubicBezTo>
                  <a:pt x="8138" y="188151"/>
                  <a:pt x="80105" y="242126"/>
                  <a:pt x="89630" y="264351"/>
                </a:cubicBezTo>
                <a:cubicBezTo>
                  <a:pt x="99155" y="286576"/>
                  <a:pt x="56822" y="313034"/>
                  <a:pt x="57880" y="311976"/>
                </a:cubicBezTo>
                <a:cubicBezTo>
                  <a:pt x="58938" y="310918"/>
                  <a:pt x="97567" y="274405"/>
                  <a:pt x="95980" y="258001"/>
                </a:cubicBezTo>
                <a:cubicBezTo>
                  <a:pt x="94393" y="241597"/>
                  <a:pt x="58938" y="240538"/>
                  <a:pt x="48355" y="213551"/>
                </a:cubicBezTo>
                <a:cubicBezTo>
                  <a:pt x="37772" y="186564"/>
                  <a:pt x="33538" y="109305"/>
                  <a:pt x="32480" y="96076"/>
                </a:cubicBezTo>
                <a:cubicBezTo>
                  <a:pt x="31422" y="82847"/>
                  <a:pt x="45709" y="153755"/>
                  <a:pt x="42005" y="134176"/>
                </a:cubicBezTo>
                <a:cubicBezTo>
                  <a:pt x="38301" y="114597"/>
                  <a:pt x="3376" y="-11345"/>
                  <a:pt x="3905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11EA7D1B-AE07-E8B0-F253-995F2A4B350E}"/>
              </a:ext>
            </a:extLst>
          </p:cNvPr>
          <p:cNvSpPr/>
          <p:nvPr/>
        </p:nvSpPr>
        <p:spPr>
          <a:xfrm>
            <a:off x="2479058" y="3565440"/>
            <a:ext cx="379830" cy="86761"/>
          </a:xfrm>
          <a:custGeom>
            <a:avLst/>
            <a:gdLst>
              <a:gd name="connsiteX0" fmla="*/ 10142 w 379830"/>
              <a:gd name="connsiteY0" fmla="*/ 85810 h 86761"/>
              <a:gd name="connsiteX1" fmla="*/ 118092 w 379830"/>
              <a:gd name="connsiteY1" fmla="*/ 50885 h 86761"/>
              <a:gd name="connsiteX2" fmla="*/ 368917 w 379830"/>
              <a:gd name="connsiteY2" fmla="*/ 85 h 86761"/>
              <a:gd name="connsiteX3" fmla="*/ 337167 w 379830"/>
              <a:gd name="connsiteY3" fmla="*/ 38185 h 86761"/>
              <a:gd name="connsiteX4" fmla="*/ 359392 w 379830"/>
              <a:gd name="connsiteY4" fmla="*/ 12785 h 86761"/>
              <a:gd name="connsiteX5" fmla="*/ 10142 w 379830"/>
              <a:gd name="connsiteY5" fmla="*/ 85810 h 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830" h="86761">
                <a:moveTo>
                  <a:pt x="10142" y="85810"/>
                </a:moveTo>
                <a:cubicBezTo>
                  <a:pt x="-30075" y="92160"/>
                  <a:pt x="58296" y="65172"/>
                  <a:pt x="118092" y="50885"/>
                </a:cubicBezTo>
                <a:cubicBezTo>
                  <a:pt x="177888" y="36598"/>
                  <a:pt x="332405" y="2202"/>
                  <a:pt x="368917" y="85"/>
                </a:cubicBezTo>
                <a:cubicBezTo>
                  <a:pt x="405429" y="-2032"/>
                  <a:pt x="338755" y="36068"/>
                  <a:pt x="337167" y="38185"/>
                </a:cubicBezTo>
                <a:cubicBezTo>
                  <a:pt x="335579" y="40302"/>
                  <a:pt x="409663" y="6435"/>
                  <a:pt x="359392" y="12785"/>
                </a:cubicBezTo>
                <a:cubicBezTo>
                  <a:pt x="309121" y="19135"/>
                  <a:pt x="50359" y="79460"/>
                  <a:pt x="10142" y="85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FB056EA8-E5A1-827E-D873-60AC74676938}"/>
              </a:ext>
            </a:extLst>
          </p:cNvPr>
          <p:cNvSpPr/>
          <p:nvPr/>
        </p:nvSpPr>
        <p:spPr>
          <a:xfrm>
            <a:off x="2479548" y="3900899"/>
            <a:ext cx="268962" cy="10701"/>
          </a:xfrm>
          <a:custGeom>
            <a:avLst/>
            <a:gdLst>
              <a:gd name="connsiteX0" fmla="*/ 127 w 268962"/>
              <a:gd name="connsiteY0" fmla="*/ 1176 h 10701"/>
              <a:gd name="connsiteX1" fmla="*/ 200152 w 268962"/>
              <a:gd name="connsiteY1" fmla="*/ 1176 h 10701"/>
              <a:gd name="connsiteX2" fmla="*/ 266827 w 268962"/>
              <a:gd name="connsiteY2" fmla="*/ 10701 h 10701"/>
              <a:gd name="connsiteX3" fmla="*/ 231902 w 268962"/>
              <a:gd name="connsiteY3" fmla="*/ 1176 h 10701"/>
              <a:gd name="connsiteX4" fmla="*/ 127 w 268962"/>
              <a:gd name="connsiteY4" fmla="*/ 1176 h 1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962" h="10701">
                <a:moveTo>
                  <a:pt x="127" y="1176"/>
                </a:moveTo>
                <a:cubicBezTo>
                  <a:pt x="-5165" y="1176"/>
                  <a:pt x="155702" y="-412"/>
                  <a:pt x="200152" y="1176"/>
                </a:cubicBezTo>
                <a:cubicBezTo>
                  <a:pt x="244602" y="2764"/>
                  <a:pt x="261535" y="10701"/>
                  <a:pt x="266827" y="10701"/>
                </a:cubicBezTo>
                <a:cubicBezTo>
                  <a:pt x="272119" y="10701"/>
                  <a:pt x="270002" y="3822"/>
                  <a:pt x="231902" y="1176"/>
                </a:cubicBezTo>
                <a:cubicBezTo>
                  <a:pt x="193802" y="-1470"/>
                  <a:pt x="5419" y="1176"/>
                  <a:pt x="127" y="1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E20CC0C4-3EF4-0404-E608-64ADAB6039E4}"/>
              </a:ext>
            </a:extLst>
          </p:cNvPr>
          <p:cNvSpPr/>
          <p:nvPr/>
        </p:nvSpPr>
        <p:spPr>
          <a:xfrm>
            <a:off x="1491957" y="3590507"/>
            <a:ext cx="76637" cy="152843"/>
          </a:xfrm>
          <a:custGeom>
            <a:avLst/>
            <a:gdLst>
              <a:gd name="connsiteX0" fmla="*/ 76493 w 76637"/>
              <a:gd name="connsiteY0" fmla="*/ 418 h 152843"/>
              <a:gd name="connsiteX1" fmla="*/ 19343 w 76637"/>
              <a:gd name="connsiteY1" fmla="*/ 67093 h 152843"/>
              <a:gd name="connsiteX2" fmla="*/ 16168 w 76637"/>
              <a:gd name="connsiteY2" fmla="*/ 95668 h 152843"/>
              <a:gd name="connsiteX3" fmla="*/ 41568 w 76637"/>
              <a:gd name="connsiteY3" fmla="*/ 152818 h 152843"/>
              <a:gd name="connsiteX4" fmla="*/ 293 w 76637"/>
              <a:gd name="connsiteY4" fmla="*/ 102018 h 152843"/>
              <a:gd name="connsiteX5" fmla="*/ 76493 w 76637"/>
              <a:gd name="connsiteY5" fmla="*/ 418 h 15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37" h="152843">
                <a:moveTo>
                  <a:pt x="76493" y="418"/>
                </a:moveTo>
                <a:cubicBezTo>
                  <a:pt x="79668" y="-5403"/>
                  <a:pt x="29397" y="51218"/>
                  <a:pt x="19343" y="67093"/>
                </a:cubicBezTo>
                <a:cubicBezTo>
                  <a:pt x="9289" y="82968"/>
                  <a:pt x="12464" y="81381"/>
                  <a:pt x="16168" y="95668"/>
                </a:cubicBezTo>
                <a:cubicBezTo>
                  <a:pt x="19872" y="109955"/>
                  <a:pt x="44214" y="151760"/>
                  <a:pt x="41568" y="152818"/>
                </a:cubicBezTo>
                <a:cubicBezTo>
                  <a:pt x="38922" y="153876"/>
                  <a:pt x="-3940" y="121597"/>
                  <a:pt x="293" y="102018"/>
                </a:cubicBezTo>
                <a:cubicBezTo>
                  <a:pt x="4526" y="82439"/>
                  <a:pt x="73318" y="6239"/>
                  <a:pt x="76493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83DA5A36-F724-EAF5-2791-F854F6390A45}"/>
              </a:ext>
            </a:extLst>
          </p:cNvPr>
          <p:cNvSpPr/>
          <p:nvPr/>
        </p:nvSpPr>
        <p:spPr>
          <a:xfrm>
            <a:off x="2132249" y="3613100"/>
            <a:ext cx="333545" cy="38520"/>
          </a:xfrm>
          <a:custGeom>
            <a:avLst/>
            <a:gdLst>
              <a:gd name="connsiteX0" fmla="*/ 1351 w 333545"/>
              <a:gd name="connsiteY0" fmla="*/ 38150 h 38520"/>
              <a:gd name="connsiteX1" fmla="*/ 293451 w 333545"/>
              <a:gd name="connsiteY1" fmla="*/ 6400 h 38520"/>
              <a:gd name="connsiteX2" fmla="*/ 331551 w 333545"/>
              <a:gd name="connsiteY2" fmla="*/ 15925 h 38520"/>
              <a:gd name="connsiteX3" fmla="*/ 299801 w 333545"/>
              <a:gd name="connsiteY3" fmla="*/ 50 h 38520"/>
              <a:gd name="connsiteX4" fmla="*/ 188676 w 333545"/>
              <a:gd name="connsiteY4" fmla="*/ 22275 h 38520"/>
              <a:gd name="connsiteX5" fmla="*/ 1351 w 333545"/>
              <a:gd name="connsiteY5" fmla="*/ 38150 h 3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545" h="38520">
                <a:moveTo>
                  <a:pt x="1351" y="38150"/>
                </a:moveTo>
                <a:cubicBezTo>
                  <a:pt x="18814" y="35504"/>
                  <a:pt x="238418" y="10104"/>
                  <a:pt x="293451" y="6400"/>
                </a:cubicBezTo>
                <a:cubicBezTo>
                  <a:pt x="348484" y="2696"/>
                  <a:pt x="330493" y="16983"/>
                  <a:pt x="331551" y="15925"/>
                </a:cubicBezTo>
                <a:cubicBezTo>
                  <a:pt x="332609" y="14867"/>
                  <a:pt x="323613" y="-1008"/>
                  <a:pt x="299801" y="50"/>
                </a:cubicBezTo>
                <a:cubicBezTo>
                  <a:pt x="275989" y="1108"/>
                  <a:pt x="236830" y="15925"/>
                  <a:pt x="188676" y="22275"/>
                </a:cubicBezTo>
                <a:cubicBezTo>
                  <a:pt x="140522" y="28625"/>
                  <a:pt x="-16112" y="40796"/>
                  <a:pt x="1351" y="38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6428B096-B557-DAD3-682A-027D26E8592A}"/>
              </a:ext>
            </a:extLst>
          </p:cNvPr>
          <p:cNvSpPr/>
          <p:nvPr/>
        </p:nvSpPr>
        <p:spPr>
          <a:xfrm>
            <a:off x="2384370" y="3676572"/>
            <a:ext cx="22816" cy="177983"/>
          </a:xfrm>
          <a:custGeom>
            <a:avLst/>
            <a:gdLst>
              <a:gd name="connsiteX0" fmla="*/ 55 w 22816"/>
              <a:gd name="connsiteY0" fmla="*/ 78 h 177983"/>
              <a:gd name="connsiteX1" fmla="*/ 15930 w 22816"/>
              <a:gd name="connsiteY1" fmla="*/ 92153 h 177983"/>
              <a:gd name="connsiteX2" fmla="*/ 15930 w 22816"/>
              <a:gd name="connsiteY2" fmla="*/ 177878 h 177983"/>
              <a:gd name="connsiteX3" fmla="*/ 22280 w 22816"/>
              <a:gd name="connsiteY3" fmla="*/ 108028 h 177983"/>
              <a:gd name="connsiteX4" fmla="*/ 55 w 22816"/>
              <a:gd name="connsiteY4" fmla="*/ 78 h 17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16" h="177983">
                <a:moveTo>
                  <a:pt x="55" y="78"/>
                </a:moveTo>
                <a:cubicBezTo>
                  <a:pt x="-1003" y="-2568"/>
                  <a:pt x="13284" y="62520"/>
                  <a:pt x="15930" y="92153"/>
                </a:cubicBezTo>
                <a:cubicBezTo>
                  <a:pt x="18576" y="121786"/>
                  <a:pt x="14872" y="175232"/>
                  <a:pt x="15930" y="177878"/>
                </a:cubicBezTo>
                <a:cubicBezTo>
                  <a:pt x="16988" y="180524"/>
                  <a:pt x="24926" y="132899"/>
                  <a:pt x="22280" y="108028"/>
                </a:cubicBezTo>
                <a:cubicBezTo>
                  <a:pt x="19634" y="83157"/>
                  <a:pt x="1113" y="2724"/>
                  <a:pt x="55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A7D72D33-E770-4820-F50B-F30403CEE9CB}"/>
              </a:ext>
            </a:extLst>
          </p:cNvPr>
          <p:cNvSpPr/>
          <p:nvPr/>
        </p:nvSpPr>
        <p:spPr>
          <a:xfrm>
            <a:off x="2474532" y="3698659"/>
            <a:ext cx="36975" cy="181713"/>
          </a:xfrm>
          <a:custGeom>
            <a:avLst/>
            <a:gdLst>
              <a:gd name="connsiteX0" fmla="*/ 36893 w 36975"/>
              <a:gd name="connsiteY0" fmla="*/ 216 h 181713"/>
              <a:gd name="connsiteX1" fmla="*/ 1968 w 36975"/>
              <a:gd name="connsiteY1" fmla="*/ 127216 h 181713"/>
              <a:gd name="connsiteX2" fmla="*/ 5143 w 36975"/>
              <a:gd name="connsiteY2" fmla="*/ 181191 h 181713"/>
              <a:gd name="connsiteX3" fmla="*/ 11493 w 36975"/>
              <a:gd name="connsiteY3" fmla="*/ 98641 h 181713"/>
              <a:gd name="connsiteX4" fmla="*/ 36893 w 36975"/>
              <a:gd name="connsiteY4" fmla="*/ 216 h 18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75" h="181713">
                <a:moveTo>
                  <a:pt x="36893" y="216"/>
                </a:moveTo>
                <a:cubicBezTo>
                  <a:pt x="35306" y="4978"/>
                  <a:pt x="7260" y="97054"/>
                  <a:pt x="1968" y="127216"/>
                </a:cubicBezTo>
                <a:cubicBezTo>
                  <a:pt x="-3324" y="157378"/>
                  <a:pt x="3556" y="185953"/>
                  <a:pt x="5143" y="181191"/>
                </a:cubicBezTo>
                <a:cubicBezTo>
                  <a:pt x="6730" y="176429"/>
                  <a:pt x="6201" y="126687"/>
                  <a:pt x="11493" y="98641"/>
                </a:cubicBezTo>
                <a:cubicBezTo>
                  <a:pt x="16785" y="70595"/>
                  <a:pt x="38480" y="-4546"/>
                  <a:pt x="36893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D4C5C15C-5D47-58A0-3116-503A757D5258}"/>
              </a:ext>
            </a:extLst>
          </p:cNvPr>
          <p:cNvSpPr/>
          <p:nvPr/>
        </p:nvSpPr>
        <p:spPr>
          <a:xfrm>
            <a:off x="2108168" y="3670277"/>
            <a:ext cx="36430" cy="174710"/>
          </a:xfrm>
          <a:custGeom>
            <a:avLst/>
            <a:gdLst>
              <a:gd name="connsiteX0" fmla="*/ 32 w 36430"/>
              <a:gd name="connsiteY0" fmla="*/ 23 h 174710"/>
              <a:gd name="connsiteX1" fmla="*/ 28607 w 36430"/>
              <a:gd name="connsiteY1" fmla="*/ 107973 h 174710"/>
              <a:gd name="connsiteX2" fmla="*/ 28607 w 36430"/>
              <a:gd name="connsiteY2" fmla="*/ 174648 h 174710"/>
              <a:gd name="connsiteX3" fmla="*/ 34957 w 36430"/>
              <a:gd name="connsiteY3" fmla="*/ 117498 h 174710"/>
              <a:gd name="connsiteX4" fmla="*/ 32 w 36430"/>
              <a:gd name="connsiteY4" fmla="*/ 23 h 17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0" h="174710">
                <a:moveTo>
                  <a:pt x="32" y="23"/>
                </a:moveTo>
                <a:cubicBezTo>
                  <a:pt x="-1026" y="-1565"/>
                  <a:pt x="23845" y="78869"/>
                  <a:pt x="28607" y="107973"/>
                </a:cubicBezTo>
                <a:cubicBezTo>
                  <a:pt x="33369" y="137077"/>
                  <a:pt x="27549" y="173060"/>
                  <a:pt x="28607" y="174648"/>
                </a:cubicBezTo>
                <a:cubicBezTo>
                  <a:pt x="29665" y="176236"/>
                  <a:pt x="40249" y="147131"/>
                  <a:pt x="34957" y="117498"/>
                </a:cubicBezTo>
                <a:cubicBezTo>
                  <a:pt x="29665" y="87865"/>
                  <a:pt x="1090" y="1611"/>
                  <a:pt x="3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0F9C86CA-76D9-5175-456E-8D5829ED6094}"/>
              </a:ext>
            </a:extLst>
          </p:cNvPr>
          <p:cNvSpPr/>
          <p:nvPr/>
        </p:nvSpPr>
        <p:spPr>
          <a:xfrm>
            <a:off x="2095474" y="3850552"/>
            <a:ext cx="235000" cy="32562"/>
          </a:xfrm>
          <a:custGeom>
            <a:avLst/>
            <a:gdLst>
              <a:gd name="connsiteX0" fmla="*/ 26 w 235000"/>
              <a:gd name="connsiteY0" fmla="*/ 32473 h 32562"/>
              <a:gd name="connsiteX1" fmla="*/ 120676 w 235000"/>
              <a:gd name="connsiteY1" fmla="*/ 10248 h 32562"/>
              <a:gd name="connsiteX2" fmla="*/ 234976 w 235000"/>
              <a:gd name="connsiteY2" fmla="*/ 10248 h 32562"/>
              <a:gd name="connsiteX3" fmla="*/ 111151 w 235000"/>
              <a:gd name="connsiteY3" fmla="*/ 723 h 32562"/>
              <a:gd name="connsiteX4" fmla="*/ 26 w 235000"/>
              <a:gd name="connsiteY4" fmla="*/ 32473 h 3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00" h="32562">
                <a:moveTo>
                  <a:pt x="26" y="32473"/>
                </a:moveTo>
                <a:cubicBezTo>
                  <a:pt x="1613" y="34060"/>
                  <a:pt x="81518" y="13952"/>
                  <a:pt x="120676" y="10248"/>
                </a:cubicBezTo>
                <a:cubicBezTo>
                  <a:pt x="159834" y="6544"/>
                  <a:pt x="236563" y="11835"/>
                  <a:pt x="234976" y="10248"/>
                </a:cubicBezTo>
                <a:cubicBezTo>
                  <a:pt x="233389" y="8661"/>
                  <a:pt x="153484" y="-2981"/>
                  <a:pt x="111151" y="723"/>
                </a:cubicBezTo>
                <a:cubicBezTo>
                  <a:pt x="68818" y="4427"/>
                  <a:pt x="-1561" y="30886"/>
                  <a:pt x="26" y="32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766150C6-59C0-CB78-5EA7-3430263C9202}"/>
              </a:ext>
            </a:extLst>
          </p:cNvPr>
          <p:cNvSpPr/>
          <p:nvPr/>
        </p:nvSpPr>
        <p:spPr>
          <a:xfrm>
            <a:off x="1589659" y="3591268"/>
            <a:ext cx="412322" cy="53791"/>
          </a:xfrm>
          <a:custGeom>
            <a:avLst/>
            <a:gdLst>
              <a:gd name="connsiteX0" fmla="*/ 1016 w 412322"/>
              <a:gd name="connsiteY0" fmla="*/ 31407 h 53791"/>
              <a:gd name="connsiteX1" fmla="*/ 124841 w 412322"/>
              <a:gd name="connsiteY1" fmla="*/ 9182 h 53791"/>
              <a:gd name="connsiteX2" fmla="*/ 410591 w 412322"/>
              <a:gd name="connsiteY2" fmla="*/ 53632 h 53791"/>
              <a:gd name="connsiteX3" fmla="*/ 251841 w 412322"/>
              <a:gd name="connsiteY3" fmla="*/ 25057 h 53791"/>
              <a:gd name="connsiteX4" fmla="*/ 239141 w 412322"/>
              <a:gd name="connsiteY4" fmla="*/ 18707 h 53791"/>
              <a:gd name="connsiteX5" fmla="*/ 48641 w 412322"/>
              <a:gd name="connsiteY5" fmla="*/ 2832 h 53791"/>
              <a:gd name="connsiteX6" fmla="*/ 64516 w 412322"/>
              <a:gd name="connsiteY6" fmla="*/ 2832 h 53791"/>
              <a:gd name="connsiteX7" fmla="*/ 1016 w 412322"/>
              <a:gd name="connsiteY7" fmla="*/ 31407 h 5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322" h="53791">
                <a:moveTo>
                  <a:pt x="1016" y="31407"/>
                </a:moveTo>
                <a:cubicBezTo>
                  <a:pt x="11070" y="32465"/>
                  <a:pt x="56579" y="5478"/>
                  <a:pt x="124841" y="9182"/>
                </a:cubicBezTo>
                <a:cubicBezTo>
                  <a:pt x="193103" y="12886"/>
                  <a:pt x="389424" y="50986"/>
                  <a:pt x="410591" y="53632"/>
                </a:cubicBezTo>
                <a:cubicBezTo>
                  <a:pt x="431758" y="56278"/>
                  <a:pt x="251841" y="25057"/>
                  <a:pt x="251841" y="25057"/>
                </a:cubicBezTo>
                <a:cubicBezTo>
                  <a:pt x="223266" y="19236"/>
                  <a:pt x="273008" y="22411"/>
                  <a:pt x="239141" y="18707"/>
                </a:cubicBezTo>
                <a:cubicBezTo>
                  <a:pt x="205274" y="15003"/>
                  <a:pt x="48641" y="2832"/>
                  <a:pt x="48641" y="2832"/>
                </a:cubicBezTo>
                <a:cubicBezTo>
                  <a:pt x="19537" y="186"/>
                  <a:pt x="70337" y="-1930"/>
                  <a:pt x="64516" y="2832"/>
                </a:cubicBezTo>
                <a:cubicBezTo>
                  <a:pt x="58695" y="7594"/>
                  <a:pt x="-9038" y="30349"/>
                  <a:pt x="1016" y="31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DF1CEDA6-472D-E4D9-EB87-24EF73561F96}"/>
              </a:ext>
            </a:extLst>
          </p:cNvPr>
          <p:cNvSpPr/>
          <p:nvPr/>
        </p:nvSpPr>
        <p:spPr>
          <a:xfrm>
            <a:off x="1598074" y="3663946"/>
            <a:ext cx="167542" cy="73167"/>
          </a:xfrm>
          <a:custGeom>
            <a:avLst/>
            <a:gdLst>
              <a:gd name="connsiteX0" fmla="*/ 11651 w 167542"/>
              <a:gd name="connsiteY0" fmla="*/ 4 h 73167"/>
              <a:gd name="connsiteX1" fmla="*/ 24351 w 167542"/>
              <a:gd name="connsiteY1" fmla="*/ 60329 h 73167"/>
              <a:gd name="connsiteX2" fmla="*/ 103726 w 167542"/>
              <a:gd name="connsiteY2" fmla="*/ 66679 h 73167"/>
              <a:gd name="connsiteX3" fmla="*/ 167226 w 167542"/>
              <a:gd name="connsiteY3" fmla="*/ 73029 h 73167"/>
              <a:gd name="connsiteX4" fmla="*/ 122776 w 167542"/>
              <a:gd name="connsiteY4" fmla="*/ 60329 h 73167"/>
              <a:gd name="connsiteX5" fmla="*/ 8476 w 167542"/>
              <a:gd name="connsiteY5" fmla="*/ 57154 h 73167"/>
              <a:gd name="connsiteX6" fmla="*/ 11651 w 167542"/>
              <a:gd name="connsiteY6" fmla="*/ 4 h 7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542" h="73167">
                <a:moveTo>
                  <a:pt x="11651" y="4"/>
                </a:moveTo>
                <a:cubicBezTo>
                  <a:pt x="14297" y="533"/>
                  <a:pt x="9005" y="49217"/>
                  <a:pt x="24351" y="60329"/>
                </a:cubicBezTo>
                <a:cubicBezTo>
                  <a:pt x="39697" y="71441"/>
                  <a:pt x="79913" y="64562"/>
                  <a:pt x="103726" y="66679"/>
                </a:cubicBezTo>
                <a:cubicBezTo>
                  <a:pt x="127539" y="68796"/>
                  <a:pt x="164051" y="74087"/>
                  <a:pt x="167226" y="73029"/>
                </a:cubicBezTo>
                <a:cubicBezTo>
                  <a:pt x="170401" y="71971"/>
                  <a:pt x="149234" y="62975"/>
                  <a:pt x="122776" y="60329"/>
                </a:cubicBezTo>
                <a:cubicBezTo>
                  <a:pt x="96318" y="57683"/>
                  <a:pt x="28055" y="63504"/>
                  <a:pt x="8476" y="57154"/>
                </a:cubicBezTo>
                <a:cubicBezTo>
                  <a:pt x="-11103" y="50804"/>
                  <a:pt x="9005" y="-525"/>
                  <a:pt x="1165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948BC27C-F019-AC31-6CC1-DACF2A63D247}"/>
              </a:ext>
            </a:extLst>
          </p:cNvPr>
          <p:cNvSpPr/>
          <p:nvPr/>
        </p:nvSpPr>
        <p:spPr>
          <a:xfrm>
            <a:off x="1771194" y="3669095"/>
            <a:ext cx="279244" cy="39760"/>
          </a:xfrm>
          <a:custGeom>
            <a:avLst/>
            <a:gdLst>
              <a:gd name="connsiteX0" fmla="*/ 456 w 279244"/>
              <a:gd name="connsiteY0" fmla="*/ 1205 h 39760"/>
              <a:gd name="connsiteX1" fmla="*/ 149681 w 279244"/>
              <a:gd name="connsiteY1" fmla="*/ 4380 h 39760"/>
              <a:gd name="connsiteX2" fmla="*/ 276681 w 279244"/>
              <a:gd name="connsiteY2" fmla="*/ 39305 h 39760"/>
              <a:gd name="connsiteX3" fmla="*/ 232231 w 279244"/>
              <a:gd name="connsiteY3" fmla="*/ 23430 h 39760"/>
              <a:gd name="connsiteX4" fmla="*/ 200481 w 279244"/>
              <a:gd name="connsiteY4" fmla="*/ 10730 h 39760"/>
              <a:gd name="connsiteX5" fmla="*/ 456 w 279244"/>
              <a:gd name="connsiteY5" fmla="*/ 1205 h 3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244" h="39760">
                <a:moveTo>
                  <a:pt x="456" y="1205"/>
                </a:moveTo>
                <a:cubicBezTo>
                  <a:pt x="-8011" y="147"/>
                  <a:pt x="103643" y="-1970"/>
                  <a:pt x="149681" y="4380"/>
                </a:cubicBezTo>
                <a:cubicBezTo>
                  <a:pt x="195719" y="10730"/>
                  <a:pt x="262923" y="36130"/>
                  <a:pt x="276681" y="39305"/>
                </a:cubicBezTo>
                <a:cubicBezTo>
                  <a:pt x="290439" y="42480"/>
                  <a:pt x="244931" y="28193"/>
                  <a:pt x="232231" y="23430"/>
                </a:cubicBezTo>
                <a:cubicBezTo>
                  <a:pt x="219531" y="18667"/>
                  <a:pt x="238581" y="14434"/>
                  <a:pt x="200481" y="10730"/>
                </a:cubicBezTo>
                <a:cubicBezTo>
                  <a:pt x="162381" y="7026"/>
                  <a:pt x="8923" y="2263"/>
                  <a:pt x="456" y="1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DC0D2579-A1C8-342D-AFE3-4B5DF4F4BA7F}"/>
              </a:ext>
            </a:extLst>
          </p:cNvPr>
          <p:cNvSpPr/>
          <p:nvPr/>
        </p:nvSpPr>
        <p:spPr>
          <a:xfrm>
            <a:off x="1657350" y="3778217"/>
            <a:ext cx="321322" cy="69900"/>
          </a:xfrm>
          <a:custGeom>
            <a:avLst/>
            <a:gdLst>
              <a:gd name="connsiteX0" fmla="*/ 0 w 321322"/>
              <a:gd name="connsiteY0" fmla="*/ 6383 h 69900"/>
              <a:gd name="connsiteX1" fmla="*/ 161925 w 321322"/>
              <a:gd name="connsiteY1" fmla="*/ 6383 h 69900"/>
              <a:gd name="connsiteX2" fmla="*/ 320675 w 321322"/>
              <a:gd name="connsiteY2" fmla="*/ 69883 h 69900"/>
              <a:gd name="connsiteX3" fmla="*/ 215900 w 321322"/>
              <a:gd name="connsiteY3" fmla="*/ 12733 h 69900"/>
              <a:gd name="connsiteX4" fmla="*/ 161925 w 321322"/>
              <a:gd name="connsiteY4" fmla="*/ 33 h 69900"/>
              <a:gd name="connsiteX5" fmla="*/ 0 w 321322"/>
              <a:gd name="connsiteY5" fmla="*/ 6383 h 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322" h="69900">
                <a:moveTo>
                  <a:pt x="0" y="6383"/>
                </a:moveTo>
                <a:cubicBezTo>
                  <a:pt x="0" y="7441"/>
                  <a:pt x="108479" y="-4200"/>
                  <a:pt x="161925" y="6383"/>
                </a:cubicBezTo>
                <a:cubicBezTo>
                  <a:pt x="215371" y="16966"/>
                  <a:pt x="311679" y="68825"/>
                  <a:pt x="320675" y="69883"/>
                </a:cubicBezTo>
                <a:cubicBezTo>
                  <a:pt x="329671" y="70941"/>
                  <a:pt x="242358" y="24375"/>
                  <a:pt x="215900" y="12733"/>
                </a:cubicBezTo>
                <a:cubicBezTo>
                  <a:pt x="189442" y="1091"/>
                  <a:pt x="197908" y="562"/>
                  <a:pt x="161925" y="33"/>
                </a:cubicBezTo>
                <a:cubicBezTo>
                  <a:pt x="125942" y="-496"/>
                  <a:pt x="0" y="5325"/>
                  <a:pt x="0" y="6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EF8FE3CD-93D7-ABB1-EF8E-D4E3DB3B0287}"/>
              </a:ext>
            </a:extLst>
          </p:cNvPr>
          <p:cNvSpPr/>
          <p:nvPr/>
        </p:nvSpPr>
        <p:spPr>
          <a:xfrm>
            <a:off x="2295525" y="3689347"/>
            <a:ext cx="32093" cy="142878"/>
          </a:xfrm>
          <a:custGeom>
            <a:avLst/>
            <a:gdLst>
              <a:gd name="connsiteX0" fmla="*/ 0 w 32093"/>
              <a:gd name="connsiteY0" fmla="*/ 3 h 142878"/>
              <a:gd name="connsiteX1" fmla="*/ 25400 w 32093"/>
              <a:gd name="connsiteY1" fmla="*/ 76203 h 142878"/>
              <a:gd name="connsiteX2" fmla="*/ 15875 w 32093"/>
              <a:gd name="connsiteY2" fmla="*/ 142878 h 142878"/>
              <a:gd name="connsiteX3" fmla="*/ 31750 w 32093"/>
              <a:gd name="connsiteY3" fmla="*/ 76203 h 142878"/>
              <a:gd name="connsiteX4" fmla="*/ 25400 w 32093"/>
              <a:gd name="connsiteY4" fmla="*/ 79378 h 142878"/>
              <a:gd name="connsiteX5" fmla="*/ 0 w 32093"/>
              <a:gd name="connsiteY5" fmla="*/ 3 h 14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93" h="142878">
                <a:moveTo>
                  <a:pt x="0" y="3"/>
                </a:moveTo>
                <a:cubicBezTo>
                  <a:pt x="0" y="-526"/>
                  <a:pt x="22754" y="52391"/>
                  <a:pt x="25400" y="76203"/>
                </a:cubicBezTo>
                <a:cubicBezTo>
                  <a:pt x="28046" y="100015"/>
                  <a:pt x="14817" y="142878"/>
                  <a:pt x="15875" y="142878"/>
                </a:cubicBezTo>
                <a:cubicBezTo>
                  <a:pt x="16933" y="142878"/>
                  <a:pt x="31750" y="76203"/>
                  <a:pt x="31750" y="76203"/>
                </a:cubicBezTo>
                <a:cubicBezTo>
                  <a:pt x="33338" y="65620"/>
                  <a:pt x="29104" y="87315"/>
                  <a:pt x="25400" y="79378"/>
                </a:cubicBezTo>
                <a:cubicBezTo>
                  <a:pt x="21696" y="71441"/>
                  <a:pt x="0" y="532"/>
                  <a:pt x="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85F08BDA-0016-9075-395A-CE4CF2BED5C3}"/>
              </a:ext>
            </a:extLst>
          </p:cNvPr>
          <p:cNvSpPr/>
          <p:nvPr/>
        </p:nvSpPr>
        <p:spPr>
          <a:xfrm>
            <a:off x="1899817" y="3755044"/>
            <a:ext cx="155630" cy="105760"/>
          </a:xfrm>
          <a:custGeom>
            <a:avLst/>
            <a:gdLst>
              <a:gd name="connsiteX0" fmla="*/ 2008 w 155630"/>
              <a:gd name="connsiteY0" fmla="*/ 981 h 105760"/>
              <a:gd name="connsiteX1" fmla="*/ 138533 w 155630"/>
              <a:gd name="connsiteY1" fmla="*/ 45431 h 105760"/>
              <a:gd name="connsiteX2" fmla="*/ 141708 w 155630"/>
              <a:gd name="connsiteY2" fmla="*/ 105756 h 105760"/>
              <a:gd name="connsiteX3" fmla="*/ 151233 w 155630"/>
              <a:gd name="connsiteY3" fmla="*/ 48606 h 105760"/>
              <a:gd name="connsiteX4" fmla="*/ 62333 w 155630"/>
              <a:gd name="connsiteY4" fmla="*/ 16856 h 105760"/>
              <a:gd name="connsiteX5" fmla="*/ 2008 w 155630"/>
              <a:gd name="connsiteY5" fmla="*/ 981 h 10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630" h="105760">
                <a:moveTo>
                  <a:pt x="2008" y="981"/>
                </a:moveTo>
                <a:cubicBezTo>
                  <a:pt x="14708" y="5744"/>
                  <a:pt x="115250" y="27969"/>
                  <a:pt x="138533" y="45431"/>
                </a:cubicBezTo>
                <a:cubicBezTo>
                  <a:pt x="161816" y="62894"/>
                  <a:pt x="139591" y="105227"/>
                  <a:pt x="141708" y="105756"/>
                </a:cubicBezTo>
                <a:cubicBezTo>
                  <a:pt x="143825" y="106285"/>
                  <a:pt x="164462" y="63423"/>
                  <a:pt x="151233" y="48606"/>
                </a:cubicBezTo>
                <a:cubicBezTo>
                  <a:pt x="138004" y="33789"/>
                  <a:pt x="84558" y="23735"/>
                  <a:pt x="62333" y="16856"/>
                </a:cubicBezTo>
                <a:cubicBezTo>
                  <a:pt x="40108" y="9977"/>
                  <a:pt x="-10692" y="-3782"/>
                  <a:pt x="2008" y="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8E5DDBEE-52AC-CC2B-5D29-9C300ABF7505}"/>
              </a:ext>
            </a:extLst>
          </p:cNvPr>
          <p:cNvSpPr/>
          <p:nvPr/>
        </p:nvSpPr>
        <p:spPr>
          <a:xfrm>
            <a:off x="2603494" y="3692525"/>
            <a:ext cx="40591" cy="149225"/>
          </a:xfrm>
          <a:custGeom>
            <a:avLst/>
            <a:gdLst>
              <a:gd name="connsiteX0" fmla="*/ 6 w 40591"/>
              <a:gd name="connsiteY0" fmla="*/ 0 h 149225"/>
              <a:gd name="connsiteX1" fmla="*/ 34931 w 40591"/>
              <a:gd name="connsiteY1" fmla="*/ 104775 h 149225"/>
              <a:gd name="connsiteX2" fmla="*/ 34931 w 40591"/>
              <a:gd name="connsiteY2" fmla="*/ 149225 h 149225"/>
              <a:gd name="connsiteX3" fmla="*/ 38106 w 40591"/>
              <a:gd name="connsiteY3" fmla="*/ 104775 h 149225"/>
              <a:gd name="connsiteX4" fmla="*/ 6 w 40591"/>
              <a:gd name="connsiteY4" fmla="*/ 0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91" h="149225">
                <a:moveTo>
                  <a:pt x="6" y="0"/>
                </a:moveTo>
                <a:cubicBezTo>
                  <a:pt x="-523" y="0"/>
                  <a:pt x="29110" y="79904"/>
                  <a:pt x="34931" y="104775"/>
                </a:cubicBezTo>
                <a:cubicBezTo>
                  <a:pt x="40752" y="129646"/>
                  <a:pt x="34402" y="149225"/>
                  <a:pt x="34931" y="149225"/>
                </a:cubicBezTo>
                <a:cubicBezTo>
                  <a:pt x="35460" y="149225"/>
                  <a:pt x="44985" y="128058"/>
                  <a:pt x="38106" y="104775"/>
                </a:cubicBezTo>
                <a:cubicBezTo>
                  <a:pt x="31227" y="81492"/>
                  <a:pt x="535" y="0"/>
                  <a:pt x="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F766367B-6E78-CD8A-3D9F-37512387B984}"/>
              </a:ext>
            </a:extLst>
          </p:cNvPr>
          <p:cNvSpPr/>
          <p:nvPr/>
        </p:nvSpPr>
        <p:spPr>
          <a:xfrm>
            <a:off x="2527300" y="3840779"/>
            <a:ext cx="193566" cy="39071"/>
          </a:xfrm>
          <a:custGeom>
            <a:avLst/>
            <a:gdLst>
              <a:gd name="connsiteX0" fmla="*/ 0 w 193566"/>
              <a:gd name="connsiteY0" fmla="*/ 39071 h 39071"/>
              <a:gd name="connsiteX1" fmla="*/ 187325 w 193566"/>
              <a:gd name="connsiteY1" fmla="*/ 971 h 39071"/>
              <a:gd name="connsiteX2" fmla="*/ 152400 w 193566"/>
              <a:gd name="connsiteY2" fmla="*/ 10496 h 39071"/>
              <a:gd name="connsiteX3" fmla="*/ 0 w 193566"/>
              <a:gd name="connsiteY3" fmla="*/ 39071 h 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6" h="39071">
                <a:moveTo>
                  <a:pt x="0" y="39071"/>
                </a:moveTo>
                <a:lnTo>
                  <a:pt x="187325" y="971"/>
                </a:lnTo>
                <a:cubicBezTo>
                  <a:pt x="212725" y="-3791"/>
                  <a:pt x="152400" y="10496"/>
                  <a:pt x="152400" y="10496"/>
                </a:cubicBezTo>
                <a:lnTo>
                  <a:pt x="0" y="390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08A9E51E-7C83-E7BD-7378-B1D3A44ED976}"/>
              </a:ext>
            </a:extLst>
          </p:cNvPr>
          <p:cNvSpPr/>
          <p:nvPr/>
        </p:nvSpPr>
        <p:spPr>
          <a:xfrm>
            <a:off x="2206611" y="3746409"/>
            <a:ext cx="173167" cy="16236"/>
          </a:xfrm>
          <a:custGeom>
            <a:avLst/>
            <a:gdLst>
              <a:gd name="connsiteX0" fmla="*/ 14 w 173167"/>
              <a:gd name="connsiteY0" fmla="*/ 91 h 16236"/>
              <a:gd name="connsiteX1" fmla="*/ 158764 w 173167"/>
              <a:gd name="connsiteY1" fmla="*/ 15966 h 16236"/>
              <a:gd name="connsiteX2" fmla="*/ 149239 w 173167"/>
              <a:gd name="connsiteY2" fmla="*/ 9616 h 16236"/>
              <a:gd name="connsiteX3" fmla="*/ 14 w 173167"/>
              <a:gd name="connsiteY3" fmla="*/ 91 h 1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67" h="16236">
                <a:moveTo>
                  <a:pt x="14" y="91"/>
                </a:moveTo>
                <a:cubicBezTo>
                  <a:pt x="1602" y="1149"/>
                  <a:pt x="158764" y="15966"/>
                  <a:pt x="158764" y="15966"/>
                </a:cubicBezTo>
                <a:cubicBezTo>
                  <a:pt x="183635" y="17554"/>
                  <a:pt x="173581" y="11733"/>
                  <a:pt x="149239" y="9616"/>
                </a:cubicBezTo>
                <a:cubicBezTo>
                  <a:pt x="124897" y="7499"/>
                  <a:pt x="-1574" y="-967"/>
                  <a:pt x="14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7E4961D6-4805-7F78-AEF6-06F568F0B123}"/>
              </a:ext>
            </a:extLst>
          </p:cNvPr>
          <p:cNvSpPr/>
          <p:nvPr/>
        </p:nvSpPr>
        <p:spPr>
          <a:xfrm>
            <a:off x="2976585" y="3171825"/>
            <a:ext cx="125244" cy="99322"/>
          </a:xfrm>
          <a:custGeom>
            <a:avLst/>
            <a:gdLst>
              <a:gd name="connsiteX0" fmla="*/ 26965 w 125244"/>
              <a:gd name="connsiteY0" fmla="*/ 0 h 99322"/>
              <a:gd name="connsiteX1" fmla="*/ 14265 w 125244"/>
              <a:gd name="connsiteY1" fmla="*/ 63500 h 99322"/>
              <a:gd name="connsiteX2" fmla="*/ 20615 w 125244"/>
              <a:gd name="connsiteY2" fmla="*/ 50800 h 99322"/>
              <a:gd name="connsiteX3" fmla="*/ 122215 w 125244"/>
              <a:gd name="connsiteY3" fmla="*/ 98425 h 99322"/>
              <a:gd name="connsiteX4" fmla="*/ 90465 w 125244"/>
              <a:gd name="connsiteY4" fmla="*/ 79375 h 99322"/>
              <a:gd name="connsiteX5" fmla="*/ 7915 w 125244"/>
              <a:gd name="connsiteY5" fmla="*/ 47625 h 99322"/>
              <a:gd name="connsiteX6" fmla="*/ 4740 w 125244"/>
              <a:gd name="connsiteY6" fmla="*/ 63500 h 99322"/>
              <a:gd name="connsiteX7" fmla="*/ 26965 w 125244"/>
              <a:gd name="connsiteY7" fmla="*/ 0 h 9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244" h="99322">
                <a:moveTo>
                  <a:pt x="26965" y="0"/>
                </a:moveTo>
                <a:cubicBezTo>
                  <a:pt x="28552" y="0"/>
                  <a:pt x="14265" y="63500"/>
                  <a:pt x="14265" y="63500"/>
                </a:cubicBezTo>
                <a:cubicBezTo>
                  <a:pt x="13207" y="71967"/>
                  <a:pt x="2623" y="44979"/>
                  <a:pt x="20615" y="50800"/>
                </a:cubicBezTo>
                <a:cubicBezTo>
                  <a:pt x="38607" y="56621"/>
                  <a:pt x="110573" y="93663"/>
                  <a:pt x="122215" y="98425"/>
                </a:cubicBezTo>
                <a:cubicBezTo>
                  <a:pt x="133857" y="103187"/>
                  <a:pt x="109515" y="87842"/>
                  <a:pt x="90465" y="79375"/>
                </a:cubicBezTo>
                <a:cubicBezTo>
                  <a:pt x="71415" y="70908"/>
                  <a:pt x="7915" y="47625"/>
                  <a:pt x="7915" y="47625"/>
                </a:cubicBezTo>
                <a:cubicBezTo>
                  <a:pt x="-6372" y="44979"/>
                  <a:pt x="2623" y="67733"/>
                  <a:pt x="4740" y="63500"/>
                </a:cubicBezTo>
                <a:cubicBezTo>
                  <a:pt x="6857" y="59267"/>
                  <a:pt x="25378" y="0"/>
                  <a:pt x="2696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7AB3027E-4FCE-CFA9-33D3-FB41C38FAE35}"/>
              </a:ext>
            </a:extLst>
          </p:cNvPr>
          <p:cNvSpPr/>
          <p:nvPr/>
        </p:nvSpPr>
        <p:spPr>
          <a:xfrm>
            <a:off x="3365497" y="3143114"/>
            <a:ext cx="155691" cy="150647"/>
          </a:xfrm>
          <a:custGeom>
            <a:avLst/>
            <a:gdLst>
              <a:gd name="connsiteX0" fmla="*/ 3 w 155691"/>
              <a:gd name="connsiteY0" fmla="*/ 136 h 150647"/>
              <a:gd name="connsiteX1" fmla="*/ 82553 w 155691"/>
              <a:gd name="connsiteY1" fmla="*/ 133486 h 150647"/>
              <a:gd name="connsiteX2" fmla="*/ 117478 w 155691"/>
              <a:gd name="connsiteY2" fmla="*/ 146186 h 150647"/>
              <a:gd name="connsiteX3" fmla="*/ 155578 w 155691"/>
              <a:gd name="connsiteY3" fmla="*/ 108086 h 150647"/>
              <a:gd name="connsiteX4" fmla="*/ 104778 w 155691"/>
              <a:gd name="connsiteY4" fmla="*/ 149361 h 150647"/>
              <a:gd name="connsiteX5" fmla="*/ 66678 w 155691"/>
              <a:gd name="connsiteY5" fmla="*/ 108086 h 150647"/>
              <a:gd name="connsiteX6" fmla="*/ 79378 w 155691"/>
              <a:gd name="connsiteY6" fmla="*/ 108086 h 150647"/>
              <a:gd name="connsiteX7" fmla="*/ 3 w 155691"/>
              <a:gd name="connsiteY7" fmla="*/ 136 h 15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691" h="150647">
                <a:moveTo>
                  <a:pt x="3" y="136"/>
                </a:moveTo>
                <a:cubicBezTo>
                  <a:pt x="532" y="4369"/>
                  <a:pt x="62974" y="109144"/>
                  <a:pt x="82553" y="133486"/>
                </a:cubicBezTo>
                <a:cubicBezTo>
                  <a:pt x="102132" y="157828"/>
                  <a:pt x="105307" y="150419"/>
                  <a:pt x="117478" y="146186"/>
                </a:cubicBezTo>
                <a:cubicBezTo>
                  <a:pt x="129649" y="141953"/>
                  <a:pt x="157695" y="107557"/>
                  <a:pt x="155578" y="108086"/>
                </a:cubicBezTo>
                <a:cubicBezTo>
                  <a:pt x="153461" y="108615"/>
                  <a:pt x="119595" y="149361"/>
                  <a:pt x="104778" y="149361"/>
                </a:cubicBezTo>
                <a:cubicBezTo>
                  <a:pt x="89961" y="149361"/>
                  <a:pt x="66678" y="108086"/>
                  <a:pt x="66678" y="108086"/>
                </a:cubicBezTo>
                <a:cubicBezTo>
                  <a:pt x="62445" y="101207"/>
                  <a:pt x="91549" y="125019"/>
                  <a:pt x="79378" y="108086"/>
                </a:cubicBezTo>
                <a:cubicBezTo>
                  <a:pt x="67207" y="91153"/>
                  <a:pt x="-526" y="-4097"/>
                  <a:pt x="3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EE958D37-7347-5B4A-B171-2DFC6C207E7E}"/>
              </a:ext>
            </a:extLst>
          </p:cNvPr>
          <p:cNvSpPr/>
          <p:nvPr/>
        </p:nvSpPr>
        <p:spPr>
          <a:xfrm>
            <a:off x="3149594" y="3495669"/>
            <a:ext cx="295321" cy="181231"/>
          </a:xfrm>
          <a:custGeom>
            <a:avLst/>
            <a:gdLst>
              <a:gd name="connsiteX0" fmla="*/ 6 w 295321"/>
              <a:gd name="connsiteY0" fmla="*/ 180981 h 181231"/>
              <a:gd name="connsiteX1" fmla="*/ 168281 w 295321"/>
              <a:gd name="connsiteY1" fmla="*/ 177806 h 181231"/>
              <a:gd name="connsiteX2" fmla="*/ 257181 w 295321"/>
              <a:gd name="connsiteY2" fmla="*/ 158756 h 181231"/>
              <a:gd name="connsiteX3" fmla="*/ 244481 w 295321"/>
              <a:gd name="connsiteY3" fmla="*/ 158756 h 181231"/>
              <a:gd name="connsiteX4" fmla="*/ 295281 w 295321"/>
              <a:gd name="connsiteY4" fmla="*/ 6 h 181231"/>
              <a:gd name="connsiteX5" fmla="*/ 234956 w 295321"/>
              <a:gd name="connsiteY5" fmla="*/ 152406 h 181231"/>
              <a:gd name="connsiteX6" fmla="*/ 215906 w 295321"/>
              <a:gd name="connsiteY6" fmla="*/ 158756 h 181231"/>
              <a:gd name="connsiteX7" fmla="*/ 155581 w 295321"/>
              <a:gd name="connsiteY7" fmla="*/ 158756 h 181231"/>
              <a:gd name="connsiteX8" fmla="*/ 174631 w 295321"/>
              <a:gd name="connsiteY8" fmla="*/ 174631 h 181231"/>
              <a:gd name="connsiteX9" fmla="*/ 6 w 295321"/>
              <a:gd name="connsiteY9" fmla="*/ 180981 h 18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321" h="181231">
                <a:moveTo>
                  <a:pt x="6" y="180981"/>
                </a:moveTo>
                <a:cubicBezTo>
                  <a:pt x="-1052" y="181510"/>
                  <a:pt x="125418" y="181510"/>
                  <a:pt x="168281" y="177806"/>
                </a:cubicBezTo>
                <a:cubicBezTo>
                  <a:pt x="211144" y="174102"/>
                  <a:pt x="257181" y="158756"/>
                  <a:pt x="257181" y="158756"/>
                </a:cubicBezTo>
                <a:cubicBezTo>
                  <a:pt x="269881" y="155581"/>
                  <a:pt x="238131" y="185214"/>
                  <a:pt x="244481" y="158756"/>
                </a:cubicBezTo>
                <a:cubicBezTo>
                  <a:pt x="250831" y="132298"/>
                  <a:pt x="296869" y="1064"/>
                  <a:pt x="295281" y="6"/>
                </a:cubicBezTo>
                <a:cubicBezTo>
                  <a:pt x="293693" y="-1052"/>
                  <a:pt x="248185" y="125948"/>
                  <a:pt x="234956" y="152406"/>
                </a:cubicBezTo>
                <a:cubicBezTo>
                  <a:pt x="221727" y="178864"/>
                  <a:pt x="229135" y="157698"/>
                  <a:pt x="215906" y="158756"/>
                </a:cubicBezTo>
                <a:cubicBezTo>
                  <a:pt x="202677" y="159814"/>
                  <a:pt x="162460" y="156110"/>
                  <a:pt x="155581" y="158756"/>
                </a:cubicBezTo>
                <a:cubicBezTo>
                  <a:pt x="148702" y="161402"/>
                  <a:pt x="198443" y="170398"/>
                  <a:pt x="174631" y="174631"/>
                </a:cubicBezTo>
                <a:cubicBezTo>
                  <a:pt x="150819" y="178864"/>
                  <a:pt x="1064" y="180452"/>
                  <a:pt x="6" y="180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D4455249-51F7-5632-960B-3C17D047092B}"/>
              </a:ext>
            </a:extLst>
          </p:cNvPr>
          <p:cNvSpPr/>
          <p:nvPr/>
        </p:nvSpPr>
        <p:spPr>
          <a:xfrm>
            <a:off x="3047465" y="3724265"/>
            <a:ext cx="41835" cy="171484"/>
          </a:xfrm>
          <a:custGeom>
            <a:avLst/>
            <a:gdLst>
              <a:gd name="connsiteX0" fmla="*/ 41810 w 41835"/>
              <a:gd name="connsiteY0" fmla="*/ 10 h 171484"/>
              <a:gd name="connsiteX1" fmla="*/ 6885 w 41835"/>
              <a:gd name="connsiteY1" fmla="*/ 104785 h 171484"/>
              <a:gd name="connsiteX2" fmla="*/ 19585 w 41835"/>
              <a:gd name="connsiteY2" fmla="*/ 171460 h 171484"/>
              <a:gd name="connsiteX3" fmla="*/ 535 w 41835"/>
              <a:gd name="connsiteY3" fmla="*/ 111135 h 171484"/>
              <a:gd name="connsiteX4" fmla="*/ 41810 w 41835"/>
              <a:gd name="connsiteY4" fmla="*/ 10 h 1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5" h="171484">
                <a:moveTo>
                  <a:pt x="41810" y="10"/>
                </a:moveTo>
                <a:cubicBezTo>
                  <a:pt x="42868" y="-1048"/>
                  <a:pt x="10589" y="76210"/>
                  <a:pt x="6885" y="104785"/>
                </a:cubicBezTo>
                <a:cubicBezTo>
                  <a:pt x="3181" y="133360"/>
                  <a:pt x="20643" y="170402"/>
                  <a:pt x="19585" y="171460"/>
                </a:cubicBezTo>
                <a:cubicBezTo>
                  <a:pt x="18527" y="172518"/>
                  <a:pt x="-3698" y="138652"/>
                  <a:pt x="535" y="111135"/>
                </a:cubicBezTo>
                <a:cubicBezTo>
                  <a:pt x="4768" y="83618"/>
                  <a:pt x="40752" y="1068"/>
                  <a:pt x="4181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45B641AC-6804-B1E8-8DF0-98334D685372}"/>
              </a:ext>
            </a:extLst>
          </p:cNvPr>
          <p:cNvSpPr/>
          <p:nvPr/>
        </p:nvSpPr>
        <p:spPr>
          <a:xfrm>
            <a:off x="3241235" y="3658039"/>
            <a:ext cx="224985" cy="117129"/>
          </a:xfrm>
          <a:custGeom>
            <a:avLst/>
            <a:gdLst>
              <a:gd name="connsiteX0" fmla="*/ 440 w 224985"/>
              <a:gd name="connsiteY0" fmla="*/ 117036 h 117129"/>
              <a:gd name="connsiteX1" fmla="*/ 216340 w 224985"/>
              <a:gd name="connsiteY1" fmla="*/ 5911 h 117129"/>
              <a:gd name="connsiteX2" fmla="*/ 162365 w 224985"/>
              <a:gd name="connsiteY2" fmla="*/ 24961 h 117129"/>
              <a:gd name="connsiteX3" fmla="*/ 440 w 224985"/>
              <a:gd name="connsiteY3" fmla="*/ 117036 h 11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85" h="117129">
                <a:moveTo>
                  <a:pt x="440" y="117036"/>
                </a:moveTo>
                <a:cubicBezTo>
                  <a:pt x="9436" y="113861"/>
                  <a:pt x="189353" y="21257"/>
                  <a:pt x="216340" y="5911"/>
                </a:cubicBezTo>
                <a:cubicBezTo>
                  <a:pt x="243327" y="-9435"/>
                  <a:pt x="202052" y="8028"/>
                  <a:pt x="162365" y="24961"/>
                </a:cubicBezTo>
                <a:cubicBezTo>
                  <a:pt x="122678" y="41894"/>
                  <a:pt x="-8556" y="120211"/>
                  <a:pt x="440" y="117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46F2207F-B959-D713-BACE-7407FEC6D6BD}"/>
              </a:ext>
            </a:extLst>
          </p:cNvPr>
          <p:cNvSpPr/>
          <p:nvPr/>
        </p:nvSpPr>
        <p:spPr>
          <a:xfrm>
            <a:off x="4712049" y="9363013"/>
            <a:ext cx="326931" cy="168560"/>
          </a:xfrm>
          <a:custGeom>
            <a:avLst/>
            <a:gdLst>
              <a:gd name="connsiteX0" fmla="*/ 326676 w 326931"/>
              <a:gd name="connsiteY0" fmla="*/ 62 h 168560"/>
              <a:gd name="connsiteX1" fmla="*/ 101251 w 326931"/>
              <a:gd name="connsiteY1" fmla="*/ 108012 h 168560"/>
              <a:gd name="connsiteX2" fmla="*/ 2826 w 326931"/>
              <a:gd name="connsiteY2" fmla="*/ 168337 h 168560"/>
              <a:gd name="connsiteX3" fmla="*/ 53626 w 326931"/>
              <a:gd name="connsiteY3" fmla="*/ 123887 h 168560"/>
              <a:gd name="connsiteX4" fmla="*/ 326676 w 326931"/>
              <a:gd name="connsiteY4" fmla="*/ 62 h 16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931" h="168560">
                <a:moveTo>
                  <a:pt x="326676" y="62"/>
                </a:moveTo>
                <a:cubicBezTo>
                  <a:pt x="334613" y="-2584"/>
                  <a:pt x="155226" y="79966"/>
                  <a:pt x="101251" y="108012"/>
                </a:cubicBezTo>
                <a:cubicBezTo>
                  <a:pt x="47276" y="136058"/>
                  <a:pt x="10763" y="165691"/>
                  <a:pt x="2826" y="168337"/>
                </a:cubicBezTo>
                <a:cubicBezTo>
                  <a:pt x="-5111" y="170983"/>
                  <a:pt x="1239" y="149816"/>
                  <a:pt x="53626" y="123887"/>
                </a:cubicBezTo>
                <a:cubicBezTo>
                  <a:pt x="106013" y="97958"/>
                  <a:pt x="318739" y="2708"/>
                  <a:pt x="326676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4A84D79E-B668-5F49-0C55-6F3B67938280}"/>
              </a:ext>
            </a:extLst>
          </p:cNvPr>
          <p:cNvSpPr/>
          <p:nvPr/>
        </p:nvSpPr>
        <p:spPr>
          <a:xfrm>
            <a:off x="4400550" y="9529751"/>
            <a:ext cx="270024" cy="103199"/>
          </a:xfrm>
          <a:custGeom>
            <a:avLst/>
            <a:gdLst>
              <a:gd name="connsiteX0" fmla="*/ 0 w 270024"/>
              <a:gd name="connsiteY0" fmla="*/ 103199 h 103199"/>
              <a:gd name="connsiteX1" fmla="*/ 215900 w 270024"/>
              <a:gd name="connsiteY1" fmla="*/ 14299 h 103199"/>
              <a:gd name="connsiteX2" fmla="*/ 269875 w 270024"/>
              <a:gd name="connsiteY2" fmla="*/ 1599 h 103199"/>
              <a:gd name="connsiteX3" fmla="*/ 206375 w 270024"/>
              <a:gd name="connsiteY3" fmla="*/ 4774 h 103199"/>
              <a:gd name="connsiteX4" fmla="*/ 130175 w 270024"/>
              <a:gd name="connsiteY4" fmla="*/ 42874 h 103199"/>
              <a:gd name="connsiteX5" fmla="*/ 0 w 270024"/>
              <a:gd name="connsiteY5" fmla="*/ 103199 h 10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024" h="103199">
                <a:moveTo>
                  <a:pt x="0" y="103199"/>
                </a:moveTo>
                <a:lnTo>
                  <a:pt x="215900" y="14299"/>
                </a:lnTo>
                <a:cubicBezTo>
                  <a:pt x="260879" y="-2634"/>
                  <a:pt x="271462" y="3186"/>
                  <a:pt x="269875" y="1599"/>
                </a:cubicBezTo>
                <a:cubicBezTo>
                  <a:pt x="268288" y="12"/>
                  <a:pt x="229658" y="-2105"/>
                  <a:pt x="206375" y="4774"/>
                </a:cubicBezTo>
                <a:cubicBezTo>
                  <a:pt x="183092" y="11653"/>
                  <a:pt x="130175" y="42874"/>
                  <a:pt x="130175" y="42874"/>
                </a:cubicBezTo>
                <a:lnTo>
                  <a:pt x="0" y="1031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DBF1107C-CB52-0F1E-858A-CE1D2E7DBC4D}"/>
              </a:ext>
            </a:extLst>
          </p:cNvPr>
          <p:cNvSpPr/>
          <p:nvPr/>
        </p:nvSpPr>
        <p:spPr>
          <a:xfrm>
            <a:off x="4648138" y="9245504"/>
            <a:ext cx="84177" cy="216058"/>
          </a:xfrm>
          <a:custGeom>
            <a:avLst/>
            <a:gdLst>
              <a:gd name="connsiteX0" fmla="*/ 62 w 84177"/>
              <a:gd name="connsiteY0" fmla="*/ 96 h 216058"/>
              <a:gd name="connsiteX1" fmla="*/ 63562 w 84177"/>
              <a:gd name="connsiteY1" fmla="*/ 85821 h 216058"/>
              <a:gd name="connsiteX2" fmla="*/ 79437 w 84177"/>
              <a:gd name="connsiteY2" fmla="*/ 215996 h 216058"/>
              <a:gd name="connsiteX3" fmla="*/ 76262 w 84177"/>
              <a:gd name="connsiteY3" fmla="*/ 101696 h 216058"/>
              <a:gd name="connsiteX4" fmla="*/ 62 w 84177"/>
              <a:gd name="connsiteY4" fmla="*/ 96 h 21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77" h="216058">
                <a:moveTo>
                  <a:pt x="62" y="96"/>
                </a:moveTo>
                <a:cubicBezTo>
                  <a:pt x="-2055" y="-2550"/>
                  <a:pt x="50333" y="49838"/>
                  <a:pt x="63562" y="85821"/>
                </a:cubicBezTo>
                <a:cubicBezTo>
                  <a:pt x="76791" y="121804"/>
                  <a:pt x="77320" y="213350"/>
                  <a:pt x="79437" y="215996"/>
                </a:cubicBezTo>
                <a:cubicBezTo>
                  <a:pt x="81554" y="218642"/>
                  <a:pt x="90550" y="136621"/>
                  <a:pt x="76262" y="101696"/>
                </a:cubicBezTo>
                <a:cubicBezTo>
                  <a:pt x="61975" y="66771"/>
                  <a:pt x="2179" y="2742"/>
                  <a:pt x="62" y="96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60BA06D7-3676-CCC7-C808-85517DA23C6E}"/>
              </a:ext>
            </a:extLst>
          </p:cNvPr>
          <p:cNvSpPr/>
          <p:nvPr/>
        </p:nvSpPr>
        <p:spPr>
          <a:xfrm>
            <a:off x="4400539" y="9204317"/>
            <a:ext cx="123883" cy="312187"/>
          </a:xfrm>
          <a:custGeom>
            <a:avLst/>
            <a:gdLst>
              <a:gd name="connsiteX0" fmla="*/ 11 w 123883"/>
              <a:gd name="connsiteY0" fmla="*/ 8 h 312187"/>
              <a:gd name="connsiteX1" fmla="*/ 85736 w 123883"/>
              <a:gd name="connsiteY1" fmla="*/ 117483 h 312187"/>
              <a:gd name="connsiteX2" fmla="*/ 92086 w 123883"/>
              <a:gd name="connsiteY2" fmla="*/ 311158 h 312187"/>
              <a:gd name="connsiteX3" fmla="*/ 95261 w 123883"/>
              <a:gd name="connsiteY3" fmla="*/ 187333 h 312187"/>
              <a:gd name="connsiteX4" fmla="*/ 123836 w 123883"/>
              <a:gd name="connsiteY4" fmla="*/ 38108 h 312187"/>
              <a:gd name="connsiteX5" fmla="*/ 101611 w 123883"/>
              <a:gd name="connsiteY5" fmla="*/ 123833 h 312187"/>
              <a:gd name="connsiteX6" fmla="*/ 85736 w 123883"/>
              <a:gd name="connsiteY6" fmla="*/ 92083 h 312187"/>
              <a:gd name="connsiteX7" fmla="*/ 92086 w 123883"/>
              <a:gd name="connsiteY7" fmla="*/ 111133 h 312187"/>
              <a:gd name="connsiteX8" fmla="*/ 11 w 123883"/>
              <a:gd name="connsiteY8" fmla="*/ 8 h 31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83" h="312187">
                <a:moveTo>
                  <a:pt x="11" y="8"/>
                </a:moveTo>
                <a:cubicBezTo>
                  <a:pt x="-1047" y="1066"/>
                  <a:pt x="70390" y="65625"/>
                  <a:pt x="85736" y="117483"/>
                </a:cubicBezTo>
                <a:cubicBezTo>
                  <a:pt x="101082" y="169341"/>
                  <a:pt x="90499" y="299516"/>
                  <a:pt x="92086" y="311158"/>
                </a:cubicBezTo>
                <a:cubicBezTo>
                  <a:pt x="93673" y="322800"/>
                  <a:pt x="89969" y="232841"/>
                  <a:pt x="95261" y="187333"/>
                </a:cubicBezTo>
                <a:cubicBezTo>
                  <a:pt x="100553" y="141825"/>
                  <a:pt x="122778" y="48691"/>
                  <a:pt x="123836" y="38108"/>
                </a:cubicBezTo>
                <a:cubicBezTo>
                  <a:pt x="124894" y="27525"/>
                  <a:pt x="107961" y="114837"/>
                  <a:pt x="101611" y="123833"/>
                </a:cubicBezTo>
                <a:cubicBezTo>
                  <a:pt x="95261" y="132829"/>
                  <a:pt x="87324" y="94200"/>
                  <a:pt x="85736" y="92083"/>
                </a:cubicBezTo>
                <a:cubicBezTo>
                  <a:pt x="84148" y="89966"/>
                  <a:pt x="104786" y="129125"/>
                  <a:pt x="92086" y="111133"/>
                </a:cubicBezTo>
                <a:cubicBezTo>
                  <a:pt x="79386" y="93141"/>
                  <a:pt x="1069" y="-1050"/>
                  <a:pt x="11" y="8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AD15D039-1FB2-6CAA-26CC-669B3C78D7F3}"/>
              </a:ext>
            </a:extLst>
          </p:cNvPr>
          <p:cNvSpPr/>
          <p:nvPr/>
        </p:nvSpPr>
        <p:spPr>
          <a:xfrm>
            <a:off x="3577982" y="8832385"/>
            <a:ext cx="70348" cy="195513"/>
          </a:xfrm>
          <a:custGeom>
            <a:avLst/>
            <a:gdLst>
              <a:gd name="connsiteX0" fmla="*/ 243 w 70348"/>
              <a:gd name="connsiteY0" fmla="*/ 465 h 195513"/>
              <a:gd name="connsiteX1" fmla="*/ 28818 w 70348"/>
              <a:gd name="connsiteY1" fmla="*/ 108415 h 195513"/>
              <a:gd name="connsiteX2" fmla="*/ 70093 w 70348"/>
              <a:gd name="connsiteY2" fmla="*/ 194140 h 195513"/>
              <a:gd name="connsiteX3" fmla="*/ 44693 w 70348"/>
              <a:gd name="connsiteY3" fmla="*/ 152865 h 195513"/>
              <a:gd name="connsiteX4" fmla="*/ 243 w 70348"/>
              <a:gd name="connsiteY4" fmla="*/ 465 h 19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48" h="195513">
                <a:moveTo>
                  <a:pt x="243" y="465"/>
                </a:moveTo>
                <a:cubicBezTo>
                  <a:pt x="-2403" y="-6943"/>
                  <a:pt x="17176" y="76136"/>
                  <a:pt x="28818" y="108415"/>
                </a:cubicBezTo>
                <a:cubicBezTo>
                  <a:pt x="40460" y="140694"/>
                  <a:pt x="67447" y="186732"/>
                  <a:pt x="70093" y="194140"/>
                </a:cubicBezTo>
                <a:cubicBezTo>
                  <a:pt x="72739" y="201548"/>
                  <a:pt x="54218" y="177736"/>
                  <a:pt x="44693" y="152865"/>
                </a:cubicBezTo>
                <a:cubicBezTo>
                  <a:pt x="35168" y="127994"/>
                  <a:pt x="2889" y="7873"/>
                  <a:pt x="243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C7484D0B-6683-93F5-8E05-3BB3DFAC1B03}"/>
              </a:ext>
            </a:extLst>
          </p:cNvPr>
          <p:cNvSpPr/>
          <p:nvPr/>
        </p:nvSpPr>
        <p:spPr>
          <a:xfrm>
            <a:off x="3765550" y="9207478"/>
            <a:ext cx="116523" cy="196001"/>
          </a:xfrm>
          <a:custGeom>
            <a:avLst/>
            <a:gdLst>
              <a:gd name="connsiteX0" fmla="*/ 0 w 116523"/>
              <a:gd name="connsiteY0" fmla="*/ 22 h 196001"/>
              <a:gd name="connsiteX1" fmla="*/ 104775 w 116523"/>
              <a:gd name="connsiteY1" fmla="*/ 180997 h 196001"/>
              <a:gd name="connsiteX2" fmla="*/ 104775 w 116523"/>
              <a:gd name="connsiteY2" fmla="*/ 168297 h 196001"/>
              <a:gd name="connsiteX3" fmla="*/ 0 w 116523"/>
              <a:gd name="connsiteY3" fmla="*/ 22 h 1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23" h="196001">
                <a:moveTo>
                  <a:pt x="0" y="22"/>
                </a:moveTo>
                <a:cubicBezTo>
                  <a:pt x="0" y="2139"/>
                  <a:pt x="104775" y="180997"/>
                  <a:pt x="104775" y="180997"/>
                </a:cubicBezTo>
                <a:cubicBezTo>
                  <a:pt x="122238" y="209043"/>
                  <a:pt x="118533" y="193697"/>
                  <a:pt x="104775" y="168297"/>
                </a:cubicBezTo>
                <a:cubicBezTo>
                  <a:pt x="91017" y="142897"/>
                  <a:pt x="0" y="-2095"/>
                  <a:pt x="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11F0F90F-8461-CA36-3362-A4ED7898270C}"/>
              </a:ext>
            </a:extLst>
          </p:cNvPr>
          <p:cNvSpPr/>
          <p:nvPr/>
        </p:nvSpPr>
        <p:spPr>
          <a:xfrm>
            <a:off x="5419653" y="8927849"/>
            <a:ext cx="89563" cy="241874"/>
          </a:xfrm>
          <a:custGeom>
            <a:avLst/>
            <a:gdLst>
              <a:gd name="connsiteX0" fmla="*/ 88972 w 89563"/>
              <a:gd name="connsiteY0" fmla="*/ 251 h 241874"/>
              <a:gd name="connsiteX1" fmla="*/ 73097 w 89563"/>
              <a:gd name="connsiteY1" fmla="*/ 114551 h 241874"/>
              <a:gd name="connsiteX2" fmla="*/ 72 w 89563"/>
              <a:gd name="connsiteY2" fmla="*/ 241551 h 241874"/>
              <a:gd name="connsiteX3" fmla="*/ 60397 w 89563"/>
              <a:gd name="connsiteY3" fmla="*/ 146301 h 241874"/>
              <a:gd name="connsiteX4" fmla="*/ 88972 w 89563"/>
              <a:gd name="connsiteY4" fmla="*/ 251 h 24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63" h="241874">
                <a:moveTo>
                  <a:pt x="88972" y="251"/>
                </a:moveTo>
                <a:cubicBezTo>
                  <a:pt x="91089" y="-5041"/>
                  <a:pt x="87914" y="74334"/>
                  <a:pt x="73097" y="114551"/>
                </a:cubicBezTo>
                <a:cubicBezTo>
                  <a:pt x="58280" y="154768"/>
                  <a:pt x="2189" y="236259"/>
                  <a:pt x="72" y="241551"/>
                </a:cubicBezTo>
                <a:cubicBezTo>
                  <a:pt x="-2045" y="246843"/>
                  <a:pt x="42934" y="185989"/>
                  <a:pt x="60397" y="146301"/>
                </a:cubicBezTo>
                <a:cubicBezTo>
                  <a:pt x="77859" y="106614"/>
                  <a:pt x="86855" y="5543"/>
                  <a:pt x="88972" y="25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9A1108B1-E67F-AF78-6DAB-E33EE240D935}"/>
              </a:ext>
            </a:extLst>
          </p:cNvPr>
          <p:cNvSpPr/>
          <p:nvPr/>
        </p:nvSpPr>
        <p:spPr>
          <a:xfrm>
            <a:off x="6788150" y="7378190"/>
            <a:ext cx="358775" cy="168785"/>
          </a:xfrm>
          <a:custGeom>
            <a:avLst/>
            <a:gdLst>
              <a:gd name="connsiteX0" fmla="*/ 0 w 358775"/>
              <a:gd name="connsiteY0" fmla="*/ 168785 h 168785"/>
              <a:gd name="connsiteX1" fmla="*/ 254000 w 358775"/>
              <a:gd name="connsiteY1" fmla="*/ 510 h 168785"/>
              <a:gd name="connsiteX2" fmla="*/ 244475 w 358775"/>
              <a:gd name="connsiteY2" fmla="*/ 6860 h 168785"/>
              <a:gd name="connsiteX3" fmla="*/ 260350 w 358775"/>
              <a:gd name="connsiteY3" fmla="*/ 3685 h 168785"/>
              <a:gd name="connsiteX4" fmla="*/ 323850 w 358775"/>
              <a:gd name="connsiteY4" fmla="*/ 67185 h 168785"/>
              <a:gd name="connsiteX5" fmla="*/ 323850 w 358775"/>
              <a:gd name="connsiteY5" fmla="*/ 51310 h 168785"/>
              <a:gd name="connsiteX6" fmla="*/ 358775 w 358775"/>
              <a:gd name="connsiteY6" fmla="*/ 152910 h 168785"/>
              <a:gd name="connsiteX7" fmla="*/ 323850 w 358775"/>
              <a:gd name="connsiteY7" fmla="*/ 41785 h 168785"/>
              <a:gd name="connsiteX8" fmla="*/ 301625 w 358775"/>
              <a:gd name="connsiteY8" fmla="*/ 10035 h 168785"/>
              <a:gd name="connsiteX9" fmla="*/ 200025 w 358775"/>
              <a:gd name="connsiteY9" fmla="*/ 41785 h 168785"/>
              <a:gd name="connsiteX10" fmla="*/ 222250 w 358775"/>
              <a:gd name="connsiteY10" fmla="*/ 19560 h 168785"/>
              <a:gd name="connsiteX11" fmla="*/ 0 w 358775"/>
              <a:gd name="connsiteY11" fmla="*/ 168785 h 16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775" h="168785">
                <a:moveTo>
                  <a:pt x="0" y="168785"/>
                </a:moveTo>
                <a:lnTo>
                  <a:pt x="254000" y="510"/>
                </a:lnTo>
                <a:lnTo>
                  <a:pt x="244475" y="6860"/>
                </a:lnTo>
                <a:cubicBezTo>
                  <a:pt x="245533" y="7389"/>
                  <a:pt x="247121" y="-6369"/>
                  <a:pt x="260350" y="3685"/>
                </a:cubicBezTo>
                <a:cubicBezTo>
                  <a:pt x="273579" y="13739"/>
                  <a:pt x="323850" y="67185"/>
                  <a:pt x="323850" y="67185"/>
                </a:cubicBezTo>
                <a:cubicBezTo>
                  <a:pt x="334433" y="75122"/>
                  <a:pt x="318029" y="37023"/>
                  <a:pt x="323850" y="51310"/>
                </a:cubicBezTo>
                <a:cubicBezTo>
                  <a:pt x="329671" y="65597"/>
                  <a:pt x="358775" y="154497"/>
                  <a:pt x="358775" y="152910"/>
                </a:cubicBezTo>
                <a:cubicBezTo>
                  <a:pt x="358775" y="151323"/>
                  <a:pt x="333375" y="65597"/>
                  <a:pt x="323850" y="41785"/>
                </a:cubicBezTo>
                <a:cubicBezTo>
                  <a:pt x="314325" y="17972"/>
                  <a:pt x="322262" y="10035"/>
                  <a:pt x="301625" y="10035"/>
                </a:cubicBezTo>
                <a:cubicBezTo>
                  <a:pt x="280988" y="10035"/>
                  <a:pt x="213254" y="40198"/>
                  <a:pt x="200025" y="41785"/>
                </a:cubicBezTo>
                <a:cubicBezTo>
                  <a:pt x="186796" y="43372"/>
                  <a:pt x="259292" y="-548"/>
                  <a:pt x="222250" y="19560"/>
                </a:cubicBezTo>
                <a:cubicBezTo>
                  <a:pt x="185208" y="39668"/>
                  <a:pt x="81491" y="101051"/>
                  <a:pt x="0" y="168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AA17D3D5-4C01-134C-F1A9-22562B5D43F2}"/>
              </a:ext>
            </a:extLst>
          </p:cNvPr>
          <p:cNvSpPr/>
          <p:nvPr/>
        </p:nvSpPr>
        <p:spPr>
          <a:xfrm>
            <a:off x="6733782" y="7540623"/>
            <a:ext cx="125044" cy="522628"/>
          </a:xfrm>
          <a:custGeom>
            <a:avLst/>
            <a:gdLst>
              <a:gd name="connsiteX0" fmla="*/ 60718 w 125044"/>
              <a:gd name="connsiteY0" fmla="*/ 2 h 522628"/>
              <a:gd name="connsiteX1" fmla="*/ 22618 w 125044"/>
              <a:gd name="connsiteY1" fmla="*/ 146052 h 522628"/>
              <a:gd name="connsiteX2" fmla="*/ 38493 w 125044"/>
              <a:gd name="connsiteY2" fmla="*/ 260352 h 522628"/>
              <a:gd name="connsiteX3" fmla="*/ 28968 w 125044"/>
              <a:gd name="connsiteY3" fmla="*/ 406402 h 522628"/>
              <a:gd name="connsiteX4" fmla="*/ 124218 w 125044"/>
              <a:gd name="connsiteY4" fmla="*/ 520702 h 522628"/>
              <a:gd name="connsiteX5" fmla="*/ 73418 w 125044"/>
              <a:gd name="connsiteY5" fmla="*/ 476252 h 522628"/>
              <a:gd name="connsiteX6" fmla="*/ 41668 w 125044"/>
              <a:gd name="connsiteY6" fmla="*/ 450852 h 522628"/>
              <a:gd name="connsiteX7" fmla="*/ 25793 w 125044"/>
              <a:gd name="connsiteY7" fmla="*/ 336552 h 522628"/>
              <a:gd name="connsiteX8" fmla="*/ 32143 w 125044"/>
              <a:gd name="connsiteY8" fmla="*/ 196852 h 522628"/>
              <a:gd name="connsiteX9" fmla="*/ 19443 w 125044"/>
              <a:gd name="connsiteY9" fmla="*/ 107952 h 522628"/>
              <a:gd name="connsiteX10" fmla="*/ 393 w 125044"/>
              <a:gd name="connsiteY10" fmla="*/ 149227 h 522628"/>
              <a:gd name="connsiteX11" fmla="*/ 60718 w 125044"/>
              <a:gd name="connsiteY11" fmla="*/ 2 h 52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044" h="522628">
                <a:moveTo>
                  <a:pt x="60718" y="2"/>
                </a:moveTo>
                <a:cubicBezTo>
                  <a:pt x="64422" y="-527"/>
                  <a:pt x="26322" y="102660"/>
                  <a:pt x="22618" y="146052"/>
                </a:cubicBezTo>
                <a:cubicBezTo>
                  <a:pt x="18914" y="189444"/>
                  <a:pt x="37435" y="216960"/>
                  <a:pt x="38493" y="260352"/>
                </a:cubicBezTo>
                <a:cubicBezTo>
                  <a:pt x="39551" y="303744"/>
                  <a:pt x="14681" y="363010"/>
                  <a:pt x="28968" y="406402"/>
                </a:cubicBezTo>
                <a:cubicBezTo>
                  <a:pt x="43255" y="449794"/>
                  <a:pt x="116810" y="509060"/>
                  <a:pt x="124218" y="520702"/>
                </a:cubicBezTo>
                <a:cubicBezTo>
                  <a:pt x="131626" y="532344"/>
                  <a:pt x="87176" y="487894"/>
                  <a:pt x="73418" y="476252"/>
                </a:cubicBezTo>
                <a:cubicBezTo>
                  <a:pt x="59660" y="464610"/>
                  <a:pt x="49605" y="474135"/>
                  <a:pt x="41668" y="450852"/>
                </a:cubicBezTo>
                <a:cubicBezTo>
                  <a:pt x="33730" y="427569"/>
                  <a:pt x="27380" y="378885"/>
                  <a:pt x="25793" y="336552"/>
                </a:cubicBezTo>
                <a:cubicBezTo>
                  <a:pt x="24205" y="294219"/>
                  <a:pt x="33201" y="234952"/>
                  <a:pt x="32143" y="196852"/>
                </a:cubicBezTo>
                <a:cubicBezTo>
                  <a:pt x="31085" y="158752"/>
                  <a:pt x="24735" y="115889"/>
                  <a:pt x="19443" y="107952"/>
                </a:cubicBezTo>
                <a:cubicBezTo>
                  <a:pt x="14151" y="100015"/>
                  <a:pt x="-2782" y="160869"/>
                  <a:pt x="393" y="149227"/>
                </a:cubicBezTo>
                <a:cubicBezTo>
                  <a:pt x="3568" y="137585"/>
                  <a:pt x="57014" y="531"/>
                  <a:pt x="6071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EA362EAB-8B47-B693-5D08-ED78AE25C9DC}"/>
              </a:ext>
            </a:extLst>
          </p:cNvPr>
          <p:cNvSpPr/>
          <p:nvPr/>
        </p:nvSpPr>
        <p:spPr>
          <a:xfrm>
            <a:off x="6668336" y="7753316"/>
            <a:ext cx="116692" cy="263559"/>
          </a:xfrm>
          <a:custGeom>
            <a:avLst/>
            <a:gdLst>
              <a:gd name="connsiteX0" fmla="*/ 78539 w 116692"/>
              <a:gd name="connsiteY0" fmla="*/ 34 h 263559"/>
              <a:gd name="connsiteX1" fmla="*/ 11864 w 116692"/>
              <a:gd name="connsiteY1" fmla="*/ 123859 h 263559"/>
              <a:gd name="connsiteX2" fmla="*/ 27739 w 116692"/>
              <a:gd name="connsiteY2" fmla="*/ 187359 h 263559"/>
              <a:gd name="connsiteX3" fmla="*/ 116639 w 116692"/>
              <a:gd name="connsiteY3" fmla="*/ 263559 h 263559"/>
              <a:gd name="connsiteX4" fmla="*/ 40439 w 116692"/>
              <a:gd name="connsiteY4" fmla="*/ 187359 h 263559"/>
              <a:gd name="connsiteX5" fmla="*/ 15039 w 116692"/>
              <a:gd name="connsiteY5" fmla="*/ 136559 h 263559"/>
              <a:gd name="connsiteX6" fmla="*/ 2339 w 116692"/>
              <a:gd name="connsiteY6" fmla="*/ 136559 h 263559"/>
              <a:gd name="connsiteX7" fmla="*/ 78539 w 116692"/>
              <a:gd name="connsiteY7" fmla="*/ 34 h 26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692" h="263559">
                <a:moveTo>
                  <a:pt x="78539" y="34"/>
                </a:moveTo>
                <a:cubicBezTo>
                  <a:pt x="80127" y="-2083"/>
                  <a:pt x="20331" y="92638"/>
                  <a:pt x="11864" y="123859"/>
                </a:cubicBezTo>
                <a:cubicBezTo>
                  <a:pt x="3397" y="155080"/>
                  <a:pt x="10276" y="164076"/>
                  <a:pt x="27739" y="187359"/>
                </a:cubicBezTo>
                <a:cubicBezTo>
                  <a:pt x="45201" y="210642"/>
                  <a:pt x="114522" y="263559"/>
                  <a:pt x="116639" y="263559"/>
                </a:cubicBezTo>
                <a:cubicBezTo>
                  <a:pt x="118756" y="263559"/>
                  <a:pt x="57372" y="208526"/>
                  <a:pt x="40439" y="187359"/>
                </a:cubicBezTo>
                <a:cubicBezTo>
                  <a:pt x="23506" y="166192"/>
                  <a:pt x="15039" y="136559"/>
                  <a:pt x="15039" y="136559"/>
                </a:cubicBezTo>
                <a:cubicBezTo>
                  <a:pt x="8689" y="128092"/>
                  <a:pt x="-5599" y="154551"/>
                  <a:pt x="2339" y="136559"/>
                </a:cubicBezTo>
                <a:cubicBezTo>
                  <a:pt x="10276" y="118567"/>
                  <a:pt x="76951" y="2151"/>
                  <a:pt x="78539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0650BECB-F439-BAC4-1331-D5FED4C6983C}"/>
              </a:ext>
            </a:extLst>
          </p:cNvPr>
          <p:cNvSpPr/>
          <p:nvPr/>
        </p:nvSpPr>
        <p:spPr>
          <a:xfrm>
            <a:off x="6657893" y="7721155"/>
            <a:ext cx="117913" cy="166963"/>
          </a:xfrm>
          <a:custGeom>
            <a:avLst/>
            <a:gdLst>
              <a:gd name="connsiteX0" fmla="*/ 117557 w 117913"/>
              <a:gd name="connsiteY0" fmla="*/ 445 h 166963"/>
              <a:gd name="connsiteX1" fmla="*/ 3257 w 117913"/>
              <a:gd name="connsiteY1" fmla="*/ 162370 h 166963"/>
              <a:gd name="connsiteX2" fmla="*/ 38182 w 117913"/>
              <a:gd name="connsiteY2" fmla="*/ 114745 h 166963"/>
              <a:gd name="connsiteX3" fmla="*/ 117557 w 117913"/>
              <a:gd name="connsiteY3" fmla="*/ 445 h 16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913" h="166963">
                <a:moveTo>
                  <a:pt x="117557" y="445"/>
                </a:moveTo>
                <a:cubicBezTo>
                  <a:pt x="111736" y="8382"/>
                  <a:pt x="16486" y="143320"/>
                  <a:pt x="3257" y="162370"/>
                </a:cubicBezTo>
                <a:cubicBezTo>
                  <a:pt x="-9972" y="181420"/>
                  <a:pt x="20190" y="136441"/>
                  <a:pt x="38182" y="114745"/>
                </a:cubicBezTo>
                <a:cubicBezTo>
                  <a:pt x="56174" y="93049"/>
                  <a:pt x="123378" y="-7492"/>
                  <a:pt x="117557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9895FFA6-D52C-3390-5E69-76104D46BC62}"/>
              </a:ext>
            </a:extLst>
          </p:cNvPr>
          <p:cNvSpPr/>
          <p:nvPr/>
        </p:nvSpPr>
        <p:spPr>
          <a:xfrm>
            <a:off x="6778613" y="7436573"/>
            <a:ext cx="311259" cy="336382"/>
          </a:xfrm>
          <a:custGeom>
            <a:avLst/>
            <a:gdLst>
              <a:gd name="connsiteX0" fmla="*/ 311162 w 311259"/>
              <a:gd name="connsiteY0" fmla="*/ 56427 h 336382"/>
              <a:gd name="connsiteX1" fmla="*/ 247662 w 311259"/>
              <a:gd name="connsiteY1" fmla="*/ 11977 h 336382"/>
              <a:gd name="connsiteX2" fmla="*/ 114312 w 311259"/>
              <a:gd name="connsiteY2" fmla="*/ 78652 h 336382"/>
              <a:gd name="connsiteX3" fmla="*/ 38112 w 311259"/>
              <a:gd name="connsiteY3" fmla="*/ 173902 h 336382"/>
              <a:gd name="connsiteX4" fmla="*/ 22237 w 311259"/>
              <a:gd name="connsiteY4" fmla="*/ 237402 h 336382"/>
              <a:gd name="connsiteX5" fmla="*/ 12 w 311259"/>
              <a:gd name="connsiteY5" fmla="*/ 335827 h 336382"/>
              <a:gd name="connsiteX6" fmla="*/ 25412 w 311259"/>
              <a:gd name="connsiteY6" fmla="*/ 189777 h 336382"/>
              <a:gd name="connsiteX7" fmla="*/ 120662 w 311259"/>
              <a:gd name="connsiteY7" fmla="*/ 62777 h 336382"/>
              <a:gd name="connsiteX8" fmla="*/ 244487 w 311259"/>
              <a:gd name="connsiteY8" fmla="*/ 2452 h 336382"/>
              <a:gd name="connsiteX9" fmla="*/ 234962 w 311259"/>
              <a:gd name="connsiteY9" fmla="*/ 15152 h 336382"/>
              <a:gd name="connsiteX10" fmla="*/ 311162 w 311259"/>
              <a:gd name="connsiteY10" fmla="*/ 56427 h 33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1259" h="336382">
                <a:moveTo>
                  <a:pt x="311162" y="56427"/>
                </a:moveTo>
                <a:cubicBezTo>
                  <a:pt x="313279" y="55898"/>
                  <a:pt x="280470" y="8273"/>
                  <a:pt x="247662" y="11977"/>
                </a:cubicBezTo>
                <a:cubicBezTo>
                  <a:pt x="214854" y="15681"/>
                  <a:pt x="149237" y="51664"/>
                  <a:pt x="114312" y="78652"/>
                </a:cubicBezTo>
                <a:cubicBezTo>
                  <a:pt x="79387" y="105640"/>
                  <a:pt x="53458" y="147444"/>
                  <a:pt x="38112" y="173902"/>
                </a:cubicBezTo>
                <a:cubicBezTo>
                  <a:pt x="22766" y="200360"/>
                  <a:pt x="28587" y="210415"/>
                  <a:pt x="22237" y="237402"/>
                </a:cubicBezTo>
                <a:cubicBezTo>
                  <a:pt x="15887" y="264389"/>
                  <a:pt x="-517" y="343765"/>
                  <a:pt x="12" y="335827"/>
                </a:cubicBezTo>
                <a:cubicBezTo>
                  <a:pt x="541" y="327890"/>
                  <a:pt x="5304" y="235285"/>
                  <a:pt x="25412" y="189777"/>
                </a:cubicBezTo>
                <a:cubicBezTo>
                  <a:pt x="45520" y="144269"/>
                  <a:pt x="84149" y="93998"/>
                  <a:pt x="120662" y="62777"/>
                </a:cubicBezTo>
                <a:cubicBezTo>
                  <a:pt x="157174" y="31556"/>
                  <a:pt x="244487" y="2452"/>
                  <a:pt x="244487" y="2452"/>
                </a:cubicBezTo>
                <a:cubicBezTo>
                  <a:pt x="263537" y="-5485"/>
                  <a:pt x="216970" y="7744"/>
                  <a:pt x="234962" y="15152"/>
                </a:cubicBezTo>
                <a:cubicBezTo>
                  <a:pt x="252954" y="22560"/>
                  <a:pt x="309045" y="56956"/>
                  <a:pt x="311162" y="56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7C94A921-2B2E-4DB5-C365-F65DEE00333B}"/>
              </a:ext>
            </a:extLst>
          </p:cNvPr>
          <p:cNvSpPr/>
          <p:nvPr/>
        </p:nvSpPr>
        <p:spPr>
          <a:xfrm>
            <a:off x="6705587" y="7759510"/>
            <a:ext cx="60355" cy="235165"/>
          </a:xfrm>
          <a:custGeom>
            <a:avLst/>
            <a:gdLst>
              <a:gd name="connsiteX0" fmla="*/ 60338 w 60355"/>
              <a:gd name="connsiteY0" fmla="*/ 190 h 235165"/>
              <a:gd name="connsiteX1" fmla="*/ 6363 w 60355"/>
              <a:gd name="connsiteY1" fmla="*/ 104965 h 235165"/>
              <a:gd name="connsiteX2" fmla="*/ 9538 w 60355"/>
              <a:gd name="connsiteY2" fmla="*/ 143065 h 235165"/>
              <a:gd name="connsiteX3" fmla="*/ 50813 w 60355"/>
              <a:gd name="connsiteY3" fmla="*/ 235140 h 235165"/>
              <a:gd name="connsiteX4" fmla="*/ 13 w 60355"/>
              <a:gd name="connsiteY4" fmla="*/ 133540 h 235165"/>
              <a:gd name="connsiteX5" fmla="*/ 60338 w 60355"/>
              <a:gd name="connsiteY5" fmla="*/ 190 h 23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55" h="235165">
                <a:moveTo>
                  <a:pt x="60338" y="190"/>
                </a:moveTo>
                <a:cubicBezTo>
                  <a:pt x="61396" y="-4572"/>
                  <a:pt x="14830" y="81153"/>
                  <a:pt x="6363" y="104965"/>
                </a:cubicBezTo>
                <a:cubicBezTo>
                  <a:pt x="-2104" y="128777"/>
                  <a:pt x="2130" y="121369"/>
                  <a:pt x="9538" y="143065"/>
                </a:cubicBezTo>
                <a:cubicBezTo>
                  <a:pt x="16946" y="164761"/>
                  <a:pt x="52400" y="236727"/>
                  <a:pt x="50813" y="235140"/>
                </a:cubicBezTo>
                <a:cubicBezTo>
                  <a:pt x="49226" y="233553"/>
                  <a:pt x="1071" y="166348"/>
                  <a:pt x="13" y="133540"/>
                </a:cubicBezTo>
                <a:cubicBezTo>
                  <a:pt x="-1045" y="100732"/>
                  <a:pt x="59280" y="4952"/>
                  <a:pt x="60338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F1B77DEA-E93F-B086-E0E4-1F730AE59E66}"/>
              </a:ext>
            </a:extLst>
          </p:cNvPr>
          <p:cNvSpPr/>
          <p:nvPr/>
        </p:nvSpPr>
        <p:spPr>
          <a:xfrm>
            <a:off x="6686990" y="7715002"/>
            <a:ext cx="98265" cy="178425"/>
          </a:xfrm>
          <a:custGeom>
            <a:avLst/>
            <a:gdLst>
              <a:gd name="connsiteX0" fmla="*/ 97985 w 98265"/>
              <a:gd name="connsiteY0" fmla="*/ 248 h 178425"/>
              <a:gd name="connsiteX1" fmla="*/ 2735 w 98265"/>
              <a:gd name="connsiteY1" fmla="*/ 171698 h 178425"/>
              <a:gd name="connsiteX2" fmla="*/ 31310 w 98265"/>
              <a:gd name="connsiteY2" fmla="*/ 133598 h 178425"/>
              <a:gd name="connsiteX3" fmla="*/ 97985 w 98265"/>
              <a:gd name="connsiteY3" fmla="*/ 248 h 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65" h="178425">
                <a:moveTo>
                  <a:pt x="97985" y="248"/>
                </a:moveTo>
                <a:cubicBezTo>
                  <a:pt x="93223" y="6598"/>
                  <a:pt x="13847" y="149473"/>
                  <a:pt x="2735" y="171698"/>
                </a:cubicBezTo>
                <a:cubicBezTo>
                  <a:pt x="-8377" y="193923"/>
                  <a:pt x="17022" y="155823"/>
                  <a:pt x="31310" y="133598"/>
                </a:cubicBezTo>
                <a:cubicBezTo>
                  <a:pt x="45598" y="111373"/>
                  <a:pt x="102747" y="-6102"/>
                  <a:pt x="97985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651F95AE-1466-F6FE-2DAB-BA17DC21AD5A}"/>
              </a:ext>
            </a:extLst>
          </p:cNvPr>
          <p:cNvSpPr/>
          <p:nvPr/>
        </p:nvSpPr>
        <p:spPr>
          <a:xfrm>
            <a:off x="6800821" y="7508868"/>
            <a:ext cx="161978" cy="443276"/>
          </a:xfrm>
          <a:custGeom>
            <a:avLst/>
            <a:gdLst>
              <a:gd name="connsiteX0" fmla="*/ 161954 w 161978"/>
              <a:gd name="connsiteY0" fmla="*/ 7 h 443276"/>
              <a:gd name="connsiteX1" fmla="*/ 63529 w 161978"/>
              <a:gd name="connsiteY1" fmla="*/ 136532 h 443276"/>
              <a:gd name="connsiteX2" fmla="*/ 22254 w 161978"/>
              <a:gd name="connsiteY2" fmla="*/ 269882 h 443276"/>
              <a:gd name="connsiteX3" fmla="*/ 25429 w 161978"/>
              <a:gd name="connsiteY3" fmla="*/ 304807 h 443276"/>
              <a:gd name="connsiteX4" fmla="*/ 57179 w 161978"/>
              <a:gd name="connsiteY4" fmla="*/ 390532 h 443276"/>
              <a:gd name="connsiteX5" fmla="*/ 88929 w 161978"/>
              <a:gd name="connsiteY5" fmla="*/ 441332 h 443276"/>
              <a:gd name="connsiteX6" fmla="*/ 31779 w 161978"/>
              <a:gd name="connsiteY6" fmla="*/ 323857 h 443276"/>
              <a:gd name="connsiteX7" fmla="*/ 12729 w 161978"/>
              <a:gd name="connsiteY7" fmla="*/ 257182 h 443276"/>
              <a:gd name="connsiteX8" fmla="*/ 3204 w 161978"/>
              <a:gd name="connsiteY8" fmla="*/ 273057 h 443276"/>
              <a:gd name="connsiteX9" fmla="*/ 69879 w 161978"/>
              <a:gd name="connsiteY9" fmla="*/ 101607 h 443276"/>
              <a:gd name="connsiteX10" fmla="*/ 54004 w 161978"/>
              <a:gd name="connsiteY10" fmla="*/ 130182 h 443276"/>
              <a:gd name="connsiteX11" fmla="*/ 161954 w 161978"/>
              <a:gd name="connsiteY11" fmla="*/ 7 h 44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978" h="443276">
                <a:moveTo>
                  <a:pt x="161954" y="7"/>
                </a:moveTo>
                <a:cubicBezTo>
                  <a:pt x="163542" y="1065"/>
                  <a:pt x="86812" y="91553"/>
                  <a:pt x="63529" y="136532"/>
                </a:cubicBezTo>
                <a:cubicBezTo>
                  <a:pt x="40246" y="181511"/>
                  <a:pt x="28604" y="241836"/>
                  <a:pt x="22254" y="269882"/>
                </a:cubicBezTo>
                <a:cubicBezTo>
                  <a:pt x="15904" y="297928"/>
                  <a:pt x="19608" y="284699"/>
                  <a:pt x="25429" y="304807"/>
                </a:cubicBezTo>
                <a:cubicBezTo>
                  <a:pt x="31250" y="324915"/>
                  <a:pt x="46596" y="367778"/>
                  <a:pt x="57179" y="390532"/>
                </a:cubicBezTo>
                <a:cubicBezTo>
                  <a:pt x="67762" y="413286"/>
                  <a:pt x="93162" y="452445"/>
                  <a:pt x="88929" y="441332"/>
                </a:cubicBezTo>
                <a:cubicBezTo>
                  <a:pt x="84696" y="430220"/>
                  <a:pt x="44479" y="354549"/>
                  <a:pt x="31779" y="323857"/>
                </a:cubicBezTo>
                <a:cubicBezTo>
                  <a:pt x="19079" y="293165"/>
                  <a:pt x="17492" y="265649"/>
                  <a:pt x="12729" y="257182"/>
                </a:cubicBezTo>
                <a:cubicBezTo>
                  <a:pt x="7966" y="248715"/>
                  <a:pt x="-6321" y="298986"/>
                  <a:pt x="3204" y="273057"/>
                </a:cubicBezTo>
                <a:cubicBezTo>
                  <a:pt x="12729" y="247128"/>
                  <a:pt x="61412" y="125419"/>
                  <a:pt x="69879" y="101607"/>
                </a:cubicBezTo>
                <a:cubicBezTo>
                  <a:pt x="78346" y="77795"/>
                  <a:pt x="40775" y="147645"/>
                  <a:pt x="54004" y="130182"/>
                </a:cubicBezTo>
                <a:cubicBezTo>
                  <a:pt x="67233" y="112720"/>
                  <a:pt x="160366" y="-1051"/>
                  <a:pt x="16195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078826D2-D966-7FA5-AA39-39C83276A165}"/>
              </a:ext>
            </a:extLst>
          </p:cNvPr>
          <p:cNvSpPr/>
          <p:nvPr/>
        </p:nvSpPr>
        <p:spPr>
          <a:xfrm>
            <a:off x="6840679" y="7527404"/>
            <a:ext cx="150886" cy="394735"/>
          </a:xfrm>
          <a:custGeom>
            <a:avLst/>
            <a:gdLst>
              <a:gd name="connsiteX0" fmla="*/ 150671 w 150886"/>
              <a:gd name="connsiteY0" fmla="*/ 521 h 394735"/>
              <a:gd name="connsiteX1" fmla="*/ 10971 w 150886"/>
              <a:gd name="connsiteY1" fmla="*/ 244996 h 394735"/>
              <a:gd name="connsiteX2" fmla="*/ 14146 w 150886"/>
              <a:gd name="connsiteY2" fmla="*/ 302146 h 394735"/>
              <a:gd name="connsiteX3" fmla="*/ 55421 w 150886"/>
              <a:gd name="connsiteY3" fmla="*/ 394221 h 394735"/>
              <a:gd name="connsiteX4" fmla="*/ 4621 w 150886"/>
              <a:gd name="connsiteY4" fmla="*/ 257696 h 394735"/>
              <a:gd name="connsiteX5" fmla="*/ 42721 w 150886"/>
              <a:gd name="connsiteY5" fmla="*/ 181496 h 394735"/>
              <a:gd name="connsiteX6" fmla="*/ 150671 w 150886"/>
              <a:gd name="connsiteY6" fmla="*/ 521 h 39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886" h="394735">
                <a:moveTo>
                  <a:pt x="150671" y="521"/>
                </a:moveTo>
                <a:cubicBezTo>
                  <a:pt x="145379" y="11104"/>
                  <a:pt x="33725" y="194725"/>
                  <a:pt x="10971" y="244996"/>
                </a:cubicBezTo>
                <a:cubicBezTo>
                  <a:pt x="-11783" y="295267"/>
                  <a:pt x="6738" y="277275"/>
                  <a:pt x="14146" y="302146"/>
                </a:cubicBezTo>
                <a:cubicBezTo>
                  <a:pt x="21554" y="327017"/>
                  <a:pt x="57008" y="401629"/>
                  <a:pt x="55421" y="394221"/>
                </a:cubicBezTo>
                <a:cubicBezTo>
                  <a:pt x="53834" y="386813"/>
                  <a:pt x="6738" y="293150"/>
                  <a:pt x="4621" y="257696"/>
                </a:cubicBezTo>
                <a:cubicBezTo>
                  <a:pt x="2504" y="222242"/>
                  <a:pt x="23142" y="219596"/>
                  <a:pt x="42721" y="181496"/>
                </a:cubicBezTo>
                <a:cubicBezTo>
                  <a:pt x="62300" y="143396"/>
                  <a:pt x="155963" y="-10062"/>
                  <a:pt x="150671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B48B763F-6F9B-0EB5-9E1E-1EA94B488A86}"/>
              </a:ext>
            </a:extLst>
          </p:cNvPr>
          <p:cNvSpPr/>
          <p:nvPr/>
        </p:nvSpPr>
        <p:spPr>
          <a:xfrm>
            <a:off x="6911910" y="7529627"/>
            <a:ext cx="302160" cy="273939"/>
          </a:xfrm>
          <a:custGeom>
            <a:avLst/>
            <a:gdLst>
              <a:gd name="connsiteX0" fmla="*/ 65 w 302160"/>
              <a:gd name="connsiteY0" fmla="*/ 58623 h 273939"/>
              <a:gd name="connsiteX1" fmla="*/ 190565 w 302160"/>
              <a:gd name="connsiteY1" fmla="*/ 17348 h 273939"/>
              <a:gd name="connsiteX2" fmla="*/ 238190 w 302160"/>
              <a:gd name="connsiteY2" fmla="*/ 20523 h 273939"/>
              <a:gd name="connsiteX3" fmla="*/ 276290 w 302160"/>
              <a:gd name="connsiteY3" fmla="*/ 87198 h 273939"/>
              <a:gd name="connsiteX4" fmla="*/ 292165 w 302160"/>
              <a:gd name="connsiteY4" fmla="*/ 144348 h 273939"/>
              <a:gd name="connsiteX5" fmla="*/ 288990 w 302160"/>
              <a:gd name="connsiteY5" fmla="*/ 204673 h 273939"/>
              <a:gd name="connsiteX6" fmla="*/ 273115 w 302160"/>
              <a:gd name="connsiteY6" fmla="*/ 271348 h 273939"/>
              <a:gd name="connsiteX7" fmla="*/ 295340 w 302160"/>
              <a:gd name="connsiteY7" fmla="*/ 109423 h 273939"/>
              <a:gd name="connsiteX8" fmla="*/ 298515 w 302160"/>
              <a:gd name="connsiteY8" fmla="*/ 93548 h 273939"/>
              <a:gd name="connsiteX9" fmla="*/ 247715 w 302160"/>
              <a:gd name="connsiteY9" fmla="*/ 17348 h 273939"/>
              <a:gd name="connsiteX10" fmla="*/ 212790 w 302160"/>
              <a:gd name="connsiteY10" fmla="*/ 1473 h 273939"/>
              <a:gd name="connsiteX11" fmla="*/ 65 w 302160"/>
              <a:gd name="connsiteY11" fmla="*/ 58623 h 27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160" h="273939">
                <a:moveTo>
                  <a:pt x="65" y="58623"/>
                </a:moveTo>
                <a:cubicBezTo>
                  <a:pt x="-3639" y="61269"/>
                  <a:pt x="150878" y="23698"/>
                  <a:pt x="190565" y="17348"/>
                </a:cubicBezTo>
                <a:cubicBezTo>
                  <a:pt x="230252" y="10998"/>
                  <a:pt x="223903" y="8881"/>
                  <a:pt x="238190" y="20523"/>
                </a:cubicBezTo>
                <a:cubicBezTo>
                  <a:pt x="252477" y="32165"/>
                  <a:pt x="267294" y="66561"/>
                  <a:pt x="276290" y="87198"/>
                </a:cubicBezTo>
                <a:cubicBezTo>
                  <a:pt x="285286" y="107836"/>
                  <a:pt x="290048" y="124769"/>
                  <a:pt x="292165" y="144348"/>
                </a:cubicBezTo>
                <a:cubicBezTo>
                  <a:pt x="294282" y="163927"/>
                  <a:pt x="292165" y="183506"/>
                  <a:pt x="288990" y="204673"/>
                </a:cubicBezTo>
                <a:cubicBezTo>
                  <a:pt x="285815" y="225840"/>
                  <a:pt x="272057" y="287223"/>
                  <a:pt x="273115" y="271348"/>
                </a:cubicBezTo>
                <a:cubicBezTo>
                  <a:pt x="274173" y="255473"/>
                  <a:pt x="295340" y="109423"/>
                  <a:pt x="295340" y="109423"/>
                </a:cubicBezTo>
                <a:cubicBezTo>
                  <a:pt x="299573" y="79790"/>
                  <a:pt x="306452" y="108894"/>
                  <a:pt x="298515" y="93548"/>
                </a:cubicBezTo>
                <a:cubicBezTo>
                  <a:pt x="290578" y="78202"/>
                  <a:pt x="262003" y="32694"/>
                  <a:pt x="247715" y="17348"/>
                </a:cubicBezTo>
                <a:cubicBezTo>
                  <a:pt x="233428" y="2002"/>
                  <a:pt x="248244" y="-2760"/>
                  <a:pt x="212790" y="1473"/>
                </a:cubicBezTo>
                <a:cubicBezTo>
                  <a:pt x="177336" y="5706"/>
                  <a:pt x="3769" y="55977"/>
                  <a:pt x="65" y="58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07869A7A-F9E6-B4D2-C4D4-5DDEA566DC7B}"/>
              </a:ext>
            </a:extLst>
          </p:cNvPr>
          <p:cNvSpPr/>
          <p:nvPr/>
        </p:nvSpPr>
        <p:spPr>
          <a:xfrm>
            <a:off x="6874711" y="7612436"/>
            <a:ext cx="129449" cy="264948"/>
          </a:xfrm>
          <a:custGeom>
            <a:avLst/>
            <a:gdLst>
              <a:gd name="connsiteX0" fmla="*/ 129339 w 129449"/>
              <a:gd name="connsiteY0" fmla="*/ 1214 h 264948"/>
              <a:gd name="connsiteX1" fmla="*/ 11864 w 129449"/>
              <a:gd name="connsiteY1" fmla="*/ 153614 h 264948"/>
              <a:gd name="connsiteX2" fmla="*/ 8689 w 129449"/>
              <a:gd name="connsiteY2" fmla="*/ 232989 h 264948"/>
              <a:gd name="connsiteX3" fmla="*/ 53139 w 129449"/>
              <a:gd name="connsiteY3" fmla="*/ 264739 h 264948"/>
              <a:gd name="connsiteX4" fmla="*/ 18214 w 129449"/>
              <a:gd name="connsiteY4" fmla="*/ 242514 h 264948"/>
              <a:gd name="connsiteX5" fmla="*/ 8689 w 129449"/>
              <a:gd name="connsiteY5" fmla="*/ 166314 h 264948"/>
              <a:gd name="connsiteX6" fmla="*/ 69014 w 129449"/>
              <a:gd name="connsiteY6" fmla="*/ 58364 h 264948"/>
              <a:gd name="connsiteX7" fmla="*/ 34089 w 129449"/>
              <a:gd name="connsiteY7" fmla="*/ 80589 h 264948"/>
              <a:gd name="connsiteX8" fmla="*/ 129339 w 129449"/>
              <a:gd name="connsiteY8" fmla="*/ 1214 h 26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449" h="264948">
                <a:moveTo>
                  <a:pt x="129339" y="1214"/>
                </a:moveTo>
                <a:cubicBezTo>
                  <a:pt x="125635" y="13385"/>
                  <a:pt x="31972" y="114985"/>
                  <a:pt x="11864" y="153614"/>
                </a:cubicBezTo>
                <a:cubicBezTo>
                  <a:pt x="-8244" y="192243"/>
                  <a:pt x="1810" y="214468"/>
                  <a:pt x="8689" y="232989"/>
                </a:cubicBezTo>
                <a:cubicBezTo>
                  <a:pt x="15568" y="251510"/>
                  <a:pt x="51552" y="263152"/>
                  <a:pt x="53139" y="264739"/>
                </a:cubicBezTo>
                <a:cubicBezTo>
                  <a:pt x="54726" y="266326"/>
                  <a:pt x="25622" y="258918"/>
                  <a:pt x="18214" y="242514"/>
                </a:cubicBezTo>
                <a:cubicBezTo>
                  <a:pt x="10806" y="226110"/>
                  <a:pt x="222" y="197006"/>
                  <a:pt x="8689" y="166314"/>
                </a:cubicBezTo>
                <a:cubicBezTo>
                  <a:pt x="17156" y="135622"/>
                  <a:pt x="64781" y="72651"/>
                  <a:pt x="69014" y="58364"/>
                </a:cubicBezTo>
                <a:cubicBezTo>
                  <a:pt x="73247" y="44077"/>
                  <a:pt x="25622" y="89056"/>
                  <a:pt x="34089" y="80589"/>
                </a:cubicBezTo>
                <a:cubicBezTo>
                  <a:pt x="42556" y="72122"/>
                  <a:pt x="133043" y="-10957"/>
                  <a:pt x="129339" y="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5E723703-9FDD-4402-022B-7B92E763735A}"/>
              </a:ext>
            </a:extLst>
          </p:cNvPr>
          <p:cNvSpPr/>
          <p:nvPr/>
        </p:nvSpPr>
        <p:spPr>
          <a:xfrm>
            <a:off x="7016734" y="7610111"/>
            <a:ext cx="63516" cy="257670"/>
          </a:xfrm>
          <a:custGeom>
            <a:avLst/>
            <a:gdLst>
              <a:gd name="connsiteX0" fmla="*/ 9541 w 63516"/>
              <a:gd name="connsiteY0" fmla="*/ 364 h 257670"/>
              <a:gd name="connsiteX1" fmla="*/ 53991 w 63516"/>
              <a:gd name="connsiteY1" fmla="*/ 98789 h 257670"/>
              <a:gd name="connsiteX2" fmla="*/ 57166 w 63516"/>
              <a:gd name="connsiteY2" fmla="*/ 159114 h 257670"/>
              <a:gd name="connsiteX3" fmla="*/ 16 w 63516"/>
              <a:gd name="connsiteY3" fmla="*/ 257539 h 257670"/>
              <a:gd name="connsiteX4" fmla="*/ 63516 w 63516"/>
              <a:gd name="connsiteY4" fmla="*/ 136889 h 257670"/>
              <a:gd name="connsiteX5" fmla="*/ 9541 w 63516"/>
              <a:gd name="connsiteY5" fmla="*/ 364 h 25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16" h="257670">
                <a:moveTo>
                  <a:pt x="9541" y="364"/>
                </a:moveTo>
                <a:cubicBezTo>
                  <a:pt x="7953" y="-5986"/>
                  <a:pt x="46053" y="72331"/>
                  <a:pt x="53991" y="98789"/>
                </a:cubicBezTo>
                <a:cubicBezTo>
                  <a:pt x="61929" y="125247"/>
                  <a:pt x="66162" y="132656"/>
                  <a:pt x="57166" y="159114"/>
                </a:cubicBezTo>
                <a:cubicBezTo>
                  <a:pt x="48170" y="185572"/>
                  <a:pt x="-1042" y="261243"/>
                  <a:pt x="16" y="257539"/>
                </a:cubicBezTo>
                <a:cubicBezTo>
                  <a:pt x="1074" y="253835"/>
                  <a:pt x="63516" y="178164"/>
                  <a:pt x="63516" y="136889"/>
                </a:cubicBezTo>
                <a:cubicBezTo>
                  <a:pt x="63516" y="95614"/>
                  <a:pt x="11129" y="6714"/>
                  <a:pt x="9541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F081CC19-E3E5-BA91-4543-C67A6E8B1311}"/>
              </a:ext>
            </a:extLst>
          </p:cNvPr>
          <p:cNvSpPr/>
          <p:nvPr/>
        </p:nvSpPr>
        <p:spPr>
          <a:xfrm>
            <a:off x="6895670" y="7799066"/>
            <a:ext cx="272075" cy="269345"/>
          </a:xfrm>
          <a:custGeom>
            <a:avLst/>
            <a:gdLst>
              <a:gd name="connsiteX0" fmla="*/ 270305 w 272075"/>
              <a:gd name="connsiteY0" fmla="*/ 1909 h 269345"/>
              <a:gd name="connsiteX1" fmla="*/ 222680 w 272075"/>
              <a:gd name="connsiteY1" fmla="*/ 81284 h 269345"/>
              <a:gd name="connsiteX2" fmla="*/ 209980 w 272075"/>
              <a:gd name="connsiteY2" fmla="*/ 113034 h 269345"/>
              <a:gd name="connsiteX3" fmla="*/ 124255 w 272075"/>
              <a:gd name="connsiteY3" fmla="*/ 220984 h 269345"/>
              <a:gd name="connsiteX4" fmla="*/ 146480 w 272075"/>
              <a:gd name="connsiteY4" fmla="*/ 220984 h 269345"/>
              <a:gd name="connsiteX5" fmla="*/ 430 w 272075"/>
              <a:gd name="connsiteY5" fmla="*/ 265434 h 269345"/>
              <a:gd name="connsiteX6" fmla="*/ 105205 w 272075"/>
              <a:gd name="connsiteY6" fmla="*/ 252734 h 269345"/>
              <a:gd name="connsiteX7" fmla="*/ 206805 w 272075"/>
              <a:gd name="connsiteY7" fmla="*/ 138434 h 269345"/>
              <a:gd name="connsiteX8" fmla="*/ 152830 w 272075"/>
              <a:gd name="connsiteY8" fmla="*/ 170184 h 269345"/>
              <a:gd name="connsiteX9" fmla="*/ 270305 w 272075"/>
              <a:gd name="connsiteY9" fmla="*/ 1909 h 26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075" h="269345">
                <a:moveTo>
                  <a:pt x="270305" y="1909"/>
                </a:moveTo>
                <a:cubicBezTo>
                  <a:pt x="281947" y="-12907"/>
                  <a:pt x="232734" y="62763"/>
                  <a:pt x="222680" y="81284"/>
                </a:cubicBezTo>
                <a:cubicBezTo>
                  <a:pt x="212626" y="99805"/>
                  <a:pt x="226384" y="89751"/>
                  <a:pt x="209980" y="113034"/>
                </a:cubicBezTo>
                <a:cubicBezTo>
                  <a:pt x="193576" y="136317"/>
                  <a:pt x="134838" y="202992"/>
                  <a:pt x="124255" y="220984"/>
                </a:cubicBezTo>
                <a:cubicBezTo>
                  <a:pt x="113672" y="238976"/>
                  <a:pt x="167117" y="213576"/>
                  <a:pt x="146480" y="220984"/>
                </a:cubicBezTo>
                <a:cubicBezTo>
                  <a:pt x="125843" y="228392"/>
                  <a:pt x="7309" y="260142"/>
                  <a:pt x="430" y="265434"/>
                </a:cubicBezTo>
                <a:cubicBezTo>
                  <a:pt x="-6449" y="270726"/>
                  <a:pt x="70809" y="273901"/>
                  <a:pt x="105205" y="252734"/>
                </a:cubicBezTo>
                <a:cubicBezTo>
                  <a:pt x="139601" y="231567"/>
                  <a:pt x="198867" y="152192"/>
                  <a:pt x="206805" y="138434"/>
                </a:cubicBezTo>
                <a:cubicBezTo>
                  <a:pt x="214742" y="124676"/>
                  <a:pt x="145422" y="188176"/>
                  <a:pt x="152830" y="170184"/>
                </a:cubicBezTo>
                <a:cubicBezTo>
                  <a:pt x="160238" y="152192"/>
                  <a:pt x="258663" y="16725"/>
                  <a:pt x="270305" y="1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5B83FB06-1625-DF13-658B-2D37718D0B8A}"/>
              </a:ext>
            </a:extLst>
          </p:cNvPr>
          <p:cNvSpPr/>
          <p:nvPr/>
        </p:nvSpPr>
        <p:spPr>
          <a:xfrm>
            <a:off x="6949667" y="7648366"/>
            <a:ext cx="210674" cy="334444"/>
          </a:xfrm>
          <a:custGeom>
            <a:avLst/>
            <a:gdLst>
              <a:gd name="connsiteX0" fmla="*/ 162333 w 210674"/>
              <a:gd name="connsiteY0" fmla="*/ 209 h 334444"/>
              <a:gd name="connsiteX1" fmla="*/ 194083 w 210674"/>
              <a:gd name="connsiteY1" fmla="*/ 85934 h 334444"/>
              <a:gd name="connsiteX2" fmla="*/ 175033 w 210674"/>
              <a:gd name="connsiteY2" fmla="*/ 174834 h 334444"/>
              <a:gd name="connsiteX3" fmla="*/ 95658 w 210674"/>
              <a:gd name="connsiteY3" fmla="*/ 251034 h 334444"/>
              <a:gd name="connsiteX4" fmla="*/ 127408 w 210674"/>
              <a:gd name="connsiteY4" fmla="*/ 212934 h 334444"/>
              <a:gd name="connsiteX5" fmla="*/ 6758 w 210674"/>
              <a:gd name="connsiteY5" fmla="*/ 327234 h 334444"/>
              <a:gd name="connsiteX6" fmla="*/ 44858 w 210674"/>
              <a:gd name="connsiteY6" fmla="*/ 305009 h 334444"/>
              <a:gd name="connsiteX7" fmla="*/ 3583 w 210674"/>
              <a:gd name="connsiteY7" fmla="*/ 330409 h 334444"/>
              <a:gd name="connsiteX8" fmla="*/ 155983 w 210674"/>
              <a:gd name="connsiteY8" fmla="*/ 203409 h 334444"/>
              <a:gd name="connsiteX9" fmla="*/ 209958 w 210674"/>
              <a:gd name="connsiteY9" fmla="*/ 111334 h 334444"/>
              <a:gd name="connsiteX10" fmla="*/ 162333 w 210674"/>
              <a:gd name="connsiteY10" fmla="*/ 209 h 33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674" h="334444">
                <a:moveTo>
                  <a:pt x="162333" y="209"/>
                </a:moveTo>
                <a:cubicBezTo>
                  <a:pt x="159687" y="-4024"/>
                  <a:pt x="191966" y="56830"/>
                  <a:pt x="194083" y="85934"/>
                </a:cubicBezTo>
                <a:cubicBezTo>
                  <a:pt x="196200" y="115038"/>
                  <a:pt x="191437" y="147317"/>
                  <a:pt x="175033" y="174834"/>
                </a:cubicBezTo>
                <a:cubicBezTo>
                  <a:pt x="158629" y="202351"/>
                  <a:pt x="103595" y="244684"/>
                  <a:pt x="95658" y="251034"/>
                </a:cubicBezTo>
                <a:cubicBezTo>
                  <a:pt x="87721" y="257384"/>
                  <a:pt x="142225" y="200234"/>
                  <a:pt x="127408" y="212934"/>
                </a:cubicBezTo>
                <a:cubicBezTo>
                  <a:pt x="112591" y="225634"/>
                  <a:pt x="20516" y="311888"/>
                  <a:pt x="6758" y="327234"/>
                </a:cubicBezTo>
                <a:cubicBezTo>
                  <a:pt x="-7000" y="342580"/>
                  <a:pt x="45387" y="304480"/>
                  <a:pt x="44858" y="305009"/>
                </a:cubicBezTo>
                <a:cubicBezTo>
                  <a:pt x="44329" y="305538"/>
                  <a:pt x="-14938" y="347342"/>
                  <a:pt x="3583" y="330409"/>
                </a:cubicBezTo>
                <a:cubicBezTo>
                  <a:pt x="22104" y="313476"/>
                  <a:pt x="121587" y="239921"/>
                  <a:pt x="155983" y="203409"/>
                </a:cubicBezTo>
                <a:cubicBezTo>
                  <a:pt x="190379" y="166897"/>
                  <a:pt x="202550" y="141496"/>
                  <a:pt x="209958" y="111334"/>
                </a:cubicBezTo>
                <a:cubicBezTo>
                  <a:pt x="217366" y="81172"/>
                  <a:pt x="164979" y="4442"/>
                  <a:pt x="162333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8986B64C-F524-C85A-4EF5-71C07EDBBCCE}"/>
              </a:ext>
            </a:extLst>
          </p:cNvPr>
          <p:cNvSpPr/>
          <p:nvPr/>
        </p:nvSpPr>
        <p:spPr>
          <a:xfrm>
            <a:off x="6984946" y="7680232"/>
            <a:ext cx="83101" cy="153988"/>
          </a:xfrm>
          <a:custGeom>
            <a:avLst/>
            <a:gdLst>
              <a:gd name="connsiteX0" fmla="*/ 54 w 83101"/>
              <a:gd name="connsiteY0" fmla="*/ 93 h 153988"/>
              <a:gd name="connsiteX1" fmla="*/ 34979 w 83101"/>
              <a:gd name="connsiteY1" fmla="*/ 98518 h 153988"/>
              <a:gd name="connsiteX2" fmla="*/ 15929 w 83101"/>
              <a:gd name="connsiteY2" fmla="*/ 152493 h 153988"/>
              <a:gd name="connsiteX3" fmla="*/ 82604 w 83101"/>
              <a:gd name="connsiteY3" fmla="*/ 41368 h 153988"/>
              <a:gd name="connsiteX4" fmla="*/ 44504 w 83101"/>
              <a:gd name="connsiteY4" fmla="*/ 79468 h 153988"/>
              <a:gd name="connsiteX5" fmla="*/ 54 w 83101"/>
              <a:gd name="connsiteY5" fmla="*/ 93 h 15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101" h="153988">
                <a:moveTo>
                  <a:pt x="54" y="93"/>
                </a:moveTo>
                <a:cubicBezTo>
                  <a:pt x="-1533" y="3268"/>
                  <a:pt x="32333" y="73118"/>
                  <a:pt x="34979" y="98518"/>
                </a:cubicBezTo>
                <a:cubicBezTo>
                  <a:pt x="37625" y="123918"/>
                  <a:pt x="7992" y="162018"/>
                  <a:pt x="15929" y="152493"/>
                </a:cubicBezTo>
                <a:cubicBezTo>
                  <a:pt x="23866" y="142968"/>
                  <a:pt x="77842" y="53539"/>
                  <a:pt x="82604" y="41368"/>
                </a:cubicBezTo>
                <a:cubicBezTo>
                  <a:pt x="87366" y="29197"/>
                  <a:pt x="56675" y="83701"/>
                  <a:pt x="44504" y="79468"/>
                </a:cubicBezTo>
                <a:cubicBezTo>
                  <a:pt x="32333" y="75235"/>
                  <a:pt x="1641" y="-3082"/>
                  <a:pt x="54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37D1B789-B4E8-B9BF-C423-828A28294B30}"/>
              </a:ext>
            </a:extLst>
          </p:cNvPr>
          <p:cNvSpPr/>
          <p:nvPr/>
        </p:nvSpPr>
        <p:spPr>
          <a:xfrm>
            <a:off x="6804000" y="7804073"/>
            <a:ext cx="174747" cy="215981"/>
          </a:xfrm>
          <a:custGeom>
            <a:avLst/>
            <a:gdLst>
              <a:gd name="connsiteX0" fmla="*/ 25 w 174747"/>
              <a:gd name="connsiteY0" fmla="*/ 77 h 215981"/>
              <a:gd name="connsiteX1" fmla="*/ 12725 w 174747"/>
              <a:gd name="connsiteY1" fmla="*/ 95327 h 215981"/>
              <a:gd name="connsiteX2" fmla="*/ 76225 w 174747"/>
              <a:gd name="connsiteY2" fmla="*/ 190577 h 215981"/>
              <a:gd name="connsiteX3" fmla="*/ 25425 w 174747"/>
              <a:gd name="connsiteY3" fmla="*/ 162002 h 215981"/>
              <a:gd name="connsiteX4" fmla="*/ 174650 w 174747"/>
              <a:gd name="connsiteY4" fmla="*/ 215977 h 215981"/>
              <a:gd name="connsiteX5" fmla="*/ 47650 w 174747"/>
              <a:gd name="connsiteY5" fmla="*/ 158827 h 215981"/>
              <a:gd name="connsiteX6" fmla="*/ 6375 w 174747"/>
              <a:gd name="connsiteY6" fmla="*/ 92152 h 215981"/>
              <a:gd name="connsiteX7" fmla="*/ 9550 w 174747"/>
              <a:gd name="connsiteY7" fmla="*/ 111202 h 215981"/>
              <a:gd name="connsiteX8" fmla="*/ 25 w 174747"/>
              <a:gd name="connsiteY8" fmla="*/ 77 h 21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747" h="215981">
                <a:moveTo>
                  <a:pt x="25" y="77"/>
                </a:moveTo>
                <a:cubicBezTo>
                  <a:pt x="554" y="-2569"/>
                  <a:pt x="25" y="63577"/>
                  <a:pt x="12725" y="95327"/>
                </a:cubicBezTo>
                <a:cubicBezTo>
                  <a:pt x="25425" y="127077"/>
                  <a:pt x="74108" y="179465"/>
                  <a:pt x="76225" y="190577"/>
                </a:cubicBezTo>
                <a:cubicBezTo>
                  <a:pt x="78342" y="201689"/>
                  <a:pt x="9021" y="157769"/>
                  <a:pt x="25425" y="162002"/>
                </a:cubicBezTo>
                <a:cubicBezTo>
                  <a:pt x="41829" y="166235"/>
                  <a:pt x="170946" y="216506"/>
                  <a:pt x="174650" y="215977"/>
                </a:cubicBezTo>
                <a:cubicBezTo>
                  <a:pt x="178354" y="215448"/>
                  <a:pt x="75696" y="179465"/>
                  <a:pt x="47650" y="158827"/>
                </a:cubicBezTo>
                <a:cubicBezTo>
                  <a:pt x="19604" y="138190"/>
                  <a:pt x="12725" y="100089"/>
                  <a:pt x="6375" y="92152"/>
                </a:cubicBezTo>
                <a:cubicBezTo>
                  <a:pt x="25" y="84215"/>
                  <a:pt x="11667" y="124960"/>
                  <a:pt x="9550" y="111202"/>
                </a:cubicBezTo>
                <a:cubicBezTo>
                  <a:pt x="7433" y="97444"/>
                  <a:pt x="-504" y="2723"/>
                  <a:pt x="25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FE12F4A0-A42A-0FF9-4B3A-B517A2AAD230}"/>
              </a:ext>
            </a:extLst>
          </p:cNvPr>
          <p:cNvSpPr/>
          <p:nvPr/>
        </p:nvSpPr>
        <p:spPr>
          <a:xfrm>
            <a:off x="6937237" y="7426005"/>
            <a:ext cx="184515" cy="82870"/>
          </a:xfrm>
          <a:custGeom>
            <a:avLst/>
            <a:gdLst>
              <a:gd name="connsiteX0" fmla="*/ 138 w 184515"/>
              <a:gd name="connsiteY0" fmla="*/ 13020 h 82870"/>
              <a:gd name="connsiteX1" fmla="*/ 98563 w 184515"/>
              <a:gd name="connsiteY1" fmla="*/ 3495 h 82870"/>
              <a:gd name="connsiteX2" fmla="*/ 184288 w 184515"/>
              <a:gd name="connsiteY2" fmla="*/ 82870 h 82870"/>
              <a:gd name="connsiteX3" fmla="*/ 120788 w 184515"/>
              <a:gd name="connsiteY3" fmla="*/ 3495 h 82870"/>
              <a:gd name="connsiteX4" fmla="*/ 138 w 184515"/>
              <a:gd name="connsiteY4" fmla="*/ 13020 h 8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15" h="82870">
                <a:moveTo>
                  <a:pt x="138" y="13020"/>
                </a:moveTo>
                <a:cubicBezTo>
                  <a:pt x="-3566" y="13020"/>
                  <a:pt x="67871" y="-8147"/>
                  <a:pt x="98563" y="3495"/>
                </a:cubicBezTo>
                <a:cubicBezTo>
                  <a:pt x="129255" y="15137"/>
                  <a:pt x="180584" y="82870"/>
                  <a:pt x="184288" y="82870"/>
                </a:cubicBezTo>
                <a:cubicBezTo>
                  <a:pt x="187992" y="82870"/>
                  <a:pt x="145659" y="13549"/>
                  <a:pt x="120788" y="3495"/>
                </a:cubicBezTo>
                <a:cubicBezTo>
                  <a:pt x="95917" y="-6559"/>
                  <a:pt x="3842" y="13020"/>
                  <a:pt x="138" y="13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0D878CC5-4B2F-5E69-0B04-4185507C62A2}"/>
              </a:ext>
            </a:extLst>
          </p:cNvPr>
          <p:cNvSpPr/>
          <p:nvPr/>
        </p:nvSpPr>
        <p:spPr>
          <a:xfrm>
            <a:off x="7032537" y="7590863"/>
            <a:ext cx="83311" cy="264207"/>
          </a:xfrm>
          <a:custGeom>
            <a:avLst/>
            <a:gdLst>
              <a:gd name="connsiteX0" fmla="*/ 31838 w 83311"/>
              <a:gd name="connsiteY0" fmla="*/ 562 h 264207"/>
              <a:gd name="connsiteX1" fmla="*/ 69938 w 83311"/>
              <a:gd name="connsiteY1" fmla="*/ 111687 h 264207"/>
              <a:gd name="connsiteX2" fmla="*/ 66763 w 83311"/>
              <a:gd name="connsiteY2" fmla="*/ 181537 h 264207"/>
              <a:gd name="connsiteX3" fmla="*/ 88 w 83311"/>
              <a:gd name="connsiteY3" fmla="*/ 264087 h 264207"/>
              <a:gd name="connsiteX4" fmla="*/ 82638 w 83311"/>
              <a:gd name="connsiteY4" fmla="*/ 162487 h 264207"/>
              <a:gd name="connsiteX5" fmla="*/ 31838 w 83311"/>
              <a:gd name="connsiteY5" fmla="*/ 562 h 26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311" h="264207">
                <a:moveTo>
                  <a:pt x="31838" y="562"/>
                </a:moveTo>
                <a:cubicBezTo>
                  <a:pt x="29721" y="-7905"/>
                  <a:pt x="64117" y="81524"/>
                  <a:pt x="69938" y="111687"/>
                </a:cubicBezTo>
                <a:cubicBezTo>
                  <a:pt x="75759" y="141850"/>
                  <a:pt x="78405" y="156137"/>
                  <a:pt x="66763" y="181537"/>
                </a:cubicBezTo>
                <a:cubicBezTo>
                  <a:pt x="55121" y="206937"/>
                  <a:pt x="-2558" y="267262"/>
                  <a:pt x="88" y="264087"/>
                </a:cubicBezTo>
                <a:cubicBezTo>
                  <a:pt x="2734" y="260912"/>
                  <a:pt x="75230" y="202704"/>
                  <a:pt x="82638" y="162487"/>
                </a:cubicBezTo>
                <a:cubicBezTo>
                  <a:pt x="90046" y="122270"/>
                  <a:pt x="33955" y="9029"/>
                  <a:pt x="31838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4A9E6458-D183-55DC-3DFE-4951B1255226}"/>
              </a:ext>
            </a:extLst>
          </p:cNvPr>
          <p:cNvSpPr/>
          <p:nvPr/>
        </p:nvSpPr>
        <p:spPr>
          <a:xfrm>
            <a:off x="6570858" y="7365916"/>
            <a:ext cx="87177" cy="518193"/>
          </a:xfrm>
          <a:custGeom>
            <a:avLst/>
            <a:gdLst>
              <a:gd name="connsiteX0" fmla="*/ 1392 w 87177"/>
              <a:gd name="connsiteY0" fmla="*/ 84 h 518193"/>
              <a:gd name="connsiteX1" fmla="*/ 17267 w 87177"/>
              <a:gd name="connsiteY1" fmla="*/ 371559 h 518193"/>
              <a:gd name="connsiteX2" fmla="*/ 49017 w 87177"/>
              <a:gd name="connsiteY2" fmla="*/ 511259 h 518193"/>
              <a:gd name="connsiteX3" fmla="*/ 52192 w 87177"/>
              <a:gd name="connsiteY3" fmla="*/ 476334 h 518193"/>
              <a:gd name="connsiteX4" fmla="*/ 87117 w 87177"/>
              <a:gd name="connsiteY4" fmla="*/ 298534 h 518193"/>
              <a:gd name="connsiteX5" fmla="*/ 42667 w 87177"/>
              <a:gd name="connsiteY5" fmla="*/ 473159 h 518193"/>
              <a:gd name="connsiteX6" fmla="*/ 4567 w 87177"/>
              <a:gd name="connsiteY6" fmla="*/ 301709 h 518193"/>
              <a:gd name="connsiteX7" fmla="*/ 1392 w 87177"/>
              <a:gd name="connsiteY7" fmla="*/ 336634 h 518193"/>
              <a:gd name="connsiteX8" fmla="*/ 1392 w 87177"/>
              <a:gd name="connsiteY8" fmla="*/ 84 h 51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77" h="518193">
                <a:moveTo>
                  <a:pt x="1392" y="84"/>
                </a:moveTo>
                <a:cubicBezTo>
                  <a:pt x="4038" y="5905"/>
                  <a:pt x="9329" y="286363"/>
                  <a:pt x="17267" y="371559"/>
                </a:cubicBezTo>
                <a:cubicBezTo>
                  <a:pt x="25205" y="456755"/>
                  <a:pt x="43196" y="493797"/>
                  <a:pt x="49017" y="511259"/>
                </a:cubicBezTo>
                <a:cubicBezTo>
                  <a:pt x="54838" y="528721"/>
                  <a:pt x="45842" y="511788"/>
                  <a:pt x="52192" y="476334"/>
                </a:cubicBezTo>
                <a:cubicBezTo>
                  <a:pt x="58542" y="440880"/>
                  <a:pt x="88704" y="299063"/>
                  <a:pt x="87117" y="298534"/>
                </a:cubicBezTo>
                <a:cubicBezTo>
                  <a:pt x="85530" y="298005"/>
                  <a:pt x="56425" y="472630"/>
                  <a:pt x="42667" y="473159"/>
                </a:cubicBezTo>
                <a:cubicBezTo>
                  <a:pt x="28909" y="473688"/>
                  <a:pt x="11446" y="324463"/>
                  <a:pt x="4567" y="301709"/>
                </a:cubicBezTo>
                <a:cubicBezTo>
                  <a:pt x="-2312" y="278955"/>
                  <a:pt x="334" y="383201"/>
                  <a:pt x="1392" y="336634"/>
                </a:cubicBezTo>
                <a:cubicBezTo>
                  <a:pt x="2450" y="290067"/>
                  <a:pt x="-1254" y="-5737"/>
                  <a:pt x="1392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205CAFC3-A735-D975-9EF4-96BCE7DCDE9E}"/>
              </a:ext>
            </a:extLst>
          </p:cNvPr>
          <p:cNvSpPr/>
          <p:nvPr/>
        </p:nvSpPr>
        <p:spPr>
          <a:xfrm>
            <a:off x="2772847" y="4489454"/>
            <a:ext cx="1388860" cy="1973608"/>
          </a:xfrm>
          <a:custGeom>
            <a:avLst/>
            <a:gdLst>
              <a:gd name="connsiteX0" fmla="*/ 1388845 w 1388860"/>
              <a:gd name="connsiteY0" fmla="*/ 70823 h 1973608"/>
              <a:gd name="connsiteX1" fmla="*/ 579953 w 1388860"/>
              <a:gd name="connsiteY1" fmla="*/ 492854 h 1973608"/>
              <a:gd name="connsiteX2" fmla="*/ 439276 w 1388860"/>
              <a:gd name="connsiteY2" fmla="*/ 832823 h 1973608"/>
              <a:gd name="connsiteX3" fmla="*/ 427553 w 1388860"/>
              <a:gd name="connsiteY3" fmla="*/ 1313469 h 1973608"/>
              <a:gd name="connsiteX4" fmla="*/ 286876 w 1388860"/>
              <a:gd name="connsiteY4" fmla="*/ 1008669 h 1973608"/>
              <a:gd name="connsiteX5" fmla="*/ 486168 w 1388860"/>
              <a:gd name="connsiteY5" fmla="*/ 1758946 h 1973608"/>
              <a:gd name="connsiteX6" fmla="*/ 368938 w 1388860"/>
              <a:gd name="connsiteY6" fmla="*/ 1418977 h 1973608"/>
              <a:gd name="connsiteX7" fmla="*/ 720630 w 1388860"/>
              <a:gd name="connsiteY7" fmla="*/ 1958238 h 1973608"/>
              <a:gd name="connsiteX8" fmla="*/ 603399 w 1388860"/>
              <a:gd name="connsiteY8" fmla="*/ 1817561 h 1973608"/>
              <a:gd name="connsiteX9" fmla="*/ 134476 w 1388860"/>
              <a:gd name="connsiteY9" fmla="*/ 1723777 h 1973608"/>
              <a:gd name="connsiteX10" fmla="*/ 5522 w 1388860"/>
              <a:gd name="connsiteY10" fmla="*/ 1876177 h 1973608"/>
              <a:gd name="connsiteX11" fmla="*/ 275153 w 1388860"/>
              <a:gd name="connsiteY11" fmla="*/ 199777 h 1973608"/>
              <a:gd name="connsiteX12" fmla="*/ 111030 w 1388860"/>
              <a:gd name="connsiteY12" fmla="*/ 633531 h 1973608"/>
              <a:gd name="connsiteX13" fmla="*/ 685461 w 1388860"/>
              <a:gd name="connsiteY13" fmla="*/ 12208 h 1973608"/>
              <a:gd name="connsiteX14" fmla="*/ 204815 w 1388860"/>
              <a:gd name="connsiteY14" fmla="*/ 211500 h 1973608"/>
              <a:gd name="connsiteX15" fmla="*/ 978538 w 1388860"/>
              <a:gd name="connsiteY15" fmla="*/ 94269 h 1973608"/>
              <a:gd name="connsiteX16" fmla="*/ 603399 w 1388860"/>
              <a:gd name="connsiteY16" fmla="*/ 82546 h 1973608"/>
              <a:gd name="connsiteX17" fmla="*/ 1388845 w 1388860"/>
              <a:gd name="connsiteY17" fmla="*/ 70823 h 197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88860" h="1973608">
                <a:moveTo>
                  <a:pt x="1388845" y="70823"/>
                </a:moveTo>
                <a:cubicBezTo>
                  <a:pt x="1384937" y="139208"/>
                  <a:pt x="738214" y="365854"/>
                  <a:pt x="579953" y="492854"/>
                </a:cubicBezTo>
                <a:cubicBezTo>
                  <a:pt x="421692" y="619854"/>
                  <a:pt x="464676" y="696054"/>
                  <a:pt x="439276" y="832823"/>
                </a:cubicBezTo>
                <a:cubicBezTo>
                  <a:pt x="413876" y="969592"/>
                  <a:pt x="452953" y="1284161"/>
                  <a:pt x="427553" y="1313469"/>
                </a:cubicBezTo>
                <a:cubicBezTo>
                  <a:pt x="402153" y="1342777"/>
                  <a:pt x="277107" y="934423"/>
                  <a:pt x="286876" y="1008669"/>
                </a:cubicBezTo>
                <a:cubicBezTo>
                  <a:pt x="296645" y="1082915"/>
                  <a:pt x="472491" y="1690561"/>
                  <a:pt x="486168" y="1758946"/>
                </a:cubicBezTo>
                <a:cubicBezTo>
                  <a:pt x="499845" y="1827331"/>
                  <a:pt x="329861" y="1385762"/>
                  <a:pt x="368938" y="1418977"/>
                </a:cubicBezTo>
                <a:cubicBezTo>
                  <a:pt x="408015" y="1452192"/>
                  <a:pt x="681553" y="1891807"/>
                  <a:pt x="720630" y="1958238"/>
                </a:cubicBezTo>
                <a:cubicBezTo>
                  <a:pt x="759707" y="2024669"/>
                  <a:pt x="701091" y="1856638"/>
                  <a:pt x="603399" y="1817561"/>
                </a:cubicBezTo>
                <a:cubicBezTo>
                  <a:pt x="505707" y="1778484"/>
                  <a:pt x="234122" y="1714008"/>
                  <a:pt x="134476" y="1723777"/>
                </a:cubicBezTo>
                <a:cubicBezTo>
                  <a:pt x="34830" y="1733546"/>
                  <a:pt x="-17924" y="2130177"/>
                  <a:pt x="5522" y="1876177"/>
                </a:cubicBezTo>
                <a:cubicBezTo>
                  <a:pt x="28968" y="1622177"/>
                  <a:pt x="257568" y="406885"/>
                  <a:pt x="275153" y="199777"/>
                </a:cubicBezTo>
                <a:cubicBezTo>
                  <a:pt x="292738" y="-7331"/>
                  <a:pt x="42645" y="664792"/>
                  <a:pt x="111030" y="633531"/>
                </a:cubicBezTo>
                <a:cubicBezTo>
                  <a:pt x="179415" y="602270"/>
                  <a:pt x="669830" y="82546"/>
                  <a:pt x="685461" y="12208"/>
                </a:cubicBezTo>
                <a:cubicBezTo>
                  <a:pt x="701092" y="-58130"/>
                  <a:pt x="155969" y="197823"/>
                  <a:pt x="204815" y="211500"/>
                </a:cubicBezTo>
                <a:cubicBezTo>
                  <a:pt x="253661" y="225177"/>
                  <a:pt x="912107" y="115761"/>
                  <a:pt x="978538" y="94269"/>
                </a:cubicBezTo>
                <a:cubicBezTo>
                  <a:pt x="1044969" y="72777"/>
                  <a:pt x="540876" y="84500"/>
                  <a:pt x="603399" y="82546"/>
                </a:cubicBezTo>
                <a:cubicBezTo>
                  <a:pt x="665922" y="80592"/>
                  <a:pt x="1392753" y="2438"/>
                  <a:pt x="1388845" y="70823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4D933628-CCEB-8CE2-20A1-07718A85C0E5}"/>
              </a:ext>
            </a:extLst>
          </p:cNvPr>
          <p:cNvSpPr/>
          <p:nvPr/>
        </p:nvSpPr>
        <p:spPr>
          <a:xfrm>
            <a:off x="4062298" y="6289993"/>
            <a:ext cx="753365" cy="898201"/>
          </a:xfrm>
          <a:custGeom>
            <a:avLst/>
            <a:gdLst>
              <a:gd name="connsiteX0" fmla="*/ 5610 w 753365"/>
              <a:gd name="connsiteY0" fmla="*/ 87361 h 898201"/>
              <a:gd name="connsiteX1" fmla="*/ 310410 w 753365"/>
              <a:gd name="connsiteY1" fmla="*/ 544561 h 898201"/>
              <a:gd name="connsiteX2" fmla="*/ 322133 w 753365"/>
              <a:gd name="connsiteY2" fmla="*/ 896253 h 898201"/>
              <a:gd name="connsiteX3" fmla="*/ 415917 w 753365"/>
              <a:gd name="connsiteY3" fmla="*/ 661792 h 898201"/>
              <a:gd name="connsiteX4" fmla="*/ 744164 w 753365"/>
              <a:gd name="connsiteY4" fmla="*/ 157699 h 898201"/>
              <a:gd name="connsiteX5" fmla="*/ 650379 w 753365"/>
              <a:gd name="connsiteY5" fmla="*/ 333545 h 898201"/>
              <a:gd name="connsiteX6" fmla="*/ 521425 w 753365"/>
              <a:gd name="connsiteY6" fmla="*/ 415607 h 898201"/>
              <a:gd name="connsiteX7" fmla="*/ 580040 w 753365"/>
              <a:gd name="connsiteY7" fmla="*/ 251484 h 898201"/>
              <a:gd name="connsiteX8" fmla="*/ 415917 w 753365"/>
              <a:gd name="connsiteY8" fmla="*/ 356992 h 898201"/>
              <a:gd name="connsiteX9" fmla="*/ 427640 w 753365"/>
              <a:gd name="connsiteY9" fmla="*/ 5299 h 898201"/>
              <a:gd name="connsiteX10" fmla="*/ 380748 w 753365"/>
              <a:gd name="connsiteY10" fmla="*/ 145976 h 898201"/>
              <a:gd name="connsiteX11" fmla="*/ 134564 w 753365"/>
              <a:gd name="connsiteY11" fmla="*/ 157699 h 898201"/>
              <a:gd name="connsiteX12" fmla="*/ 5610 w 753365"/>
              <a:gd name="connsiteY12" fmla="*/ 87361 h 89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3365" h="898201">
                <a:moveTo>
                  <a:pt x="5610" y="87361"/>
                </a:moveTo>
                <a:cubicBezTo>
                  <a:pt x="34918" y="151838"/>
                  <a:pt x="257656" y="409746"/>
                  <a:pt x="310410" y="544561"/>
                </a:cubicBezTo>
                <a:cubicBezTo>
                  <a:pt x="363164" y="679376"/>
                  <a:pt x="304549" y="876715"/>
                  <a:pt x="322133" y="896253"/>
                </a:cubicBezTo>
                <a:cubicBezTo>
                  <a:pt x="339717" y="915791"/>
                  <a:pt x="345579" y="784884"/>
                  <a:pt x="415917" y="661792"/>
                </a:cubicBezTo>
                <a:cubicBezTo>
                  <a:pt x="486256" y="538700"/>
                  <a:pt x="705087" y="212407"/>
                  <a:pt x="744164" y="157699"/>
                </a:cubicBezTo>
                <a:cubicBezTo>
                  <a:pt x="783241" y="102991"/>
                  <a:pt x="687502" y="290560"/>
                  <a:pt x="650379" y="333545"/>
                </a:cubicBezTo>
                <a:cubicBezTo>
                  <a:pt x="613256" y="376530"/>
                  <a:pt x="533148" y="429284"/>
                  <a:pt x="521425" y="415607"/>
                </a:cubicBezTo>
                <a:cubicBezTo>
                  <a:pt x="509702" y="401930"/>
                  <a:pt x="597625" y="261253"/>
                  <a:pt x="580040" y="251484"/>
                </a:cubicBezTo>
                <a:cubicBezTo>
                  <a:pt x="562455" y="241715"/>
                  <a:pt x="441317" y="398023"/>
                  <a:pt x="415917" y="356992"/>
                </a:cubicBezTo>
                <a:cubicBezTo>
                  <a:pt x="390517" y="315961"/>
                  <a:pt x="433502" y="40468"/>
                  <a:pt x="427640" y="5299"/>
                </a:cubicBezTo>
                <a:cubicBezTo>
                  <a:pt x="421779" y="-29870"/>
                  <a:pt x="429594" y="120576"/>
                  <a:pt x="380748" y="145976"/>
                </a:cubicBezTo>
                <a:cubicBezTo>
                  <a:pt x="331902" y="171376"/>
                  <a:pt x="200995" y="167468"/>
                  <a:pt x="134564" y="157699"/>
                </a:cubicBezTo>
                <a:cubicBezTo>
                  <a:pt x="68133" y="147930"/>
                  <a:pt x="-23698" y="22884"/>
                  <a:pt x="5610" y="8736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5A014018-6141-A92F-015D-45B40F3F6C5E}"/>
              </a:ext>
            </a:extLst>
          </p:cNvPr>
          <p:cNvSpPr/>
          <p:nvPr/>
        </p:nvSpPr>
        <p:spPr>
          <a:xfrm>
            <a:off x="3539742" y="6563527"/>
            <a:ext cx="400781" cy="1760579"/>
          </a:xfrm>
          <a:custGeom>
            <a:avLst/>
            <a:gdLst>
              <a:gd name="connsiteX0" fmla="*/ 82689 w 400781"/>
              <a:gd name="connsiteY0" fmla="*/ 1396 h 1760579"/>
              <a:gd name="connsiteX1" fmla="*/ 375766 w 400781"/>
              <a:gd name="connsiteY1" fmla="*/ 411704 h 1760579"/>
              <a:gd name="connsiteX2" fmla="*/ 328873 w 400781"/>
              <a:gd name="connsiteY2" fmla="*/ 939242 h 1760579"/>
              <a:gd name="connsiteX3" fmla="*/ 399212 w 400781"/>
              <a:gd name="connsiteY3" fmla="*/ 904073 h 1760579"/>
              <a:gd name="connsiteX4" fmla="*/ 246812 w 400781"/>
              <a:gd name="connsiteY4" fmla="*/ 1372996 h 1760579"/>
              <a:gd name="connsiteX5" fmla="*/ 399212 w 400781"/>
              <a:gd name="connsiteY5" fmla="*/ 1748135 h 1760579"/>
              <a:gd name="connsiteX6" fmla="*/ 293704 w 400781"/>
              <a:gd name="connsiteY6" fmla="*/ 1677796 h 1760579"/>
              <a:gd name="connsiteX7" fmla="*/ 117858 w 400781"/>
              <a:gd name="connsiteY7" fmla="*/ 1560565 h 1760579"/>
              <a:gd name="connsiteX8" fmla="*/ 164750 w 400781"/>
              <a:gd name="connsiteY8" fmla="*/ 728227 h 1760579"/>
              <a:gd name="connsiteX9" fmla="*/ 627 w 400781"/>
              <a:gd name="connsiteY9" fmla="*/ 1161981 h 1760579"/>
              <a:gd name="connsiteX10" fmla="*/ 235089 w 400781"/>
              <a:gd name="connsiteY10" fmla="*/ 552381 h 1760579"/>
              <a:gd name="connsiteX11" fmla="*/ 82689 w 400781"/>
              <a:gd name="connsiteY11" fmla="*/ 1396 h 176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781" h="1760579">
                <a:moveTo>
                  <a:pt x="82689" y="1396"/>
                </a:moveTo>
                <a:cubicBezTo>
                  <a:pt x="106135" y="-22050"/>
                  <a:pt x="334735" y="255396"/>
                  <a:pt x="375766" y="411704"/>
                </a:cubicBezTo>
                <a:cubicBezTo>
                  <a:pt x="416797" y="568012"/>
                  <a:pt x="324965" y="857181"/>
                  <a:pt x="328873" y="939242"/>
                </a:cubicBezTo>
                <a:cubicBezTo>
                  <a:pt x="332781" y="1021303"/>
                  <a:pt x="412889" y="831781"/>
                  <a:pt x="399212" y="904073"/>
                </a:cubicBezTo>
                <a:cubicBezTo>
                  <a:pt x="385535" y="976365"/>
                  <a:pt x="246812" y="1232319"/>
                  <a:pt x="246812" y="1372996"/>
                </a:cubicBezTo>
                <a:cubicBezTo>
                  <a:pt x="246812" y="1513673"/>
                  <a:pt x="391397" y="1697335"/>
                  <a:pt x="399212" y="1748135"/>
                </a:cubicBezTo>
                <a:cubicBezTo>
                  <a:pt x="407027" y="1798935"/>
                  <a:pt x="293704" y="1677796"/>
                  <a:pt x="293704" y="1677796"/>
                </a:cubicBezTo>
                <a:cubicBezTo>
                  <a:pt x="246812" y="1646534"/>
                  <a:pt x="139350" y="1718827"/>
                  <a:pt x="117858" y="1560565"/>
                </a:cubicBezTo>
                <a:cubicBezTo>
                  <a:pt x="96366" y="1402304"/>
                  <a:pt x="184288" y="794658"/>
                  <a:pt x="164750" y="728227"/>
                </a:cubicBezTo>
                <a:cubicBezTo>
                  <a:pt x="145212" y="661796"/>
                  <a:pt x="-11096" y="1191289"/>
                  <a:pt x="627" y="1161981"/>
                </a:cubicBezTo>
                <a:cubicBezTo>
                  <a:pt x="12350" y="1132673"/>
                  <a:pt x="215550" y="739950"/>
                  <a:pt x="235089" y="552381"/>
                </a:cubicBezTo>
                <a:cubicBezTo>
                  <a:pt x="254628" y="364812"/>
                  <a:pt x="59243" y="24842"/>
                  <a:pt x="82689" y="139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E69DBF63-5D2B-06B4-EFB4-16E6F9A93DFE}"/>
              </a:ext>
            </a:extLst>
          </p:cNvPr>
          <p:cNvSpPr/>
          <p:nvPr/>
        </p:nvSpPr>
        <p:spPr>
          <a:xfrm>
            <a:off x="3445101" y="6963135"/>
            <a:ext cx="505937" cy="1688992"/>
          </a:xfrm>
          <a:custGeom>
            <a:avLst/>
            <a:gdLst>
              <a:gd name="connsiteX0" fmla="*/ 329730 w 505937"/>
              <a:gd name="connsiteY0" fmla="*/ 23819 h 1688992"/>
              <a:gd name="connsiteX1" fmla="*/ 24930 w 505937"/>
              <a:gd name="connsiteY1" fmla="*/ 1243019 h 1688992"/>
              <a:gd name="connsiteX2" fmla="*/ 165607 w 505937"/>
              <a:gd name="connsiteY2" fmla="*/ 1325080 h 1688992"/>
              <a:gd name="connsiteX3" fmla="*/ 1484 w 505937"/>
              <a:gd name="connsiteY3" fmla="*/ 1336803 h 1688992"/>
              <a:gd name="connsiteX4" fmla="*/ 282837 w 505937"/>
              <a:gd name="connsiteY4" fmla="*/ 1442311 h 1688992"/>
              <a:gd name="connsiteX5" fmla="*/ 271114 w 505937"/>
              <a:gd name="connsiteY5" fmla="*/ 1688496 h 1688992"/>
              <a:gd name="connsiteX6" fmla="*/ 423514 w 505937"/>
              <a:gd name="connsiteY6" fmla="*/ 1371973 h 1688992"/>
              <a:gd name="connsiteX7" fmla="*/ 318007 w 505937"/>
              <a:gd name="connsiteY7" fmla="*/ 1172680 h 1688992"/>
              <a:gd name="connsiteX8" fmla="*/ 505576 w 505937"/>
              <a:gd name="connsiteY8" fmla="*/ 152773 h 1688992"/>
              <a:gd name="connsiteX9" fmla="*/ 364899 w 505937"/>
              <a:gd name="connsiteY9" fmla="*/ 410680 h 1688992"/>
              <a:gd name="connsiteX10" fmla="*/ 329730 w 505937"/>
              <a:gd name="connsiteY10" fmla="*/ 23819 h 168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5937" h="1688992">
                <a:moveTo>
                  <a:pt x="329730" y="23819"/>
                </a:moveTo>
                <a:cubicBezTo>
                  <a:pt x="273069" y="162542"/>
                  <a:pt x="52284" y="1026142"/>
                  <a:pt x="24930" y="1243019"/>
                </a:cubicBezTo>
                <a:cubicBezTo>
                  <a:pt x="-2424" y="1459896"/>
                  <a:pt x="169515" y="1309449"/>
                  <a:pt x="165607" y="1325080"/>
                </a:cubicBezTo>
                <a:cubicBezTo>
                  <a:pt x="161699" y="1340711"/>
                  <a:pt x="-18054" y="1317265"/>
                  <a:pt x="1484" y="1336803"/>
                </a:cubicBezTo>
                <a:cubicBezTo>
                  <a:pt x="21022" y="1356342"/>
                  <a:pt x="237899" y="1383696"/>
                  <a:pt x="282837" y="1442311"/>
                </a:cubicBezTo>
                <a:cubicBezTo>
                  <a:pt x="327775" y="1500927"/>
                  <a:pt x="247668" y="1700219"/>
                  <a:pt x="271114" y="1688496"/>
                </a:cubicBezTo>
                <a:cubicBezTo>
                  <a:pt x="294560" y="1676773"/>
                  <a:pt x="415698" y="1457942"/>
                  <a:pt x="423514" y="1371973"/>
                </a:cubicBezTo>
                <a:cubicBezTo>
                  <a:pt x="431330" y="1286004"/>
                  <a:pt x="304330" y="1375880"/>
                  <a:pt x="318007" y="1172680"/>
                </a:cubicBezTo>
                <a:cubicBezTo>
                  <a:pt x="331684" y="969480"/>
                  <a:pt x="497761" y="279773"/>
                  <a:pt x="505576" y="152773"/>
                </a:cubicBezTo>
                <a:cubicBezTo>
                  <a:pt x="513391" y="25773"/>
                  <a:pt x="392253" y="424357"/>
                  <a:pt x="364899" y="410680"/>
                </a:cubicBezTo>
                <a:cubicBezTo>
                  <a:pt x="337545" y="397003"/>
                  <a:pt x="386391" y="-114904"/>
                  <a:pt x="329730" y="23819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5734CE0C-13C6-2267-F4C0-0080975EA7AC}"/>
              </a:ext>
            </a:extLst>
          </p:cNvPr>
          <p:cNvSpPr/>
          <p:nvPr/>
        </p:nvSpPr>
        <p:spPr>
          <a:xfrm>
            <a:off x="3771209" y="8143954"/>
            <a:ext cx="703809" cy="519893"/>
          </a:xfrm>
          <a:custGeom>
            <a:avLst/>
            <a:gdLst>
              <a:gd name="connsiteX0" fmla="*/ 158864 w 703809"/>
              <a:gd name="connsiteY0" fmla="*/ 214955 h 519893"/>
              <a:gd name="connsiteX1" fmla="*/ 366682 w 703809"/>
              <a:gd name="connsiteY1" fmla="*/ 16373 h 519893"/>
              <a:gd name="connsiteX2" fmla="*/ 703809 w 703809"/>
              <a:gd name="connsiteY2" fmla="*/ 16373 h 519893"/>
              <a:gd name="connsiteX3" fmla="*/ 532936 w 703809"/>
              <a:gd name="connsiteY3" fmla="*/ 57937 h 519893"/>
              <a:gd name="connsiteX4" fmla="*/ 431336 w 703809"/>
              <a:gd name="connsiteY4" fmla="*/ 76410 h 519893"/>
              <a:gd name="connsiteX5" fmla="*/ 459046 w 703809"/>
              <a:gd name="connsiteY5" fmla="*/ 274991 h 519893"/>
              <a:gd name="connsiteX6" fmla="*/ 399009 w 703809"/>
              <a:gd name="connsiteY6" fmla="*/ 182628 h 519893"/>
              <a:gd name="connsiteX7" fmla="*/ 519082 w 703809"/>
              <a:gd name="connsiteY7" fmla="*/ 519755 h 519893"/>
              <a:gd name="connsiteX8" fmla="*/ 385155 w 703809"/>
              <a:gd name="connsiteY8" fmla="*/ 224191 h 519893"/>
              <a:gd name="connsiteX9" fmla="*/ 288173 w 703809"/>
              <a:gd name="connsiteY9" fmla="*/ 233428 h 519893"/>
              <a:gd name="connsiteX10" fmla="*/ 338973 w 703809"/>
              <a:gd name="connsiteY10" fmla="*/ 390446 h 519893"/>
              <a:gd name="connsiteX11" fmla="*/ 260464 w 703809"/>
              <a:gd name="connsiteY11" fmla="*/ 233428 h 519893"/>
              <a:gd name="connsiteX12" fmla="*/ 1846 w 703809"/>
              <a:gd name="connsiteY12" fmla="*/ 422773 h 519893"/>
              <a:gd name="connsiteX13" fmla="*/ 158864 w 703809"/>
              <a:gd name="connsiteY13" fmla="*/ 214955 h 51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3809" h="519893">
                <a:moveTo>
                  <a:pt x="158864" y="214955"/>
                </a:moveTo>
                <a:cubicBezTo>
                  <a:pt x="219670" y="147222"/>
                  <a:pt x="275858" y="49470"/>
                  <a:pt x="366682" y="16373"/>
                </a:cubicBezTo>
                <a:cubicBezTo>
                  <a:pt x="457506" y="-16724"/>
                  <a:pt x="676100" y="9446"/>
                  <a:pt x="703809" y="16373"/>
                </a:cubicBezTo>
                <a:lnTo>
                  <a:pt x="532936" y="57937"/>
                </a:lnTo>
                <a:cubicBezTo>
                  <a:pt x="487524" y="67943"/>
                  <a:pt x="443651" y="40234"/>
                  <a:pt x="431336" y="76410"/>
                </a:cubicBezTo>
                <a:cubicBezTo>
                  <a:pt x="419021" y="112586"/>
                  <a:pt x="464434" y="257288"/>
                  <a:pt x="459046" y="274991"/>
                </a:cubicBezTo>
                <a:cubicBezTo>
                  <a:pt x="453658" y="292694"/>
                  <a:pt x="389003" y="141834"/>
                  <a:pt x="399009" y="182628"/>
                </a:cubicBezTo>
                <a:cubicBezTo>
                  <a:pt x="409015" y="223422"/>
                  <a:pt x="521391" y="512828"/>
                  <a:pt x="519082" y="519755"/>
                </a:cubicBezTo>
                <a:cubicBezTo>
                  <a:pt x="516773" y="526682"/>
                  <a:pt x="423640" y="271912"/>
                  <a:pt x="385155" y="224191"/>
                </a:cubicBezTo>
                <a:cubicBezTo>
                  <a:pt x="346670" y="176470"/>
                  <a:pt x="295870" y="205719"/>
                  <a:pt x="288173" y="233428"/>
                </a:cubicBezTo>
                <a:cubicBezTo>
                  <a:pt x="280476" y="261137"/>
                  <a:pt x="343591" y="390446"/>
                  <a:pt x="338973" y="390446"/>
                </a:cubicBezTo>
                <a:cubicBezTo>
                  <a:pt x="334355" y="390446"/>
                  <a:pt x="316652" y="228040"/>
                  <a:pt x="260464" y="233428"/>
                </a:cubicBezTo>
                <a:cubicBezTo>
                  <a:pt x="204276" y="238816"/>
                  <a:pt x="19549" y="424312"/>
                  <a:pt x="1846" y="422773"/>
                </a:cubicBezTo>
                <a:cubicBezTo>
                  <a:pt x="-15857" y="421234"/>
                  <a:pt x="98058" y="282688"/>
                  <a:pt x="158864" y="21495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4D5F4B5C-9742-3815-983C-5F617AE1C8E4}"/>
              </a:ext>
            </a:extLst>
          </p:cNvPr>
          <p:cNvSpPr/>
          <p:nvPr/>
        </p:nvSpPr>
        <p:spPr>
          <a:xfrm>
            <a:off x="4024553" y="8435438"/>
            <a:ext cx="2408352" cy="2458588"/>
          </a:xfrm>
          <a:custGeom>
            <a:avLst/>
            <a:gdLst>
              <a:gd name="connsiteX0" fmla="*/ 2394535 w 2408352"/>
              <a:gd name="connsiteY0" fmla="*/ 4474 h 2458588"/>
              <a:gd name="connsiteX1" fmla="*/ 776047 w 2408352"/>
              <a:gd name="connsiteY1" fmla="*/ 1211482 h 2458588"/>
              <a:gd name="connsiteX2" fmla="*/ 894919 w 2408352"/>
              <a:gd name="connsiteY2" fmla="*/ 1165762 h 2458588"/>
              <a:gd name="connsiteX3" fmla="*/ 53671 w 2408352"/>
              <a:gd name="connsiteY3" fmla="*/ 1330354 h 2458588"/>
              <a:gd name="connsiteX4" fmla="*/ 117679 w 2408352"/>
              <a:gd name="connsiteY4" fmla="*/ 1312066 h 2458588"/>
              <a:gd name="connsiteX5" fmla="*/ 382855 w 2408352"/>
              <a:gd name="connsiteY5" fmla="*/ 1650394 h 2458588"/>
              <a:gd name="connsiteX6" fmla="*/ 282271 w 2408352"/>
              <a:gd name="connsiteY6" fmla="*/ 1403506 h 2458588"/>
              <a:gd name="connsiteX7" fmla="*/ 382855 w 2408352"/>
              <a:gd name="connsiteY7" fmla="*/ 1897282 h 2458588"/>
              <a:gd name="connsiteX8" fmla="*/ 410287 w 2408352"/>
              <a:gd name="connsiteY8" fmla="*/ 1622962 h 2458588"/>
              <a:gd name="connsiteX9" fmla="*/ 355423 w 2408352"/>
              <a:gd name="connsiteY9" fmla="*/ 2418490 h 2458588"/>
              <a:gd name="connsiteX10" fmla="*/ 492583 w 2408352"/>
              <a:gd name="connsiteY10" fmla="*/ 2244754 h 2458588"/>
              <a:gd name="connsiteX11" fmla="*/ 1580719 w 2408352"/>
              <a:gd name="connsiteY11" fmla="*/ 1421794 h 2458588"/>
              <a:gd name="connsiteX12" fmla="*/ 766903 w 2408352"/>
              <a:gd name="connsiteY12" fmla="*/ 1897282 h 2458588"/>
              <a:gd name="connsiteX13" fmla="*/ 1013791 w 2408352"/>
              <a:gd name="connsiteY13" fmla="*/ 1485802 h 2458588"/>
              <a:gd name="connsiteX14" fmla="*/ 812623 w 2408352"/>
              <a:gd name="connsiteY14" fmla="*/ 1659538 h 2458588"/>
              <a:gd name="connsiteX15" fmla="*/ 2184223 w 2408352"/>
              <a:gd name="connsiteY15" fmla="*/ 507394 h 2458588"/>
              <a:gd name="connsiteX16" fmla="*/ 1589863 w 2408352"/>
              <a:gd name="connsiteY16" fmla="*/ 790858 h 2458588"/>
              <a:gd name="connsiteX17" fmla="*/ 2394535 w 2408352"/>
              <a:gd name="connsiteY17" fmla="*/ 4474 h 245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08352" h="2458588">
                <a:moveTo>
                  <a:pt x="2394535" y="4474"/>
                </a:moveTo>
                <a:cubicBezTo>
                  <a:pt x="2258899" y="74578"/>
                  <a:pt x="1025983" y="1017934"/>
                  <a:pt x="776047" y="1211482"/>
                </a:cubicBezTo>
                <a:cubicBezTo>
                  <a:pt x="526111" y="1405030"/>
                  <a:pt x="1015315" y="1145950"/>
                  <a:pt x="894919" y="1165762"/>
                </a:cubicBezTo>
                <a:cubicBezTo>
                  <a:pt x="774523" y="1185574"/>
                  <a:pt x="183211" y="1305970"/>
                  <a:pt x="53671" y="1330354"/>
                </a:cubicBezTo>
                <a:cubicBezTo>
                  <a:pt x="-75869" y="1354738"/>
                  <a:pt x="62815" y="1258726"/>
                  <a:pt x="117679" y="1312066"/>
                </a:cubicBezTo>
                <a:cubicBezTo>
                  <a:pt x="172543" y="1365406"/>
                  <a:pt x="355423" y="1635154"/>
                  <a:pt x="382855" y="1650394"/>
                </a:cubicBezTo>
                <a:cubicBezTo>
                  <a:pt x="410287" y="1665634"/>
                  <a:pt x="282271" y="1362358"/>
                  <a:pt x="282271" y="1403506"/>
                </a:cubicBezTo>
                <a:cubicBezTo>
                  <a:pt x="282271" y="1444654"/>
                  <a:pt x="361519" y="1860706"/>
                  <a:pt x="382855" y="1897282"/>
                </a:cubicBezTo>
                <a:cubicBezTo>
                  <a:pt x="404191" y="1933858"/>
                  <a:pt x="414859" y="1536094"/>
                  <a:pt x="410287" y="1622962"/>
                </a:cubicBezTo>
                <a:cubicBezTo>
                  <a:pt x="405715" y="1709830"/>
                  <a:pt x="341707" y="2314858"/>
                  <a:pt x="355423" y="2418490"/>
                </a:cubicBezTo>
                <a:cubicBezTo>
                  <a:pt x="369139" y="2522122"/>
                  <a:pt x="288367" y="2410870"/>
                  <a:pt x="492583" y="2244754"/>
                </a:cubicBezTo>
                <a:cubicBezTo>
                  <a:pt x="696799" y="2078638"/>
                  <a:pt x="1534999" y="1479706"/>
                  <a:pt x="1580719" y="1421794"/>
                </a:cubicBezTo>
                <a:cubicBezTo>
                  <a:pt x="1626439" y="1363882"/>
                  <a:pt x="861391" y="1886614"/>
                  <a:pt x="766903" y="1897282"/>
                </a:cubicBezTo>
                <a:cubicBezTo>
                  <a:pt x="672415" y="1907950"/>
                  <a:pt x="1006171" y="1525426"/>
                  <a:pt x="1013791" y="1485802"/>
                </a:cubicBezTo>
                <a:cubicBezTo>
                  <a:pt x="1021411" y="1446178"/>
                  <a:pt x="812623" y="1659538"/>
                  <a:pt x="812623" y="1659538"/>
                </a:cubicBezTo>
                <a:cubicBezTo>
                  <a:pt x="1007695" y="1496470"/>
                  <a:pt x="2054683" y="652174"/>
                  <a:pt x="2184223" y="507394"/>
                </a:cubicBezTo>
                <a:cubicBezTo>
                  <a:pt x="2313763" y="362614"/>
                  <a:pt x="1556335" y="871630"/>
                  <a:pt x="1589863" y="790858"/>
                </a:cubicBezTo>
                <a:cubicBezTo>
                  <a:pt x="1623391" y="710086"/>
                  <a:pt x="2530171" y="-65630"/>
                  <a:pt x="2394535" y="447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3FF292AF-01E6-3A96-8868-BC91FE8DAE1F}"/>
              </a:ext>
            </a:extLst>
          </p:cNvPr>
          <p:cNvSpPr/>
          <p:nvPr/>
        </p:nvSpPr>
        <p:spPr>
          <a:xfrm>
            <a:off x="741910" y="6548456"/>
            <a:ext cx="1462022" cy="1340688"/>
          </a:xfrm>
          <a:custGeom>
            <a:avLst/>
            <a:gdLst>
              <a:gd name="connsiteX0" fmla="*/ 1452650 w 1462022"/>
              <a:gd name="connsiteY0" fmla="*/ 90088 h 1340688"/>
              <a:gd name="connsiteX1" fmla="*/ 638834 w 1462022"/>
              <a:gd name="connsiteY1" fmla="*/ 126664 h 1340688"/>
              <a:gd name="connsiteX2" fmla="*/ 218210 w 1462022"/>
              <a:gd name="connsiteY2" fmla="*/ 364408 h 1340688"/>
              <a:gd name="connsiteX3" fmla="*/ 446810 w 1462022"/>
              <a:gd name="connsiteY3" fmla="*/ 318688 h 1340688"/>
              <a:gd name="connsiteX4" fmla="*/ 7898 w 1462022"/>
              <a:gd name="connsiteY4" fmla="*/ 519856 h 1340688"/>
              <a:gd name="connsiteX5" fmla="*/ 894866 w 1462022"/>
              <a:gd name="connsiteY5" fmla="*/ 519856 h 1340688"/>
              <a:gd name="connsiteX6" fmla="*/ 1086890 w 1462022"/>
              <a:gd name="connsiteY6" fmla="*/ 693592 h 1340688"/>
              <a:gd name="connsiteX7" fmla="*/ 1169186 w 1462022"/>
              <a:gd name="connsiteY7" fmla="*/ 593008 h 1340688"/>
              <a:gd name="connsiteX8" fmla="*/ 1086890 w 1462022"/>
              <a:gd name="connsiteY8" fmla="*/ 1333672 h 1340688"/>
              <a:gd name="connsiteX9" fmla="*/ 1452650 w 1462022"/>
              <a:gd name="connsiteY9" fmla="*/ 90088 h 134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2022" h="1340688">
                <a:moveTo>
                  <a:pt x="1452650" y="90088"/>
                </a:moveTo>
                <a:cubicBezTo>
                  <a:pt x="1377974" y="-111080"/>
                  <a:pt x="844574" y="80944"/>
                  <a:pt x="638834" y="126664"/>
                </a:cubicBezTo>
                <a:cubicBezTo>
                  <a:pt x="433094" y="172384"/>
                  <a:pt x="250214" y="332404"/>
                  <a:pt x="218210" y="364408"/>
                </a:cubicBezTo>
                <a:cubicBezTo>
                  <a:pt x="186206" y="396412"/>
                  <a:pt x="481862" y="292780"/>
                  <a:pt x="446810" y="318688"/>
                </a:cubicBezTo>
                <a:cubicBezTo>
                  <a:pt x="411758" y="344596"/>
                  <a:pt x="-66778" y="486328"/>
                  <a:pt x="7898" y="519856"/>
                </a:cubicBezTo>
                <a:cubicBezTo>
                  <a:pt x="82574" y="553384"/>
                  <a:pt x="715034" y="490900"/>
                  <a:pt x="894866" y="519856"/>
                </a:cubicBezTo>
                <a:cubicBezTo>
                  <a:pt x="1074698" y="548812"/>
                  <a:pt x="1041170" y="681400"/>
                  <a:pt x="1086890" y="693592"/>
                </a:cubicBezTo>
                <a:cubicBezTo>
                  <a:pt x="1132610" y="705784"/>
                  <a:pt x="1169186" y="486328"/>
                  <a:pt x="1169186" y="593008"/>
                </a:cubicBezTo>
                <a:cubicBezTo>
                  <a:pt x="1169186" y="699688"/>
                  <a:pt x="1041170" y="1419016"/>
                  <a:pt x="1086890" y="1333672"/>
                </a:cubicBezTo>
                <a:cubicBezTo>
                  <a:pt x="1132610" y="1248328"/>
                  <a:pt x="1527326" y="291256"/>
                  <a:pt x="1452650" y="900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5546AC31-8409-5063-A0A2-CA3C8FF6E833}"/>
              </a:ext>
            </a:extLst>
          </p:cNvPr>
          <p:cNvSpPr/>
          <p:nvPr/>
        </p:nvSpPr>
        <p:spPr>
          <a:xfrm>
            <a:off x="690198" y="7762297"/>
            <a:ext cx="1476935" cy="814891"/>
          </a:xfrm>
          <a:custGeom>
            <a:avLst/>
            <a:gdLst>
              <a:gd name="connsiteX0" fmla="*/ 1440354 w 1476935"/>
              <a:gd name="connsiteY0" fmla="*/ 959 h 814891"/>
              <a:gd name="connsiteX1" fmla="*/ 1102026 w 1476935"/>
              <a:gd name="connsiteY1" fmla="*/ 275279 h 814891"/>
              <a:gd name="connsiteX2" fmla="*/ 580818 w 1476935"/>
              <a:gd name="connsiteY2" fmla="*/ 503879 h 814891"/>
              <a:gd name="connsiteX3" fmla="*/ 809418 w 1476935"/>
              <a:gd name="connsiteY3" fmla="*/ 503879 h 814891"/>
              <a:gd name="connsiteX4" fmla="*/ 13890 w 1476935"/>
              <a:gd name="connsiteY4" fmla="*/ 311855 h 814891"/>
              <a:gd name="connsiteX5" fmla="*/ 361362 w 1476935"/>
              <a:gd name="connsiteY5" fmla="*/ 494735 h 814891"/>
              <a:gd name="connsiteX6" fmla="*/ 1092882 w 1476935"/>
              <a:gd name="connsiteY6" fmla="*/ 796487 h 814891"/>
              <a:gd name="connsiteX7" fmla="*/ 1074594 w 1476935"/>
              <a:gd name="connsiteY7" fmla="*/ 741623 h 814891"/>
              <a:gd name="connsiteX8" fmla="*/ 1431210 w 1476935"/>
              <a:gd name="connsiteY8" fmla="*/ 412439 h 814891"/>
              <a:gd name="connsiteX9" fmla="*/ 1166034 w 1476935"/>
              <a:gd name="connsiteY9" fmla="*/ 540455 h 814891"/>
              <a:gd name="connsiteX10" fmla="*/ 1476930 w 1476935"/>
              <a:gd name="connsiteY10" fmla="*/ 165551 h 814891"/>
              <a:gd name="connsiteX11" fmla="*/ 1156890 w 1476935"/>
              <a:gd name="connsiteY11" fmla="*/ 375863 h 814891"/>
              <a:gd name="connsiteX12" fmla="*/ 1440354 w 1476935"/>
              <a:gd name="connsiteY12" fmla="*/ 959 h 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6935" h="814891">
                <a:moveTo>
                  <a:pt x="1440354" y="959"/>
                </a:moveTo>
                <a:cubicBezTo>
                  <a:pt x="1431210" y="-15805"/>
                  <a:pt x="1245282" y="191459"/>
                  <a:pt x="1102026" y="275279"/>
                </a:cubicBezTo>
                <a:cubicBezTo>
                  <a:pt x="958770" y="359099"/>
                  <a:pt x="629586" y="465779"/>
                  <a:pt x="580818" y="503879"/>
                </a:cubicBezTo>
                <a:cubicBezTo>
                  <a:pt x="532050" y="541979"/>
                  <a:pt x="903906" y="535883"/>
                  <a:pt x="809418" y="503879"/>
                </a:cubicBezTo>
                <a:cubicBezTo>
                  <a:pt x="714930" y="471875"/>
                  <a:pt x="88566" y="313379"/>
                  <a:pt x="13890" y="311855"/>
                </a:cubicBezTo>
                <a:cubicBezTo>
                  <a:pt x="-60786" y="310331"/>
                  <a:pt x="181530" y="413963"/>
                  <a:pt x="361362" y="494735"/>
                </a:cubicBezTo>
                <a:cubicBezTo>
                  <a:pt x="541194" y="575507"/>
                  <a:pt x="1092882" y="796487"/>
                  <a:pt x="1092882" y="796487"/>
                </a:cubicBezTo>
                <a:cubicBezTo>
                  <a:pt x="1211754" y="837635"/>
                  <a:pt x="1018206" y="805631"/>
                  <a:pt x="1074594" y="741623"/>
                </a:cubicBezTo>
                <a:cubicBezTo>
                  <a:pt x="1130982" y="677615"/>
                  <a:pt x="1415970" y="445967"/>
                  <a:pt x="1431210" y="412439"/>
                </a:cubicBezTo>
                <a:cubicBezTo>
                  <a:pt x="1446450" y="378911"/>
                  <a:pt x="1158414" y="581603"/>
                  <a:pt x="1166034" y="540455"/>
                </a:cubicBezTo>
                <a:cubicBezTo>
                  <a:pt x="1173654" y="499307"/>
                  <a:pt x="1478454" y="192983"/>
                  <a:pt x="1476930" y="165551"/>
                </a:cubicBezTo>
                <a:cubicBezTo>
                  <a:pt x="1475406" y="138119"/>
                  <a:pt x="1162986" y="400247"/>
                  <a:pt x="1156890" y="375863"/>
                </a:cubicBezTo>
                <a:cubicBezTo>
                  <a:pt x="1150794" y="351479"/>
                  <a:pt x="1449498" y="17723"/>
                  <a:pt x="1440354" y="95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0C352C48-5844-368C-011C-473997A95D37}"/>
              </a:ext>
            </a:extLst>
          </p:cNvPr>
          <p:cNvSpPr/>
          <p:nvPr/>
        </p:nvSpPr>
        <p:spPr>
          <a:xfrm>
            <a:off x="658581" y="7724884"/>
            <a:ext cx="1752006" cy="2099294"/>
          </a:xfrm>
          <a:custGeom>
            <a:avLst/>
            <a:gdLst>
              <a:gd name="connsiteX0" fmla="*/ 36363 w 1752006"/>
              <a:gd name="connsiteY0" fmla="*/ 1796 h 2099294"/>
              <a:gd name="connsiteX1" fmla="*/ 1343955 w 1752006"/>
              <a:gd name="connsiteY1" fmla="*/ 989348 h 2099294"/>
              <a:gd name="connsiteX2" fmla="*/ 1737147 w 1752006"/>
              <a:gd name="connsiteY2" fmla="*/ 1629428 h 2099294"/>
              <a:gd name="connsiteX3" fmla="*/ 1673139 w 1752006"/>
              <a:gd name="connsiteY3" fmla="*/ 1446548 h 2099294"/>
              <a:gd name="connsiteX4" fmla="*/ 1728003 w 1752006"/>
              <a:gd name="connsiteY4" fmla="*/ 2068340 h 2099294"/>
              <a:gd name="connsiteX5" fmla="*/ 1590843 w 1752006"/>
              <a:gd name="connsiteY5" fmla="*/ 1858028 h 2099294"/>
              <a:gd name="connsiteX6" fmla="*/ 164379 w 1752006"/>
              <a:gd name="connsiteY6" fmla="*/ 605300 h 2099294"/>
              <a:gd name="connsiteX7" fmla="*/ 347259 w 1752006"/>
              <a:gd name="connsiteY7" fmla="*/ 742460 h 2099294"/>
              <a:gd name="connsiteX8" fmla="*/ 36363 w 1752006"/>
              <a:gd name="connsiteY8" fmla="*/ 1796 h 209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2006" h="2099294">
                <a:moveTo>
                  <a:pt x="36363" y="1796"/>
                </a:moveTo>
                <a:cubicBezTo>
                  <a:pt x="202479" y="42944"/>
                  <a:pt x="1060491" y="718076"/>
                  <a:pt x="1343955" y="989348"/>
                </a:cubicBezTo>
                <a:cubicBezTo>
                  <a:pt x="1627419" y="1260620"/>
                  <a:pt x="1682283" y="1553228"/>
                  <a:pt x="1737147" y="1629428"/>
                </a:cubicBezTo>
                <a:cubicBezTo>
                  <a:pt x="1792011" y="1705628"/>
                  <a:pt x="1674663" y="1373396"/>
                  <a:pt x="1673139" y="1446548"/>
                </a:cubicBezTo>
                <a:cubicBezTo>
                  <a:pt x="1671615" y="1519700"/>
                  <a:pt x="1741719" y="1999760"/>
                  <a:pt x="1728003" y="2068340"/>
                </a:cubicBezTo>
                <a:cubicBezTo>
                  <a:pt x="1714287" y="2136920"/>
                  <a:pt x="1851447" y="2101868"/>
                  <a:pt x="1590843" y="1858028"/>
                </a:cubicBezTo>
                <a:cubicBezTo>
                  <a:pt x="1330239" y="1614188"/>
                  <a:pt x="371643" y="791228"/>
                  <a:pt x="164379" y="605300"/>
                </a:cubicBezTo>
                <a:cubicBezTo>
                  <a:pt x="-42885" y="419372"/>
                  <a:pt x="368595" y="846092"/>
                  <a:pt x="347259" y="742460"/>
                </a:cubicBezTo>
                <a:cubicBezTo>
                  <a:pt x="325923" y="638828"/>
                  <a:pt x="-129753" y="-39352"/>
                  <a:pt x="36363" y="179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3192C2E0-4F60-7F6B-6633-4D5DEFAACB54}"/>
              </a:ext>
            </a:extLst>
          </p:cNvPr>
          <p:cNvSpPr/>
          <p:nvPr/>
        </p:nvSpPr>
        <p:spPr>
          <a:xfrm>
            <a:off x="385035" y="5290271"/>
            <a:ext cx="2247195" cy="4543172"/>
          </a:xfrm>
          <a:custGeom>
            <a:avLst/>
            <a:gdLst>
              <a:gd name="connsiteX0" fmla="*/ 1955829 w 2247195"/>
              <a:gd name="connsiteY0" fmla="*/ 4105 h 4543172"/>
              <a:gd name="connsiteX1" fmla="*/ 565941 w 2247195"/>
              <a:gd name="connsiteY1" fmla="*/ 808777 h 4543172"/>
              <a:gd name="connsiteX2" fmla="*/ 639093 w 2247195"/>
              <a:gd name="connsiteY2" fmla="*/ 799633 h 4543172"/>
              <a:gd name="connsiteX3" fmla="*/ 136173 w 2247195"/>
              <a:gd name="connsiteY3" fmla="*/ 2006641 h 4543172"/>
              <a:gd name="connsiteX4" fmla="*/ 273333 w 2247195"/>
              <a:gd name="connsiteY4" fmla="*/ 1759753 h 4543172"/>
              <a:gd name="connsiteX5" fmla="*/ 53877 w 2247195"/>
              <a:gd name="connsiteY5" fmla="*/ 2354113 h 4543172"/>
              <a:gd name="connsiteX6" fmla="*/ 127029 w 2247195"/>
              <a:gd name="connsiteY6" fmla="*/ 2372401 h 4543172"/>
              <a:gd name="connsiteX7" fmla="*/ 1343181 w 2247195"/>
              <a:gd name="connsiteY7" fmla="*/ 3844585 h 4543172"/>
              <a:gd name="connsiteX8" fmla="*/ 1260885 w 2247195"/>
              <a:gd name="connsiteY8" fmla="*/ 3652561 h 4543172"/>
              <a:gd name="connsiteX9" fmla="*/ 2211861 w 2247195"/>
              <a:gd name="connsiteY9" fmla="*/ 4521241 h 4543172"/>
              <a:gd name="connsiteX10" fmla="*/ 2001549 w 2247195"/>
              <a:gd name="connsiteY10" fmla="*/ 4109761 h 4543172"/>
              <a:gd name="connsiteX11" fmla="*/ 1599213 w 2247195"/>
              <a:gd name="connsiteY11" fmla="*/ 2308393 h 4543172"/>
              <a:gd name="connsiteX12" fmla="*/ 1571781 w 2247195"/>
              <a:gd name="connsiteY12" fmla="*/ 2601001 h 4543172"/>
              <a:gd name="connsiteX13" fmla="*/ 1882677 w 2247195"/>
              <a:gd name="connsiteY13" fmla="*/ 644185 h 4543172"/>
              <a:gd name="connsiteX14" fmla="*/ 1590069 w 2247195"/>
              <a:gd name="connsiteY14" fmla="*/ 927649 h 4543172"/>
              <a:gd name="connsiteX15" fmla="*/ 1882677 w 2247195"/>
              <a:gd name="connsiteY15" fmla="*/ 351577 h 4543172"/>
              <a:gd name="connsiteX16" fmla="*/ 1580925 w 2247195"/>
              <a:gd name="connsiteY16" fmla="*/ 488737 h 4543172"/>
              <a:gd name="connsiteX17" fmla="*/ 1955829 w 2247195"/>
              <a:gd name="connsiteY17" fmla="*/ 4105 h 454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47195" h="4543172">
                <a:moveTo>
                  <a:pt x="1955829" y="4105"/>
                </a:moveTo>
                <a:cubicBezTo>
                  <a:pt x="1786665" y="57445"/>
                  <a:pt x="785397" y="676189"/>
                  <a:pt x="565941" y="808777"/>
                </a:cubicBezTo>
                <a:cubicBezTo>
                  <a:pt x="346485" y="941365"/>
                  <a:pt x="710721" y="599989"/>
                  <a:pt x="639093" y="799633"/>
                </a:cubicBezTo>
                <a:cubicBezTo>
                  <a:pt x="567465" y="999277"/>
                  <a:pt x="197133" y="1846621"/>
                  <a:pt x="136173" y="2006641"/>
                </a:cubicBezTo>
                <a:cubicBezTo>
                  <a:pt x="75213" y="2166661"/>
                  <a:pt x="287049" y="1701841"/>
                  <a:pt x="273333" y="1759753"/>
                </a:cubicBezTo>
                <a:cubicBezTo>
                  <a:pt x="259617" y="1817665"/>
                  <a:pt x="78261" y="2252005"/>
                  <a:pt x="53877" y="2354113"/>
                </a:cubicBezTo>
                <a:cubicBezTo>
                  <a:pt x="29493" y="2456221"/>
                  <a:pt x="-87855" y="2123989"/>
                  <a:pt x="127029" y="2372401"/>
                </a:cubicBezTo>
                <a:cubicBezTo>
                  <a:pt x="341913" y="2620813"/>
                  <a:pt x="1154205" y="3631225"/>
                  <a:pt x="1343181" y="3844585"/>
                </a:cubicBezTo>
                <a:cubicBezTo>
                  <a:pt x="1532157" y="4057945"/>
                  <a:pt x="1116105" y="3539785"/>
                  <a:pt x="1260885" y="3652561"/>
                </a:cubicBezTo>
                <a:cubicBezTo>
                  <a:pt x="1405665" y="3765337"/>
                  <a:pt x="2088417" y="4445041"/>
                  <a:pt x="2211861" y="4521241"/>
                </a:cubicBezTo>
                <a:cubicBezTo>
                  <a:pt x="2335305" y="4597441"/>
                  <a:pt x="2103657" y="4478569"/>
                  <a:pt x="2001549" y="4109761"/>
                </a:cubicBezTo>
                <a:cubicBezTo>
                  <a:pt x="1899441" y="3740953"/>
                  <a:pt x="1670841" y="2559853"/>
                  <a:pt x="1599213" y="2308393"/>
                </a:cubicBezTo>
                <a:cubicBezTo>
                  <a:pt x="1527585" y="2056933"/>
                  <a:pt x="1524537" y="2878369"/>
                  <a:pt x="1571781" y="2601001"/>
                </a:cubicBezTo>
                <a:cubicBezTo>
                  <a:pt x="1619025" y="2323633"/>
                  <a:pt x="1879629" y="923077"/>
                  <a:pt x="1882677" y="644185"/>
                </a:cubicBezTo>
                <a:cubicBezTo>
                  <a:pt x="1885725" y="365293"/>
                  <a:pt x="1590069" y="976417"/>
                  <a:pt x="1590069" y="927649"/>
                </a:cubicBezTo>
                <a:cubicBezTo>
                  <a:pt x="1590069" y="878881"/>
                  <a:pt x="1884201" y="424729"/>
                  <a:pt x="1882677" y="351577"/>
                </a:cubicBezTo>
                <a:cubicBezTo>
                  <a:pt x="1881153" y="278425"/>
                  <a:pt x="1565685" y="543601"/>
                  <a:pt x="1580925" y="488737"/>
                </a:cubicBezTo>
                <a:cubicBezTo>
                  <a:pt x="1596165" y="433873"/>
                  <a:pt x="2124993" y="-49235"/>
                  <a:pt x="1955829" y="410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BF403A32-DFE9-D0CB-D47A-7867DE705965}"/>
              </a:ext>
            </a:extLst>
          </p:cNvPr>
          <p:cNvSpPr/>
          <p:nvPr/>
        </p:nvSpPr>
        <p:spPr>
          <a:xfrm>
            <a:off x="5391353" y="9180118"/>
            <a:ext cx="1606368" cy="1151911"/>
          </a:xfrm>
          <a:custGeom>
            <a:avLst/>
            <a:gdLst>
              <a:gd name="connsiteX0" fmla="*/ 351079 w 1606368"/>
              <a:gd name="connsiteY0" fmla="*/ 613106 h 1151911"/>
              <a:gd name="connsiteX1" fmla="*/ 945439 w 1606368"/>
              <a:gd name="connsiteY1" fmla="*/ 183338 h 1151911"/>
              <a:gd name="connsiteX2" fmla="*/ 1603807 w 1606368"/>
              <a:gd name="connsiteY2" fmla="*/ 458 h 1151911"/>
              <a:gd name="connsiteX3" fmla="*/ 1183183 w 1606368"/>
              <a:gd name="connsiteY3" fmla="*/ 229058 h 1151911"/>
              <a:gd name="connsiteX4" fmla="*/ 1439215 w 1606368"/>
              <a:gd name="connsiteY4" fmla="*/ 174194 h 1151911"/>
              <a:gd name="connsiteX5" fmla="*/ 899719 w 1606368"/>
              <a:gd name="connsiteY5" fmla="*/ 485090 h 1151911"/>
              <a:gd name="connsiteX6" fmla="*/ 1338631 w 1606368"/>
              <a:gd name="connsiteY6" fmla="*/ 283922 h 1151911"/>
              <a:gd name="connsiteX7" fmla="*/ 31039 w 1606368"/>
              <a:gd name="connsiteY7" fmla="*/ 1143458 h 1151911"/>
              <a:gd name="connsiteX8" fmla="*/ 396799 w 1606368"/>
              <a:gd name="connsiteY8" fmla="*/ 731978 h 1151911"/>
              <a:gd name="connsiteX9" fmla="*/ 241351 w 1606368"/>
              <a:gd name="connsiteY9" fmla="*/ 887426 h 1151911"/>
              <a:gd name="connsiteX10" fmla="*/ 351079 w 1606368"/>
              <a:gd name="connsiteY10" fmla="*/ 613106 h 115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6368" h="1151911">
                <a:moveTo>
                  <a:pt x="351079" y="613106"/>
                </a:moveTo>
                <a:cubicBezTo>
                  <a:pt x="468427" y="495758"/>
                  <a:pt x="736651" y="285446"/>
                  <a:pt x="945439" y="183338"/>
                </a:cubicBezTo>
                <a:cubicBezTo>
                  <a:pt x="1154227" y="81230"/>
                  <a:pt x="1564183" y="-7162"/>
                  <a:pt x="1603807" y="458"/>
                </a:cubicBezTo>
                <a:cubicBezTo>
                  <a:pt x="1643431" y="8078"/>
                  <a:pt x="1210615" y="200102"/>
                  <a:pt x="1183183" y="229058"/>
                </a:cubicBezTo>
                <a:cubicBezTo>
                  <a:pt x="1155751" y="258014"/>
                  <a:pt x="1486459" y="131522"/>
                  <a:pt x="1439215" y="174194"/>
                </a:cubicBezTo>
                <a:cubicBezTo>
                  <a:pt x="1391971" y="216866"/>
                  <a:pt x="916483" y="466802"/>
                  <a:pt x="899719" y="485090"/>
                </a:cubicBezTo>
                <a:cubicBezTo>
                  <a:pt x="882955" y="503378"/>
                  <a:pt x="1483411" y="174194"/>
                  <a:pt x="1338631" y="283922"/>
                </a:cubicBezTo>
                <a:cubicBezTo>
                  <a:pt x="1193851" y="393650"/>
                  <a:pt x="188011" y="1068782"/>
                  <a:pt x="31039" y="1143458"/>
                </a:cubicBezTo>
                <a:cubicBezTo>
                  <a:pt x="-125933" y="1218134"/>
                  <a:pt x="361747" y="774650"/>
                  <a:pt x="396799" y="731978"/>
                </a:cubicBezTo>
                <a:cubicBezTo>
                  <a:pt x="431851" y="689306"/>
                  <a:pt x="245923" y="905714"/>
                  <a:pt x="241351" y="887426"/>
                </a:cubicBezTo>
                <a:cubicBezTo>
                  <a:pt x="236779" y="869138"/>
                  <a:pt x="233731" y="730454"/>
                  <a:pt x="351079" y="61310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6B719904-08B5-0B61-B4A9-F063F78D9E31}"/>
              </a:ext>
            </a:extLst>
          </p:cNvPr>
          <p:cNvSpPr/>
          <p:nvPr/>
        </p:nvSpPr>
        <p:spPr>
          <a:xfrm>
            <a:off x="4709125" y="4715599"/>
            <a:ext cx="1806990" cy="3285737"/>
          </a:xfrm>
          <a:custGeom>
            <a:avLst/>
            <a:gdLst>
              <a:gd name="connsiteX0" fmla="*/ 35 w 1806990"/>
              <a:gd name="connsiteY0" fmla="*/ 2705 h 3285737"/>
              <a:gd name="connsiteX1" fmla="*/ 905291 w 1806990"/>
              <a:gd name="connsiteY1" fmla="*/ 898817 h 3285737"/>
              <a:gd name="connsiteX2" fmla="*/ 887003 w 1806990"/>
              <a:gd name="connsiteY2" fmla="*/ 807377 h 3285737"/>
              <a:gd name="connsiteX3" fmla="*/ 1335059 w 1806990"/>
              <a:gd name="connsiteY3" fmla="*/ 1255433 h 3285737"/>
              <a:gd name="connsiteX4" fmla="*/ 1536227 w 1806990"/>
              <a:gd name="connsiteY4" fmla="*/ 2032673 h 3285737"/>
              <a:gd name="connsiteX5" fmla="*/ 1600235 w 1806990"/>
              <a:gd name="connsiteY5" fmla="*/ 1831505 h 3285737"/>
              <a:gd name="connsiteX6" fmla="*/ 1700819 w 1806990"/>
              <a:gd name="connsiteY6" fmla="*/ 2197265 h 3285737"/>
              <a:gd name="connsiteX7" fmla="*/ 1581947 w 1806990"/>
              <a:gd name="connsiteY7" fmla="*/ 3285401 h 3285737"/>
              <a:gd name="connsiteX8" fmla="*/ 1746539 w 1806990"/>
              <a:gd name="connsiteY8" fmla="*/ 2306993 h 3285737"/>
              <a:gd name="connsiteX9" fmla="*/ 1746539 w 1806990"/>
              <a:gd name="connsiteY9" fmla="*/ 1703489 h 3285737"/>
              <a:gd name="connsiteX10" fmla="*/ 1719107 w 1806990"/>
              <a:gd name="connsiteY10" fmla="*/ 1849793 h 3285737"/>
              <a:gd name="connsiteX11" fmla="*/ 649259 w 1806990"/>
              <a:gd name="connsiteY11" fmla="*/ 167297 h 3285737"/>
              <a:gd name="connsiteX12" fmla="*/ 868715 w 1806990"/>
              <a:gd name="connsiteY12" fmla="*/ 606209 h 3285737"/>
              <a:gd name="connsiteX13" fmla="*/ 35 w 1806990"/>
              <a:gd name="connsiteY13" fmla="*/ 2705 h 328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06990" h="3285737">
                <a:moveTo>
                  <a:pt x="35" y="2705"/>
                </a:moveTo>
                <a:cubicBezTo>
                  <a:pt x="6131" y="51473"/>
                  <a:pt x="757463" y="764705"/>
                  <a:pt x="905291" y="898817"/>
                </a:cubicBezTo>
                <a:cubicBezTo>
                  <a:pt x="1053119" y="1032929"/>
                  <a:pt x="815375" y="747941"/>
                  <a:pt x="887003" y="807377"/>
                </a:cubicBezTo>
                <a:cubicBezTo>
                  <a:pt x="958631" y="866813"/>
                  <a:pt x="1226855" y="1051217"/>
                  <a:pt x="1335059" y="1255433"/>
                </a:cubicBezTo>
                <a:cubicBezTo>
                  <a:pt x="1443263" y="1459649"/>
                  <a:pt x="1492031" y="1936661"/>
                  <a:pt x="1536227" y="2032673"/>
                </a:cubicBezTo>
                <a:cubicBezTo>
                  <a:pt x="1580423" y="2128685"/>
                  <a:pt x="1572803" y="1804073"/>
                  <a:pt x="1600235" y="1831505"/>
                </a:cubicBezTo>
                <a:cubicBezTo>
                  <a:pt x="1627667" y="1858937"/>
                  <a:pt x="1703867" y="1954949"/>
                  <a:pt x="1700819" y="2197265"/>
                </a:cubicBezTo>
                <a:cubicBezTo>
                  <a:pt x="1697771" y="2439581"/>
                  <a:pt x="1574327" y="3267113"/>
                  <a:pt x="1581947" y="3285401"/>
                </a:cubicBezTo>
                <a:cubicBezTo>
                  <a:pt x="1589567" y="3303689"/>
                  <a:pt x="1719107" y="2570645"/>
                  <a:pt x="1746539" y="2306993"/>
                </a:cubicBezTo>
                <a:cubicBezTo>
                  <a:pt x="1773971" y="2043341"/>
                  <a:pt x="1751111" y="1779689"/>
                  <a:pt x="1746539" y="1703489"/>
                </a:cubicBezTo>
                <a:cubicBezTo>
                  <a:pt x="1741967" y="1627289"/>
                  <a:pt x="1901987" y="2105825"/>
                  <a:pt x="1719107" y="1849793"/>
                </a:cubicBezTo>
                <a:cubicBezTo>
                  <a:pt x="1536227" y="1593761"/>
                  <a:pt x="790991" y="374561"/>
                  <a:pt x="649259" y="167297"/>
                </a:cubicBezTo>
                <a:cubicBezTo>
                  <a:pt x="507527" y="-39967"/>
                  <a:pt x="970823" y="632117"/>
                  <a:pt x="868715" y="606209"/>
                </a:cubicBezTo>
                <a:cubicBezTo>
                  <a:pt x="766607" y="580301"/>
                  <a:pt x="-6061" y="-46063"/>
                  <a:pt x="35" y="270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D28603D2-A000-E581-4E47-DBAEEBAD1522}"/>
              </a:ext>
            </a:extLst>
          </p:cNvPr>
          <p:cNvSpPr/>
          <p:nvPr/>
        </p:nvSpPr>
        <p:spPr>
          <a:xfrm>
            <a:off x="4577531" y="6862160"/>
            <a:ext cx="930997" cy="307236"/>
          </a:xfrm>
          <a:custGeom>
            <a:avLst/>
            <a:gdLst>
              <a:gd name="connsiteX0" fmla="*/ 3613 w 930997"/>
              <a:gd name="connsiteY0" fmla="*/ 87280 h 307236"/>
              <a:gd name="connsiteX1" fmla="*/ 524821 w 930997"/>
              <a:gd name="connsiteY1" fmla="*/ 133000 h 307236"/>
              <a:gd name="connsiteX2" fmla="*/ 387661 w 930997"/>
              <a:gd name="connsiteY2" fmla="*/ 151288 h 307236"/>
              <a:gd name="connsiteX3" fmla="*/ 918013 w 930997"/>
              <a:gd name="connsiteY3" fmla="*/ 4984 h 307236"/>
              <a:gd name="connsiteX4" fmla="*/ 744277 w 930997"/>
              <a:gd name="connsiteY4" fmla="*/ 41560 h 307236"/>
              <a:gd name="connsiteX5" fmla="*/ 927157 w 930997"/>
              <a:gd name="connsiteY5" fmla="*/ 114712 h 307236"/>
              <a:gd name="connsiteX6" fmla="*/ 533965 w 930997"/>
              <a:gd name="connsiteY6" fmla="*/ 251872 h 307236"/>
              <a:gd name="connsiteX7" fmla="*/ 753421 w 930997"/>
              <a:gd name="connsiteY7" fmla="*/ 306736 h 307236"/>
              <a:gd name="connsiteX8" fmla="*/ 314509 w 930997"/>
              <a:gd name="connsiteY8" fmla="*/ 224440 h 307236"/>
              <a:gd name="connsiteX9" fmla="*/ 3613 w 930997"/>
              <a:gd name="connsiteY9" fmla="*/ 87280 h 30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0997" h="307236">
                <a:moveTo>
                  <a:pt x="3613" y="87280"/>
                </a:moveTo>
                <a:cubicBezTo>
                  <a:pt x="38665" y="72040"/>
                  <a:pt x="460813" y="122332"/>
                  <a:pt x="524821" y="133000"/>
                </a:cubicBezTo>
                <a:cubicBezTo>
                  <a:pt x="588829" y="143668"/>
                  <a:pt x="322129" y="172624"/>
                  <a:pt x="387661" y="151288"/>
                </a:cubicBezTo>
                <a:cubicBezTo>
                  <a:pt x="453193" y="129952"/>
                  <a:pt x="858577" y="23272"/>
                  <a:pt x="918013" y="4984"/>
                </a:cubicBezTo>
                <a:cubicBezTo>
                  <a:pt x="977449" y="-13304"/>
                  <a:pt x="742753" y="23272"/>
                  <a:pt x="744277" y="41560"/>
                </a:cubicBezTo>
                <a:cubicBezTo>
                  <a:pt x="745801" y="59848"/>
                  <a:pt x="962209" y="79660"/>
                  <a:pt x="927157" y="114712"/>
                </a:cubicBezTo>
                <a:cubicBezTo>
                  <a:pt x="892105" y="149764"/>
                  <a:pt x="562921" y="219868"/>
                  <a:pt x="533965" y="251872"/>
                </a:cubicBezTo>
                <a:cubicBezTo>
                  <a:pt x="505009" y="283876"/>
                  <a:pt x="789997" y="311308"/>
                  <a:pt x="753421" y="306736"/>
                </a:cubicBezTo>
                <a:cubicBezTo>
                  <a:pt x="716845" y="302164"/>
                  <a:pt x="431857" y="259492"/>
                  <a:pt x="314509" y="224440"/>
                </a:cubicBezTo>
                <a:cubicBezTo>
                  <a:pt x="197161" y="189388"/>
                  <a:pt x="-31439" y="102520"/>
                  <a:pt x="3613" y="8728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77F0F704-D590-3278-F461-E4129FE0DF06}"/>
              </a:ext>
            </a:extLst>
          </p:cNvPr>
          <p:cNvSpPr/>
          <p:nvPr/>
        </p:nvSpPr>
        <p:spPr>
          <a:xfrm>
            <a:off x="3049616" y="7117673"/>
            <a:ext cx="684377" cy="299222"/>
          </a:xfrm>
          <a:custGeom>
            <a:avLst/>
            <a:gdLst>
              <a:gd name="connsiteX0" fmla="*/ 4480 w 684377"/>
              <a:gd name="connsiteY0" fmla="*/ 142663 h 299222"/>
              <a:gd name="connsiteX1" fmla="*/ 507400 w 684377"/>
              <a:gd name="connsiteY1" fmla="*/ 5503 h 299222"/>
              <a:gd name="connsiteX2" fmla="*/ 681136 w 684377"/>
              <a:gd name="connsiteY2" fmla="*/ 32935 h 299222"/>
              <a:gd name="connsiteX3" fmla="*/ 580552 w 684377"/>
              <a:gd name="connsiteY3" fmla="*/ 87799 h 299222"/>
              <a:gd name="connsiteX4" fmla="*/ 123352 w 684377"/>
              <a:gd name="connsiteY4" fmla="*/ 298111 h 299222"/>
              <a:gd name="connsiteX5" fmla="*/ 251368 w 684377"/>
              <a:gd name="connsiteY5" fmla="*/ 170095 h 299222"/>
              <a:gd name="connsiteX6" fmla="*/ 4480 w 684377"/>
              <a:gd name="connsiteY6" fmla="*/ 142663 h 29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377" h="299222">
                <a:moveTo>
                  <a:pt x="4480" y="142663"/>
                </a:moveTo>
                <a:cubicBezTo>
                  <a:pt x="47152" y="115231"/>
                  <a:pt x="394624" y="23791"/>
                  <a:pt x="507400" y="5503"/>
                </a:cubicBezTo>
                <a:cubicBezTo>
                  <a:pt x="620176" y="-12785"/>
                  <a:pt x="668944" y="19219"/>
                  <a:pt x="681136" y="32935"/>
                </a:cubicBezTo>
                <a:cubicBezTo>
                  <a:pt x="693328" y="46651"/>
                  <a:pt x="673516" y="43603"/>
                  <a:pt x="580552" y="87799"/>
                </a:cubicBezTo>
                <a:cubicBezTo>
                  <a:pt x="487588" y="131995"/>
                  <a:pt x="178216" y="284395"/>
                  <a:pt x="123352" y="298111"/>
                </a:cubicBezTo>
                <a:cubicBezTo>
                  <a:pt x="68488" y="311827"/>
                  <a:pt x="265084" y="194479"/>
                  <a:pt x="251368" y="170095"/>
                </a:cubicBezTo>
                <a:cubicBezTo>
                  <a:pt x="237652" y="145711"/>
                  <a:pt x="-38192" y="170095"/>
                  <a:pt x="4480" y="14266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1FA9263F-C895-76E0-5990-56531B6C3966}"/>
              </a:ext>
            </a:extLst>
          </p:cNvPr>
          <p:cNvSpPr/>
          <p:nvPr/>
        </p:nvSpPr>
        <p:spPr>
          <a:xfrm>
            <a:off x="6460080" y="8019288"/>
            <a:ext cx="347874" cy="1179828"/>
          </a:xfrm>
          <a:custGeom>
            <a:avLst/>
            <a:gdLst>
              <a:gd name="connsiteX0" fmla="*/ 4728 w 347874"/>
              <a:gd name="connsiteY0" fmla="*/ 0 h 1179828"/>
              <a:gd name="connsiteX1" fmla="*/ 132744 w 347874"/>
              <a:gd name="connsiteY1" fmla="*/ 832104 h 1179828"/>
              <a:gd name="connsiteX2" fmla="*/ 123600 w 347874"/>
              <a:gd name="connsiteY2" fmla="*/ 457200 h 1179828"/>
              <a:gd name="connsiteX3" fmla="*/ 343056 w 347874"/>
              <a:gd name="connsiteY3" fmla="*/ 1179576 h 1179828"/>
              <a:gd name="connsiteX4" fmla="*/ 279048 w 347874"/>
              <a:gd name="connsiteY4" fmla="*/ 365760 h 1179828"/>
              <a:gd name="connsiteX5" fmla="*/ 324768 w 347874"/>
              <a:gd name="connsiteY5" fmla="*/ 832104 h 1179828"/>
              <a:gd name="connsiteX6" fmla="*/ 4728 w 347874"/>
              <a:gd name="connsiteY6" fmla="*/ 0 h 117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874" h="1179828">
                <a:moveTo>
                  <a:pt x="4728" y="0"/>
                </a:moveTo>
                <a:cubicBezTo>
                  <a:pt x="-27276" y="0"/>
                  <a:pt x="112932" y="755904"/>
                  <a:pt x="132744" y="832104"/>
                </a:cubicBezTo>
                <a:cubicBezTo>
                  <a:pt x="152556" y="908304"/>
                  <a:pt x="88548" y="399288"/>
                  <a:pt x="123600" y="457200"/>
                </a:cubicBezTo>
                <a:cubicBezTo>
                  <a:pt x="158652" y="515112"/>
                  <a:pt x="317148" y="1194816"/>
                  <a:pt x="343056" y="1179576"/>
                </a:cubicBezTo>
                <a:cubicBezTo>
                  <a:pt x="368964" y="1164336"/>
                  <a:pt x="282096" y="423672"/>
                  <a:pt x="279048" y="365760"/>
                </a:cubicBezTo>
                <a:cubicBezTo>
                  <a:pt x="276000" y="307848"/>
                  <a:pt x="365916" y="890016"/>
                  <a:pt x="324768" y="832104"/>
                </a:cubicBezTo>
                <a:cubicBezTo>
                  <a:pt x="283620" y="774192"/>
                  <a:pt x="36732" y="0"/>
                  <a:pt x="4728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B1B55DA1-ECAC-36B6-3C59-3D23926797CE}"/>
              </a:ext>
            </a:extLst>
          </p:cNvPr>
          <p:cNvSpPr/>
          <p:nvPr/>
        </p:nvSpPr>
        <p:spPr>
          <a:xfrm>
            <a:off x="6027507" y="5873565"/>
            <a:ext cx="1165455" cy="443950"/>
          </a:xfrm>
          <a:custGeom>
            <a:avLst/>
            <a:gdLst>
              <a:gd name="connsiteX0" fmla="*/ 69 w 1165455"/>
              <a:gd name="connsiteY0" fmla="*/ 55 h 443950"/>
              <a:gd name="connsiteX1" fmla="*/ 508587 w 1165455"/>
              <a:gd name="connsiteY1" fmla="*/ 359284 h 443950"/>
              <a:gd name="connsiteX2" fmla="*/ 1138403 w 1165455"/>
              <a:gd name="connsiteY2" fmla="*/ 433929 h 443950"/>
              <a:gd name="connsiteX3" fmla="*/ 1059093 w 1165455"/>
              <a:gd name="connsiteY3" fmla="*/ 433929 h 443950"/>
              <a:gd name="connsiteX4" fmla="*/ 765179 w 1165455"/>
              <a:gd name="connsiteY4" fmla="*/ 433929 h 443950"/>
              <a:gd name="connsiteX5" fmla="*/ 415281 w 1165455"/>
              <a:gd name="connsiteY5" fmla="*/ 298635 h 443950"/>
              <a:gd name="connsiteX6" fmla="*/ 471264 w 1165455"/>
              <a:gd name="connsiteY6" fmla="*/ 331292 h 443950"/>
              <a:gd name="connsiteX7" fmla="*/ 69 w 1165455"/>
              <a:gd name="connsiteY7" fmla="*/ 55 h 44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5455" h="443950">
                <a:moveTo>
                  <a:pt x="69" y="55"/>
                </a:moveTo>
                <a:cubicBezTo>
                  <a:pt x="6289" y="4720"/>
                  <a:pt x="318865" y="286972"/>
                  <a:pt x="508587" y="359284"/>
                </a:cubicBezTo>
                <a:cubicBezTo>
                  <a:pt x="698309" y="431596"/>
                  <a:pt x="1046652" y="421488"/>
                  <a:pt x="1138403" y="433929"/>
                </a:cubicBezTo>
                <a:cubicBezTo>
                  <a:pt x="1230154" y="446370"/>
                  <a:pt x="1059093" y="433929"/>
                  <a:pt x="1059093" y="433929"/>
                </a:cubicBezTo>
                <a:cubicBezTo>
                  <a:pt x="996889" y="433929"/>
                  <a:pt x="872481" y="456478"/>
                  <a:pt x="765179" y="433929"/>
                </a:cubicBezTo>
                <a:cubicBezTo>
                  <a:pt x="657877" y="411380"/>
                  <a:pt x="464267" y="315741"/>
                  <a:pt x="415281" y="298635"/>
                </a:cubicBezTo>
                <a:cubicBezTo>
                  <a:pt x="366295" y="281529"/>
                  <a:pt x="535801" y="378723"/>
                  <a:pt x="471264" y="331292"/>
                </a:cubicBezTo>
                <a:cubicBezTo>
                  <a:pt x="406727" y="283861"/>
                  <a:pt x="-6151" y="-4610"/>
                  <a:pt x="69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416B1DEF-1275-78E8-1684-03377395697A}"/>
              </a:ext>
            </a:extLst>
          </p:cNvPr>
          <p:cNvSpPr/>
          <p:nvPr/>
        </p:nvSpPr>
        <p:spPr>
          <a:xfrm>
            <a:off x="6353421" y="6263395"/>
            <a:ext cx="622712" cy="317485"/>
          </a:xfrm>
          <a:custGeom>
            <a:avLst/>
            <a:gdLst>
              <a:gd name="connsiteX0" fmla="*/ 5391 w 622712"/>
              <a:gd name="connsiteY0" fmla="*/ 6776 h 317485"/>
              <a:gd name="connsiteX1" fmla="*/ 397277 w 622712"/>
              <a:gd name="connsiteY1" fmla="*/ 296025 h 317485"/>
              <a:gd name="connsiteX2" fmla="*/ 616546 w 622712"/>
              <a:gd name="connsiteY2" fmla="*/ 207385 h 317485"/>
              <a:gd name="connsiteX3" fmla="*/ 565228 w 622712"/>
              <a:gd name="connsiteY3" fmla="*/ 263368 h 317485"/>
              <a:gd name="connsiteX4" fmla="*/ 597885 w 622712"/>
              <a:gd name="connsiteY4" fmla="*/ 230711 h 317485"/>
              <a:gd name="connsiteX5" fmla="*/ 401942 w 622712"/>
              <a:gd name="connsiteY5" fmla="*/ 314687 h 317485"/>
              <a:gd name="connsiteX6" fmla="*/ 182673 w 622712"/>
              <a:gd name="connsiteY6" fmla="*/ 109413 h 317485"/>
              <a:gd name="connsiteX7" fmla="*/ 5391 w 622712"/>
              <a:gd name="connsiteY7" fmla="*/ 6776 h 31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712" h="317485">
                <a:moveTo>
                  <a:pt x="5391" y="6776"/>
                </a:moveTo>
                <a:cubicBezTo>
                  <a:pt x="41158" y="37878"/>
                  <a:pt x="295418" y="262590"/>
                  <a:pt x="397277" y="296025"/>
                </a:cubicBezTo>
                <a:cubicBezTo>
                  <a:pt x="499136" y="329460"/>
                  <a:pt x="588554" y="212828"/>
                  <a:pt x="616546" y="207385"/>
                </a:cubicBezTo>
                <a:cubicBezTo>
                  <a:pt x="644538" y="201942"/>
                  <a:pt x="568338" y="259480"/>
                  <a:pt x="565228" y="263368"/>
                </a:cubicBezTo>
                <a:cubicBezTo>
                  <a:pt x="562118" y="267256"/>
                  <a:pt x="625099" y="222158"/>
                  <a:pt x="597885" y="230711"/>
                </a:cubicBezTo>
                <a:cubicBezTo>
                  <a:pt x="570671" y="239264"/>
                  <a:pt x="471144" y="334903"/>
                  <a:pt x="401942" y="314687"/>
                </a:cubicBezTo>
                <a:cubicBezTo>
                  <a:pt x="332740" y="294471"/>
                  <a:pt x="244099" y="159954"/>
                  <a:pt x="182673" y="109413"/>
                </a:cubicBezTo>
                <a:cubicBezTo>
                  <a:pt x="121247" y="58872"/>
                  <a:pt x="-30376" y="-24326"/>
                  <a:pt x="5391" y="6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005ABDBC-28AD-6A03-8739-5EDE20648929}"/>
              </a:ext>
            </a:extLst>
          </p:cNvPr>
          <p:cNvSpPr/>
          <p:nvPr/>
        </p:nvSpPr>
        <p:spPr>
          <a:xfrm>
            <a:off x="6438121" y="6483545"/>
            <a:ext cx="566910" cy="425836"/>
          </a:xfrm>
          <a:custGeom>
            <a:avLst/>
            <a:gdLst>
              <a:gd name="connsiteX0" fmla="*/ 4667 w 566910"/>
              <a:gd name="connsiteY0" fmla="*/ 43218 h 425836"/>
              <a:gd name="connsiteX1" fmla="*/ 312577 w 566910"/>
              <a:gd name="connsiteY1" fmla="*/ 187843 h 425836"/>
              <a:gd name="connsiteX2" fmla="*/ 555173 w 566910"/>
              <a:gd name="connsiteY2" fmla="*/ 10561 h 425836"/>
              <a:gd name="connsiteX3" fmla="*/ 508520 w 566910"/>
              <a:gd name="connsiteY3" fmla="*/ 61879 h 425836"/>
              <a:gd name="connsiteX4" fmla="*/ 331238 w 566910"/>
              <a:gd name="connsiteY4" fmla="*/ 402447 h 425836"/>
              <a:gd name="connsiteX5" fmla="*/ 65316 w 566910"/>
              <a:gd name="connsiteY5" fmla="*/ 365124 h 425836"/>
              <a:gd name="connsiteX6" fmla="*/ 284585 w 566910"/>
              <a:gd name="connsiteY6" fmla="*/ 425773 h 425836"/>
              <a:gd name="connsiteX7" fmla="*/ 368561 w 566910"/>
              <a:gd name="connsiteY7" fmla="*/ 374455 h 425836"/>
              <a:gd name="connsiteX8" fmla="*/ 401218 w 566910"/>
              <a:gd name="connsiteY8" fmla="*/ 271818 h 425836"/>
              <a:gd name="connsiteX9" fmla="*/ 1 w 566910"/>
              <a:gd name="connsiteY9" fmla="*/ 192508 h 425836"/>
              <a:gd name="connsiteX10" fmla="*/ 405883 w 566910"/>
              <a:gd name="connsiteY10" fmla="*/ 229831 h 425836"/>
              <a:gd name="connsiteX11" fmla="*/ 359230 w 566910"/>
              <a:gd name="connsiteY11" fmla="*/ 197173 h 425836"/>
              <a:gd name="connsiteX12" fmla="*/ 4667 w 566910"/>
              <a:gd name="connsiteY12" fmla="*/ 43218 h 42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6910" h="425836">
                <a:moveTo>
                  <a:pt x="4667" y="43218"/>
                </a:moveTo>
                <a:cubicBezTo>
                  <a:pt x="-3108" y="41663"/>
                  <a:pt x="220826" y="193286"/>
                  <a:pt x="312577" y="187843"/>
                </a:cubicBezTo>
                <a:cubicBezTo>
                  <a:pt x="404328" y="182400"/>
                  <a:pt x="522516" y="31555"/>
                  <a:pt x="555173" y="10561"/>
                </a:cubicBezTo>
                <a:cubicBezTo>
                  <a:pt x="587830" y="-10433"/>
                  <a:pt x="545842" y="-3435"/>
                  <a:pt x="508520" y="61879"/>
                </a:cubicBezTo>
                <a:cubicBezTo>
                  <a:pt x="471198" y="127193"/>
                  <a:pt x="405105" y="351906"/>
                  <a:pt x="331238" y="402447"/>
                </a:cubicBezTo>
                <a:cubicBezTo>
                  <a:pt x="257371" y="452988"/>
                  <a:pt x="73091" y="361236"/>
                  <a:pt x="65316" y="365124"/>
                </a:cubicBezTo>
                <a:cubicBezTo>
                  <a:pt x="57541" y="369012"/>
                  <a:pt x="234044" y="424218"/>
                  <a:pt x="284585" y="425773"/>
                </a:cubicBezTo>
                <a:cubicBezTo>
                  <a:pt x="335126" y="427328"/>
                  <a:pt x="349122" y="400114"/>
                  <a:pt x="368561" y="374455"/>
                </a:cubicBezTo>
                <a:cubicBezTo>
                  <a:pt x="388000" y="348796"/>
                  <a:pt x="462644" y="302142"/>
                  <a:pt x="401218" y="271818"/>
                </a:cubicBezTo>
                <a:cubicBezTo>
                  <a:pt x="339792" y="241494"/>
                  <a:pt x="-776" y="199506"/>
                  <a:pt x="1" y="192508"/>
                </a:cubicBezTo>
                <a:cubicBezTo>
                  <a:pt x="778" y="185510"/>
                  <a:pt x="346012" y="229054"/>
                  <a:pt x="405883" y="229831"/>
                </a:cubicBezTo>
                <a:cubicBezTo>
                  <a:pt x="465754" y="230608"/>
                  <a:pt x="427654" y="223610"/>
                  <a:pt x="359230" y="197173"/>
                </a:cubicBezTo>
                <a:cubicBezTo>
                  <a:pt x="290806" y="170736"/>
                  <a:pt x="12442" y="44773"/>
                  <a:pt x="4667" y="43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67886C35-EB43-EE6E-7C69-41118B8B4936}"/>
              </a:ext>
            </a:extLst>
          </p:cNvPr>
          <p:cNvSpPr/>
          <p:nvPr/>
        </p:nvSpPr>
        <p:spPr>
          <a:xfrm>
            <a:off x="7483151" y="6922379"/>
            <a:ext cx="418996" cy="1283246"/>
          </a:xfrm>
          <a:custGeom>
            <a:avLst/>
            <a:gdLst>
              <a:gd name="connsiteX0" fmla="*/ 23327 w 418996"/>
              <a:gd name="connsiteY0" fmla="*/ 5601 h 1283246"/>
              <a:gd name="connsiteX1" fmla="*/ 401216 w 418996"/>
              <a:gd name="connsiteY1" fmla="*/ 1227911 h 1283246"/>
              <a:gd name="connsiteX2" fmla="*/ 340567 w 418996"/>
              <a:gd name="connsiteY2" fmla="*/ 1036633 h 1283246"/>
              <a:gd name="connsiteX3" fmla="*/ 191278 w 418996"/>
              <a:gd name="connsiteY3" fmla="*/ 700731 h 1283246"/>
              <a:gd name="connsiteX4" fmla="*/ 303245 w 418996"/>
              <a:gd name="connsiteY4" fmla="*/ 1153266 h 1283246"/>
              <a:gd name="connsiteX5" fmla="*/ 0 w 418996"/>
              <a:gd name="connsiteY5" fmla="*/ 332172 h 1283246"/>
              <a:gd name="connsiteX6" fmla="*/ 303245 w 418996"/>
              <a:gd name="connsiteY6" fmla="*/ 1209250 h 1283246"/>
              <a:gd name="connsiteX7" fmla="*/ 51318 w 418996"/>
              <a:gd name="connsiteY7" fmla="*/ 262192 h 1283246"/>
              <a:gd name="connsiteX8" fmla="*/ 214604 w 418996"/>
              <a:gd name="connsiteY8" fmla="*/ 752050 h 1283246"/>
              <a:gd name="connsiteX9" fmla="*/ 23327 w 418996"/>
              <a:gd name="connsiteY9" fmla="*/ 5601 h 128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8996" h="1283246">
                <a:moveTo>
                  <a:pt x="23327" y="5601"/>
                </a:moveTo>
                <a:cubicBezTo>
                  <a:pt x="54429" y="84911"/>
                  <a:pt x="348343" y="1056072"/>
                  <a:pt x="401216" y="1227911"/>
                </a:cubicBezTo>
                <a:cubicBezTo>
                  <a:pt x="454089" y="1399750"/>
                  <a:pt x="375557" y="1124496"/>
                  <a:pt x="340567" y="1036633"/>
                </a:cubicBezTo>
                <a:cubicBezTo>
                  <a:pt x="305577" y="948770"/>
                  <a:pt x="197498" y="681292"/>
                  <a:pt x="191278" y="700731"/>
                </a:cubicBezTo>
                <a:cubicBezTo>
                  <a:pt x="185058" y="720170"/>
                  <a:pt x="335125" y="1214693"/>
                  <a:pt x="303245" y="1153266"/>
                </a:cubicBezTo>
                <a:cubicBezTo>
                  <a:pt x="271365" y="1091840"/>
                  <a:pt x="0" y="322841"/>
                  <a:pt x="0" y="332172"/>
                </a:cubicBezTo>
                <a:cubicBezTo>
                  <a:pt x="0" y="341503"/>
                  <a:pt x="294692" y="1220913"/>
                  <a:pt x="303245" y="1209250"/>
                </a:cubicBezTo>
                <a:cubicBezTo>
                  <a:pt x="311798" y="1197587"/>
                  <a:pt x="66092" y="338392"/>
                  <a:pt x="51318" y="262192"/>
                </a:cubicBezTo>
                <a:cubicBezTo>
                  <a:pt x="36545" y="185992"/>
                  <a:pt x="215382" y="789372"/>
                  <a:pt x="214604" y="752050"/>
                </a:cubicBezTo>
                <a:cubicBezTo>
                  <a:pt x="213827" y="714728"/>
                  <a:pt x="-7775" y="-73709"/>
                  <a:pt x="23327" y="5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F74A5B3C-C3B7-DA68-0028-B62016EAB336}"/>
              </a:ext>
            </a:extLst>
          </p:cNvPr>
          <p:cNvSpPr/>
          <p:nvPr/>
        </p:nvSpPr>
        <p:spPr>
          <a:xfrm>
            <a:off x="7324529" y="7291588"/>
            <a:ext cx="307912" cy="1363299"/>
          </a:xfrm>
          <a:custGeom>
            <a:avLst/>
            <a:gdLst>
              <a:gd name="connsiteX0" fmla="*/ 2 w 307912"/>
              <a:gd name="connsiteY0" fmla="*/ 285 h 1363299"/>
              <a:gd name="connsiteX1" fmla="*/ 228602 w 307912"/>
              <a:gd name="connsiteY1" fmla="*/ 662759 h 1363299"/>
              <a:gd name="connsiteX2" fmla="*/ 307912 w 307912"/>
              <a:gd name="connsiteY2" fmla="*/ 1362555 h 1363299"/>
              <a:gd name="connsiteX3" fmla="*/ 228602 w 307912"/>
              <a:gd name="connsiteY3" fmla="*/ 527465 h 1363299"/>
              <a:gd name="connsiteX4" fmla="*/ 233267 w 307912"/>
              <a:gd name="connsiteY4" fmla="*/ 578783 h 1363299"/>
              <a:gd name="connsiteX5" fmla="*/ 2 w 307912"/>
              <a:gd name="connsiteY5" fmla="*/ 285 h 136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12" h="1363299">
                <a:moveTo>
                  <a:pt x="2" y="285"/>
                </a:moveTo>
                <a:cubicBezTo>
                  <a:pt x="-775" y="14281"/>
                  <a:pt x="177284" y="435714"/>
                  <a:pt x="228602" y="662759"/>
                </a:cubicBezTo>
                <a:cubicBezTo>
                  <a:pt x="279920" y="889804"/>
                  <a:pt x="307912" y="1385104"/>
                  <a:pt x="307912" y="1362555"/>
                </a:cubicBezTo>
                <a:cubicBezTo>
                  <a:pt x="307912" y="1340006"/>
                  <a:pt x="241043" y="658094"/>
                  <a:pt x="228602" y="527465"/>
                </a:cubicBezTo>
                <a:cubicBezTo>
                  <a:pt x="216161" y="396836"/>
                  <a:pt x="269812" y="666646"/>
                  <a:pt x="233267" y="578783"/>
                </a:cubicBezTo>
                <a:cubicBezTo>
                  <a:pt x="196722" y="490920"/>
                  <a:pt x="779" y="-13711"/>
                  <a:pt x="2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6A5CC464-EDC7-793B-49C0-B3A618B9A43A}"/>
              </a:ext>
            </a:extLst>
          </p:cNvPr>
          <p:cNvSpPr/>
          <p:nvPr/>
        </p:nvSpPr>
        <p:spPr>
          <a:xfrm>
            <a:off x="7299677" y="7459614"/>
            <a:ext cx="220912" cy="1246077"/>
          </a:xfrm>
          <a:custGeom>
            <a:avLst/>
            <a:gdLst>
              <a:gd name="connsiteX0" fmla="*/ 6192 w 220912"/>
              <a:gd name="connsiteY0" fmla="*/ 210 h 1246077"/>
              <a:gd name="connsiteX1" fmla="*/ 52845 w 220912"/>
              <a:gd name="connsiteY1" fmla="*/ 672015 h 1246077"/>
              <a:gd name="connsiteX2" fmla="*/ 220796 w 220912"/>
              <a:gd name="connsiteY2" fmla="*/ 1245847 h 1246077"/>
              <a:gd name="connsiteX3" fmla="*/ 24854 w 220912"/>
              <a:gd name="connsiteY3" fmla="*/ 606700 h 1246077"/>
              <a:gd name="connsiteX4" fmla="*/ 6192 w 220912"/>
              <a:gd name="connsiteY4" fmla="*/ 210 h 124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12" h="1246077">
                <a:moveTo>
                  <a:pt x="6192" y="210"/>
                </a:moveTo>
                <a:cubicBezTo>
                  <a:pt x="10857" y="11096"/>
                  <a:pt x="17078" y="464409"/>
                  <a:pt x="52845" y="672015"/>
                </a:cubicBezTo>
                <a:cubicBezTo>
                  <a:pt x="88612" y="879621"/>
                  <a:pt x="225461" y="1256733"/>
                  <a:pt x="220796" y="1245847"/>
                </a:cubicBezTo>
                <a:cubicBezTo>
                  <a:pt x="216131" y="1234961"/>
                  <a:pt x="61399" y="810418"/>
                  <a:pt x="24854" y="606700"/>
                </a:cubicBezTo>
                <a:cubicBezTo>
                  <a:pt x="-11691" y="402982"/>
                  <a:pt x="1527" y="-10676"/>
                  <a:pt x="6192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6C5701CB-CBF6-B4B6-08CD-9F09FD31AD7C}"/>
              </a:ext>
            </a:extLst>
          </p:cNvPr>
          <p:cNvSpPr/>
          <p:nvPr/>
        </p:nvSpPr>
        <p:spPr>
          <a:xfrm>
            <a:off x="7240155" y="7455091"/>
            <a:ext cx="70412" cy="1292425"/>
          </a:xfrm>
          <a:custGeom>
            <a:avLst/>
            <a:gdLst>
              <a:gd name="connsiteX0" fmla="*/ 70380 w 70412"/>
              <a:gd name="connsiteY0" fmla="*/ 68 h 1292425"/>
              <a:gd name="connsiteX1" fmla="*/ 9731 w 70412"/>
              <a:gd name="connsiteY1" fmla="*/ 625219 h 1292425"/>
              <a:gd name="connsiteX2" fmla="*/ 23727 w 70412"/>
              <a:gd name="connsiteY2" fmla="*/ 1292358 h 1292425"/>
              <a:gd name="connsiteX3" fmla="*/ 400 w 70412"/>
              <a:gd name="connsiteY3" fmla="*/ 662542 h 1292425"/>
              <a:gd name="connsiteX4" fmla="*/ 70380 w 70412"/>
              <a:gd name="connsiteY4" fmla="*/ 68 h 129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12" h="1292425">
                <a:moveTo>
                  <a:pt x="70380" y="68"/>
                </a:moveTo>
                <a:cubicBezTo>
                  <a:pt x="71935" y="-6152"/>
                  <a:pt x="17506" y="409837"/>
                  <a:pt x="9731" y="625219"/>
                </a:cubicBezTo>
                <a:cubicBezTo>
                  <a:pt x="1956" y="840601"/>
                  <a:pt x="25282" y="1286138"/>
                  <a:pt x="23727" y="1292358"/>
                </a:cubicBezTo>
                <a:cubicBezTo>
                  <a:pt x="22172" y="1298578"/>
                  <a:pt x="-3488" y="873258"/>
                  <a:pt x="400" y="662542"/>
                </a:cubicBezTo>
                <a:cubicBezTo>
                  <a:pt x="4288" y="451826"/>
                  <a:pt x="68825" y="6288"/>
                  <a:pt x="7038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839D88F3-F297-4790-C844-CF5F565F30C0}"/>
              </a:ext>
            </a:extLst>
          </p:cNvPr>
          <p:cNvSpPr/>
          <p:nvPr/>
        </p:nvSpPr>
        <p:spPr>
          <a:xfrm>
            <a:off x="7076981" y="7896081"/>
            <a:ext cx="261315" cy="1037116"/>
          </a:xfrm>
          <a:custGeom>
            <a:avLst/>
            <a:gdLst>
              <a:gd name="connsiteX0" fmla="*/ 88929 w 261315"/>
              <a:gd name="connsiteY0" fmla="*/ 2282 h 1037116"/>
              <a:gd name="connsiteX1" fmla="*/ 56272 w 261315"/>
              <a:gd name="connsiteY1" fmla="*/ 300862 h 1037116"/>
              <a:gd name="connsiteX2" fmla="*/ 256880 w 261315"/>
              <a:gd name="connsiteY2" fmla="*/ 1019319 h 1037116"/>
              <a:gd name="connsiteX3" fmla="*/ 182235 w 261315"/>
              <a:gd name="connsiteY3" fmla="*/ 781388 h 1037116"/>
              <a:gd name="connsiteX4" fmla="*/ 32946 w 261315"/>
              <a:gd name="connsiteY4" fmla="*/ 370841 h 1037116"/>
              <a:gd name="connsiteX5" fmla="*/ 288 w 261315"/>
              <a:gd name="connsiteY5" fmla="*/ 744066 h 1037116"/>
              <a:gd name="connsiteX6" fmla="*/ 42276 w 261315"/>
              <a:gd name="connsiteY6" fmla="*/ 193560 h 1037116"/>
              <a:gd name="connsiteX7" fmla="*/ 88929 w 261315"/>
              <a:gd name="connsiteY7" fmla="*/ 2282 h 103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315" h="1037116">
                <a:moveTo>
                  <a:pt x="88929" y="2282"/>
                </a:moveTo>
                <a:cubicBezTo>
                  <a:pt x="91262" y="20166"/>
                  <a:pt x="28280" y="131356"/>
                  <a:pt x="56272" y="300862"/>
                </a:cubicBezTo>
                <a:cubicBezTo>
                  <a:pt x="84264" y="470368"/>
                  <a:pt x="235886" y="939231"/>
                  <a:pt x="256880" y="1019319"/>
                </a:cubicBezTo>
                <a:cubicBezTo>
                  <a:pt x="277874" y="1099407"/>
                  <a:pt x="219557" y="889468"/>
                  <a:pt x="182235" y="781388"/>
                </a:cubicBezTo>
                <a:cubicBezTo>
                  <a:pt x="144913" y="673308"/>
                  <a:pt x="63270" y="377061"/>
                  <a:pt x="32946" y="370841"/>
                </a:cubicBezTo>
                <a:cubicBezTo>
                  <a:pt x="2621" y="364621"/>
                  <a:pt x="-1267" y="773613"/>
                  <a:pt x="288" y="744066"/>
                </a:cubicBezTo>
                <a:cubicBezTo>
                  <a:pt x="1843" y="714519"/>
                  <a:pt x="29835" y="313303"/>
                  <a:pt x="42276" y="193560"/>
                </a:cubicBezTo>
                <a:cubicBezTo>
                  <a:pt x="54717" y="73817"/>
                  <a:pt x="86596" y="-15602"/>
                  <a:pt x="88929" y="2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197E766A-D269-5F92-6EF2-D30B4DE77AFE}"/>
              </a:ext>
            </a:extLst>
          </p:cNvPr>
          <p:cNvSpPr/>
          <p:nvPr/>
        </p:nvSpPr>
        <p:spPr>
          <a:xfrm>
            <a:off x="6594387" y="7349252"/>
            <a:ext cx="598890" cy="728447"/>
          </a:xfrm>
          <a:custGeom>
            <a:avLst/>
            <a:gdLst>
              <a:gd name="connsiteX0" fmla="*/ 571523 w 598890"/>
              <a:gd name="connsiteY0" fmla="*/ 171221 h 728447"/>
              <a:gd name="connsiteX1" fmla="*/ 328927 w 598890"/>
              <a:gd name="connsiteY1" fmla="*/ 301850 h 728447"/>
              <a:gd name="connsiteX2" fmla="*/ 282274 w 598890"/>
              <a:gd name="connsiteY2" fmla="*/ 483797 h 728447"/>
              <a:gd name="connsiteX3" fmla="*/ 352254 w 598890"/>
              <a:gd name="connsiteY3" fmla="*/ 586434 h 728447"/>
              <a:gd name="connsiteX4" fmla="*/ 333593 w 598890"/>
              <a:gd name="connsiteY4" fmla="*/ 600430 h 728447"/>
              <a:gd name="connsiteX5" fmla="*/ 468886 w 598890"/>
              <a:gd name="connsiteY5" fmla="*/ 600430 h 728447"/>
              <a:gd name="connsiteX6" fmla="*/ 314931 w 598890"/>
              <a:gd name="connsiteY6" fmla="*/ 726393 h 728447"/>
              <a:gd name="connsiteX7" fmla="*/ 11686 w 598890"/>
              <a:gd name="connsiteY7" fmla="*/ 483797 h 728447"/>
              <a:gd name="connsiteX8" fmla="*/ 72335 w 598890"/>
              <a:gd name="connsiteY8" fmla="*/ 507124 h 728447"/>
              <a:gd name="connsiteX9" fmla="*/ 165642 w 598890"/>
              <a:gd name="connsiteY9" fmla="*/ 175887 h 728447"/>
              <a:gd name="connsiteX10" fmla="*/ 482882 w 598890"/>
              <a:gd name="connsiteY10" fmla="*/ 35928 h 728447"/>
              <a:gd name="connsiteX11" fmla="*/ 478217 w 598890"/>
              <a:gd name="connsiteY11" fmla="*/ 3270 h 728447"/>
              <a:gd name="connsiteX12" fmla="*/ 594850 w 598890"/>
              <a:gd name="connsiteY12" fmla="*/ 96577 h 728447"/>
              <a:gd name="connsiteX13" fmla="*/ 310266 w 598890"/>
              <a:gd name="connsiteY13" fmla="*/ 199213 h 728447"/>
              <a:gd name="connsiteX14" fmla="*/ 571523 w 598890"/>
              <a:gd name="connsiteY14" fmla="*/ 171221 h 72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8890" h="728447">
                <a:moveTo>
                  <a:pt x="571523" y="171221"/>
                </a:moveTo>
                <a:cubicBezTo>
                  <a:pt x="574633" y="188327"/>
                  <a:pt x="377135" y="249754"/>
                  <a:pt x="328927" y="301850"/>
                </a:cubicBezTo>
                <a:cubicBezTo>
                  <a:pt x="280719" y="353946"/>
                  <a:pt x="278386" y="436366"/>
                  <a:pt x="282274" y="483797"/>
                </a:cubicBezTo>
                <a:cubicBezTo>
                  <a:pt x="286162" y="531228"/>
                  <a:pt x="352254" y="586434"/>
                  <a:pt x="352254" y="586434"/>
                </a:cubicBezTo>
                <a:cubicBezTo>
                  <a:pt x="360807" y="605873"/>
                  <a:pt x="314154" y="598097"/>
                  <a:pt x="333593" y="600430"/>
                </a:cubicBezTo>
                <a:cubicBezTo>
                  <a:pt x="353032" y="602763"/>
                  <a:pt x="471996" y="579436"/>
                  <a:pt x="468886" y="600430"/>
                </a:cubicBezTo>
                <a:cubicBezTo>
                  <a:pt x="465776" y="621424"/>
                  <a:pt x="391131" y="745832"/>
                  <a:pt x="314931" y="726393"/>
                </a:cubicBezTo>
                <a:cubicBezTo>
                  <a:pt x="238731" y="706954"/>
                  <a:pt x="52119" y="520342"/>
                  <a:pt x="11686" y="483797"/>
                </a:cubicBezTo>
                <a:cubicBezTo>
                  <a:pt x="-28747" y="447252"/>
                  <a:pt x="46676" y="558442"/>
                  <a:pt x="72335" y="507124"/>
                </a:cubicBezTo>
                <a:cubicBezTo>
                  <a:pt x="97994" y="455806"/>
                  <a:pt x="97218" y="254420"/>
                  <a:pt x="165642" y="175887"/>
                </a:cubicBezTo>
                <a:cubicBezTo>
                  <a:pt x="234066" y="97354"/>
                  <a:pt x="430786" y="64697"/>
                  <a:pt x="482882" y="35928"/>
                </a:cubicBezTo>
                <a:cubicBezTo>
                  <a:pt x="534978" y="7159"/>
                  <a:pt x="459556" y="-6838"/>
                  <a:pt x="478217" y="3270"/>
                </a:cubicBezTo>
                <a:cubicBezTo>
                  <a:pt x="496878" y="13378"/>
                  <a:pt x="622842" y="63920"/>
                  <a:pt x="594850" y="96577"/>
                </a:cubicBezTo>
                <a:cubicBezTo>
                  <a:pt x="566858" y="129234"/>
                  <a:pt x="317264" y="185995"/>
                  <a:pt x="310266" y="199213"/>
                </a:cubicBezTo>
                <a:cubicBezTo>
                  <a:pt x="303268" y="212431"/>
                  <a:pt x="568413" y="154115"/>
                  <a:pt x="571523" y="171221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41ED2B7A-F92E-1A87-2683-F6C722B95C11}"/>
              </a:ext>
            </a:extLst>
          </p:cNvPr>
          <p:cNvSpPr/>
          <p:nvPr/>
        </p:nvSpPr>
        <p:spPr>
          <a:xfrm>
            <a:off x="6749242" y="7505806"/>
            <a:ext cx="456129" cy="538953"/>
          </a:xfrm>
          <a:custGeom>
            <a:avLst/>
            <a:gdLst>
              <a:gd name="connsiteX0" fmla="*/ 122754 w 456129"/>
              <a:gd name="connsiteY0" fmla="*/ 33329 h 538953"/>
              <a:gd name="connsiteX1" fmla="*/ 346689 w 456129"/>
              <a:gd name="connsiteY1" fmla="*/ 5337 h 538953"/>
              <a:gd name="connsiteX2" fmla="*/ 398007 w 456129"/>
              <a:gd name="connsiteY2" fmla="*/ 135965 h 538953"/>
              <a:gd name="connsiteX3" fmla="*/ 416668 w 456129"/>
              <a:gd name="connsiteY3" fmla="*/ 61321 h 538953"/>
              <a:gd name="connsiteX4" fmla="*/ 430664 w 456129"/>
              <a:gd name="connsiteY4" fmla="*/ 159292 h 538953"/>
              <a:gd name="connsiteX5" fmla="*/ 384011 w 456129"/>
              <a:gd name="connsiteY5" fmla="*/ 387892 h 538953"/>
              <a:gd name="connsiteX6" fmla="*/ 453991 w 456129"/>
              <a:gd name="connsiteY6" fmla="*/ 289921 h 538953"/>
              <a:gd name="connsiteX7" fmla="*/ 286040 w 456129"/>
              <a:gd name="connsiteY7" fmla="*/ 532516 h 538953"/>
              <a:gd name="connsiteX8" fmla="*/ 188068 w 456129"/>
              <a:gd name="connsiteY8" fmla="*/ 453206 h 538953"/>
              <a:gd name="connsiteX9" fmla="*/ 6121 w 456129"/>
              <a:gd name="connsiteY9" fmla="*/ 285255 h 538953"/>
              <a:gd name="connsiteX10" fmla="*/ 48109 w 456129"/>
              <a:gd name="connsiteY10" fmla="*/ 336574 h 538953"/>
              <a:gd name="connsiteX11" fmla="*/ 99427 w 456129"/>
              <a:gd name="connsiteY11" fmla="*/ 168623 h 538953"/>
              <a:gd name="connsiteX12" fmla="*/ 276709 w 456129"/>
              <a:gd name="connsiteY12" fmla="*/ 75316 h 538953"/>
              <a:gd name="connsiteX13" fmla="*/ 328027 w 456129"/>
              <a:gd name="connsiteY13" fmla="*/ 135965 h 538953"/>
              <a:gd name="connsiteX14" fmla="*/ 412003 w 456129"/>
              <a:gd name="connsiteY14" fmla="*/ 210610 h 538953"/>
              <a:gd name="connsiteX15" fmla="*/ 379346 w 456129"/>
              <a:gd name="connsiteY15" fmla="*/ 331908 h 538953"/>
              <a:gd name="connsiteX16" fmla="*/ 244052 w 456129"/>
              <a:gd name="connsiteY16" fmla="*/ 392557 h 538953"/>
              <a:gd name="connsiteX17" fmla="*/ 150746 w 456129"/>
              <a:gd name="connsiteY17" fmla="*/ 308582 h 538953"/>
              <a:gd name="connsiteX18" fmla="*/ 183403 w 456129"/>
              <a:gd name="connsiteY18" fmla="*/ 191949 h 538953"/>
              <a:gd name="connsiteX19" fmla="*/ 244052 w 456129"/>
              <a:gd name="connsiteY19" fmla="*/ 65986 h 538953"/>
              <a:gd name="connsiteX20" fmla="*/ 94762 w 456129"/>
              <a:gd name="connsiteY20" fmla="*/ 107974 h 538953"/>
              <a:gd name="connsiteX21" fmla="*/ 122754 w 456129"/>
              <a:gd name="connsiteY21" fmla="*/ 33329 h 53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6129" h="538953">
                <a:moveTo>
                  <a:pt x="122754" y="33329"/>
                </a:moveTo>
                <a:cubicBezTo>
                  <a:pt x="164742" y="16223"/>
                  <a:pt x="300814" y="-11769"/>
                  <a:pt x="346689" y="5337"/>
                </a:cubicBezTo>
                <a:cubicBezTo>
                  <a:pt x="392564" y="22443"/>
                  <a:pt x="386344" y="126634"/>
                  <a:pt x="398007" y="135965"/>
                </a:cubicBezTo>
                <a:cubicBezTo>
                  <a:pt x="409670" y="145296"/>
                  <a:pt x="411225" y="57433"/>
                  <a:pt x="416668" y="61321"/>
                </a:cubicBezTo>
                <a:cubicBezTo>
                  <a:pt x="422111" y="65209"/>
                  <a:pt x="436107" y="104864"/>
                  <a:pt x="430664" y="159292"/>
                </a:cubicBezTo>
                <a:cubicBezTo>
                  <a:pt x="425221" y="213720"/>
                  <a:pt x="380123" y="366121"/>
                  <a:pt x="384011" y="387892"/>
                </a:cubicBezTo>
                <a:cubicBezTo>
                  <a:pt x="387899" y="409664"/>
                  <a:pt x="470320" y="265817"/>
                  <a:pt x="453991" y="289921"/>
                </a:cubicBezTo>
                <a:cubicBezTo>
                  <a:pt x="437662" y="314025"/>
                  <a:pt x="330360" y="505302"/>
                  <a:pt x="286040" y="532516"/>
                </a:cubicBezTo>
                <a:cubicBezTo>
                  <a:pt x="241720" y="559730"/>
                  <a:pt x="234721" y="494416"/>
                  <a:pt x="188068" y="453206"/>
                </a:cubicBezTo>
                <a:cubicBezTo>
                  <a:pt x="141415" y="411996"/>
                  <a:pt x="29448" y="304694"/>
                  <a:pt x="6121" y="285255"/>
                </a:cubicBezTo>
                <a:cubicBezTo>
                  <a:pt x="-17206" y="265816"/>
                  <a:pt x="32558" y="356013"/>
                  <a:pt x="48109" y="336574"/>
                </a:cubicBezTo>
                <a:cubicBezTo>
                  <a:pt x="63660" y="317135"/>
                  <a:pt x="61327" y="212166"/>
                  <a:pt x="99427" y="168623"/>
                </a:cubicBezTo>
                <a:cubicBezTo>
                  <a:pt x="137527" y="125080"/>
                  <a:pt x="238609" y="80759"/>
                  <a:pt x="276709" y="75316"/>
                </a:cubicBezTo>
                <a:cubicBezTo>
                  <a:pt x="314809" y="69873"/>
                  <a:pt x="305478" y="113416"/>
                  <a:pt x="328027" y="135965"/>
                </a:cubicBezTo>
                <a:cubicBezTo>
                  <a:pt x="350576" y="158514"/>
                  <a:pt x="403450" y="177953"/>
                  <a:pt x="412003" y="210610"/>
                </a:cubicBezTo>
                <a:cubicBezTo>
                  <a:pt x="420556" y="243267"/>
                  <a:pt x="407338" y="301584"/>
                  <a:pt x="379346" y="331908"/>
                </a:cubicBezTo>
                <a:cubicBezTo>
                  <a:pt x="351354" y="362233"/>
                  <a:pt x="282152" y="396445"/>
                  <a:pt x="244052" y="392557"/>
                </a:cubicBezTo>
                <a:cubicBezTo>
                  <a:pt x="205952" y="388669"/>
                  <a:pt x="160854" y="342017"/>
                  <a:pt x="150746" y="308582"/>
                </a:cubicBezTo>
                <a:cubicBezTo>
                  <a:pt x="140638" y="275147"/>
                  <a:pt x="167852" y="232382"/>
                  <a:pt x="183403" y="191949"/>
                </a:cubicBezTo>
                <a:cubicBezTo>
                  <a:pt x="198954" y="151516"/>
                  <a:pt x="258825" y="79982"/>
                  <a:pt x="244052" y="65986"/>
                </a:cubicBezTo>
                <a:cubicBezTo>
                  <a:pt x="229279" y="51990"/>
                  <a:pt x="108758" y="112639"/>
                  <a:pt x="94762" y="107974"/>
                </a:cubicBezTo>
                <a:cubicBezTo>
                  <a:pt x="80766" y="103309"/>
                  <a:pt x="80766" y="50435"/>
                  <a:pt x="122754" y="33329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EF8B6E25-BCCA-3156-554A-BC718FE7F126}"/>
              </a:ext>
            </a:extLst>
          </p:cNvPr>
          <p:cNvSpPr/>
          <p:nvPr/>
        </p:nvSpPr>
        <p:spPr>
          <a:xfrm>
            <a:off x="6853878" y="7538003"/>
            <a:ext cx="317945" cy="419936"/>
          </a:xfrm>
          <a:custGeom>
            <a:avLst/>
            <a:gdLst>
              <a:gd name="connsiteX0" fmla="*/ 4122 w 317945"/>
              <a:gd name="connsiteY0" fmla="*/ 374356 h 419936"/>
              <a:gd name="connsiteX1" fmla="*/ 60106 w 317945"/>
              <a:gd name="connsiteY1" fmla="*/ 75777 h 419936"/>
              <a:gd name="connsiteX2" fmla="*/ 181404 w 317945"/>
              <a:gd name="connsiteY2" fmla="*/ 1132 h 419936"/>
              <a:gd name="connsiteX3" fmla="*/ 279375 w 317945"/>
              <a:gd name="connsiteY3" fmla="*/ 113099 h 419936"/>
              <a:gd name="connsiteX4" fmla="*/ 312032 w 317945"/>
              <a:gd name="connsiteY4" fmla="*/ 211070 h 419936"/>
              <a:gd name="connsiteX5" fmla="*/ 167408 w 317945"/>
              <a:gd name="connsiteY5" fmla="*/ 402348 h 419936"/>
              <a:gd name="connsiteX6" fmla="*/ 4122 w 317945"/>
              <a:gd name="connsiteY6" fmla="*/ 374356 h 41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945" h="419936">
                <a:moveTo>
                  <a:pt x="4122" y="374356"/>
                </a:moveTo>
                <a:cubicBezTo>
                  <a:pt x="-13762" y="319928"/>
                  <a:pt x="30559" y="137981"/>
                  <a:pt x="60106" y="75777"/>
                </a:cubicBezTo>
                <a:cubicBezTo>
                  <a:pt x="89653" y="13573"/>
                  <a:pt x="144859" y="-5088"/>
                  <a:pt x="181404" y="1132"/>
                </a:cubicBezTo>
                <a:cubicBezTo>
                  <a:pt x="217949" y="7352"/>
                  <a:pt x="257604" y="78109"/>
                  <a:pt x="279375" y="113099"/>
                </a:cubicBezTo>
                <a:cubicBezTo>
                  <a:pt x="301146" y="148089"/>
                  <a:pt x="330693" y="162862"/>
                  <a:pt x="312032" y="211070"/>
                </a:cubicBezTo>
                <a:cubicBezTo>
                  <a:pt x="293371" y="259278"/>
                  <a:pt x="214838" y="375134"/>
                  <a:pt x="167408" y="402348"/>
                </a:cubicBezTo>
                <a:cubicBezTo>
                  <a:pt x="119978" y="429562"/>
                  <a:pt x="22006" y="428784"/>
                  <a:pt x="4122" y="374356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AF662EF2-4D16-1458-4B76-CB3D9EA57794}"/>
              </a:ext>
            </a:extLst>
          </p:cNvPr>
          <p:cNvSpPr/>
          <p:nvPr/>
        </p:nvSpPr>
        <p:spPr>
          <a:xfrm>
            <a:off x="7456734" y="7963387"/>
            <a:ext cx="1608061" cy="2066464"/>
          </a:xfrm>
          <a:custGeom>
            <a:avLst/>
            <a:gdLst>
              <a:gd name="connsiteX0" fmla="*/ 44204 w 1608061"/>
              <a:gd name="connsiteY0" fmla="*/ 51901 h 2066464"/>
              <a:gd name="connsiteX1" fmla="*/ 115641 w 1608061"/>
              <a:gd name="connsiteY1" fmla="*/ 109051 h 2066464"/>
              <a:gd name="connsiteX2" fmla="*/ 730004 w 1608061"/>
              <a:gd name="connsiteY2" fmla="*/ 780563 h 2066464"/>
              <a:gd name="connsiteX3" fmla="*/ 1544391 w 1608061"/>
              <a:gd name="connsiteY3" fmla="*/ 1666388 h 2066464"/>
              <a:gd name="connsiteX4" fmla="*/ 1530104 w 1608061"/>
              <a:gd name="connsiteY4" fmla="*/ 1637813 h 2066464"/>
              <a:gd name="connsiteX5" fmla="*/ 1330079 w 1608061"/>
              <a:gd name="connsiteY5" fmla="*/ 1380638 h 2066464"/>
              <a:gd name="connsiteX6" fmla="*/ 401391 w 1608061"/>
              <a:gd name="connsiteY6" fmla="*/ 523388 h 2066464"/>
              <a:gd name="connsiteX7" fmla="*/ 1115766 w 1608061"/>
              <a:gd name="connsiteY7" fmla="*/ 2066438 h 2066464"/>
              <a:gd name="connsiteX8" fmla="*/ 287091 w 1608061"/>
              <a:gd name="connsiteY8" fmla="*/ 480526 h 2066464"/>
              <a:gd name="connsiteX9" fmla="*/ 1258641 w 1608061"/>
              <a:gd name="connsiteY9" fmla="*/ 1809263 h 2066464"/>
              <a:gd name="connsiteX10" fmla="*/ 387104 w 1608061"/>
              <a:gd name="connsiteY10" fmla="*/ 466238 h 2066464"/>
              <a:gd name="connsiteX11" fmla="*/ 615704 w 1608061"/>
              <a:gd name="connsiteY11" fmla="*/ 623401 h 2066464"/>
              <a:gd name="connsiteX12" fmla="*/ 44204 w 1608061"/>
              <a:gd name="connsiteY12" fmla="*/ 51901 h 206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8061" h="2066464">
                <a:moveTo>
                  <a:pt x="44204" y="51901"/>
                </a:moveTo>
                <a:cubicBezTo>
                  <a:pt x="-39140" y="-33824"/>
                  <a:pt x="1341" y="-12393"/>
                  <a:pt x="115641" y="109051"/>
                </a:cubicBezTo>
                <a:cubicBezTo>
                  <a:pt x="229941" y="230495"/>
                  <a:pt x="730004" y="780563"/>
                  <a:pt x="730004" y="780563"/>
                </a:cubicBezTo>
                <a:lnTo>
                  <a:pt x="1544391" y="1666388"/>
                </a:lnTo>
                <a:cubicBezTo>
                  <a:pt x="1677741" y="1809263"/>
                  <a:pt x="1565823" y="1685438"/>
                  <a:pt x="1530104" y="1637813"/>
                </a:cubicBezTo>
                <a:cubicBezTo>
                  <a:pt x="1494385" y="1590188"/>
                  <a:pt x="1518198" y="1566375"/>
                  <a:pt x="1330079" y="1380638"/>
                </a:cubicBezTo>
                <a:cubicBezTo>
                  <a:pt x="1141960" y="1194901"/>
                  <a:pt x="437110" y="409088"/>
                  <a:pt x="401391" y="523388"/>
                </a:cubicBezTo>
                <a:cubicBezTo>
                  <a:pt x="365672" y="637688"/>
                  <a:pt x="1134816" y="2073582"/>
                  <a:pt x="1115766" y="2066438"/>
                </a:cubicBezTo>
                <a:cubicBezTo>
                  <a:pt x="1096716" y="2059294"/>
                  <a:pt x="263279" y="523389"/>
                  <a:pt x="287091" y="480526"/>
                </a:cubicBezTo>
                <a:cubicBezTo>
                  <a:pt x="310904" y="437664"/>
                  <a:pt x="1241972" y="1811644"/>
                  <a:pt x="1258641" y="1809263"/>
                </a:cubicBezTo>
                <a:cubicBezTo>
                  <a:pt x="1275310" y="1806882"/>
                  <a:pt x="494260" y="663882"/>
                  <a:pt x="387104" y="466238"/>
                </a:cubicBezTo>
                <a:cubicBezTo>
                  <a:pt x="279948" y="268594"/>
                  <a:pt x="672854" y="692457"/>
                  <a:pt x="615704" y="623401"/>
                </a:cubicBezTo>
                <a:cubicBezTo>
                  <a:pt x="558554" y="554345"/>
                  <a:pt x="127548" y="137626"/>
                  <a:pt x="44204" y="51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67D78F48-3137-A8E7-6D59-A52387E4D2AD}"/>
              </a:ext>
            </a:extLst>
          </p:cNvPr>
          <p:cNvSpPr/>
          <p:nvPr/>
        </p:nvSpPr>
        <p:spPr>
          <a:xfrm>
            <a:off x="2521883" y="3448559"/>
            <a:ext cx="3233348" cy="3052867"/>
          </a:xfrm>
          <a:custGeom>
            <a:avLst/>
            <a:gdLst>
              <a:gd name="connsiteX0" fmla="*/ 2092980 w 3233348"/>
              <a:gd name="connsiteY0" fmla="*/ 923416 h 3052867"/>
              <a:gd name="connsiteX1" fmla="*/ 464205 w 3233348"/>
              <a:gd name="connsiteY1" fmla="*/ 1323466 h 3052867"/>
              <a:gd name="connsiteX2" fmla="*/ 549930 w 3233348"/>
              <a:gd name="connsiteY2" fmla="*/ 1323466 h 3052867"/>
              <a:gd name="connsiteX3" fmla="*/ 278467 w 3233348"/>
              <a:gd name="connsiteY3" fmla="*/ 2080704 h 3052867"/>
              <a:gd name="connsiteX4" fmla="*/ 7005 w 3233348"/>
              <a:gd name="connsiteY4" fmla="*/ 3009391 h 3052867"/>
              <a:gd name="connsiteX5" fmla="*/ 578505 w 3233348"/>
              <a:gd name="connsiteY5" fmla="*/ 580516 h 3052867"/>
              <a:gd name="connsiteX6" fmla="*/ 421342 w 3233348"/>
              <a:gd name="connsiteY6" fmla="*/ 1066291 h 3052867"/>
              <a:gd name="connsiteX7" fmla="*/ 992842 w 3233348"/>
              <a:gd name="connsiteY7" fmla="*/ 280479 h 3052867"/>
              <a:gd name="connsiteX8" fmla="*/ 735667 w 3233348"/>
              <a:gd name="connsiteY8" fmla="*/ 480504 h 3052867"/>
              <a:gd name="connsiteX9" fmla="*/ 1435755 w 3233348"/>
              <a:gd name="connsiteY9" fmla="*/ 137604 h 3052867"/>
              <a:gd name="connsiteX10" fmla="*/ 1992967 w 3233348"/>
              <a:gd name="connsiteY10" fmla="*/ 437641 h 3052867"/>
              <a:gd name="connsiteX11" fmla="*/ 1835805 w 3233348"/>
              <a:gd name="connsiteY11" fmla="*/ 51879 h 3052867"/>
              <a:gd name="connsiteX12" fmla="*/ 3221692 w 3233348"/>
              <a:gd name="connsiteY12" fmla="*/ 1809241 h 3052867"/>
              <a:gd name="connsiteX13" fmla="*/ 2478742 w 3233348"/>
              <a:gd name="connsiteY13" fmla="*/ 1180591 h 3052867"/>
              <a:gd name="connsiteX14" fmla="*/ 2092980 w 3233348"/>
              <a:gd name="connsiteY14" fmla="*/ 923416 h 305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33348" h="3052867">
                <a:moveTo>
                  <a:pt x="2092980" y="923416"/>
                </a:moveTo>
                <a:cubicBezTo>
                  <a:pt x="1757224" y="947229"/>
                  <a:pt x="721380" y="1256791"/>
                  <a:pt x="464205" y="1323466"/>
                </a:cubicBezTo>
                <a:cubicBezTo>
                  <a:pt x="207030" y="1390141"/>
                  <a:pt x="580886" y="1197260"/>
                  <a:pt x="549930" y="1323466"/>
                </a:cubicBezTo>
                <a:cubicBezTo>
                  <a:pt x="518974" y="1449672"/>
                  <a:pt x="368954" y="1799717"/>
                  <a:pt x="278467" y="2080704"/>
                </a:cubicBezTo>
                <a:cubicBezTo>
                  <a:pt x="187980" y="2361691"/>
                  <a:pt x="-43001" y="3259422"/>
                  <a:pt x="7005" y="3009391"/>
                </a:cubicBezTo>
                <a:cubicBezTo>
                  <a:pt x="57011" y="2759360"/>
                  <a:pt x="509449" y="904366"/>
                  <a:pt x="578505" y="580516"/>
                </a:cubicBezTo>
                <a:cubicBezTo>
                  <a:pt x="647561" y="256666"/>
                  <a:pt x="352286" y="1116297"/>
                  <a:pt x="421342" y="1066291"/>
                </a:cubicBezTo>
                <a:cubicBezTo>
                  <a:pt x="490398" y="1016285"/>
                  <a:pt x="940455" y="378110"/>
                  <a:pt x="992842" y="280479"/>
                </a:cubicBezTo>
                <a:cubicBezTo>
                  <a:pt x="1045229" y="182848"/>
                  <a:pt x="661848" y="504316"/>
                  <a:pt x="735667" y="480504"/>
                </a:cubicBezTo>
                <a:cubicBezTo>
                  <a:pt x="809486" y="456691"/>
                  <a:pt x="1226205" y="144748"/>
                  <a:pt x="1435755" y="137604"/>
                </a:cubicBezTo>
                <a:cubicBezTo>
                  <a:pt x="1645305" y="130460"/>
                  <a:pt x="1926292" y="451928"/>
                  <a:pt x="1992967" y="437641"/>
                </a:cubicBezTo>
                <a:cubicBezTo>
                  <a:pt x="2059642" y="423354"/>
                  <a:pt x="1631017" y="-176721"/>
                  <a:pt x="1835805" y="51879"/>
                </a:cubicBezTo>
                <a:cubicBezTo>
                  <a:pt x="2040593" y="280479"/>
                  <a:pt x="3114536" y="1621122"/>
                  <a:pt x="3221692" y="1809241"/>
                </a:cubicBezTo>
                <a:cubicBezTo>
                  <a:pt x="3328848" y="1997360"/>
                  <a:pt x="2666861" y="1330610"/>
                  <a:pt x="2478742" y="1180591"/>
                </a:cubicBezTo>
                <a:cubicBezTo>
                  <a:pt x="2290623" y="1030572"/>
                  <a:pt x="2428736" y="899603"/>
                  <a:pt x="2092980" y="923416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5B67ABE9-D4EE-3627-C7A7-53A06D897721}"/>
              </a:ext>
            </a:extLst>
          </p:cNvPr>
          <p:cNvSpPr/>
          <p:nvPr/>
        </p:nvSpPr>
        <p:spPr>
          <a:xfrm>
            <a:off x="2028416" y="3680595"/>
            <a:ext cx="1687032" cy="4359768"/>
          </a:xfrm>
          <a:custGeom>
            <a:avLst/>
            <a:gdLst>
              <a:gd name="connsiteX0" fmla="*/ 1071972 w 1687032"/>
              <a:gd name="connsiteY0" fmla="*/ 148455 h 4359768"/>
              <a:gd name="connsiteX1" fmla="*/ 57559 w 1687032"/>
              <a:gd name="connsiteY1" fmla="*/ 2077268 h 4359768"/>
              <a:gd name="connsiteX2" fmla="*/ 229009 w 1687032"/>
              <a:gd name="connsiteY2" fmla="*/ 1905818 h 4359768"/>
              <a:gd name="connsiteX3" fmla="*/ 409 w 1687032"/>
              <a:gd name="connsiteY3" fmla="*/ 3663180 h 4359768"/>
              <a:gd name="connsiteX4" fmla="*/ 171859 w 1687032"/>
              <a:gd name="connsiteY4" fmla="*/ 2977380 h 4359768"/>
              <a:gd name="connsiteX5" fmla="*/ 128997 w 1687032"/>
              <a:gd name="connsiteY5" fmla="*/ 4320405 h 4359768"/>
              <a:gd name="connsiteX6" fmla="*/ 1057684 w 1687032"/>
              <a:gd name="connsiteY6" fmla="*/ 1162868 h 4359768"/>
              <a:gd name="connsiteX7" fmla="*/ 800509 w 1687032"/>
              <a:gd name="connsiteY7" fmla="*/ 1677218 h 4359768"/>
              <a:gd name="connsiteX8" fmla="*/ 1686334 w 1687032"/>
              <a:gd name="connsiteY8" fmla="*/ 262755 h 4359768"/>
              <a:gd name="connsiteX9" fmla="*/ 957672 w 1687032"/>
              <a:gd name="connsiteY9" fmla="*/ 862830 h 4359768"/>
              <a:gd name="connsiteX10" fmla="*/ 1472022 w 1687032"/>
              <a:gd name="connsiteY10" fmla="*/ 5580 h 4359768"/>
              <a:gd name="connsiteX11" fmla="*/ 986247 w 1687032"/>
              <a:gd name="connsiteY11" fmla="*/ 477068 h 4359768"/>
              <a:gd name="connsiteX12" fmla="*/ 1071972 w 1687032"/>
              <a:gd name="connsiteY12" fmla="*/ 148455 h 435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7032" h="4359768">
                <a:moveTo>
                  <a:pt x="1071972" y="148455"/>
                </a:moveTo>
                <a:cubicBezTo>
                  <a:pt x="917191" y="415155"/>
                  <a:pt x="198053" y="1784374"/>
                  <a:pt x="57559" y="2077268"/>
                </a:cubicBezTo>
                <a:cubicBezTo>
                  <a:pt x="-82935" y="2370162"/>
                  <a:pt x="238534" y="1641499"/>
                  <a:pt x="229009" y="1905818"/>
                </a:cubicBezTo>
                <a:cubicBezTo>
                  <a:pt x="219484" y="2170137"/>
                  <a:pt x="9934" y="3484586"/>
                  <a:pt x="409" y="3663180"/>
                </a:cubicBezTo>
                <a:cubicBezTo>
                  <a:pt x="-9116" y="3841774"/>
                  <a:pt x="150428" y="2867843"/>
                  <a:pt x="171859" y="2977380"/>
                </a:cubicBezTo>
                <a:cubicBezTo>
                  <a:pt x="193290" y="3086917"/>
                  <a:pt x="-18640" y="4622824"/>
                  <a:pt x="128997" y="4320405"/>
                </a:cubicBezTo>
                <a:cubicBezTo>
                  <a:pt x="276634" y="4017986"/>
                  <a:pt x="945765" y="1603399"/>
                  <a:pt x="1057684" y="1162868"/>
                </a:cubicBezTo>
                <a:cubicBezTo>
                  <a:pt x="1169603" y="722337"/>
                  <a:pt x="695734" y="1827237"/>
                  <a:pt x="800509" y="1677218"/>
                </a:cubicBezTo>
                <a:cubicBezTo>
                  <a:pt x="905284" y="1527199"/>
                  <a:pt x="1660140" y="398486"/>
                  <a:pt x="1686334" y="262755"/>
                </a:cubicBezTo>
                <a:cubicBezTo>
                  <a:pt x="1712528" y="127024"/>
                  <a:pt x="993391" y="905693"/>
                  <a:pt x="957672" y="862830"/>
                </a:cubicBezTo>
                <a:cubicBezTo>
                  <a:pt x="921953" y="819968"/>
                  <a:pt x="1467260" y="69874"/>
                  <a:pt x="1472022" y="5580"/>
                </a:cubicBezTo>
                <a:cubicBezTo>
                  <a:pt x="1476784" y="-58714"/>
                  <a:pt x="1055303" y="453256"/>
                  <a:pt x="986247" y="477068"/>
                </a:cubicBezTo>
                <a:cubicBezTo>
                  <a:pt x="917191" y="500880"/>
                  <a:pt x="1226753" y="-118245"/>
                  <a:pt x="1071972" y="14845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2A5F49A8-F77D-D4AE-0524-B0BBE7288DB8}"/>
              </a:ext>
            </a:extLst>
          </p:cNvPr>
          <p:cNvSpPr/>
          <p:nvPr/>
        </p:nvSpPr>
        <p:spPr>
          <a:xfrm>
            <a:off x="1985755" y="5326248"/>
            <a:ext cx="1631676" cy="4437148"/>
          </a:xfrm>
          <a:custGeom>
            <a:avLst/>
            <a:gdLst>
              <a:gd name="connsiteX0" fmla="*/ 843170 w 1631676"/>
              <a:gd name="connsiteY0" fmla="*/ 2990 h 4437148"/>
              <a:gd name="connsiteX1" fmla="*/ 557420 w 1631676"/>
              <a:gd name="connsiteY1" fmla="*/ 1831790 h 4437148"/>
              <a:gd name="connsiteX2" fmla="*/ 1157495 w 1631676"/>
              <a:gd name="connsiteY2" fmla="*/ 3360552 h 4437148"/>
              <a:gd name="connsiteX3" fmla="*/ 1071770 w 1631676"/>
              <a:gd name="connsiteY3" fmla="*/ 3331977 h 4437148"/>
              <a:gd name="connsiteX4" fmla="*/ 1557545 w 1631676"/>
              <a:gd name="connsiteY4" fmla="*/ 4346390 h 4437148"/>
              <a:gd name="connsiteX5" fmla="*/ 1471820 w 1631676"/>
              <a:gd name="connsiteY5" fmla="*/ 4189227 h 4437148"/>
              <a:gd name="connsiteX6" fmla="*/ 85933 w 1631676"/>
              <a:gd name="connsiteY6" fmla="*/ 2589027 h 4437148"/>
              <a:gd name="connsiteX7" fmla="*/ 143083 w 1631676"/>
              <a:gd name="connsiteY7" fmla="*/ 2974790 h 4437148"/>
              <a:gd name="connsiteX8" fmla="*/ 100220 w 1631676"/>
              <a:gd name="connsiteY8" fmla="*/ 1317440 h 4437148"/>
              <a:gd name="connsiteX9" fmla="*/ 14495 w 1631676"/>
              <a:gd name="connsiteY9" fmla="*/ 1703202 h 4437148"/>
              <a:gd name="connsiteX10" fmla="*/ 371683 w 1631676"/>
              <a:gd name="connsiteY10" fmla="*/ 260165 h 4437148"/>
              <a:gd name="connsiteX11" fmla="*/ 271670 w 1631676"/>
              <a:gd name="connsiteY11" fmla="*/ 1374590 h 4437148"/>
              <a:gd name="connsiteX12" fmla="*/ 843170 w 1631676"/>
              <a:gd name="connsiteY12" fmla="*/ 2990 h 443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1676" h="4437148">
                <a:moveTo>
                  <a:pt x="843170" y="2990"/>
                </a:moveTo>
                <a:cubicBezTo>
                  <a:pt x="890795" y="79190"/>
                  <a:pt x="505033" y="1272196"/>
                  <a:pt x="557420" y="1831790"/>
                </a:cubicBezTo>
                <a:cubicBezTo>
                  <a:pt x="609807" y="2391384"/>
                  <a:pt x="1071770" y="3110521"/>
                  <a:pt x="1157495" y="3360552"/>
                </a:cubicBezTo>
                <a:cubicBezTo>
                  <a:pt x="1243220" y="3610583"/>
                  <a:pt x="1005095" y="3167671"/>
                  <a:pt x="1071770" y="3331977"/>
                </a:cubicBezTo>
                <a:cubicBezTo>
                  <a:pt x="1138445" y="3496283"/>
                  <a:pt x="1490870" y="4203515"/>
                  <a:pt x="1557545" y="4346390"/>
                </a:cubicBezTo>
                <a:cubicBezTo>
                  <a:pt x="1624220" y="4489265"/>
                  <a:pt x="1717089" y="4482121"/>
                  <a:pt x="1471820" y="4189227"/>
                </a:cubicBezTo>
                <a:cubicBezTo>
                  <a:pt x="1226551" y="3896333"/>
                  <a:pt x="307389" y="2791433"/>
                  <a:pt x="85933" y="2589027"/>
                </a:cubicBezTo>
                <a:cubicBezTo>
                  <a:pt x="-135523" y="2386621"/>
                  <a:pt x="140702" y="3186721"/>
                  <a:pt x="143083" y="2974790"/>
                </a:cubicBezTo>
                <a:cubicBezTo>
                  <a:pt x="145464" y="2762859"/>
                  <a:pt x="121651" y="1529371"/>
                  <a:pt x="100220" y="1317440"/>
                </a:cubicBezTo>
                <a:cubicBezTo>
                  <a:pt x="78789" y="1105509"/>
                  <a:pt x="-30749" y="1879415"/>
                  <a:pt x="14495" y="1703202"/>
                </a:cubicBezTo>
                <a:cubicBezTo>
                  <a:pt x="59739" y="1526990"/>
                  <a:pt x="328820" y="314934"/>
                  <a:pt x="371683" y="260165"/>
                </a:cubicBezTo>
                <a:cubicBezTo>
                  <a:pt x="414545" y="205396"/>
                  <a:pt x="188326" y="1417452"/>
                  <a:pt x="271670" y="1374590"/>
                </a:cubicBezTo>
                <a:cubicBezTo>
                  <a:pt x="355014" y="1331728"/>
                  <a:pt x="795545" y="-73210"/>
                  <a:pt x="843170" y="299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9653594E-F12A-B067-66CD-F9AEF46D36B0}"/>
              </a:ext>
            </a:extLst>
          </p:cNvPr>
          <p:cNvSpPr/>
          <p:nvPr/>
        </p:nvSpPr>
        <p:spPr>
          <a:xfrm>
            <a:off x="1555943" y="5548076"/>
            <a:ext cx="1905333" cy="5974583"/>
          </a:xfrm>
          <a:custGeom>
            <a:avLst/>
            <a:gdLst>
              <a:gd name="connsiteX0" fmla="*/ 1001520 w 1905333"/>
              <a:gd name="connsiteY0" fmla="*/ 1952862 h 5974583"/>
              <a:gd name="connsiteX1" fmla="*/ 1030095 w 1905333"/>
              <a:gd name="connsiteY1" fmla="*/ 1995724 h 5974583"/>
              <a:gd name="connsiteX2" fmla="*/ 1830195 w 1905333"/>
              <a:gd name="connsiteY2" fmla="*/ 3595924 h 5974583"/>
              <a:gd name="connsiteX3" fmla="*/ 1858770 w 1905333"/>
              <a:gd name="connsiteY3" fmla="*/ 4381737 h 5974583"/>
              <a:gd name="connsiteX4" fmla="*/ 1887345 w 1905333"/>
              <a:gd name="connsiteY4" fmla="*/ 4224574 h 5974583"/>
              <a:gd name="connsiteX5" fmla="*/ 1815907 w 1905333"/>
              <a:gd name="connsiteY5" fmla="*/ 4724637 h 5974583"/>
              <a:gd name="connsiteX6" fmla="*/ 987232 w 1905333"/>
              <a:gd name="connsiteY6" fmla="*/ 5596174 h 5974583"/>
              <a:gd name="connsiteX7" fmla="*/ 1658745 w 1905333"/>
              <a:gd name="connsiteY7" fmla="*/ 5096112 h 5974583"/>
              <a:gd name="connsiteX8" fmla="*/ 972945 w 1905333"/>
              <a:gd name="connsiteY8" fmla="*/ 5881924 h 5974583"/>
              <a:gd name="connsiteX9" fmla="*/ 1187257 w 1905333"/>
              <a:gd name="connsiteY9" fmla="*/ 5467587 h 5974583"/>
              <a:gd name="connsiteX10" fmla="*/ 787207 w 1905333"/>
              <a:gd name="connsiteY10" fmla="*/ 5481874 h 5974583"/>
              <a:gd name="connsiteX11" fmla="*/ 672907 w 1905333"/>
              <a:gd name="connsiteY11" fmla="*/ 5110399 h 5974583"/>
              <a:gd name="connsiteX12" fmla="*/ 1395 w 1905333"/>
              <a:gd name="connsiteY12" fmla="*/ 5967649 h 5974583"/>
              <a:gd name="connsiteX13" fmla="*/ 872932 w 1905333"/>
              <a:gd name="connsiteY13" fmla="*/ 4553187 h 5974583"/>
              <a:gd name="connsiteX14" fmla="*/ 915795 w 1905333"/>
              <a:gd name="connsiteY14" fmla="*/ 3810237 h 5974583"/>
              <a:gd name="connsiteX15" fmla="*/ 430020 w 1905333"/>
              <a:gd name="connsiteY15" fmla="*/ 1467087 h 5974583"/>
              <a:gd name="connsiteX16" fmla="*/ 401445 w 1905333"/>
              <a:gd name="connsiteY16" fmla="*/ 2181462 h 5974583"/>
              <a:gd name="connsiteX17" fmla="*/ 915795 w 1905333"/>
              <a:gd name="connsiteY17" fmla="*/ 9762 h 5974583"/>
              <a:gd name="connsiteX18" fmla="*/ 715770 w 1905333"/>
              <a:gd name="connsiteY18" fmla="*/ 1367074 h 5974583"/>
              <a:gd name="connsiteX19" fmla="*/ 872932 w 1905333"/>
              <a:gd name="connsiteY19" fmla="*/ 1038462 h 5974583"/>
              <a:gd name="connsiteX20" fmla="*/ 972945 w 1905333"/>
              <a:gd name="connsiteY20" fmla="*/ 2010012 h 5974583"/>
              <a:gd name="connsiteX21" fmla="*/ 1001520 w 1905333"/>
              <a:gd name="connsiteY21" fmla="*/ 1952862 h 59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05333" h="5974583">
                <a:moveTo>
                  <a:pt x="1001520" y="1952862"/>
                </a:moveTo>
                <a:cubicBezTo>
                  <a:pt x="1011045" y="1950481"/>
                  <a:pt x="891983" y="1721880"/>
                  <a:pt x="1030095" y="1995724"/>
                </a:cubicBezTo>
                <a:cubicBezTo>
                  <a:pt x="1168207" y="2269568"/>
                  <a:pt x="1692083" y="3198255"/>
                  <a:pt x="1830195" y="3595924"/>
                </a:cubicBezTo>
                <a:cubicBezTo>
                  <a:pt x="1968307" y="3993593"/>
                  <a:pt x="1849245" y="4276962"/>
                  <a:pt x="1858770" y="4381737"/>
                </a:cubicBezTo>
                <a:cubicBezTo>
                  <a:pt x="1868295" y="4486512"/>
                  <a:pt x="1894489" y="4167424"/>
                  <a:pt x="1887345" y="4224574"/>
                </a:cubicBezTo>
                <a:cubicBezTo>
                  <a:pt x="1880201" y="4281724"/>
                  <a:pt x="1965926" y="4496037"/>
                  <a:pt x="1815907" y="4724637"/>
                </a:cubicBezTo>
                <a:cubicBezTo>
                  <a:pt x="1665888" y="4953237"/>
                  <a:pt x="1013426" y="5534261"/>
                  <a:pt x="987232" y="5596174"/>
                </a:cubicBezTo>
                <a:cubicBezTo>
                  <a:pt x="961038" y="5658087"/>
                  <a:pt x="1661126" y="5048487"/>
                  <a:pt x="1658745" y="5096112"/>
                </a:cubicBezTo>
                <a:cubicBezTo>
                  <a:pt x="1656364" y="5143737"/>
                  <a:pt x="1051526" y="5820011"/>
                  <a:pt x="972945" y="5881924"/>
                </a:cubicBezTo>
                <a:cubicBezTo>
                  <a:pt x="894364" y="5943837"/>
                  <a:pt x="1218213" y="5534262"/>
                  <a:pt x="1187257" y="5467587"/>
                </a:cubicBezTo>
                <a:cubicBezTo>
                  <a:pt x="1156301" y="5400912"/>
                  <a:pt x="872932" y="5541405"/>
                  <a:pt x="787207" y="5481874"/>
                </a:cubicBezTo>
                <a:cubicBezTo>
                  <a:pt x="701482" y="5422343"/>
                  <a:pt x="803876" y="5029437"/>
                  <a:pt x="672907" y="5110399"/>
                </a:cubicBezTo>
                <a:cubicBezTo>
                  <a:pt x="541938" y="5191361"/>
                  <a:pt x="-31943" y="6060518"/>
                  <a:pt x="1395" y="5967649"/>
                </a:cubicBezTo>
                <a:cubicBezTo>
                  <a:pt x="34732" y="5874780"/>
                  <a:pt x="720532" y="4912756"/>
                  <a:pt x="872932" y="4553187"/>
                </a:cubicBezTo>
                <a:cubicBezTo>
                  <a:pt x="1025332" y="4193618"/>
                  <a:pt x="989614" y="4324587"/>
                  <a:pt x="915795" y="3810237"/>
                </a:cubicBezTo>
                <a:cubicBezTo>
                  <a:pt x="841976" y="3295887"/>
                  <a:pt x="515745" y="1738549"/>
                  <a:pt x="430020" y="1467087"/>
                </a:cubicBezTo>
                <a:cubicBezTo>
                  <a:pt x="344295" y="1195625"/>
                  <a:pt x="320482" y="2424350"/>
                  <a:pt x="401445" y="2181462"/>
                </a:cubicBezTo>
                <a:cubicBezTo>
                  <a:pt x="482407" y="1938574"/>
                  <a:pt x="863408" y="145493"/>
                  <a:pt x="915795" y="9762"/>
                </a:cubicBezTo>
                <a:cubicBezTo>
                  <a:pt x="968182" y="-125969"/>
                  <a:pt x="722914" y="1195624"/>
                  <a:pt x="715770" y="1367074"/>
                </a:cubicBezTo>
                <a:cubicBezTo>
                  <a:pt x="708626" y="1538524"/>
                  <a:pt x="830070" y="931306"/>
                  <a:pt x="872932" y="1038462"/>
                </a:cubicBezTo>
                <a:cubicBezTo>
                  <a:pt x="915794" y="1145618"/>
                  <a:pt x="956276" y="1855231"/>
                  <a:pt x="972945" y="2010012"/>
                </a:cubicBezTo>
                <a:cubicBezTo>
                  <a:pt x="989614" y="2164793"/>
                  <a:pt x="991995" y="1955243"/>
                  <a:pt x="1001520" y="195286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2A74A72E-CD02-E0C9-BE17-DD0012A1F843}"/>
              </a:ext>
            </a:extLst>
          </p:cNvPr>
          <p:cNvSpPr/>
          <p:nvPr/>
        </p:nvSpPr>
        <p:spPr>
          <a:xfrm>
            <a:off x="3824381" y="3270896"/>
            <a:ext cx="3577035" cy="2592669"/>
          </a:xfrm>
          <a:custGeom>
            <a:avLst/>
            <a:gdLst>
              <a:gd name="connsiteX0" fmla="*/ 90394 w 3577035"/>
              <a:gd name="connsiteY0" fmla="*/ 229542 h 2592669"/>
              <a:gd name="connsiteX1" fmla="*/ 1990632 w 3577035"/>
              <a:gd name="connsiteY1" fmla="*/ 942 h 2592669"/>
              <a:gd name="connsiteX2" fmla="*/ 2147794 w 3577035"/>
              <a:gd name="connsiteY2" fmla="*/ 329554 h 2592669"/>
              <a:gd name="connsiteX3" fmla="*/ 3176494 w 3577035"/>
              <a:gd name="connsiteY3" fmla="*/ 1358254 h 2592669"/>
              <a:gd name="connsiteX4" fmla="*/ 2862169 w 3577035"/>
              <a:gd name="connsiteY4" fmla="*/ 1043929 h 2592669"/>
              <a:gd name="connsiteX5" fmla="*/ 3062194 w 3577035"/>
              <a:gd name="connsiteY5" fmla="*/ 1715442 h 2592669"/>
              <a:gd name="connsiteX6" fmla="*/ 3576544 w 3577035"/>
              <a:gd name="connsiteY6" fmla="*/ 2586979 h 2592669"/>
              <a:gd name="connsiteX7" fmla="*/ 2962182 w 3577035"/>
              <a:gd name="connsiteY7" fmla="*/ 2029767 h 2592669"/>
              <a:gd name="connsiteX8" fmla="*/ 1276257 w 3577035"/>
              <a:gd name="connsiteY8" fmla="*/ 843904 h 2592669"/>
              <a:gd name="connsiteX9" fmla="*/ 1019082 w 3577035"/>
              <a:gd name="connsiteY9" fmla="*/ 729604 h 2592669"/>
              <a:gd name="connsiteX10" fmla="*/ 4669 w 3577035"/>
              <a:gd name="connsiteY10" fmla="*/ 629592 h 2592669"/>
              <a:gd name="connsiteX11" fmla="*/ 1476282 w 3577035"/>
              <a:gd name="connsiteY11" fmla="*/ 343842 h 2592669"/>
              <a:gd name="connsiteX12" fmla="*/ 490444 w 3577035"/>
              <a:gd name="connsiteY12" fmla="*/ 343842 h 2592669"/>
              <a:gd name="connsiteX13" fmla="*/ 1176244 w 3577035"/>
              <a:gd name="connsiteY13" fmla="*/ 215254 h 2592669"/>
              <a:gd name="connsiteX14" fmla="*/ 90394 w 3577035"/>
              <a:gd name="connsiteY14" fmla="*/ 229542 h 259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7035" h="2592669">
                <a:moveTo>
                  <a:pt x="90394" y="229542"/>
                </a:moveTo>
                <a:cubicBezTo>
                  <a:pt x="226125" y="193823"/>
                  <a:pt x="1647732" y="-15727"/>
                  <a:pt x="1990632" y="942"/>
                </a:cubicBezTo>
                <a:cubicBezTo>
                  <a:pt x="2333532" y="17611"/>
                  <a:pt x="1950150" y="103335"/>
                  <a:pt x="2147794" y="329554"/>
                </a:cubicBezTo>
                <a:cubicBezTo>
                  <a:pt x="2345438" y="555773"/>
                  <a:pt x="3176494" y="1358254"/>
                  <a:pt x="3176494" y="1358254"/>
                </a:cubicBezTo>
                <a:cubicBezTo>
                  <a:pt x="3295556" y="1477316"/>
                  <a:pt x="2881219" y="984398"/>
                  <a:pt x="2862169" y="1043929"/>
                </a:cubicBezTo>
                <a:cubicBezTo>
                  <a:pt x="2843119" y="1103460"/>
                  <a:pt x="2943132" y="1458267"/>
                  <a:pt x="3062194" y="1715442"/>
                </a:cubicBezTo>
                <a:cubicBezTo>
                  <a:pt x="3181257" y="1972617"/>
                  <a:pt x="3593213" y="2534592"/>
                  <a:pt x="3576544" y="2586979"/>
                </a:cubicBezTo>
                <a:cubicBezTo>
                  <a:pt x="3559875" y="2639367"/>
                  <a:pt x="3345563" y="2320280"/>
                  <a:pt x="2962182" y="2029767"/>
                </a:cubicBezTo>
                <a:cubicBezTo>
                  <a:pt x="2578801" y="1739255"/>
                  <a:pt x="1600107" y="1060598"/>
                  <a:pt x="1276257" y="843904"/>
                </a:cubicBezTo>
                <a:cubicBezTo>
                  <a:pt x="952407" y="627210"/>
                  <a:pt x="1231013" y="765323"/>
                  <a:pt x="1019082" y="729604"/>
                </a:cubicBezTo>
                <a:cubicBezTo>
                  <a:pt x="807151" y="693885"/>
                  <a:pt x="-71531" y="693886"/>
                  <a:pt x="4669" y="629592"/>
                </a:cubicBezTo>
                <a:cubicBezTo>
                  <a:pt x="80869" y="565298"/>
                  <a:pt x="1395320" y="391467"/>
                  <a:pt x="1476282" y="343842"/>
                </a:cubicBezTo>
                <a:cubicBezTo>
                  <a:pt x="1557245" y="296217"/>
                  <a:pt x="540450" y="365273"/>
                  <a:pt x="490444" y="343842"/>
                </a:cubicBezTo>
                <a:cubicBezTo>
                  <a:pt x="440438" y="322411"/>
                  <a:pt x="1242919" y="234304"/>
                  <a:pt x="1176244" y="215254"/>
                </a:cubicBezTo>
                <a:cubicBezTo>
                  <a:pt x="1109569" y="196204"/>
                  <a:pt x="-45337" y="265261"/>
                  <a:pt x="90394" y="229542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A91695E6-A3D5-408D-4A8B-F205D52905E8}"/>
              </a:ext>
            </a:extLst>
          </p:cNvPr>
          <p:cNvSpPr/>
          <p:nvPr/>
        </p:nvSpPr>
        <p:spPr>
          <a:xfrm>
            <a:off x="4589547" y="3820954"/>
            <a:ext cx="3125275" cy="2991763"/>
          </a:xfrm>
          <a:custGeom>
            <a:avLst/>
            <a:gdLst>
              <a:gd name="connsiteX0" fmla="*/ 11028 w 3125275"/>
              <a:gd name="connsiteY0" fmla="*/ 250984 h 2991763"/>
              <a:gd name="connsiteX1" fmla="*/ 1368341 w 3125275"/>
              <a:gd name="connsiteY1" fmla="*/ 2022634 h 2991763"/>
              <a:gd name="connsiteX2" fmla="*/ 1354053 w 3125275"/>
              <a:gd name="connsiteY2" fmla="*/ 1965484 h 2991763"/>
              <a:gd name="connsiteX3" fmla="*/ 2039853 w 3125275"/>
              <a:gd name="connsiteY3" fmla="*/ 2937034 h 2991763"/>
              <a:gd name="connsiteX4" fmla="*/ 2025566 w 3125275"/>
              <a:gd name="connsiteY4" fmla="*/ 2808446 h 2991763"/>
              <a:gd name="connsiteX5" fmla="*/ 2711366 w 3125275"/>
              <a:gd name="connsiteY5" fmla="*/ 2294096 h 2991763"/>
              <a:gd name="connsiteX6" fmla="*/ 2339891 w 3125275"/>
              <a:gd name="connsiteY6" fmla="*/ 2508409 h 2991763"/>
              <a:gd name="connsiteX7" fmla="*/ 2839953 w 3125275"/>
              <a:gd name="connsiteY7" fmla="*/ 2251234 h 2991763"/>
              <a:gd name="connsiteX8" fmla="*/ 3082841 w 3125275"/>
              <a:gd name="connsiteY8" fmla="*/ 2879884 h 2991763"/>
              <a:gd name="connsiteX9" fmla="*/ 1968416 w 3125275"/>
              <a:gd name="connsiteY9" fmla="*/ 708184 h 2991763"/>
              <a:gd name="connsiteX10" fmla="*/ 2182728 w 3125275"/>
              <a:gd name="connsiteY10" fmla="*/ 1251109 h 2991763"/>
              <a:gd name="connsiteX11" fmla="*/ 125328 w 3125275"/>
              <a:gd name="connsiteY11" fmla="*/ 8096 h 2991763"/>
              <a:gd name="connsiteX12" fmla="*/ 696828 w 3125275"/>
              <a:gd name="connsiteY12" fmla="*/ 693896 h 2991763"/>
              <a:gd name="connsiteX13" fmla="*/ 11028 w 3125275"/>
              <a:gd name="connsiteY13" fmla="*/ 250984 h 299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25275" h="2991763">
                <a:moveTo>
                  <a:pt x="11028" y="250984"/>
                </a:moveTo>
                <a:cubicBezTo>
                  <a:pt x="122947" y="472440"/>
                  <a:pt x="1144504" y="1736884"/>
                  <a:pt x="1368341" y="2022634"/>
                </a:cubicBezTo>
                <a:cubicBezTo>
                  <a:pt x="1592179" y="2308384"/>
                  <a:pt x="1242134" y="1813084"/>
                  <a:pt x="1354053" y="1965484"/>
                </a:cubicBezTo>
                <a:cubicBezTo>
                  <a:pt x="1465972" y="2117884"/>
                  <a:pt x="1927934" y="2796540"/>
                  <a:pt x="2039853" y="2937034"/>
                </a:cubicBezTo>
                <a:cubicBezTo>
                  <a:pt x="2151772" y="3077528"/>
                  <a:pt x="1913647" y="2915602"/>
                  <a:pt x="2025566" y="2808446"/>
                </a:cubicBezTo>
                <a:cubicBezTo>
                  <a:pt x="2137485" y="2701290"/>
                  <a:pt x="2658979" y="2344102"/>
                  <a:pt x="2711366" y="2294096"/>
                </a:cubicBezTo>
                <a:cubicBezTo>
                  <a:pt x="2763754" y="2244090"/>
                  <a:pt x="2318460" y="2515553"/>
                  <a:pt x="2339891" y="2508409"/>
                </a:cubicBezTo>
                <a:cubicBezTo>
                  <a:pt x="2361322" y="2501265"/>
                  <a:pt x="2716128" y="2189322"/>
                  <a:pt x="2839953" y="2251234"/>
                </a:cubicBezTo>
                <a:cubicBezTo>
                  <a:pt x="2963778" y="2313147"/>
                  <a:pt x="3228097" y="3137059"/>
                  <a:pt x="3082841" y="2879884"/>
                </a:cubicBezTo>
                <a:cubicBezTo>
                  <a:pt x="2937585" y="2622709"/>
                  <a:pt x="2118435" y="979647"/>
                  <a:pt x="1968416" y="708184"/>
                </a:cubicBezTo>
                <a:cubicBezTo>
                  <a:pt x="1818397" y="436722"/>
                  <a:pt x="2489909" y="1367790"/>
                  <a:pt x="2182728" y="1251109"/>
                </a:cubicBezTo>
                <a:cubicBezTo>
                  <a:pt x="1875547" y="1134428"/>
                  <a:pt x="372978" y="100965"/>
                  <a:pt x="125328" y="8096"/>
                </a:cubicBezTo>
                <a:cubicBezTo>
                  <a:pt x="-122322" y="-84773"/>
                  <a:pt x="718259" y="651034"/>
                  <a:pt x="696828" y="693896"/>
                </a:cubicBezTo>
                <a:cubicBezTo>
                  <a:pt x="675397" y="736759"/>
                  <a:pt x="-100891" y="29528"/>
                  <a:pt x="11028" y="25098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D5DA6897-531B-B87D-C6CE-D9FA24FD5C3A}"/>
              </a:ext>
            </a:extLst>
          </p:cNvPr>
          <p:cNvSpPr/>
          <p:nvPr/>
        </p:nvSpPr>
        <p:spPr>
          <a:xfrm>
            <a:off x="6140832" y="5914484"/>
            <a:ext cx="865218" cy="2102769"/>
          </a:xfrm>
          <a:custGeom>
            <a:avLst/>
            <a:gdLst>
              <a:gd name="connsiteX0" fmla="*/ 2793 w 865218"/>
              <a:gd name="connsiteY0" fmla="*/ 229141 h 2102769"/>
              <a:gd name="connsiteX1" fmla="*/ 245681 w 865218"/>
              <a:gd name="connsiteY1" fmla="*/ 1229266 h 2102769"/>
              <a:gd name="connsiteX2" fmla="*/ 231393 w 865218"/>
              <a:gd name="connsiteY2" fmla="*/ 2100804 h 2102769"/>
              <a:gd name="connsiteX3" fmla="*/ 374268 w 865218"/>
              <a:gd name="connsiteY3" fmla="*/ 1429291 h 2102769"/>
              <a:gd name="connsiteX4" fmla="*/ 860043 w 865218"/>
              <a:gd name="connsiteY4" fmla="*/ 257716 h 2102769"/>
              <a:gd name="connsiteX5" fmla="*/ 602868 w 865218"/>
              <a:gd name="connsiteY5" fmla="*/ 643479 h 2102769"/>
              <a:gd name="connsiteX6" fmla="*/ 174243 w 865218"/>
              <a:gd name="connsiteY6" fmla="*/ 541 h 2102769"/>
              <a:gd name="connsiteX7" fmla="*/ 431418 w 865218"/>
              <a:gd name="connsiteY7" fmla="*/ 772066 h 2102769"/>
              <a:gd name="connsiteX8" fmla="*/ 2793 w 865218"/>
              <a:gd name="connsiteY8" fmla="*/ 229141 h 210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218" h="2102769">
                <a:moveTo>
                  <a:pt x="2793" y="229141"/>
                </a:moveTo>
                <a:cubicBezTo>
                  <a:pt x="-28163" y="305341"/>
                  <a:pt x="207581" y="917322"/>
                  <a:pt x="245681" y="1229266"/>
                </a:cubicBezTo>
                <a:cubicBezTo>
                  <a:pt x="283781" y="1541210"/>
                  <a:pt x="209962" y="2067467"/>
                  <a:pt x="231393" y="2100804"/>
                </a:cubicBezTo>
                <a:cubicBezTo>
                  <a:pt x="252824" y="2134141"/>
                  <a:pt x="269493" y="1736472"/>
                  <a:pt x="374268" y="1429291"/>
                </a:cubicBezTo>
                <a:cubicBezTo>
                  <a:pt x="479043" y="1122110"/>
                  <a:pt x="821943" y="388685"/>
                  <a:pt x="860043" y="257716"/>
                </a:cubicBezTo>
                <a:cubicBezTo>
                  <a:pt x="898143" y="126747"/>
                  <a:pt x="717168" y="686342"/>
                  <a:pt x="602868" y="643479"/>
                </a:cubicBezTo>
                <a:cubicBezTo>
                  <a:pt x="488568" y="600617"/>
                  <a:pt x="202818" y="-20890"/>
                  <a:pt x="174243" y="541"/>
                </a:cubicBezTo>
                <a:cubicBezTo>
                  <a:pt x="145668" y="21972"/>
                  <a:pt x="462374" y="731585"/>
                  <a:pt x="431418" y="772066"/>
                </a:cubicBezTo>
                <a:cubicBezTo>
                  <a:pt x="400462" y="812547"/>
                  <a:pt x="33749" y="152941"/>
                  <a:pt x="2793" y="22914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2A008755-E1F4-45DD-B930-9EA22EA2A95D}"/>
              </a:ext>
            </a:extLst>
          </p:cNvPr>
          <p:cNvSpPr/>
          <p:nvPr/>
        </p:nvSpPr>
        <p:spPr>
          <a:xfrm>
            <a:off x="6514336" y="4710037"/>
            <a:ext cx="3160271" cy="5423534"/>
          </a:xfrm>
          <a:custGeom>
            <a:avLst/>
            <a:gdLst>
              <a:gd name="connsiteX0" fmla="*/ 443677 w 3160271"/>
              <a:gd name="connsiteY0" fmla="*/ 162001 h 5423534"/>
              <a:gd name="connsiteX1" fmla="*/ 472252 w 3160271"/>
              <a:gd name="connsiteY1" fmla="*/ 219151 h 5423534"/>
              <a:gd name="connsiteX2" fmla="*/ 1029464 w 3160271"/>
              <a:gd name="connsiteY2" fmla="*/ 2162251 h 5423534"/>
              <a:gd name="connsiteX3" fmla="*/ 1743839 w 3160271"/>
              <a:gd name="connsiteY3" fmla="*/ 3976763 h 5423534"/>
              <a:gd name="connsiteX4" fmla="*/ 1643827 w 3160271"/>
              <a:gd name="connsiteY4" fmla="*/ 3791026 h 5423534"/>
              <a:gd name="connsiteX5" fmla="*/ 2286764 w 3160271"/>
              <a:gd name="connsiteY5" fmla="*/ 4133926 h 5423534"/>
              <a:gd name="connsiteX6" fmla="*/ 2015302 w 3160271"/>
              <a:gd name="connsiteY6" fmla="*/ 4119638 h 5423534"/>
              <a:gd name="connsiteX7" fmla="*/ 3158302 w 3160271"/>
              <a:gd name="connsiteY7" fmla="*/ 4591126 h 5423534"/>
              <a:gd name="connsiteX8" fmla="*/ 2301052 w 3160271"/>
              <a:gd name="connsiteY8" fmla="*/ 4276801 h 5423534"/>
              <a:gd name="connsiteX9" fmla="*/ 2715389 w 3160271"/>
              <a:gd name="connsiteY9" fmla="*/ 4876876 h 5423534"/>
              <a:gd name="connsiteX10" fmla="*/ 1472377 w 3160271"/>
              <a:gd name="connsiteY10" fmla="*/ 4291088 h 5423534"/>
              <a:gd name="connsiteX11" fmla="*/ 2229614 w 3160271"/>
              <a:gd name="connsiteY11" fmla="*/ 5419801 h 5423534"/>
              <a:gd name="connsiteX12" fmla="*/ 129352 w 3160271"/>
              <a:gd name="connsiteY12" fmla="*/ 3833888 h 5423534"/>
              <a:gd name="connsiteX13" fmla="*/ 272227 w 3160271"/>
              <a:gd name="connsiteY13" fmla="*/ 3662438 h 5423534"/>
              <a:gd name="connsiteX14" fmla="*/ 643702 w 3160271"/>
              <a:gd name="connsiteY14" fmla="*/ 2962351 h 5423534"/>
              <a:gd name="connsiteX15" fmla="*/ 672277 w 3160271"/>
              <a:gd name="connsiteY15" fmla="*/ 2533726 h 5423534"/>
              <a:gd name="connsiteX16" fmla="*/ 915164 w 3160271"/>
              <a:gd name="connsiteY16" fmla="*/ 2276551 h 5423534"/>
              <a:gd name="connsiteX17" fmla="*/ 329377 w 3160271"/>
              <a:gd name="connsiteY17" fmla="*/ 847801 h 5423534"/>
              <a:gd name="connsiteX18" fmla="*/ 586552 w 3160271"/>
              <a:gd name="connsiteY18" fmla="*/ 1262138 h 5423534"/>
              <a:gd name="connsiteX19" fmla="*/ 443677 w 3160271"/>
              <a:gd name="connsiteY19" fmla="*/ 162001 h 542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60271" h="5423534">
                <a:moveTo>
                  <a:pt x="443677" y="162001"/>
                </a:moveTo>
                <a:cubicBezTo>
                  <a:pt x="424627" y="-11830"/>
                  <a:pt x="374621" y="-114224"/>
                  <a:pt x="472252" y="219151"/>
                </a:cubicBezTo>
                <a:cubicBezTo>
                  <a:pt x="569883" y="552526"/>
                  <a:pt x="817533" y="1535982"/>
                  <a:pt x="1029464" y="2162251"/>
                </a:cubicBezTo>
                <a:cubicBezTo>
                  <a:pt x="1241395" y="2788520"/>
                  <a:pt x="1641445" y="3705300"/>
                  <a:pt x="1743839" y="3976763"/>
                </a:cubicBezTo>
                <a:cubicBezTo>
                  <a:pt x="1846233" y="4248226"/>
                  <a:pt x="1553340" y="3764832"/>
                  <a:pt x="1643827" y="3791026"/>
                </a:cubicBezTo>
                <a:cubicBezTo>
                  <a:pt x="1734314" y="3817220"/>
                  <a:pt x="2224852" y="4079157"/>
                  <a:pt x="2286764" y="4133926"/>
                </a:cubicBezTo>
                <a:cubicBezTo>
                  <a:pt x="2348676" y="4188695"/>
                  <a:pt x="1870046" y="4043438"/>
                  <a:pt x="2015302" y="4119638"/>
                </a:cubicBezTo>
                <a:cubicBezTo>
                  <a:pt x="2160558" y="4195838"/>
                  <a:pt x="3110677" y="4564932"/>
                  <a:pt x="3158302" y="4591126"/>
                </a:cubicBezTo>
                <a:cubicBezTo>
                  <a:pt x="3205927" y="4617320"/>
                  <a:pt x="2374871" y="4229176"/>
                  <a:pt x="2301052" y="4276801"/>
                </a:cubicBezTo>
                <a:cubicBezTo>
                  <a:pt x="2227233" y="4324426"/>
                  <a:pt x="2853501" y="4874495"/>
                  <a:pt x="2715389" y="4876876"/>
                </a:cubicBezTo>
                <a:cubicBezTo>
                  <a:pt x="2577277" y="4879257"/>
                  <a:pt x="1553340" y="4200601"/>
                  <a:pt x="1472377" y="4291088"/>
                </a:cubicBezTo>
                <a:cubicBezTo>
                  <a:pt x="1391415" y="4381576"/>
                  <a:pt x="2453451" y="5496001"/>
                  <a:pt x="2229614" y="5419801"/>
                </a:cubicBezTo>
                <a:cubicBezTo>
                  <a:pt x="2005777" y="5343601"/>
                  <a:pt x="455583" y="4126782"/>
                  <a:pt x="129352" y="3833888"/>
                </a:cubicBezTo>
                <a:cubicBezTo>
                  <a:pt x="-196879" y="3540994"/>
                  <a:pt x="186502" y="3807694"/>
                  <a:pt x="272227" y="3662438"/>
                </a:cubicBezTo>
                <a:cubicBezTo>
                  <a:pt x="357952" y="3517182"/>
                  <a:pt x="577027" y="3150470"/>
                  <a:pt x="643702" y="2962351"/>
                </a:cubicBezTo>
                <a:cubicBezTo>
                  <a:pt x="710377" y="2774232"/>
                  <a:pt x="627033" y="2648026"/>
                  <a:pt x="672277" y="2533726"/>
                </a:cubicBezTo>
                <a:cubicBezTo>
                  <a:pt x="717521" y="2419426"/>
                  <a:pt x="972314" y="2557538"/>
                  <a:pt x="915164" y="2276551"/>
                </a:cubicBezTo>
                <a:cubicBezTo>
                  <a:pt x="858014" y="1995564"/>
                  <a:pt x="384146" y="1016870"/>
                  <a:pt x="329377" y="847801"/>
                </a:cubicBezTo>
                <a:cubicBezTo>
                  <a:pt x="274608" y="678732"/>
                  <a:pt x="567502" y="1376438"/>
                  <a:pt x="586552" y="1262138"/>
                </a:cubicBezTo>
                <a:cubicBezTo>
                  <a:pt x="605602" y="1147838"/>
                  <a:pt x="462727" y="335832"/>
                  <a:pt x="443677" y="16200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638841E0-78B7-37BD-06E5-5D5DCBA83BD0}"/>
              </a:ext>
            </a:extLst>
          </p:cNvPr>
          <p:cNvSpPr/>
          <p:nvPr/>
        </p:nvSpPr>
        <p:spPr>
          <a:xfrm>
            <a:off x="3902647" y="4845959"/>
            <a:ext cx="285393" cy="1618038"/>
          </a:xfrm>
          <a:custGeom>
            <a:avLst/>
            <a:gdLst>
              <a:gd name="connsiteX0" fmla="*/ 148145 w 285393"/>
              <a:gd name="connsiteY0" fmla="*/ 361 h 1618038"/>
              <a:gd name="connsiteX1" fmla="*/ 1841 w 285393"/>
              <a:gd name="connsiteY1" fmla="*/ 850753 h 1618038"/>
              <a:gd name="connsiteX2" fmla="*/ 65849 w 285393"/>
              <a:gd name="connsiteY2" fmla="*/ 1161649 h 1618038"/>
              <a:gd name="connsiteX3" fmla="*/ 65849 w 285393"/>
              <a:gd name="connsiteY3" fmla="*/ 987913 h 1618038"/>
              <a:gd name="connsiteX4" fmla="*/ 111569 w 285393"/>
              <a:gd name="connsiteY4" fmla="*/ 1609705 h 1618038"/>
              <a:gd name="connsiteX5" fmla="*/ 111569 w 285393"/>
              <a:gd name="connsiteY5" fmla="*/ 1362817 h 1618038"/>
              <a:gd name="connsiteX6" fmla="*/ 111569 w 285393"/>
              <a:gd name="connsiteY6" fmla="*/ 997057 h 1618038"/>
              <a:gd name="connsiteX7" fmla="*/ 239585 w 285393"/>
              <a:gd name="connsiteY7" fmla="*/ 1271377 h 1618038"/>
              <a:gd name="connsiteX8" fmla="*/ 285305 w 285393"/>
              <a:gd name="connsiteY8" fmla="*/ 475849 h 1618038"/>
              <a:gd name="connsiteX9" fmla="*/ 248729 w 285393"/>
              <a:gd name="connsiteY9" fmla="*/ 741025 h 1618038"/>
              <a:gd name="connsiteX10" fmla="*/ 148145 w 285393"/>
              <a:gd name="connsiteY10" fmla="*/ 361 h 161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393" h="1618038">
                <a:moveTo>
                  <a:pt x="148145" y="361"/>
                </a:moveTo>
                <a:cubicBezTo>
                  <a:pt x="106997" y="18649"/>
                  <a:pt x="15557" y="657205"/>
                  <a:pt x="1841" y="850753"/>
                </a:cubicBezTo>
                <a:cubicBezTo>
                  <a:pt x="-11875" y="1044301"/>
                  <a:pt x="55181" y="1138789"/>
                  <a:pt x="65849" y="1161649"/>
                </a:cubicBezTo>
                <a:cubicBezTo>
                  <a:pt x="76517" y="1184509"/>
                  <a:pt x="58229" y="913237"/>
                  <a:pt x="65849" y="987913"/>
                </a:cubicBezTo>
                <a:cubicBezTo>
                  <a:pt x="73469" y="1062589"/>
                  <a:pt x="103949" y="1547221"/>
                  <a:pt x="111569" y="1609705"/>
                </a:cubicBezTo>
                <a:cubicBezTo>
                  <a:pt x="119189" y="1672189"/>
                  <a:pt x="111569" y="1362817"/>
                  <a:pt x="111569" y="1362817"/>
                </a:cubicBezTo>
                <a:cubicBezTo>
                  <a:pt x="111569" y="1260709"/>
                  <a:pt x="90233" y="1012297"/>
                  <a:pt x="111569" y="997057"/>
                </a:cubicBezTo>
                <a:cubicBezTo>
                  <a:pt x="132905" y="981817"/>
                  <a:pt x="210629" y="1358245"/>
                  <a:pt x="239585" y="1271377"/>
                </a:cubicBezTo>
                <a:cubicBezTo>
                  <a:pt x="268541" y="1184509"/>
                  <a:pt x="283781" y="564241"/>
                  <a:pt x="285305" y="475849"/>
                </a:cubicBezTo>
                <a:cubicBezTo>
                  <a:pt x="286829" y="387457"/>
                  <a:pt x="268541" y="818749"/>
                  <a:pt x="248729" y="741025"/>
                </a:cubicBezTo>
                <a:cubicBezTo>
                  <a:pt x="228917" y="663301"/>
                  <a:pt x="189293" y="-17927"/>
                  <a:pt x="148145" y="361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0A9F7A05-F5BF-139A-19D2-FB213F511B6A}"/>
              </a:ext>
            </a:extLst>
          </p:cNvPr>
          <p:cNvSpPr/>
          <p:nvPr/>
        </p:nvSpPr>
        <p:spPr>
          <a:xfrm>
            <a:off x="2578929" y="5284814"/>
            <a:ext cx="1511379" cy="4470218"/>
          </a:xfrm>
          <a:custGeom>
            <a:avLst/>
            <a:gdLst>
              <a:gd name="connsiteX0" fmla="*/ 340117 w 1511379"/>
              <a:gd name="connsiteY0" fmla="*/ 1045648 h 4470218"/>
              <a:gd name="connsiteX1" fmla="*/ 340117 w 1511379"/>
              <a:gd name="connsiteY1" fmla="*/ 1737309 h 4470218"/>
              <a:gd name="connsiteX2" fmla="*/ 469071 w 1511379"/>
              <a:gd name="connsiteY2" fmla="*/ 1960048 h 4470218"/>
              <a:gd name="connsiteX3" fmla="*/ 363563 w 1511379"/>
              <a:gd name="connsiteY3" fmla="*/ 1877986 h 4470218"/>
              <a:gd name="connsiteX4" fmla="*/ 926271 w 1511379"/>
              <a:gd name="connsiteY4" fmla="*/ 1936601 h 4470218"/>
              <a:gd name="connsiteX5" fmla="*/ 691809 w 1511379"/>
              <a:gd name="connsiteY5" fmla="*/ 2006940 h 4470218"/>
              <a:gd name="connsiteX6" fmla="*/ 398733 w 1511379"/>
              <a:gd name="connsiteY6" fmla="*/ 2241401 h 4470218"/>
              <a:gd name="connsiteX7" fmla="*/ 574579 w 1511379"/>
              <a:gd name="connsiteY7" fmla="*/ 2780663 h 4470218"/>
              <a:gd name="connsiteX8" fmla="*/ 574579 w 1511379"/>
              <a:gd name="connsiteY8" fmla="*/ 2675155 h 4470218"/>
              <a:gd name="connsiteX9" fmla="*/ 809040 w 1511379"/>
              <a:gd name="connsiteY9" fmla="*/ 3273032 h 4470218"/>
              <a:gd name="connsiteX10" fmla="*/ 773871 w 1511379"/>
              <a:gd name="connsiteY10" fmla="*/ 3202694 h 4470218"/>
              <a:gd name="connsiteX11" fmla="*/ 1465533 w 1511379"/>
              <a:gd name="connsiteY11" fmla="*/ 4363278 h 4470218"/>
              <a:gd name="connsiteX12" fmla="*/ 1430363 w 1511379"/>
              <a:gd name="connsiteY12" fmla="*/ 4398448 h 4470218"/>
              <a:gd name="connsiteX13" fmla="*/ 1301409 w 1511379"/>
              <a:gd name="connsiteY13" fmla="*/ 4187432 h 4470218"/>
              <a:gd name="connsiteX14" fmla="*/ 609748 w 1511379"/>
              <a:gd name="connsiteY14" fmla="*/ 3706786 h 4470218"/>
              <a:gd name="connsiteX15" fmla="*/ 35317 w 1511379"/>
              <a:gd name="connsiteY15" fmla="*/ 1772478 h 4470218"/>
              <a:gd name="connsiteX16" fmla="*/ 82209 w 1511379"/>
              <a:gd name="connsiteY16" fmla="*/ 1889709 h 4470218"/>
              <a:gd name="connsiteX17" fmla="*/ 246333 w 1511379"/>
              <a:gd name="connsiteY17" fmla="*/ 107801 h 4470218"/>
              <a:gd name="connsiteX18" fmla="*/ 234609 w 1511379"/>
              <a:gd name="connsiteY18" fmla="*/ 400878 h 4470218"/>
              <a:gd name="connsiteX19" fmla="*/ 269779 w 1511379"/>
              <a:gd name="connsiteY19" fmla="*/ 2065555 h 4470218"/>
              <a:gd name="connsiteX20" fmla="*/ 340117 w 1511379"/>
              <a:gd name="connsiteY20" fmla="*/ 1045648 h 447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11379" h="4470218">
                <a:moveTo>
                  <a:pt x="340117" y="1045648"/>
                </a:moveTo>
                <a:cubicBezTo>
                  <a:pt x="351840" y="990940"/>
                  <a:pt x="318625" y="1584909"/>
                  <a:pt x="340117" y="1737309"/>
                </a:cubicBezTo>
                <a:cubicBezTo>
                  <a:pt x="361609" y="1889709"/>
                  <a:pt x="465163" y="1936602"/>
                  <a:pt x="469071" y="1960048"/>
                </a:cubicBezTo>
                <a:cubicBezTo>
                  <a:pt x="472979" y="1983494"/>
                  <a:pt x="287363" y="1881894"/>
                  <a:pt x="363563" y="1877986"/>
                </a:cubicBezTo>
                <a:cubicBezTo>
                  <a:pt x="439763" y="1874078"/>
                  <a:pt x="871563" y="1915109"/>
                  <a:pt x="926271" y="1936601"/>
                </a:cubicBezTo>
                <a:cubicBezTo>
                  <a:pt x="980979" y="1958093"/>
                  <a:pt x="779732" y="1956140"/>
                  <a:pt x="691809" y="2006940"/>
                </a:cubicBezTo>
                <a:cubicBezTo>
                  <a:pt x="603886" y="2057740"/>
                  <a:pt x="418271" y="2112447"/>
                  <a:pt x="398733" y="2241401"/>
                </a:cubicBezTo>
                <a:cubicBezTo>
                  <a:pt x="379195" y="2370355"/>
                  <a:pt x="545271" y="2708371"/>
                  <a:pt x="574579" y="2780663"/>
                </a:cubicBezTo>
                <a:cubicBezTo>
                  <a:pt x="603887" y="2852955"/>
                  <a:pt x="535502" y="2593094"/>
                  <a:pt x="574579" y="2675155"/>
                </a:cubicBezTo>
                <a:cubicBezTo>
                  <a:pt x="613656" y="2757217"/>
                  <a:pt x="775825" y="3185109"/>
                  <a:pt x="809040" y="3273032"/>
                </a:cubicBezTo>
                <a:cubicBezTo>
                  <a:pt x="842255" y="3360955"/>
                  <a:pt x="664456" y="3020986"/>
                  <a:pt x="773871" y="3202694"/>
                </a:cubicBezTo>
                <a:cubicBezTo>
                  <a:pt x="883287" y="3384402"/>
                  <a:pt x="1356118" y="4163986"/>
                  <a:pt x="1465533" y="4363278"/>
                </a:cubicBezTo>
                <a:cubicBezTo>
                  <a:pt x="1574948" y="4562570"/>
                  <a:pt x="1457717" y="4427756"/>
                  <a:pt x="1430363" y="4398448"/>
                </a:cubicBezTo>
                <a:cubicBezTo>
                  <a:pt x="1403009" y="4369140"/>
                  <a:pt x="1438178" y="4302709"/>
                  <a:pt x="1301409" y="4187432"/>
                </a:cubicBezTo>
                <a:cubicBezTo>
                  <a:pt x="1164640" y="4072155"/>
                  <a:pt x="820763" y="4109278"/>
                  <a:pt x="609748" y="3706786"/>
                </a:cubicBezTo>
                <a:cubicBezTo>
                  <a:pt x="398733" y="3304294"/>
                  <a:pt x="123240" y="2075324"/>
                  <a:pt x="35317" y="1772478"/>
                </a:cubicBezTo>
                <a:cubicBezTo>
                  <a:pt x="-52606" y="1469632"/>
                  <a:pt x="47040" y="2167155"/>
                  <a:pt x="82209" y="1889709"/>
                </a:cubicBezTo>
                <a:cubicBezTo>
                  <a:pt x="117378" y="1612263"/>
                  <a:pt x="220933" y="355939"/>
                  <a:pt x="246333" y="107801"/>
                </a:cubicBezTo>
                <a:cubicBezTo>
                  <a:pt x="271733" y="-140338"/>
                  <a:pt x="230701" y="74586"/>
                  <a:pt x="234609" y="400878"/>
                </a:cubicBezTo>
                <a:cubicBezTo>
                  <a:pt x="238517" y="727170"/>
                  <a:pt x="254148" y="1954186"/>
                  <a:pt x="269779" y="2065555"/>
                </a:cubicBezTo>
                <a:cubicBezTo>
                  <a:pt x="285410" y="2176924"/>
                  <a:pt x="328394" y="1100356"/>
                  <a:pt x="340117" y="1045648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ハート 1660">
            <a:extLst>
              <a:ext uri="{FF2B5EF4-FFF2-40B4-BE49-F238E27FC236}">
                <a16:creationId xmlns:a16="http://schemas.microsoft.com/office/drawing/2014/main" id="{B91BEF66-7FA1-8D26-F235-0B5B787E47EB}"/>
              </a:ext>
            </a:extLst>
          </p:cNvPr>
          <p:cNvSpPr/>
          <p:nvPr/>
        </p:nvSpPr>
        <p:spPr>
          <a:xfrm rot="20700000">
            <a:off x="4901683" y="7368547"/>
            <a:ext cx="756586" cy="639901"/>
          </a:xfrm>
          <a:prstGeom prst="heart">
            <a:avLst/>
          </a:pr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ハート 1661">
            <a:extLst>
              <a:ext uri="{FF2B5EF4-FFF2-40B4-BE49-F238E27FC236}">
                <a16:creationId xmlns:a16="http://schemas.microsoft.com/office/drawing/2014/main" id="{DBA8DCF2-1996-3E46-00D0-EFC45E86C220}"/>
              </a:ext>
            </a:extLst>
          </p:cNvPr>
          <p:cNvSpPr/>
          <p:nvPr/>
        </p:nvSpPr>
        <p:spPr>
          <a:xfrm rot="20700000">
            <a:off x="2977787" y="7552066"/>
            <a:ext cx="685428" cy="579717"/>
          </a:xfrm>
          <a:prstGeom prst="heart">
            <a:avLst/>
          </a:pr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36ED0719-2EFA-17B8-CBCB-DAA9D6C73434}"/>
              </a:ext>
            </a:extLst>
          </p:cNvPr>
          <p:cNvSpPr/>
          <p:nvPr/>
        </p:nvSpPr>
        <p:spPr>
          <a:xfrm>
            <a:off x="4602228" y="1752010"/>
            <a:ext cx="389189" cy="951518"/>
          </a:xfrm>
          <a:custGeom>
            <a:avLst/>
            <a:gdLst>
              <a:gd name="connsiteX0" fmla="*/ 389187 w 389189"/>
              <a:gd name="connsiteY0" fmla="*/ 1220 h 951518"/>
              <a:gd name="connsiteX1" fmla="*/ 234268 w 389189"/>
              <a:gd name="connsiteY1" fmla="*/ 201481 h 951518"/>
              <a:gd name="connsiteX2" fmla="*/ 117134 w 389189"/>
              <a:gd name="connsiteY2" fmla="*/ 462198 h 951518"/>
              <a:gd name="connsiteX3" fmla="*/ 124691 w 389189"/>
              <a:gd name="connsiteY3" fmla="*/ 416856 h 951518"/>
              <a:gd name="connsiteX4" fmla="*/ 71792 w 389189"/>
              <a:gd name="connsiteY4" fmla="*/ 564218 h 951518"/>
              <a:gd name="connsiteX5" fmla="*/ 75570 w 389189"/>
              <a:gd name="connsiteY5" fmla="*/ 768258 h 951518"/>
              <a:gd name="connsiteX6" fmla="*/ 86906 w 389189"/>
              <a:gd name="connsiteY6" fmla="*/ 688909 h 951518"/>
              <a:gd name="connsiteX7" fmla="*/ 151141 w 389189"/>
              <a:gd name="connsiteY7" fmla="*/ 949626 h 951518"/>
              <a:gd name="connsiteX8" fmla="*/ 105798 w 389189"/>
              <a:gd name="connsiteY8" fmla="*/ 802264 h 951518"/>
              <a:gd name="connsiteX9" fmla="*/ 68013 w 389189"/>
              <a:gd name="connsiteY9" fmla="*/ 719137 h 951518"/>
              <a:gd name="connsiteX10" fmla="*/ 0 w 389189"/>
              <a:gd name="connsiteY10" fmla="*/ 896727 h 951518"/>
              <a:gd name="connsiteX11" fmla="*/ 68013 w 389189"/>
              <a:gd name="connsiteY11" fmla="*/ 341286 h 951518"/>
              <a:gd name="connsiteX12" fmla="*/ 45342 w 389189"/>
              <a:gd name="connsiteY12" fmla="*/ 409299 h 951518"/>
              <a:gd name="connsiteX13" fmla="*/ 283389 w 389189"/>
              <a:gd name="connsiteY13" fmla="*/ 46562 h 951518"/>
              <a:gd name="connsiteX14" fmla="*/ 238046 w 389189"/>
              <a:gd name="connsiteY14" fmla="*/ 114575 h 951518"/>
              <a:gd name="connsiteX15" fmla="*/ 389187 w 389189"/>
              <a:gd name="connsiteY15" fmla="*/ 1220 h 95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9189" h="951518">
                <a:moveTo>
                  <a:pt x="389187" y="1220"/>
                </a:moveTo>
                <a:cubicBezTo>
                  <a:pt x="388557" y="15704"/>
                  <a:pt x="279610" y="124651"/>
                  <a:pt x="234268" y="201481"/>
                </a:cubicBezTo>
                <a:cubicBezTo>
                  <a:pt x="188926" y="278311"/>
                  <a:pt x="135397" y="426302"/>
                  <a:pt x="117134" y="462198"/>
                </a:cubicBezTo>
                <a:cubicBezTo>
                  <a:pt x="98871" y="498094"/>
                  <a:pt x="132248" y="399853"/>
                  <a:pt x="124691" y="416856"/>
                </a:cubicBezTo>
                <a:cubicBezTo>
                  <a:pt x="117134" y="433859"/>
                  <a:pt x="79979" y="505651"/>
                  <a:pt x="71792" y="564218"/>
                </a:cubicBezTo>
                <a:cubicBezTo>
                  <a:pt x="63605" y="622785"/>
                  <a:pt x="73051" y="747476"/>
                  <a:pt x="75570" y="768258"/>
                </a:cubicBezTo>
                <a:cubicBezTo>
                  <a:pt x="78089" y="789040"/>
                  <a:pt x="74311" y="658681"/>
                  <a:pt x="86906" y="688909"/>
                </a:cubicBezTo>
                <a:cubicBezTo>
                  <a:pt x="99501" y="719137"/>
                  <a:pt x="147992" y="930734"/>
                  <a:pt x="151141" y="949626"/>
                </a:cubicBezTo>
                <a:cubicBezTo>
                  <a:pt x="154290" y="968519"/>
                  <a:pt x="119653" y="840679"/>
                  <a:pt x="105798" y="802264"/>
                </a:cubicBezTo>
                <a:cubicBezTo>
                  <a:pt x="91943" y="763849"/>
                  <a:pt x="85646" y="703393"/>
                  <a:pt x="68013" y="719137"/>
                </a:cubicBezTo>
                <a:cubicBezTo>
                  <a:pt x="50380" y="734881"/>
                  <a:pt x="0" y="959702"/>
                  <a:pt x="0" y="896727"/>
                </a:cubicBezTo>
                <a:cubicBezTo>
                  <a:pt x="0" y="833752"/>
                  <a:pt x="60456" y="422524"/>
                  <a:pt x="68013" y="341286"/>
                </a:cubicBezTo>
                <a:cubicBezTo>
                  <a:pt x="75570" y="260048"/>
                  <a:pt x="9446" y="458420"/>
                  <a:pt x="45342" y="409299"/>
                </a:cubicBezTo>
                <a:cubicBezTo>
                  <a:pt x="81238" y="360178"/>
                  <a:pt x="251272" y="95683"/>
                  <a:pt x="283389" y="46562"/>
                </a:cubicBezTo>
                <a:cubicBezTo>
                  <a:pt x="315506" y="-2559"/>
                  <a:pt x="221043" y="123391"/>
                  <a:pt x="238046" y="114575"/>
                </a:cubicBezTo>
                <a:cubicBezTo>
                  <a:pt x="255049" y="105759"/>
                  <a:pt x="389817" y="-13264"/>
                  <a:pt x="389187" y="122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6B53D968-71B8-8B62-0776-B88DD2D0375B}"/>
              </a:ext>
            </a:extLst>
          </p:cNvPr>
          <p:cNvSpPr/>
          <p:nvPr/>
        </p:nvSpPr>
        <p:spPr>
          <a:xfrm>
            <a:off x="2796167" y="1250197"/>
            <a:ext cx="696907" cy="1280697"/>
          </a:xfrm>
          <a:custGeom>
            <a:avLst/>
            <a:gdLst>
              <a:gd name="connsiteX0" fmla="*/ 98173 w 696907"/>
              <a:gd name="connsiteY0" fmla="*/ 491 h 1280697"/>
              <a:gd name="connsiteX1" fmla="*/ 139737 w 696907"/>
              <a:gd name="connsiteY1" fmla="*/ 204530 h 1280697"/>
              <a:gd name="connsiteX2" fmla="*/ 336220 w 696907"/>
              <a:gd name="connsiteY2" fmla="*/ 646616 h 1280697"/>
              <a:gd name="connsiteX3" fmla="*/ 302213 w 696907"/>
              <a:gd name="connsiteY3" fmla="*/ 586160 h 1280697"/>
              <a:gd name="connsiteX4" fmla="*/ 498696 w 696907"/>
              <a:gd name="connsiteY4" fmla="*/ 941340 h 1280697"/>
              <a:gd name="connsiteX5" fmla="*/ 494917 w 696907"/>
              <a:gd name="connsiteY5" fmla="*/ 865770 h 1280697"/>
              <a:gd name="connsiteX6" fmla="*/ 630944 w 696907"/>
              <a:gd name="connsiteY6" fmla="*/ 1103816 h 1280697"/>
              <a:gd name="connsiteX7" fmla="*/ 695178 w 696907"/>
              <a:gd name="connsiteY7" fmla="*/ 1277628 h 1280697"/>
              <a:gd name="connsiteX8" fmla="*/ 646058 w 696907"/>
              <a:gd name="connsiteY8" fmla="*/ 1175608 h 1280697"/>
              <a:gd name="connsiteX9" fmla="*/ 339998 w 696907"/>
              <a:gd name="connsiteY9" fmla="*/ 718408 h 1280697"/>
              <a:gd name="connsiteX10" fmla="*/ 339998 w 696907"/>
              <a:gd name="connsiteY10" fmla="*/ 759972 h 1280697"/>
              <a:gd name="connsiteX11" fmla="*/ 15046 w 696907"/>
              <a:gd name="connsiteY11" fmla="*/ 60947 h 1280697"/>
              <a:gd name="connsiteX12" fmla="*/ 56610 w 696907"/>
              <a:gd name="connsiteY12" fmla="*/ 144074 h 1280697"/>
              <a:gd name="connsiteX13" fmla="*/ 98173 w 696907"/>
              <a:gd name="connsiteY13" fmla="*/ 491 h 128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6907" h="1280697">
                <a:moveTo>
                  <a:pt x="98173" y="491"/>
                </a:moveTo>
                <a:cubicBezTo>
                  <a:pt x="112028" y="10567"/>
                  <a:pt x="100063" y="96843"/>
                  <a:pt x="139737" y="204530"/>
                </a:cubicBezTo>
                <a:cubicBezTo>
                  <a:pt x="179411" y="312217"/>
                  <a:pt x="309141" y="583011"/>
                  <a:pt x="336220" y="646616"/>
                </a:cubicBezTo>
                <a:cubicBezTo>
                  <a:pt x="363299" y="710221"/>
                  <a:pt x="302213" y="586160"/>
                  <a:pt x="302213" y="586160"/>
                </a:cubicBezTo>
                <a:cubicBezTo>
                  <a:pt x="329292" y="635281"/>
                  <a:pt x="466579" y="894738"/>
                  <a:pt x="498696" y="941340"/>
                </a:cubicBezTo>
                <a:cubicBezTo>
                  <a:pt x="530813" y="987942"/>
                  <a:pt x="472876" y="838691"/>
                  <a:pt x="494917" y="865770"/>
                </a:cubicBezTo>
                <a:cubicBezTo>
                  <a:pt x="516958" y="892849"/>
                  <a:pt x="597567" y="1035173"/>
                  <a:pt x="630944" y="1103816"/>
                </a:cubicBezTo>
                <a:cubicBezTo>
                  <a:pt x="664321" y="1172459"/>
                  <a:pt x="692659" y="1265663"/>
                  <a:pt x="695178" y="1277628"/>
                </a:cubicBezTo>
                <a:cubicBezTo>
                  <a:pt x="697697" y="1289593"/>
                  <a:pt x="705255" y="1268811"/>
                  <a:pt x="646058" y="1175608"/>
                </a:cubicBezTo>
                <a:cubicBezTo>
                  <a:pt x="586861" y="1082405"/>
                  <a:pt x="391008" y="787681"/>
                  <a:pt x="339998" y="718408"/>
                </a:cubicBezTo>
                <a:cubicBezTo>
                  <a:pt x="288988" y="649135"/>
                  <a:pt x="394157" y="869549"/>
                  <a:pt x="339998" y="759972"/>
                </a:cubicBezTo>
                <a:cubicBezTo>
                  <a:pt x="285839" y="650395"/>
                  <a:pt x="62277" y="163597"/>
                  <a:pt x="15046" y="60947"/>
                </a:cubicBezTo>
                <a:cubicBezTo>
                  <a:pt x="-32185" y="-41703"/>
                  <a:pt x="45904" y="149742"/>
                  <a:pt x="56610" y="144074"/>
                </a:cubicBezTo>
                <a:cubicBezTo>
                  <a:pt x="67316" y="138406"/>
                  <a:pt x="84318" y="-9585"/>
                  <a:pt x="98173" y="49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081E1814-9255-2157-231E-91FB03C849AE}"/>
              </a:ext>
            </a:extLst>
          </p:cNvPr>
          <p:cNvSpPr/>
          <p:nvPr/>
        </p:nvSpPr>
        <p:spPr>
          <a:xfrm>
            <a:off x="1631006" y="1296024"/>
            <a:ext cx="1386444" cy="1450473"/>
          </a:xfrm>
          <a:custGeom>
            <a:avLst/>
            <a:gdLst>
              <a:gd name="connsiteX0" fmla="*/ 197794 w 1386444"/>
              <a:gd name="connsiteY0" fmla="*/ 6 h 1450473"/>
              <a:gd name="connsiteX1" fmla="*/ 194015 w 1386444"/>
              <a:gd name="connsiteY1" fmla="*/ 211602 h 1450473"/>
              <a:gd name="connsiteX2" fmla="*/ 443397 w 1386444"/>
              <a:gd name="connsiteY2" fmla="*/ 483655 h 1450473"/>
              <a:gd name="connsiteX3" fmla="*/ 866591 w 1386444"/>
              <a:gd name="connsiteY3" fmla="*/ 929520 h 1450473"/>
              <a:gd name="connsiteX4" fmla="*/ 855255 w 1386444"/>
              <a:gd name="connsiteY4" fmla="*/ 918184 h 1450473"/>
              <a:gd name="connsiteX5" fmla="*/ 1369133 w 1386444"/>
              <a:gd name="connsiteY5" fmla="*/ 1432062 h 1450473"/>
              <a:gd name="connsiteX6" fmla="*/ 1274670 w 1386444"/>
              <a:gd name="connsiteY6" fmla="*/ 1345156 h 1450473"/>
              <a:gd name="connsiteX7" fmla="*/ 375384 w 1386444"/>
              <a:gd name="connsiteY7" fmla="*/ 491212 h 1450473"/>
              <a:gd name="connsiteX8" fmla="*/ 8868 w 1386444"/>
              <a:gd name="connsiteY8" fmla="*/ 105804 h 1450473"/>
              <a:gd name="connsiteX9" fmla="*/ 118445 w 1386444"/>
              <a:gd name="connsiteY9" fmla="*/ 204045 h 1450473"/>
              <a:gd name="connsiteX10" fmla="*/ 197794 w 1386444"/>
              <a:gd name="connsiteY10" fmla="*/ 6 h 145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6444" h="1450473">
                <a:moveTo>
                  <a:pt x="197794" y="6"/>
                </a:moveTo>
                <a:cubicBezTo>
                  <a:pt x="210389" y="1266"/>
                  <a:pt x="153081" y="130994"/>
                  <a:pt x="194015" y="211602"/>
                </a:cubicBezTo>
                <a:cubicBezTo>
                  <a:pt x="234949" y="292210"/>
                  <a:pt x="331301" y="364002"/>
                  <a:pt x="443397" y="483655"/>
                </a:cubicBezTo>
                <a:cubicBezTo>
                  <a:pt x="555493" y="603308"/>
                  <a:pt x="866591" y="929520"/>
                  <a:pt x="866591" y="929520"/>
                </a:cubicBezTo>
                <a:cubicBezTo>
                  <a:pt x="935234" y="1001942"/>
                  <a:pt x="855255" y="918184"/>
                  <a:pt x="855255" y="918184"/>
                </a:cubicBezTo>
                <a:lnTo>
                  <a:pt x="1369133" y="1432062"/>
                </a:lnTo>
                <a:cubicBezTo>
                  <a:pt x="1439035" y="1503224"/>
                  <a:pt x="1274670" y="1345156"/>
                  <a:pt x="1274670" y="1345156"/>
                </a:cubicBezTo>
                <a:lnTo>
                  <a:pt x="375384" y="491212"/>
                </a:lnTo>
                <a:cubicBezTo>
                  <a:pt x="164417" y="284654"/>
                  <a:pt x="51691" y="153665"/>
                  <a:pt x="8868" y="105804"/>
                </a:cubicBezTo>
                <a:cubicBezTo>
                  <a:pt x="-33955" y="57943"/>
                  <a:pt x="90736" y="216010"/>
                  <a:pt x="118445" y="204045"/>
                </a:cubicBezTo>
                <a:cubicBezTo>
                  <a:pt x="146154" y="192080"/>
                  <a:pt x="185199" y="-1254"/>
                  <a:pt x="197794" y="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3E87D8FC-BBC0-F4AC-9B5D-A214FD93300D}"/>
              </a:ext>
            </a:extLst>
          </p:cNvPr>
          <p:cNvSpPr/>
          <p:nvPr/>
        </p:nvSpPr>
        <p:spPr>
          <a:xfrm>
            <a:off x="2296645" y="1976142"/>
            <a:ext cx="750560" cy="808660"/>
          </a:xfrm>
          <a:custGeom>
            <a:avLst/>
            <a:gdLst>
              <a:gd name="connsiteX0" fmla="*/ 151831 w 750560"/>
              <a:gd name="connsiteY0" fmla="*/ 181389 h 808660"/>
              <a:gd name="connsiteX1" fmla="*/ 639259 w 750560"/>
              <a:gd name="connsiteY1" fmla="*/ 638589 h 808660"/>
              <a:gd name="connsiteX2" fmla="*/ 745057 w 750560"/>
              <a:gd name="connsiteY2" fmla="*/ 808622 h 808660"/>
              <a:gd name="connsiteX3" fmla="*/ 529682 w 750560"/>
              <a:gd name="connsiteY3" fmla="*/ 649924 h 808660"/>
              <a:gd name="connsiteX4" fmla="*/ 95153 w 750560"/>
              <a:gd name="connsiteY4" fmla="*/ 256959 h 808660"/>
              <a:gd name="connsiteX5" fmla="*/ 136717 w 750560"/>
              <a:gd name="connsiteY5" fmla="*/ 268294 h 808660"/>
              <a:gd name="connsiteX6" fmla="*/ 691 w 750560"/>
              <a:gd name="connsiteY6" fmla="*/ 20 h 808660"/>
              <a:gd name="connsiteX7" fmla="*/ 204730 w 750560"/>
              <a:gd name="connsiteY7" fmla="*/ 283408 h 808660"/>
              <a:gd name="connsiteX8" fmla="*/ 151831 w 750560"/>
              <a:gd name="connsiteY8" fmla="*/ 181389 h 8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560" h="808660">
                <a:moveTo>
                  <a:pt x="151831" y="181389"/>
                </a:moveTo>
                <a:cubicBezTo>
                  <a:pt x="224252" y="240586"/>
                  <a:pt x="540388" y="534050"/>
                  <a:pt x="639259" y="638589"/>
                </a:cubicBezTo>
                <a:cubicBezTo>
                  <a:pt x="738130" y="743128"/>
                  <a:pt x="763320" y="806733"/>
                  <a:pt x="745057" y="808622"/>
                </a:cubicBezTo>
                <a:cubicBezTo>
                  <a:pt x="726794" y="810511"/>
                  <a:pt x="637999" y="741868"/>
                  <a:pt x="529682" y="649924"/>
                </a:cubicBezTo>
                <a:cubicBezTo>
                  <a:pt x="421365" y="557980"/>
                  <a:pt x="160647" y="320564"/>
                  <a:pt x="95153" y="256959"/>
                </a:cubicBezTo>
                <a:cubicBezTo>
                  <a:pt x="29659" y="193354"/>
                  <a:pt x="152461" y="311117"/>
                  <a:pt x="136717" y="268294"/>
                </a:cubicBezTo>
                <a:cubicBezTo>
                  <a:pt x="120973" y="225471"/>
                  <a:pt x="-10644" y="-2499"/>
                  <a:pt x="691" y="20"/>
                </a:cubicBezTo>
                <a:cubicBezTo>
                  <a:pt x="12026" y="2539"/>
                  <a:pt x="180170" y="256958"/>
                  <a:pt x="204730" y="283408"/>
                </a:cubicBezTo>
                <a:cubicBezTo>
                  <a:pt x="229290" y="309858"/>
                  <a:pt x="79410" y="122192"/>
                  <a:pt x="151831" y="18138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3C6C6835-7ED3-C5F0-2A52-1B79B6F4AE07}"/>
              </a:ext>
            </a:extLst>
          </p:cNvPr>
          <p:cNvSpPr/>
          <p:nvPr/>
        </p:nvSpPr>
        <p:spPr>
          <a:xfrm>
            <a:off x="1462852" y="2055133"/>
            <a:ext cx="1394646" cy="1187117"/>
          </a:xfrm>
          <a:custGeom>
            <a:avLst/>
            <a:gdLst>
              <a:gd name="connsiteX0" fmla="*/ 101452 w 1394646"/>
              <a:gd name="connsiteY0" fmla="*/ 7935 h 1187117"/>
              <a:gd name="connsiteX1" fmla="*/ 127902 w 1394646"/>
              <a:gd name="connsiteY1" fmla="*/ 159075 h 1187117"/>
              <a:gd name="connsiteX2" fmla="*/ 728685 w 1394646"/>
              <a:gd name="connsiteY2" fmla="*/ 669174 h 1187117"/>
              <a:gd name="connsiteX3" fmla="*/ 683343 w 1394646"/>
              <a:gd name="connsiteY3" fmla="*/ 650282 h 1187117"/>
              <a:gd name="connsiteX4" fmla="*/ 1393703 w 1394646"/>
              <a:gd name="connsiteY4" fmla="*/ 1183052 h 1187117"/>
              <a:gd name="connsiteX5" fmla="*/ 815591 w 1394646"/>
              <a:gd name="connsiteY5" fmla="*/ 850543 h 1187117"/>
              <a:gd name="connsiteX6" fmla="*/ 6989 w 1394646"/>
              <a:gd name="connsiteY6" fmla="*/ 53277 h 1187117"/>
              <a:gd name="connsiteX7" fmla="*/ 407512 w 1394646"/>
              <a:gd name="connsiteY7" fmla="*/ 68391 h 1187117"/>
              <a:gd name="connsiteX8" fmla="*/ 101452 w 1394646"/>
              <a:gd name="connsiteY8" fmla="*/ 7935 h 118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4646" h="1187117">
                <a:moveTo>
                  <a:pt x="101452" y="7935"/>
                </a:moveTo>
                <a:cubicBezTo>
                  <a:pt x="54850" y="23049"/>
                  <a:pt x="23363" y="48869"/>
                  <a:pt x="127902" y="159075"/>
                </a:cubicBezTo>
                <a:cubicBezTo>
                  <a:pt x="232441" y="269281"/>
                  <a:pt x="636112" y="587306"/>
                  <a:pt x="728685" y="669174"/>
                </a:cubicBezTo>
                <a:cubicBezTo>
                  <a:pt x="821259" y="751042"/>
                  <a:pt x="572507" y="564636"/>
                  <a:pt x="683343" y="650282"/>
                </a:cubicBezTo>
                <a:cubicBezTo>
                  <a:pt x="794179" y="735928"/>
                  <a:pt x="1371662" y="1149675"/>
                  <a:pt x="1393703" y="1183052"/>
                </a:cubicBezTo>
                <a:cubicBezTo>
                  <a:pt x="1415744" y="1216429"/>
                  <a:pt x="1046710" y="1038839"/>
                  <a:pt x="815591" y="850543"/>
                </a:cubicBezTo>
                <a:cubicBezTo>
                  <a:pt x="584472" y="662247"/>
                  <a:pt x="75002" y="183636"/>
                  <a:pt x="6989" y="53277"/>
                </a:cubicBezTo>
                <a:cubicBezTo>
                  <a:pt x="-61024" y="-77082"/>
                  <a:pt x="389249" y="73429"/>
                  <a:pt x="407512" y="68391"/>
                </a:cubicBezTo>
                <a:cubicBezTo>
                  <a:pt x="425775" y="63353"/>
                  <a:pt x="148054" y="-7179"/>
                  <a:pt x="101452" y="793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828E4A99-30E1-51F1-BFF2-1D122B0C6A33}"/>
              </a:ext>
            </a:extLst>
          </p:cNvPr>
          <p:cNvSpPr/>
          <p:nvPr/>
        </p:nvSpPr>
        <p:spPr>
          <a:xfrm>
            <a:off x="1462417" y="3574090"/>
            <a:ext cx="1569378" cy="666673"/>
          </a:xfrm>
          <a:custGeom>
            <a:avLst/>
            <a:gdLst>
              <a:gd name="connsiteX0" fmla="*/ 147229 w 1569378"/>
              <a:gd name="connsiteY0" fmla="*/ 383 h 666673"/>
              <a:gd name="connsiteX1" fmla="*/ 128337 w 1569378"/>
              <a:gd name="connsiteY1" fmla="*/ 121295 h 666673"/>
              <a:gd name="connsiteX2" fmla="*/ 415504 w 1569378"/>
              <a:gd name="connsiteY2" fmla="*/ 234650 h 666673"/>
              <a:gd name="connsiteX3" fmla="*/ 536416 w 1569378"/>
              <a:gd name="connsiteY3" fmla="*/ 276214 h 666673"/>
              <a:gd name="connsiteX4" fmla="*/ 472181 w 1569378"/>
              <a:gd name="connsiteY4" fmla="*/ 268657 h 666673"/>
              <a:gd name="connsiteX5" fmla="*/ 1122085 w 1569378"/>
              <a:gd name="connsiteY5" fmla="*/ 321556 h 666673"/>
              <a:gd name="connsiteX6" fmla="*/ 1382803 w 1569378"/>
              <a:gd name="connsiteY6" fmla="*/ 404684 h 666673"/>
              <a:gd name="connsiteX7" fmla="*/ 1367689 w 1569378"/>
              <a:gd name="connsiteY7" fmla="*/ 332892 h 666673"/>
              <a:gd name="connsiteX8" fmla="*/ 1488601 w 1569378"/>
              <a:gd name="connsiteY8" fmla="*/ 472697 h 666673"/>
              <a:gd name="connsiteX9" fmla="*/ 1499937 w 1569378"/>
              <a:gd name="connsiteY9" fmla="*/ 419798 h 666673"/>
              <a:gd name="connsiteX10" fmla="*/ 1567950 w 1569378"/>
              <a:gd name="connsiteY10" fmla="*/ 665401 h 666673"/>
              <a:gd name="connsiteX11" fmla="*/ 1428145 w 1569378"/>
              <a:gd name="connsiteY11" fmla="*/ 506703 h 666673"/>
              <a:gd name="connsiteX12" fmla="*/ 1254333 w 1569378"/>
              <a:gd name="connsiteY12" fmla="*/ 302664 h 666673"/>
              <a:gd name="connsiteX13" fmla="*/ 1405474 w 1569378"/>
              <a:gd name="connsiteY13" fmla="*/ 461361 h 666673"/>
              <a:gd name="connsiteX14" fmla="*/ 1159871 w 1569378"/>
              <a:gd name="connsiteY14" fmla="*/ 408462 h 666673"/>
              <a:gd name="connsiteX15" fmla="*/ 634657 w 1569378"/>
              <a:gd name="connsiteY15" fmla="*/ 306442 h 666673"/>
              <a:gd name="connsiteX16" fmla="*/ 245471 w 1569378"/>
              <a:gd name="connsiteY16" fmla="*/ 272436 h 666673"/>
              <a:gd name="connsiteX17" fmla="*/ 797133 w 1569378"/>
              <a:gd name="connsiteY17" fmla="*/ 363120 h 666673"/>
              <a:gd name="connsiteX18" fmla="*/ 120780 w 1569378"/>
              <a:gd name="connsiteY18" fmla="*/ 238429 h 666673"/>
              <a:gd name="connsiteX19" fmla="*/ 56545 w 1569378"/>
              <a:gd name="connsiteY19" fmla="*/ 151523 h 666673"/>
              <a:gd name="connsiteX20" fmla="*/ 3646 w 1569378"/>
              <a:gd name="connsiteY20" fmla="*/ 162859 h 666673"/>
              <a:gd name="connsiteX21" fmla="*/ 147229 w 1569378"/>
              <a:gd name="connsiteY21" fmla="*/ 383 h 66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69378" h="666673">
                <a:moveTo>
                  <a:pt x="147229" y="383"/>
                </a:moveTo>
                <a:cubicBezTo>
                  <a:pt x="168011" y="-6544"/>
                  <a:pt x="83625" y="82251"/>
                  <a:pt x="128337" y="121295"/>
                </a:cubicBezTo>
                <a:cubicBezTo>
                  <a:pt x="173049" y="160339"/>
                  <a:pt x="347491" y="208830"/>
                  <a:pt x="415504" y="234650"/>
                </a:cubicBezTo>
                <a:cubicBezTo>
                  <a:pt x="483517" y="260470"/>
                  <a:pt x="526970" y="270546"/>
                  <a:pt x="536416" y="276214"/>
                </a:cubicBezTo>
                <a:cubicBezTo>
                  <a:pt x="545862" y="281882"/>
                  <a:pt x="472181" y="268657"/>
                  <a:pt x="472181" y="268657"/>
                </a:cubicBezTo>
                <a:cubicBezTo>
                  <a:pt x="569792" y="276214"/>
                  <a:pt x="970315" y="298885"/>
                  <a:pt x="1122085" y="321556"/>
                </a:cubicBezTo>
                <a:cubicBezTo>
                  <a:pt x="1273855" y="344227"/>
                  <a:pt x="1341869" y="402795"/>
                  <a:pt x="1382803" y="404684"/>
                </a:cubicBezTo>
                <a:cubicBezTo>
                  <a:pt x="1423737" y="406573"/>
                  <a:pt x="1350056" y="321557"/>
                  <a:pt x="1367689" y="332892"/>
                </a:cubicBezTo>
                <a:cubicBezTo>
                  <a:pt x="1385322" y="344227"/>
                  <a:pt x="1466560" y="458213"/>
                  <a:pt x="1488601" y="472697"/>
                </a:cubicBezTo>
                <a:cubicBezTo>
                  <a:pt x="1510642" y="487181"/>
                  <a:pt x="1486712" y="387681"/>
                  <a:pt x="1499937" y="419798"/>
                </a:cubicBezTo>
                <a:cubicBezTo>
                  <a:pt x="1513162" y="451915"/>
                  <a:pt x="1579915" y="650917"/>
                  <a:pt x="1567950" y="665401"/>
                </a:cubicBezTo>
                <a:cubicBezTo>
                  <a:pt x="1555985" y="679885"/>
                  <a:pt x="1480414" y="567159"/>
                  <a:pt x="1428145" y="506703"/>
                </a:cubicBezTo>
                <a:cubicBezTo>
                  <a:pt x="1375876" y="446247"/>
                  <a:pt x="1258112" y="310221"/>
                  <a:pt x="1254333" y="302664"/>
                </a:cubicBezTo>
                <a:cubicBezTo>
                  <a:pt x="1250554" y="295107"/>
                  <a:pt x="1421218" y="443728"/>
                  <a:pt x="1405474" y="461361"/>
                </a:cubicBezTo>
                <a:cubicBezTo>
                  <a:pt x="1389730" y="478994"/>
                  <a:pt x="1159871" y="408462"/>
                  <a:pt x="1159871" y="408462"/>
                </a:cubicBezTo>
                <a:cubicBezTo>
                  <a:pt x="1031402" y="382642"/>
                  <a:pt x="787057" y="329113"/>
                  <a:pt x="634657" y="306442"/>
                </a:cubicBezTo>
                <a:cubicBezTo>
                  <a:pt x="482257" y="283771"/>
                  <a:pt x="218392" y="262990"/>
                  <a:pt x="245471" y="272436"/>
                </a:cubicBezTo>
                <a:cubicBezTo>
                  <a:pt x="272550" y="281882"/>
                  <a:pt x="817915" y="368788"/>
                  <a:pt x="797133" y="363120"/>
                </a:cubicBezTo>
                <a:cubicBezTo>
                  <a:pt x="776351" y="357452"/>
                  <a:pt x="244211" y="273695"/>
                  <a:pt x="120780" y="238429"/>
                </a:cubicBezTo>
                <a:cubicBezTo>
                  <a:pt x="-2651" y="203163"/>
                  <a:pt x="76067" y="164118"/>
                  <a:pt x="56545" y="151523"/>
                </a:cubicBezTo>
                <a:cubicBezTo>
                  <a:pt x="37023" y="138928"/>
                  <a:pt x="-13987" y="183641"/>
                  <a:pt x="3646" y="162859"/>
                </a:cubicBezTo>
                <a:cubicBezTo>
                  <a:pt x="21279" y="142077"/>
                  <a:pt x="126447" y="7310"/>
                  <a:pt x="147229" y="38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BB33DBA2-3C17-F7DC-4FFB-C4CEE455EB85}"/>
              </a:ext>
            </a:extLst>
          </p:cNvPr>
          <p:cNvSpPr/>
          <p:nvPr/>
        </p:nvSpPr>
        <p:spPr>
          <a:xfrm>
            <a:off x="3035865" y="8217620"/>
            <a:ext cx="1084687" cy="1446944"/>
          </a:xfrm>
          <a:custGeom>
            <a:avLst/>
            <a:gdLst>
              <a:gd name="connsiteX0" fmla="*/ 563120 w 1084687"/>
              <a:gd name="connsiteY0" fmla="*/ 257 h 1446944"/>
              <a:gd name="connsiteX1" fmla="*/ 774135 w 1084687"/>
              <a:gd name="connsiteY1" fmla="*/ 363672 h 1446944"/>
              <a:gd name="connsiteX2" fmla="*/ 692073 w 1084687"/>
              <a:gd name="connsiteY2" fmla="*/ 621580 h 1446944"/>
              <a:gd name="connsiteX3" fmla="*/ 1032043 w 1084687"/>
              <a:gd name="connsiteY3" fmla="*/ 1078780 h 1446944"/>
              <a:gd name="connsiteX4" fmla="*/ 821027 w 1084687"/>
              <a:gd name="connsiteY4" fmla="*/ 926380 h 1446944"/>
              <a:gd name="connsiteX5" fmla="*/ 1055489 w 1084687"/>
              <a:gd name="connsiteY5" fmla="*/ 1430472 h 1446944"/>
              <a:gd name="connsiteX6" fmla="*/ 23858 w 1084687"/>
              <a:gd name="connsiteY6" fmla="*/ 211272 h 1446944"/>
              <a:gd name="connsiteX7" fmla="*/ 352104 w 1084687"/>
              <a:gd name="connsiteY7" fmla="*/ 504349 h 1446944"/>
              <a:gd name="connsiteX8" fmla="*/ 610012 w 1084687"/>
              <a:gd name="connsiteY8" fmla="*/ 316780 h 1446944"/>
              <a:gd name="connsiteX9" fmla="*/ 586566 w 1084687"/>
              <a:gd name="connsiteY9" fmla="*/ 258165 h 1446944"/>
              <a:gd name="connsiteX10" fmla="*/ 633458 w 1084687"/>
              <a:gd name="connsiteY10" fmla="*/ 305057 h 1446944"/>
              <a:gd name="connsiteX11" fmla="*/ 563120 w 1084687"/>
              <a:gd name="connsiteY11" fmla="*/ 257 h 144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4687" h="1446944">
                <a:moveTo>
                  <a:pt x="563120" y="257"/>
                </a:moveTo>
                <a:cubicBezTo>
                  <a:pt x="586566" y="10026"/>
                  <a:pt x="752643" y="260118"/>
                  <a:pt x="774135" y="363672"/>
                </a:cubicBezTo>
                <a:cubicBezTo>
                  <a:pt x="795627" y="467226"/>
                  <a:pt x="649088" y="502395"/>
                  <a:pt x="692073" y="621580"/>
                </a:cubicBezTo>
                <a:cubicBezTo>
                  <a:pt x="735058" y="740765"/>
                  <a:pt x="1010551" y="1027980"/>
                  <a:pt x="1032043" y="1078780"/>
                </a:cubicBezTo>
                <a:cubicBezTo>
                  <a:pt x="1053535" y="1129580"/>
                  <a:pt x="817119" y="867765"/>
                  <a:pt x="821027" y="926380"/>
                </a:cubicBezTo>
                <a:cubicBezTo>
                  <a:pt x="824935" y="984995"/>
                  <a:pt x="1188350" y="1549657"/>
                  <a:pt x="1055489" y="1430472"/>
                </a:cubicBezTo>
                <a:cubicBezTo>
                  <a:pt x="922628" y="1311287"/>
                  <a:pt x="141089" y="365626"/>
                  <a:pt x="23858" y="211272"/>
                </a:cubicBezTo>
                <a:cubicBezTo>
                  <a:pt x="-93373" y="56918"/>
                  <a:pt x="254412" y="486764"/>
                  <a:pt x="352104" y="504349"/>
                </a:cubicBezTo>
                <a:cubicBezTo>
                  <a:pt x="449796" y="521934"/>
                  <a:pt x="570935" y="357811"/>
                  <a:pt x="610012" y="316780"/>
                </a:cubicBezTo>
                <a:cubicBezTo>
                  <a:pt x="649089" y="275749"/>
                  <a:pt x="582658" y="260119"/>
                  <a:pt x="586566" y="258165"/>
                </a:cubicBezTo>
                <a:cubicBezTo>
                  <a:pt x="590474" y="256211"/>
                  <a:pt x="633458" y="348042"/>
                  <a:pt x="633458" y="305057"/>
                </a:cubicBezTo>
                <a:cubicBezTo>
                  <a:pt x="633458" y="262072"/>
                  <a:pt x="539674" y="-9512"/>
                  <a:pt x="563120" y="257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47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E914-E686-3778-62A1-56D561A48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村上穂乃佳「あの子より、私。」初日公演スタートいたしました！ | UNBLINK Inc.｜株式会社アンブリンク">
            <a:extLst>
              <a:ext uri="{FF2B5EF4-FFF2-40B4-BE49-F238E27FC236}">
                <a16:creationId xmlns:a16="http://schemas.microsoft.com/office/drawing/2014/main" id="{98B0804C-5620-52EE-DCE6-74BF9051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6012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58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</TotalTime>
  <Words>0</Words>
  <Application>Microsoft Macintosh PowerPoint</Application>
  <PresentationFormat>A3 297x420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35</cp:revision>
  <dcterms:created xsi:type="dcterms:W3CDTF">2026-02-05T02:13:05Z</dcterms:created>
  <dcterms:modified xsi:type="dcterms:W3CDTF">2026-02-09T05:32:53Z</dcterms:modified>
</cp:coreProperties>
</file>